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72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0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109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1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1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9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7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887DA7-E902-4248-88BC-F53ABE26D83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2F9582-DC1E-41BC-9D65-5FA06F02EE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witchlines-arco-di-traiano-a-beneven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0572-FFE6-809A-0183-1210C3F6F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8" y="1788454"/>
            <a:ext cx="8696939" cy="2098226"/>
          </a:xfrm>
        </p:spPr>
        <p:txBody>
          <a:bodyPr/>
          <a:lstStyle/>
          <a:p>
            <a:r>
              <a:rPr lang="en-IN" b="1" dirty="0">
                <a:latin typeface="Constantia" panose="02030602050306030303" pitchFamily="18" charset="0"/>
              </a:rPr>
              <a:t>LIST, DICTIONARY, 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8255-2883-621D-5FEA-B5BA33DC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0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CCBE-B187-066B-42A2-B93028DB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367B-4C22-7908-D56B-399630E2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303" y="1472823"/>
            <a:ext cx="4443984" cy="823912"/>
          </a:xfrm>
        </p:spPr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FD10-C23B-A9A7-E3A2-8718E6EA5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5303" y="2357926"/>
            <a:ext cx="3195782" cy="3509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Mutable (can be changed after creation)</a:t>
            </a:r>
          </a:p>
          <a:p>
            <a:r>
              <a:rPr lang="en-US" dirty="0"/>
              <a:t>Ordered (maintains the order of elements)</a:t>
            </a:r>
          </a:p>
          <a:p>
            <a:r>
              <a:rPr lang="en-US" dirty="0"/>
              <a:t>Square brackets []</a:t>
            </a:r>
          </a:p>
          <a:p>
            <a:r>
              <a:rPr lang="en-US" dirty="0" err="1"/>
              <a:t>my_list</a:t>
            </a:r>
            <a:r>
              <a:rPr lang="en-US" dirty="0"/>
              <a:t> = [1, 2, 3]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ED0FE-7CF2-3FE1-A1C4-8328362E3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7650" y="1534789"/>
            <a:ext cx="4443984" cy="823912"/>
          </a:xfrm>
        </p:spPr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6CD88-FA66-9F5E-FEE9-F6E5CEAA4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09609" y="2296735"/>
            <a:ext cx="3599264" cy="4020937"/>
          </a:xfrm>
        </p:spPr>
        <p:txBody>
          <a:bodyPr>
            <a:normAutofit lnSpcReduction="10000"/>
          </a:bodyPr>
          <a:lstStyle/>
          <a:p>
            <a:pPr>
              <a:lnSpc>
                <a:spcPct val="104000"/>
              </a:lnSpc>
            </a:pPr>
            <a:r>
              <a:rPr lang="en-US" dirty="0"/>
              <a:t>Mutable (can be changed after creation)</a:t>
            </a:r>
          </a:p>
          <a:p>
            <a:pPr>
              <a:lnSpc>
                <a:spcPct val="104000"/>
              </a:lnSpc>
            </a:pPr>
            <a:r>
              <a:rPr lang="en-US" dirty="0"/>
              <a:t>Unordered</a:t>
            </a:r>
          </a:p>
          <a:p>
            <a:pPr>
              <a:lnSpc>
                <a:spcPct val="104000"/>
              </a:lnSpc>
            </a:pPr>
            <a:r>
              <a:rPr lang="en-US" dirty="0"/>
              <a:t>Key: Value pair</a:t>
            </a:r>
          </a:p>
          <a:p>
            <a:pPr>
              <a:lnSpc>
                <a:spcPct val="104000"/>
              </a:lnSpc>
            </a:pPr>
            <a:r>
              <a:rPr lang="en-US" dirty="0"/>
              <a:t>Brackets: Curly braces {}</a:t>
            </a:r>
          </a:p>
          <a:p>
            <a:pPr>
              <a:lnSpc>
                <a:spcPct val="104000"/>
              </a:lnSpc>
            </a:pPr>
            <a:r>
              <a:rPr lang="en-US" dirty="0" err="1"/>
              <a:t>my_dict</a:t>
            </a:r>
            <a:r>
              <a:rPr lang="en-US" dirty="0"/>
              <a:t> = {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dirty="0"/>
              <a:t>	'key1': 'value1’,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dirty="0"/>
              <a:t>	'key2': 'value2’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9F9816-B121-27F7-0931-D88647D7F758}"/>
              </a:ext>
            </a:extLst>
          </p:cNvPr>
          <p:cNvSpPr txBox="1">
            <a:spLocks/>
          </p:cNvSpPr>
          <p:nvPr/>
        </p:nvSpPr>
        <p:spPr>
          <a:xfrm>
            <a:off x="4567090" y="2357926"/>
            <a:ext cx="3676550" cy="256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Immutable (cannot be changed after creation)</a:t>
            </a:r>
          </a:p>
          <a:p>
            <a:r>
              <a:rPr lang="en-US" dirty="0"/>
              <a:t>Ordered (maintains the order of elements)</a:t>
            </a:r>
          </a:p>
          <a:p>
            <a:r>
              <a:rPr lang="en-US" dirty="0"/>
              <a:t>Parentheses ()</a:t>
            </a:r>
          </a:p>
          <a:p>
            <a:r>
              <a:rPr lang="en-US" dirty="0" err="1"/>
              <a:t>my_tuple</a:t>
            </a:r>
            <a:r>
              <a:rPr lang="en-US" dirty="0"/>
              <a:t> = (1, 2, 3)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51ACE8-0639-3C7C-82E7-FDFFC0888EA8}"/>
              </a:ext>
            </a:extLst>
          </p:cNvPr>
          <p:cNvSpPr txBox="1">
            <a:spLocks/>
          </p:cNvSpPr>
          <p:nvPr/>
        </p:nvSpPr>
        <p:spPr>
          <a:xfrm>
            <a:off x="8446247" y="1762798"/>
            <a:ext cx="2018791" cy="533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Dictionary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37CE9-67D6-398B-1CB1-6B9010F0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3290479" y="2419116"/>
            <a:ext cx="1904762" cy="19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565CE-6FFB-5F08-021C-9D37AFE2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7320699" y="253890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0E53-3C4A-5EFF-22FB-A3F9CF6A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0"/>
            <a:ext cx="9601200" cy="748145"/>
          </a:xfrm>
        </p:spPr>
        <p:txBody>
          <a:bodyPr/>
          <a:lstStyle/>
          <a:p>
            <a:r>
              <a:rPr lang="en-IN" dirty="0"/>
              <a:t>OPERATIONS 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B745-9415-80AC-FC5E-A4CC4A67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18" y="674255"/>
            <a:ext cx="9799782" cy="5855854"/>
          </a:xfrm>
        </p:spPr>
        <p:txBody>
          <a:bodyPr>
            <a:normAutofit/>
          </a:bodyPr>
          <a:lstStyle/>
          <a:p>
            <a:r>
              <a:rPr lang="en-IN" dirty="0"/>
              <a:t>Accessing Elements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first_element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[0]  # 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last_element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[-1]  # 5</a:t>
            </a:r>
          </a:p>
          <a:p>
            <a:r>
              <a:rPr lang="en-US" dirty="0"/>
              <a:t>Appending Elements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my_list.append</a:t>
            </a:r>
            <a:r>
              <a:rPr lang="en-US" sz="1400" dirty="0">
                <a:latin typeface="Consolas" panose="020B0609020204030204" pitchFamily="49" charset="0"/>
              </a:rPr>
              <a:t>(6)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#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 is now [1, 2, 3, 4, 5, 6]</a:t>
            </a:r>
          </a:p>
          <a:p>
            <a:r>
              <a:rPr lang="en-US" dirty="0"/>
              <a:t>Inserting Elements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my_list.insert</a:t>
            </a:r>
            <a:r>
              <a:rPr lang="en-US" sz="1400" dirty="0">
                <a:latin typeface="Consolas" panose="020B0609020204030204" pitchFamily="49" charset="0"/>
              </a:rPr>
              <a:t>(2, 2.5)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#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 is now [1, 2, 2.5, 3, 4, 5, 6]</a:t>
            </a:r>
          </a:p>
          <a:p>
            <a:r>
              <a:rPr lang="en-US" dirty="0"/>
              <a:t>Removing Elements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my_list.remove</a:t>
            </a:r>
            <a:r>
              <a:rPr lang="en-US" sz="1400" dirty="0">
                <a:latin typeface="Consolas" panose="020B0609020204030204" pitchFamily="49" charset="0"/>
              </a:rPr>
              <a:t>(2.5)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#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 is now [1, 2, 3, 4, 5, 6]</a:t>
            </a:r>
          </a:p>
          <a:p>
            <a:r>
              <a:rPr lang="en-US" dirty="0"/>
              <a:t>Popping Elements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last_element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my_list.pop</a:t>
            </a:r>
            <a:r>
              <a:rPr lang="en-US" sz="1400" dirty="0">
                <a:latin typeface="Consolas" panose="020B0609020204030204" pitchFamily="49" charset="0"/>
              </a:rPr>
              <a:t>()  # 6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	#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 is now [1, 2, 3, 4, 5]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C19C9-4850-E064-221F-075EB15C08F9}"/>
              </a:ext>
            </a:extLst>
          </p:cNvPr>
          <p:cNvSpPr txBox="1"/>
          <p:nvPr/>
        </p:nvSpPr>
        <p:spPr>
          <a:xfrm>
            <a:off x="6788727" y="143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my_list</a:t>
            </a:r>
            <a:r>
              <a:rPr lang="en-IN" dirty="0"/>
              <a:t> =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9253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40FF1-6922-8C3D-130D-B75B2D86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471054"/>
            <a:ext cx="8635999" cy="74814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OPERATIONS ON </a:t>
            </a:r>
            <a:r>
              <a:rPr lang="en-IN" b="1" dirty="0" err="1"/>
              <a:t>TUple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072C7-6648-CB5E-C341-EA3B5841C345}"/>
              </a:ext>
            </a:extLst>
          </p:cNvPr>
          <p:cNvSpPr txBox="1"/>
          <p:nvPr/>
        </p:nvSpPr>
        <p:spPr>
          <a:xfrm>
            <a:off x="1071418" y="1163780"/>
            <a:ext cx="295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my_tuple</a:t>
            </a:r>
            <a:r>
              <a:rPr lang="en-IN" dirty="0"/>
              <a:t> = (1, 2, 3, 4, 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C0C957-5452-DDBD-830B-69F102A5207A}"/>
              </a:ext>
            </a:extLst>
          </p:cNvPr>
          <p:cNvSpPr txBox="1">
            <a:spLocks/>
          </p:cNvSpPr>
          <p:nvPr/>
        </p:nvSpPr>
        <p:spPr>
          <a:xfrm>
            <a:off x="563418" y="1865745"/>
            <a:ext cx="10464800" cy="466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Accessing Elements</a:t>
            </a:r>
          </a:p>
          <a:p>
            <a:pPr marL="442913" indent="-82550" algn="l"/>
            <a:r>
              <a:rPr lang="en-US" sz="1800" dirty="0" err="1">
                <a:latin typeface="Consolas" panose="020B0609020204030204" pitchFamily="49" charset="0"/>
              </a:rPr>
              <a:t>first_element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my_tuple</a:t>
            </a:r>
            <a:r>
              <a:rPr lang="en-US" sz="1800" dirty="0">
                <a:latin typeface="Consolas" panose="020B0609020204030204" pitchFamily="49" charset="0"/>
              </a:rPr>
              <a:t>[0]  # 1</a:t>
            </a:r>
          </a:p>
          <a:p>
            <a:pPr marL="442913" indent="-82550" algn="l"/>
            <a:r>
              <a:rPr lang="en-US" sz="1800" dirty="0" err="1">
                <a:latin typeface="Consolas" panose="020B0609020204030204" pitchFamily="49" charset="0"/>
              </a:rPr>
              <a:t>last_element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my_tuple</a:t>
            </a:r>
            <a:r>
              <a:rPr lang="en-US" sz="1800" dirty="0">
                <a:latin typeface="Consolas" panose="020B0609020204030204" pitchFamily="49" charset="0"/>
              </a:rPr>
              <a:t>[-1]  # 5</a:t>
            </a:r>
          </a:p>
          <a:p>
            <a:pPr marL="442913" indent="-82550" algn="l"/>
            <a:endParaRPr lang="en-US" sz="1800" dirty="0">
              <a:latin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Count Occurrences</a:t>
            </a:r>
          </a:p>
          <a:p>
            <a:pPr marL="442913" indent="-82550" algn="l"/>
            <a:r>
              <a:rPr lang="en-US" sz="1800" dirty="0">
                <a:latin typeface="Consolas" panose="020B0609020204030204" pitchFamily="49" charset="0"/>
              </a:rPr>
              <a:t>count = </a:t>
            </a:r>
            <a:r>
              <a:rPr lang="en-US" sz="1800" dirty="0" err="1">
                <a:latin typeface="Consolas" panose="020B0609020204030204" pitchFamily="49" charset="0"/>
              </a:rPr>
              <a:t>my_tuple.count</a:t>
            </a:r>
            <a:r>
              <a:rPr lang="en-US" sz="1800" dirty="0">
                <a:latin typeface="Consolas" panose="020B0609020204030204" pitchFamily="49" charset="0"/>
              </a:rPr>
              <a:t>(3)  # 1</a:t>
            </a:r>
          </a:p>
          <a:p>
            <a:pPr marL="442913" indent="-82550" algn="l"/>
            <a:endParaRPr lang="en-US" sz="1800" dirty="0">
              <a:latin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Finding Index</a:t>
            </a:r>
          </a:p>
          <a:p>
            <a:pPr marL="442913" indent="-82550" algn="l"/>
            <a:r>
              <a:rPr lang="en-US" sz="1800" dirty="0">
                <a:latin typeface="Consolas" panose="020B0609020204030204" pitchFamily="49" charset="0"/>
              </a:rPr>
              <a:t>index = </a:t>
            </a:r>
            <a:r>
              <a:rPr lang="en-US" sz="1800" dirty="0" err="1">
                <a:latin typeface="Consolas" panose="020B0609020204030204" pitchFamily="49" charset="0"/>
              </a:rPr>
              <a:t>my_tuple.index</a:t>
            </a:r>
            <a:r>
              <a:rPr lang="en-US" sz="1800" dirty="0">
                <a:latin typeface="Consolas" panose="020B0609020204030204" pitchFamily="49" charset="0"/>
              </a:rPr>
              <a:t>(3)  # 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4736-EF5D-11F1-1EDB-ABD87881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2385292"/>
            <a:ext cx="4784436" cy="1512454"/>
          </a:xfrm>
        </p:spPr>
        <p:txBody>
          <a:bodyPr/>
          <a:lstStyle/>
          <a:p>
            <a:pPr algn="ctr"/>
            <a:r>
              <a:rPr lang="en-IN" dirty="0"/>
              <a:t>OPERATIONS 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7AAB-283A-F237-D464-87B369F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572655"/>
            <a:ext cx="5212080" cy="5911272"/>
          </a:xfrm>
        </p:spPr>
        <p:txBody>
          <a:bodyPr/>
          <a:lstStyle/>
          <a:p>
            <a:r>
              <a:rPr lang="en-US" dirty="0"/>
              <a:t>Accessing Values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value = </a:t>
            </a: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['a']  # 1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Adding/Updating Key-Value Pairs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['d'] = 4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 is now {'a': 1, 'b': 2, 'c': 3, 'd': 4}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Removing Key-Value Pairs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del </a:t>
            </a: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['d']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 is now {'a': 1, 'b': 2, 'c': 3}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Checking for Key Existence</a:t>
            </a:r>
          </a:p>
          <a:p>
            <a:pPr marL="720725" indent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exists = 'a' in </a:t>
            </a:r>
            <a:r>
              <a:rPr lang="en-US" sz="1800" dirty="0" err="1">
                <a:latin typeface="Consolas" panose="020B0609020204030204" pitchFamily="49" charset="0"/>
              </a:rPr>
              <a:t>my_dict</a:t>
            </a:r>
            <a:r>
              <a:rPr lang="en-US" sz="1800" dirty="0">
                <a:latin typeface="Consolas" panose="020B0609020204030204" pitchFamily="49" charset="0"/>
              </a:rPr>
              <a:t>  # True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F047E-587E-9B83-5F0A-2A63BE5F4342}"/>
              </a:ext>
            </a:extLst>
          </p:cNvPr>
          <p:cNvSpPr txBox="1"/>
          <p:nvPr/>
        </p:nvSpPr>
        <p:spPr>
          <a:xfrm>
            <a:off x="489527" y="46043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my_dict</a:t>
            </a:r>
            <a:r>
              <a:rPr lang="en-IN" sz="2800" dirty="0"/>
              <a:t> = {'a': 1, 'b': 2, 'c': 3}</a:t>
            </a:r>
          </a:p>
        </p:txBody>
      </p:sp>
    </p:spTree>
    <p:extLst>
      <p:ext uri="{BB962C8B-B14F-4D97-AF65-F5344CB8AC3E}">
        <p14:creationId xmlns:p14="http://schemas.microsoft.com/office/powerpoint/2010/main" val="13928480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</TotalTime>
  <Words>462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Constantia</vt:lpstr>
      <vt:lpstr>Franklin Gothic Book</vt:lpstr>
      <vt:lpstr>Wingdings</vt:lpstr>
      <vt:lpstr>Crop</vt:lpstr>
      <vt:lpstr>LIST, DICTIONARY, Tuple</vt:lpstr>
      <vt:lpstr>COMPARISON</vt:lpstr>
      <vt:lpstr>OPERATIONS ON LIST</vt:lpstr>
      <vt:lpstr>OPERATIONS ON TUple</vt:lpstr>
      <vt:lpstr>OPERATIONS ON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PARTHIVI GAIKWAD</dc:creator>
  <cp:lastModifiedBy>PARTHIVI GAIKWAD</cp:lastModifiedBy>
  <cp:revision>1</cp:revision>
  <dcterms:created xsi:type="dcterms:W3CDTF">2024-06-18T10:03:10Z</dcterms:created>
  <dcterms:modified xsi:type="dcterms:W3CDTF">2024-06-18T11:40:20Z</dcterms:modified>
</cp:coreProperties>
</file>