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3" r:id="rId4"/>
    <p:sldId id="264" r:id="rId5"/>
    <p:sldId id="257" r:id="rId6"/>
    <p:sldId id="258" r:id="rId7"/>
    <p:sldId id="259" r:id="rId8"/>
    <p:sldId id="268" r:id="rId9"/>
    <p:sldId id="269" r:id="rId10"/>
    <p:sldId id="260" r:id="rId11"/>
    <p:sldId id="261" r:id="rId12"/>
    <p:sldId id="262"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30E90-F661-485E-A3FB-D0E8428F3A8D}" v="4" dt="2025-05-11T03:57:53.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 Raj" userId="239be81a81f9b6a9" providerId="LiveId" clId="{48E30E90-F661-485E-A3FB-D0E8428F3A8D}"/>
    <pc:docChg chg="undo custSel addSld delSld modSld sldOrd">
      <pc:chgData name="Sneh Raj" userId="239be81a81f9b6a9" providerId="LiveId" clId="{48E30E90-F661-485E-A3FB-D0E8428F3A8D}" dt="2025-05-12T06:49:31.623" v="4091" actId="20577"/>
      <pc:docMkLst>
        <pc:docMk/>
      </pc:docMkLst>
      <pc:sldChg chg="addSp delSp modSp mod modClrScheme chgLayout">
        <pc:chgData name="Sneh Raj" userId="239be81a81f9b6a9" providerId="LiveId" clId="{48E30E90-F661-485E-A3FB-D0E8428F3A8D}" dt="2025-05-10T17:56:53.189" v="3182" actId="20577"/>
        <pc:sldMkLst>
          <pc:docMk/>
          <pc:sldMk cId="3279324041" sldId="256"/>
        </pc:sldMkLst>
        <pc:spChg chg="mod ord">
          <ac:chgData name="Sneh Raj" userId="239be81a81f9b6a9" providerId="LiveId" clId="{48E30E90-F661-485E-A3FB-D0E8428F3A8D}" dt="2025-05-10T17:55:29.980" v="3137" actId="700"/>
          <ac:spMkLst>
            <pc:docMk/>
            <pc:sldMk cId="3279324041" sldId="256"/>
            <ac:spMk id="2" creationId="{D684F318-3CF8-3738-4C0A-F2300B680E32}"/>
          </ac:spMkLst>
        </pc:spChg>
        <pc:spChg chg="add mod ord">
          <ac:chgData name="Sneh Raj" userId="239be81a81f9b6a9" providerId="LiveId" clId="{48E30E90-F661-485E-A3FB-D0E8428F3A8D}" dt="2025-05-10T17:56:53.189" v="3182" actId="20577"/>
          <ac:spMkLst>
            <pc:docMk/>
            <pc:sldMk cId="3279324041" sldId="256"/>
            <ac:spMk id="4" creationId="{F84380CC-9948-5E86-5C54-42537E26150B}"/>
          </ac:spMkLst>
        </pc:spChg>
      </pc:sldChg>
      <pc:sldChg chg="addSp delSp modSp mod">
        <pc:chgData name="Sneh Raj" userId="239be81a81f9b6a9" providerId="LiveId" clId="{48E30E90-F661-485E-A3FB-D0E8428F3A8D}" dt="2025-05-11T03:42:29.491" v="3987" actId="27636"/>
        <pc:sldMkLst>
          <pc:docMk/>
          <pc:sldMk cId="835464218" sldId="257"/>
        </pc:sldMkLst>
        <pc:spChg chg="mod">
          <ac:chgData name="Sneh Raj" userId="239be81a81f9b6a9" providerId="LiveId" clId="{48E30E90-F661-485E-A3FB-D0E8428F3A8D}" dt="2025-05-11T03:42:29.491" v="3987" actId="27636"/>
          <ac:spMkLst>
            <pc:docMk/>
            <pc:sldMk cId="835464218" sldId="257"/>
            <ac:spMk id="11" creationId="{B017561E-4345-F8C5-4C4D-874CA9F2B5BB}"/>
          </ac:spMkLst>
        </pc:spChg>
        <pc:picChg chg="add mod">
          <ac:chgData name="Sneh Raj" userId="239be81a81f9b6a9" providerId="LiveId" clId="{48E30E90-F661-485E-A3FB-D0E8428F3A8D}" dt="2025-05-10T14:52:38.874" v="237" actId="14100"/>
          <ac:picMkLst>
            <pc:docMk/>
            <pc:sldMk cId="835464218" sldId="257"/>
            <ac:picMk id="6" creationId="{4B967A9B-67A2-5B3D-C9C9-523BBB8462B4}"/>
          </ac:picMkLst>
        </pc:picChg>
      </pc:sldChg>
      <pc:sldChg chg="addSp delSp modSp mod modClrScheme chgLayout">
        <pc:chgData name="Sneh Raj" userId="239be81a81f9b6a9" providerId="LiveId" clId="{48E30E90-F661-485E-A3FB-D0E8428F3A8D}" dt="2025-05-11T04:03:09.651" v="4086" actId="14100"/>
        <pc:sldMkLst>
          <pc:docMk/>
          <pc:sldMk cId="3425391401" sldId="258"/>
        </pc:sldMkLst>
        <pc:picChg chg="add mod">
          <ac:chgData name="Sneh Raj" userId="239be81a81f9b6a9" providerId="LiveId" clId="{48E30E90-F661-485E-A3FB-D0E8428F3A8D}" dt="2025-05-11T04:03:09.651" v="4086" actId="14100"/>
          <ac:picMkLst>
            <pc:docMk/>
            <pc:sldMk cId="3425391401" sldId="258"/>
            <ac:picMk id="3" creationId="{4ABA5728-8BC0-F0DC-517C-764C7FC0DAC5}"/>
          </ac:picMkLst>
        </pc:picChg>
        <pc:picChg chg="add del mod ord">
          <ac:chgData name="Sneh Raj" userId="239be81a81f9b6a9" providerId="LiveId" clId="{48E30E90-F661-485E-A3FB-D0E8428F3A8D}" dt="2025-05-11T04:02:58.316" v="4082" actId="478"/>
          <ac:picMkLst>
            <pc:docMk/>
            <pc:sldMk cId="3425391401" sldId="258"/>
            <ac:picMk id="7" creationId="{A070000C-F8E9-017B-9AB1-A7EB8F1D3CE6}"/>
          </ac:picMkLst>
        </pc:picChg>
      </pc:sldChg>
      <pc:sldChg chg="addSp delSp modSp mod">
        <pc:chgData name="Sneh Raj" userId="239be81a81f9b6a9" providerId="LiveId" clId="{48E30E90-F661-485E-A3FB-D0E8428F3A8D}" dt="2025-05-11T03:51:02.005" v="4000" actId="1076"/>
        <pc:sldMkLst>
          <pc:docMk/>
          <pc:sldMk cId="735750667" sldId="259"/>
        </pc:sldMkLst>
        <pc:spChg chg="mod">
          <ac:chgData name="Sneh Raj" userId="239be81a81f9b6a9" providerId="LiveId" clId="{48E30E90-F661-485E-A3FB-D0E8428F3A8D}" dt="2025-05-11T03:49:33.397" v="3988" actId="21"/>
          <ac:spMkLst>
            <pc:docMk/>
            <pc:sldMk cId="735750667" sldId="259"/>
            <ac:spMk id="3" creationId="{303448C1-D4F2-E1DF-EC69-DBBF0555FAE0}"/>
          </ac:spMkLst>
        </pc:spChg>
        <pc:picChg chg="del">
          <ac:chgData name="Sneh Raj" userId="239be81a81f9b6a9" providerId="LiveId" clId="{48E30E90-F661-485E-A3FB-D0E8428F3A8D}" dt="2025-05-11T03:50:05.969" v="3993" actId="478"/>
          <ac:picMkLst>
            <pc:docMk/>
            <pc:sldMk cId="735750667" sldId="259"/>
            <ac:picMk id="5" creationId="{666B48BB-AC67-848D-9BF1-AC8B37867398}"/>
          </ac:picMkLst>
        </pc:picChg>
        <pc:picChg chg="add mod">
          <ac:chgData name="Sneh Raj" userId="239be81a81f9b6a9" providerId="LiveId" clId="{48E30E90-F661-485E-A3FB-D0E8428F3A8D}" dt="2025-05-11T03:51:02.005" v="4000" actId="1076"/>
          <ac:picMkLst>
            <pc:docMk/>
            <pc:sldMk cId="735750667" sldId="259"/>
            <ac:picMk id="6" creationId="{A70E21EC-2842-673C-C9BF-8BFBA5D91895}"/>
          </ac:picMkLst>
        </pc:picChg>
      </pc:sldChg>
      <pc:sldChg chg="addSp delSp modSp mod">
        <pc:chgData name="Sneh Raj" userId="239be81a81f9b6a9" providerId="LiveId" clId="{48E30E90-F661-485E-A3FB-D0E8428F3A8D}" dt="2025-05-11T03:58:45.137" v="4080" actId="14100"/>
        <pc:sldMkLst>
          <pc:docMk/>
          <pc:sldMk cId="4193974866" sldId="260"/>
        </pc:sldMkLst>
        <pc:spChg chg="mod">
          <ac:chgData name="Sneh Raj" userId="239be81a81f9b6a9" providerId="LiveId" clId="{48E30E90-F661-485E-A3FB-D0E8428F3A8D}" dt="2025-05-11T03:58:45.137" v="4080" actId="14100"/>
          <ac:spMkLst>
            <pc:docMk/>
            <pc:sldMk cId="4193974866" sldId="260"/>
            <ac:spMk id="3" creationId="{587F9D3F-895A-EFD5-56A8-532B9555CFCC}"/>
          </ac:spMkLst>
        </pc:spChg>
        <pc:picChg chg="add del mod">
          <ac:chgData name="Sneh Raj" userId="239be81a81f9b6a9" providerId="LiveId" clId="{48E30E90-F661-485E-A3FB-D0E8428F3A8D}" dt="2025-05-11T03:57:15.354" v="4047" actId="21"/>
          <ac:picMkLst>
            <pc:docMk/>
            <pc:sldMk cId="4193974866" sldId="260"/>
            <ac:picMk id="5" creationId="{A3DDAB2A-C82D-2530-FFB2-A77ECDADE69C}"/>
          </ac:picMkLst>
        </pc:picChg>
        <pc:picChg chg="add del mod">
          <ac:chgData name="Sneh Raj" userId="239be81a81f9b6a9" providerId="LiveId" clId="{48E30E90-F661-485E-A3FB-D0E8428F3A8D}" dt="2025-05-11T03:54:24" v="4042" actId="478"/>
          <ac:picMkLst>
            <pc:docMk/>
            <pc:sldMk cId="4193974866" sldId="260"/>
            <ac:picMk id="7" creationId="{B5E2A4CC-A2C4-71B5-EEB7-9735FAE9B7A6}"/>
          </ac:picMkLst>
        </pc:picChg>
      </pc:sldChg>
      <pc:sldChg chg="addSp modSp new mod">
        <pc:chgData name="Sneh Raj" userId="239be81a81f9b6a9" providerId="LiveId" clId="{48E30E90-F661-485E-A3FB-D0E8428F3A8D}" dt="2025-05-10T16:36:52.024" v="320" actId="14100"/>
        <pc:sldMkLst>
          <pc:docMk/>
          <pc:sldMk cId="3391741745" sldId="261"/>
        </pc:sldMkLst>
        <pc:spChg chg="mod">
          <ac:chgData name="Sneh Raj" userId="239be81a81f9b6a9" providerId="LiveId" clId="{48E30E90-F661-485E-A3FB-D0E8428F3A8D}" dt="2025-05-10T16:35:04.537" v="265" actId="20577"/>
          <ac:spMkLst>
            <pc:docMk/>
            <pc:sldMk cId="3391741745" sldId="261"/>
            <ac:spMk id="2" creationId="{4865A088-CA16-48D5-D7DA-394E9E8D29FC}"/>
          </ac:spMkLst>
        </pc:spChg>
        <pc:spChg chg="mod">
          <ac:chgData name="Sneh Raj" userId="239be81a81f9b6a9" providerId="LiveId" clId="{48E30E90-F661-485E-A3FB-D0E8428F3A8D}" dt="2025-05-10T16:36:32.594" v="315" actId="20577"/>
          <ac:spMkLst>
            <pc:docMk/>
            <pc:sldMk cId="3391741745" sldId="261"/>
            <ac:spMk id="3" creationId="{C5D0BCDC-7691-5E48-091B-393B508C8E1E}"/>
          </ac:spMkLst>
        </pc:spChg>
        <pc:picChg chg="add mod">
          <ac:chgData name="Sneh Raj" userId="239be81a81f9b6a9" providerId="LiveId" clId="{48E30E90-F661-485E-A3FB-D0E8428F3A8D}" dt="2025-05-10T16:36:52.024" v="320" actId="14100"/>
          <ac:picMkLst>
            <pc:docMk/>
            <pc:sldMk cId="3391741745" sldId="261"/>
            <ac:picMk id="5" creationId="{298A6A4A-CF70-04E7-2E5D-5C5E3C40D847}"/>
          </ac:picMkLst>
        </pc:picChg>
      </pc:sldChg>
      <pc:sldChg chg="addSp delSp modSp new mod modClrScheme chgLayout">
        <pc:chgData name="Sneh Raj" userId="239be81a81f9b6a9" providerId="LiveId" clId="{48E30E90-F661-485E-A3FB-D0E8428F3A8D}" dt="2025-05-10T17:14:07.725" v="2094" actId="20577"/>
        <pc:sldMkLst>
          <pc:docMk/>
          <pc:sldMk cId="2377816875" sldId="262"/>
        </pc:sldMkLst>
        <pc:spChg chg="add mod">
          <ac:chgData name="Sneh Raj" userId="239be81a81f9b6a9" providerId="LiveId" clId="{48E30E90-F661-485E-A3FB-D0E8428F3A8D}" dt="2025-05-10T16:38:58.085" v="352" actId="20577"/>
          <ac:spMkLst>
            <pc:docMk/>
            <pc:sldMk cId="2377816875" sldId="262"/>
            <ac:spMk id="4" creationId="{6FCFE1F0-FE75-CB06-1DD4-B91DCA0BF819}"/>
          </ac:spMkLst>
        </pc:spChg>
        <pc:spChg chg="add mod">
          <ac:chgData name="Sneh Raj" userId="239be81a81f9b6a9" providerId="LiveId" clId="{48E30E90-F661-485E-A3FB-D0E8428F3A8D}" dt="2025-05-10T17:14:07.725" v="2094" actId="20577"/>
          <ac:spMkLst>
            <pc:docMk/>
            <pc:sldMk cId="2377816875" sldId="262"/>
            <ac:spMk id="5" creationId="{908AC036-18EA-CCEE-4FEE-1FB7479253B6}"/>
          </ac:spMkLst>
        </pc:spChg>
        <pc:picChg chg="add mod">
          <ac:chgData name="Sneh Raj" userId="239be81a81f9b6a9" providerId="LiveId" clId="{48E30E90-F661-485E-A3FB-D0E8428F3A8D}" dt="2025-05-10T17:11:29.549" v="1826" actId="1076"/>
          <ac:picMkLst>
            <pc:docMk/>
            <pc:sldMk cId="2377816875" sldId="262"/>
            <ac:picMk id="7" creationId="{EF4F5C68-1901-CE6C-1FBC-4F4148A5F911}"/>
          </ac:picMkLst>
        </pc:picChg>
      </pc:sldChg>
      <pc:sldChg chg="addSp modSp new mod">
        <pc:chgData name="Sneh Raj" userId="239be81a81f9b6a9" providerId="LiveId" clId="{48E30E90-F661-485E-A3FB-D0E8428F3A8D}" dt="2025-05-12T06:49:31.623" v="4091" actId="20577"/>
        <pc:sldMkLst>
          <pc:docMk/>
          <pc:sldMk cId="3499105102" sldId="263"/>
        </pc:sldMkLst>
        <pc:spChg chg="mod">
          <ac:chgData name="Sneh Raj" userId="239be81a81f9b6a9" providerId="LiveId" clId="{48E30E90-F661-485E-A3FB-D0E8428F3A8D}" dt="2025-05-10T16:58:52.167" v="1039" actId="14100"/>
          <ac:spMkLst>
            <pc:docMk/>
            <pc:sldMk cId="3499105102" sldId="263"/>
            <ac:spMk id="2" creationId="{07179101-9EF5-FCB8-69C8-4E8B0B619034}"/>
          </ac:spMkLst>
        </pc:spChg>
        <pc:spChg chg="mod">
          <ac:chgData name="Sneh Raj" userId="239be81a81f9b6a9" providerId="LiveId" clId="{48E30E90-F661-485E-A3FB-D0E8428F3A8D}" dt="2025-05-12T06:49:31.623" v="4091" actId="20577"/>
          <ac:spMkLst>
            <pc:docMk/>
            <pc:sldMk cId="3499105102" sldId="263"/>
            <ac:spMk id="3" creationId="{0E2B343A-DEF7-3A5F-D5DA-D9659653AD0D}"/>
          </ac:spMkLst>
        </pc:spChg>
        <pc:picChg chg="add mod">
          <ac:chgData name="Sneh Raj" userId="239be81a81f9b6a9" providerId="LiveId" clId="{48E30E90-F661-485E-A3FB-D0E8428F3A8D}" dt="2025-05-10T16:57:51.268" v="1025" actId="1076"/>
          <ac:picMkLst>
            <pc:docMk/>
            <pc:sldMk cId="3499105102" sldId="263"/>
            <ac:picMk id="5" creationId="{632F37DE-D40C-9643-FC54-E7D0D1FE19AA}"/>
          </ac:picMkLst>
        </pc:picChg>
      </pc:sldChg>
      <pc:sldChg chg="modSp new mod">
        <pc:chgData name="Sneh Raj" userId="239be81a81f9b6a9" providerId="LiveId" clId="{48E30E90-F661-485E-A3FB-D0E8428F3A8D}" dt="2025-05-11T03:41:58.571" v="3980" actId="20577"/>
        <pc:sldMkLst>
          <pc:docMk/>
          <pc:sldMk cId="4264372633" sldId="264"/>
        </pc:sldMkLst>
        <pc:spChg chg="mod">
          <ac:chgData name="Sneh Raj" userId="239be81a81f9b6a9" providerId="LiveId" clId="{48E30E90-F661-485E-A3FB-D0E8428F3A8D}" dt="2025-05-10T16:59:09.428" v="1050" actId="20577"/>
          <ac:spMkLst>
            <pc:docMk/>
            <pc:sldMk cId="4264372633" sldId="264"/>
            <ac:spMk id="2" creationId="{393FA411-1997-276A-EDD3-9DE1A7F3F1FC}"/>
          </ac:spMkLst>
        </pc:spChg>
        <pc:spChg chg="mod">
          <ac:chgData name="Sneh Raj" userId="239be81a81f9b6a9" providerId="LiveId" clId="{48E30E90-F661-485E-A3FB-D0E8428F3A8D}" dt="2025-05-11T03:41:58.571" v="3980" actId="20577"/>
          <ac:spMkLst>
            <pc:docMk/>
            <pc:sldMk cId="4264372633" sldId="264"/>
            <ac:spMk id="3" creationId="{95C9FDF2-9E25-5C25-0A4F-73DDD8DBB51B}"/>
          </ac:spMkLst>
        </pc:spChg>
      </pc:sldChg>
      <pc:sldChg chg="modSp new mod">
        <pc:chgData name="Sneh Raj" userId="239be81a81f9b6a9" providerId="LiveId" clId="{48E30E90-F661-485E-A3FB-D0E8428F3A8D}" dt="2025-05-10T17:25:25.834" v="2764" actId="20577"/>
        <pc:sldMkLst>
          <pc:docMk/>
          <pc:sldMk cId="304131121" sldId="265"/>
        </pc:sldMkLst>
        <pc:spChg chg="mod">
          <ac:chgData name="Sneh Raj" userId="239be81a81f9b6a9" providerId="LiveId" clId="{48E30E90-F661-485E-A3FB-D0E8428F3A8D}" dt="2025-05-10T17:15:10.033" v="2110" actId="20577"/>
          <ac:spMkLst>
            <pc:docMk/>
            <pc:sldMk cId="304131121" sldId="265"/>
            <ac:spMk id="2" creationId="{B982F020-DFB1-3982-C83B-224D5BBEA1CB}"/>
          </ac:spMkLst>
        </pc:spChg>
        <pc:spChg chg="mod">
          <ac:chgData name="Sneh Raj" userId="239be81a81f9b6a9" providerId="LiveId" clId="{48E30E90-F661-485E-A3FB-D0E8428F3A8D}" dt="2025-05-10T17:25:25.834" v="2764" actId="20577"/>
          <ac:spMkLst>
            <pc:docMk/>
            <pc:sldMk cId="304131121" sldId="265"/>
            <ac:spMk id="3" creationId="{4DD322FC-3B5F-3FEB-55F6-00EB993C0F25}"/>
          </ac:spMkLst>
        </pc:spChg>
      </pc:sldChg>
      <pc:sldChg chg="addSp modSp new mod">
        <pc:chgData name="Sneh Raj" userId="239be81a81f9b6a9" providerId="LiveId" clId="{48E30E90-F661-485E-A3FB-D0E8428F3A8D}" dt="2025-05-10T18:06:21.550" v="3300" actId="20577"/>
        <pc:sldMkLst>
          <pc:docMk/>
          <pc:sldMk cId="3077737220" sldId="266"/>
        </pc:sldMkLst>
        <pc:spChg chg="mod">
          <ac:chgData name="Sneh Raj" userId="239be81a81f9b6a9" providerId="LiveId" clId="{48E30E90-F661-485E-A3FB-D0E8428F3A8D}" dt="2025-05-10T17:27:40.171" v="2783" actId="14100"/>
          <ac:spMkLst>
            <pc:docMk/>
            <pc:sldMk cId="3077737220" sldId="266"/>
            <ac:spMk id="2" creationId="{7D361138-8E3D-DBFB-9373-671A8C113F50}"/>
          </ac:spMkLst>
        </pc:spChg>
        <pc:spChg chg="mod">
          <ac:chgData name="Sneh Raj" userId="239be81a81f9b6a9" providerId="LiveId" clId="{48E30E90-F661-485E-A3FB-D0E8428F3A8D}" dt="2025-05-10T18:06:21.550" v="3300" actId="20577"/>
          <ac:spMkLst>
            <pc:docMk/>
            <pc:sldMk cId="3077737220" sldId="266"/>
            <ac:spMk id="3" creationId="{4BF581D6-E20B-5C8F-BC4C-C4C95E0AE205}"/>
          </ac:spMkLst>
        </pc:spChg>
        <pc:picChg chg="add mod">
          <ac:chgData name="Sneh Raj" userId="239be81a81f9b6a9" providerId="LiveId" clId="{48E30E90-F661-485E-A3FB-D0E8428F3A8D}" dt="2025-05-10T17:54:12.248" v="3046" actId="1076"/>
          <ac:picMkLst>
            <pc:docMk/>
            <pc:sldMk cId="3077737220" sldId="266"/>
            <ac:picMk id="5" creationId="{41AD8F7A-E2FE-9BFE-BE36-4E91D6707D75}"/>
          </ac:picMkLst>
        </pc:picChg>
      </pc:sldChg>
      <pc:sldChg chg="addSp modSp new mod">
        <pc:chgData name="Sneh Raj" userId="239be81a81f9b6a9" providerId="LiveId" clId="{48E30E90-F661-485E-A3FB-D0E8428F3A8D}" dt="2025-05-12T06:47:18.255" v="4088" actId="20577"/>
        <pc:sldMkLst>
          <pc:docMk/>
          <pc:sldMk cId="1711059218" sldId="267"/>
        </pc:sldMkLst>
        <pc:spChg chg="mod">
          <ac:chgData name="Sneh Raj" userId="239be81a81f9b6a9" providerId="LiveId" clId="{48E30E90-F661-485E-A3FB-D0E8428F3A8D}" dt="2025-05-10T18:07:29.036" v="3326" actId="20577"/>
          <ac:spMkLst>
            <pc:docMk/>
            <pc:sldMk cId="1711059218" sldId="267"/>
            <ac:spMk id="2" creationId="{4D39CE4E-9BE2-E27A-D23E-EF02C4EBB620}"/>
          </ac:spMkLst>
        </pc:spChg>
        <pc:spChg chg="mod">
          <ac:chgData name="Sneh Raj" userId="239be81a81f9b6a9" providerId="LiveId" clId="{48E30E90-F661-485E-A3FB-D0E8428F3A8D}" dt="2025-05-12T06:47:18.255" v="4088" actId="20577"/>
          <ac:spMkLst>
            <pc:docMk/>
            <pc:sldMk cId="1711059218" sldId="267"/>
            <ac:spMk id="3" creationId="{3D50A4F5-FEF9-9B09-B238-C0ADFB90A5BC}"/>
          </ac:spMkLst>
        </pc:spChg>
        <pc:picChg chg="add mod">
          <ac:chgData name="Sneh Raj" userId="239be81a81f9b6a9" providerId="LiveId" clId="{48E30E90-F661-485E-A3FB-D0E8428F3A8D}" dt="2025-05-10T18:19:17.304" v="3863" actId="1076"/>
          <ac:picMkLst>
            <pc:docMk/>
            <pc:sldMk cId="1711059218" sldId="267"/>
            <ac:picMk id="5" creationId="{C671D500-F348-CCED-59D6-6286F747B7B5}"/>
          </ac:picMkLst>
        </pc:picChg>
      </pc:sldChg>
      <pc:sldChg chg="modSp new del mod">
        <pc:chgData name="Sneh Raj" userId="239be81a81f9b6a9" providerId="LiveId" clId="{48E30E90-F661-485E-A3FB-D0E8428F3A8D}" dt="2025-05-10T17:59:15.216" v="3200" actId="2696"/>
        <pc:sldMkLst>
          <pc:docMk/>
          <pc:sldMk cId="1735815042" sldId="267"/>
        </pc:sldMkLst>
      </pc:sldChg>
      <pc:sldChg chg="addSp delSp modSp new mod ord modClrScheme chgLayout">
        <pc:chgData name="Sneh Raj" userId="239be81a81f9b6a9" providerId="LiveId" clId="{48E30E90-F661-485E-A3FB-D0E8428F3A8D}" dt="2025-05-11T03:59:18.849" v="4081" actId="12"/>
        <pc:sldMkLst>
          <pc:docMk/>
          <pc:sldMk cId="2874160559" sldId="268"/>
        </pc:sldMkLst>
        <pc:spChg chg="add del mod">
          <ac:chgData name="Sneh Raj" userId="239be81a81f9b6a9" providerId="LiveId" clId="{48E30E90-F661-485E-A3FB-D0E8428F3A8D}" dt="2025-05-11T03:51:25.909" v="4004"/>
          <ac:spMkLst>
            <pc:docMk/>
            <pc:sldMk cId="2874160559" sldId="268"/>
            <ac:spMk id="3" creationId="{D03543B8-BFCC-CBB9-0ECA-9AB1D2EED700}"/>
          </ac:spMkLst>
        </pc:spChg>
        <pc:spChg chg="add mod">
          <ac:chgData name="Sneh Raj" userId="239be81a81f9b6a9" providerId="LiveId" clId="{48E30E90-F661-485E-A3FB-D0E8428F3A8D}" dt="2025-05-11T03:52:21.276" v="4023" actId="20577"/>
          <ac:spMkLst>
            <pc:docMk/>
            <pc:sldMk cId="2874160559" sldId="268"/>
            <ac:spMk id="4" creationId="{05E00139-F717-6279-0B97-87D0DED2B4E8}"/>
          </ac:spMkLst>
        </pc:spChg>
        <pc:spChg chg="add mod">
          <ac:chgData name="Sneh Raj" userId="239be81a81f9b6a9" providerId="LiveId" clId="{48E30E90-F661-485E-A3FB-D0E8428F3A8D}" dt="2025-05-11T03:59:18.849" v="4081" actId="12"/>
          <ac:spMkLst>
            <pc:docMk/>
            <pc:sldMk cId="2874160559" sldId="268"/>
            <ac:spMk id="5" creationId="{004C5A03-6999-5568-4134-95089E81D9E5}"/>
          </ac:spMkLst>
        </pc:spChg>
      </pc:sldChg>
      <pc:sldChg chg="addSp delSp modSp new mod">
        <pc:chgData name="Sneh Raj" userId="239be81a81f9b6a9" providerId="LiveId" clId="{48E30E90-F661-485E-A3FB-D0E8428F3A8D}" dt="2025-05-11T03:57:56.632" v="4068" actId="1076"/>
        <pc:sldMkLst>
          <pc:docMk/>
          <pc:sldMk cId="2757537470" sldId="269"/>
        </pc:sldMkLst>
        <pc:spChg chg="mod">
          <ac:chgData name="Sneh Raj" userId="239be81a81f9b6a9" providerId="LiveId" clId="{48E30E90-F661-485E-A3FB-D0E8428F3A8D}" dt="2025-05-11T03:57:41.684" v="4064" actId="20577"/>
          <ac:spMkLst>
            <pc:docMk/>
            <pc:sldMk cId="2757537470" sldId="269"/>
            <ac:spMk id="2" creationId="{9E6880D7-AB59-7F96-A815-48BAD160CD7F}"/>
          </ac:spMkLst>
        </pc:spChg>
        <pc:spChg chg="del mod">
          <ac:chgData name="Sneh Raj" userId="239be81a81f9b6a9" providerId="LiveId" clId="{48E30E90-F661-485E-A3FB-D0E8428F3A8D}" dt="2025-05-11T03:57:53.020" v="4067"/>
          <ac:spMkLst>
            <pc:docMk/>
            <pc:sldMk cId="2757537470" sldId="269"/>
            <ac:spMk id="3" creationId="{0820C002-1F9E-1292-609C-7217CE99987D}"/>
          </ac:spMkLst>
        </pc:spChg>
        <pc:picChg chg="add mod">
          <ac:chgData name="Sneh Raj" userId="239be81a81f9b6a9" providerId="LiveId" clId="{48E30E90-F661-485E-A3FB-D0E8428F3A8D}" dt="2025-05-11T03:57:56.632" v="4068" actId="1076"/>
          <ac:picMkLst>
            <pc:docMk/>
            <pc:sldMk cId="2757537470" sldId="269"/>
            <ac:picMk id="5" creationId="{A3DDAB2A-C82D-2530-FFB2-A77ECDADE69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C127A-8A07-46E1-9E6F-4E549892CEB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48426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C127A-8A07-46E1-9E6F-4E549892CEB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233456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C127A-8A07-46E1-9E6F-4E549892CEB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386325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C127A-8A07-46E1-9E6F-4E549892CEB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A36B8-5767-4BEC-8C63-7A448A9FC1F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1696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C127A-8A07-46E1-9E6F-4E549892CEB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1779627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2C127A-8A07-46E1-9E6F-4E549892CEB3}"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3728874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2C127A-8A07-46E1-9E6F-4E549892CEB3}"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1149302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C127A-8A07-46E1-9E6F-4E549892CEB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1522720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C127A-8A07-46E1-9E6F-4E549892CEB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308472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C127A-8A07-46E1-9E6F-4E549892CEB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51320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C127A-8A07-46E1-9E6F-4E549892CEB3}"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219616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C127A-8A07-46E1-9E6F-4E549892CEB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736844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C127A-8A07-46E1-9E6F-4E549892CEB3}"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58248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C127A-8A07-46E1-9E6F-4E549892CEB3}"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193574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C127A-8A07-46E1-9E6F-4E549892CEB3}" type="datetimeFigureOut">
              <a:rPr lang="en-IN" smtClean="0"/>
              <a:t>12-05-2025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377767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C127A-8A07-46E1-9E6F-4E549892CEB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1449584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C127A-8A07-46E1-9E6F-4E549892CEB3}"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A36B8-5767-4BEC-8C63-7A448A9FC1FB}" type="slidenum">
              <a:rPr lang="en-IN" smtClean="0"/>
              <a:t>‹#›</a:t>
            </a:fld>
            <a:endParaRPr lang="en-IN"/>
          </a:p>
        </p:txBody>
      </p:sp>
    </p:spTree>
    <p:extLst>
      <p:ext uri="{BB962C8B-B14F-4D97-AF65-F5344CB8AC3E}">
        <p14:creationId xmlns:p14="http://schemas.microsoft.com/office/powerpoint/2010/main" val="422103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82C127A-8A07-46E1-9E6F-4E549892CEB3}" type="datetimeFigureOut">
              <a:rPr lang="en-IN" smtClean="0"/>
              <a:t>12-05-2025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BA36B8-5767-4BEC-8C63-7A448A9FC1FB}" type="slidenum">
              <a:rPr lang="en-IN" smtClean="0"/>
              <a:t>‹#›</a:t>
            </a:fld>
            <a:endParaRPr lang="en-IN"/>
          </a:p>
        </p:txBody>
      </p:sp>
    </p:spTree>
    <p:extLst>
      <p:ext uri="{BB962C8B-B14F-4D97-AF65-F5344CB8AC3E}">
        <p14:creationId xmlns:p14="http://schemas.microsoft.com/office/powerpoint/2010/main" val="1633771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F318-3CF8-3738-4C0A-F2300B680E32}"/>
              </a:ext>
            </a:extLst>
          </p:cNvPr>
          <p:cNvSpPr>
            <a:spLocks noGrp="1"/>
          </p:cNvSpPr>
          <p:nvPr>
            <p:ph type="ctrTitle"/>
          </p:nvPr>
        </p:nvSpPr>
        <p:spPr/>
        <p:txBody>
          <a:bodyPr>
            <a:normAutofit fontScale="90000"/>
          </a:bodyPr>
          <a:lstStyle/>
          <a:p>
            <a:r>
              <a:rPr lang="en-IN" dirty="0"/>
              <a:t>SOCIAL MEDIA AND MENTAL HEALTH ANALYSIS</a:t>
            </a:r>
          </a:p>
        </p:txBody>
      </p:sp>
      <p:sp>
        <p:nvSpPr>
          <p:cNvPr id="4" name="Subtitle 3">
            <a:extLst>
              <a:ext uri="{FF2B5EF4-FFF2-40B4-BE49-F238E27FC236}">
                <a16:creationId xmlns:a16="http://schemas.microsoft.com/office/drawing/2014/main" id="{F84380CC-9948-5E86-5C54-42537E26150B}"/>
              </a:ext>
            </a:extLst>
          </p:cNvPr>
          <p:cNvSpPr>
            <a:spLocks noGrp="1"/>
          </p:cNvSpPr>
          <p:nvPr>
            <p:ph type="subTitle" idx="1"/>
          </p:nvPr>
        </p:nvSpPr>
        <p:spPr>
          <a:xfrm>
            <a:off x="1370693" y="4424515"/>
            <a:ext cx="9440034" cy="1170039"/>
          </a:xfrm>
        </p:spPr>
        <p:txBody>
          <a:bodyPr/>
          <a:lstStyle/>
          <a:p>
            <a:pPr algn="l"/>
            <a:r>
              <a:rPr lang="en-IN" dirty="0"/>
              <a:t>Submitted by :-</a:t>
            </a:r>
          </a:p>
          <a:p>
            <a:pPr algn="l"/>
            <a:r>
              <a:rPr lang="en-IN" dirty="0"/>
              <a:t> Sneh Raj</a:t>
            </a:r>
          </a:p>
        </p:txBody>
      </p:sp>
    </p:spTree>
    <p:extLst>
      <p:ext uri="{BB962C8B-B14F-4D97-AF65-F5344CB8AC3E}">
        <p14:creationId xmlns:p14="http://schemas.microsoft.com/office/powerpoint/2010/main" val="3279324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AC3D-7E16-581B-33CD-27482B853E4E}"/>
              </a:ext>
            </a:extLst>
          </p:cNvPr>
          <p:cNvSpPr>
            <a:spLocks noGrp="1"/>
          </p:cNvSpPr>
          <p:nvPr>
            <p:ph type="title"/>
          </p:nvPr>
        </p:nvSpPr>
        <p:spPr>
          <a:xfrm>
            <a:off x="619432" y="609600"/>
            <a:ext cx="10648125" cy="816077"/>
          </a:xfrm>
        </p:spPr>
        <p:txBody>
          <a:bodyPr/>
          <a:lstStyle/>
          <a:p>
            <a:pPr algn="l"/>
            <a:r>
              <a:rPr lang="en-IN" dirty="0"/>
              <a:t>Key Insights</a:t>
            </a:r>
          </a:p>
        </p:txBody>
      </p:sp>
      <p:sp>
        <p:nvSpPr>
          <p:cNvPr id="3" name="Content Placeholder 2">
            <a:extLst>
              <a:ext uri="{FF2B5EF4-FFF2-40B4-BE49-F238E27FC236}">
                <a16:creationId xmlns:a16="http://schemas.microsoft.com/office/drawing/2014/main" id="{587F9D3F-895A-EFD5-56A8-532B9555CFCC}"/>
              </a:ext>
            </a:extLst>
          </p:cNvPr>
          <p:cNvSpPr>
            <a:spLocks noGrp="1"/>
          </p:cNvSpPr>
          <p:nvPr>
            <p:ph idx="1"/>
          </p:nvPr>
        </p:nvSpPr>
        <p:spPr>
          <a:xfrm>
            <a:off x="776749" y="1641987"/>
            <a:ext cx="9517626" cy="4257368"/>
          </a:xfrm>
        </p:spPr>
        <p:txBody>
          <a:bodyPr/>
          <a:lstStyle/>
          <a:p>
            <a:r>
              <a:rPr lang="en-IN" b="1" i="1" u="sng" dirty="0"/>
              <a:t>Time Spent vs Other Insecurities</a:t>
            </a:r>
          </a:p>
          <a:p>
            <a:pPr marL="36900" indent="0">
              <a:buNone/>
            </a:pPr>
            <a:r>
              <a:rPr lang="en-IN" dirty="0">
                <a:effectLst/>
              </a:rPr>
              <a:t>Some other negative impacts of using more Social Media are Sleep Issues, Indulging</a:t>
            </a:r>
          </a:p>
          <a:p>
            <a:pPr marL="36900" indent="0">
              <a:buNone/>
            </a:pPr>
            <a:r>
              <a:rPr lang="en-IN" dirty="0">
                <a:effectLst/>
              </a:rPr>
              <a:t>more on Social Media Content, Feeling of Restless and </a:t>
            </a:r>
            <a:r>
              <a:rPr lang="en-IN" dirty="0" err="1">
                <a:effectLst/>
              </a:rPr>
              <a:t>Comparision</a:t>
            </a:r>
            <a:r>
              <a:rPr lang="en-IN" dirty="0">
                <a:effectLst/>
              </a:rPr>
              <a:t> with </a:t>
            </a:r>
          </a:p>
          <a:p>
            <a:pPr marL="36900" indent="0">
              <a:buNone/>
            </a:pPr>
            <a:r>
              <a:rPr lang="en-IN" dirty="0">
                <a:effectLst/>
              </a:rPr>
              <a:t>Others. As we use more Social Media, we get more in this trap.</a:t>
            </a:r>
          </a:p>
          <a:p>
            <a:pPr marL="36900" indent="0">
              <a:buNone/>
            </a:pPr>
            <a:endParaRPr lang="en-IN" dirty="0">
              <a:effectLst/>
            </a:endParaRPr>
          </a:p>
          <a:p>
            <a:pPr marL="36900" indent="0">
              <a:buNone/>
            </a:pPr>
            <a:endParaRPr lang="en-IN" dirty="0">
              <a:effectLst/>
            </a:endParaRPr>
          </a:p>
        </p:txBody>
      </p:sp>
    </p:spTree>
    <p:extLst>
      <p:ext uri="{BB962C8B-B14F-4D97-AF65-F5344CB8AC3E}">
        <p14:creationId xmlns:p14="http://schemas.microsoft.com/office/powerpoint/2010/main" val="419397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A088-CA16-48D5-D7DA-394E9E8D29FC}"/>
              </a:ext>
            </a:extLst>
          </p:cNvPr>
          <p:cNvSpPr>
            <a:spLocks noGrp="1"/>
          </p:cNvSpPr>
          <p:nvPr>
            <p:ph type="title"/>
          </p:nvPr>
        </p:nvSpPr>
        <p:spPr>
          <a:xfrm>
            <a:off x="609600" y="412955"/>
            <a:ext cx="10657957" cy="875071"/>
          </a:xfrm>
        </p:spPr>
        <p:txBody>
          <a:bodyPr>
            <a:normAutofit/>
          </a:bodyPr>
          <a:lstStyle/>
          <a:p>
            <a:pPr algn="l"/>
            <a:r>
              <a:rPr lang="en-IN" dirty="0"/>
              <a:t>Key Insights</a:t>
            </a:r>
          </a:p>
        </p:txBody>
      </p:sp>
      <p:sp>
        <p:nvSpPr>
          <p:cNvPr id="3" name="Content Placeholder 2">
            <a:extLst>
              <a:ext uri="{FF2B5EF4-FFF2-40B4-BE49-F238E27FC236}">
                <a16:creationId xmlns:a16="http://schemas.microsoft.com/office/drawing/2014/main" id="{C5D0BCDC-7691-5E48-091B-393B508C8E1E}"/>
              </a:ext>
            </a:extLst>
          </p:cNvPr>
          <p:cNvSpPr>
            <a:spLocks noGrp="1"/>
          </p:cNvSpPr>
          <p:nvPr>
            <p:ph idx="1"/>
          </p:nvPr>
        </p:nvSpPr>
        <p:spPr>
          <a:xfrm>
            <a:off x="806245" y="1288027"/>
            <a:ext cx="10461312" cy="4503174"/>
          </a:xfrm>
        </p:spPr>
        <p:txBody>
          <a:bodyPr/>
          <a:lstStyle/>
          <a:p>
            <a:r>
              <a:rPr lang="en-IN" b="1" i="1" u="sng" dirty="0"/>
              <a:t>Effect of Social Media on Different Age Groups</a:t>
            </a:r>
          </a:p>
        </p:txBody>
      </p:sp>
      <p:pic>
        <p:nvPicPr>
          <p:cNvPr id="5" name="Picture 4">
            <a:extLst>
              <a:ext uri="{FF2B5EF4-FFF2-40B4-BE49-F238E27FC236}">
                <a16:creationId xmlns:a16="http://schemas.microsoft.com/office/drawing/2014/main" id="{298A6A4A-CF70-04E7-2E5D-5C5E3C40D847}"/>
              </a:ext>
            </a:extLst>
          </p:cNvPr>
          <p:cNvPicPr>
            <a:picLocks noChangeAspect="1"/>
          </p:cNvPicPr>
          <p:nvPr/>
        </p:nvPicPr>
        <p:blipFill>
          <a:blip r:embed="rId2"/>
          <a:stretch>
            <a:fillRect/>
          </a:stretch>
        </p:blipFill>
        <p:spPr>
          <a:xfrm>
            <a:off x="540774" y="2035139"/>
            <a:ext cx="10844981" cy="4110022"/>
          </a:xfrm>
          <a:prstGeom prst="rect">
            <a:avLst/>
          </a:prstGeom>
        </p:spPr>
      </p:pic>
    </p:spTree>
    <p:extLst>
      <p:ext uri="{BB962C8B-B14F-4D97-AF65-F5344CB8AC3E}">
        <p14:creationId xmlns:p14="http://schemas.microsoft.com/office/powerpoint/2010/main" val="339174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CFE1F0-FE75-CB06-1DD4-B91DCA0BF819}"/>
              </a:ext>
            </a:extLst>
          </p:cNvPr>
          <p:cNvSpPr>
            <a:spLocks noGrp="1"/>
          </p:cNvSpPr>
          <p:nvPr>
            <p:ph type="title"/>
          </p:nvPr>
        </p:nvSpPr>
        <p:spPr>
          <a:xfrm>
            <a:off x="599768" y="442452"/>
            <a:ext cx="10667789" cy="796413"/>
          </a:xfrm>
        </p:spPr>
        <p:txBody>
          <a:bodyPr>
            <a:normAutofit/>
          </a:bodyPr>
          <a:lstStyle/>
          <a:p>
            <a:pPr algn="l"/>
            <a:r>
              <a:rPr lang="en-IN" dirty="0"/>
              <a:t>Key Insights</a:t>
            </a:r>
          </a:p>
        </p:txBody>
      </p:sp>
      <p:sp>
        <p:nvSpPr>
          <p:cNvPr id="5" name="Content Placeholder 4">
            <a:extLst>
              <a:ext uri="{FF2B5EF4-FFF2-40B4-BE49-F238E27FC236}">
                <a16:creationId xmlns:a16="http://schemas.microsoft.com/office/drawing/2014/main" id="{908AC036-18EA-CCEE-4FEE-1FB7479253B6}"/>
              </a:ext>
            </a:extLst>
          </p:cNvPr>
          <p:cNvSpPr>
            <a:spLocks noGrp="1"/>
          </p:cNvSpPr>
          <p:nvPr>
            <p:ph idx="1"/>
          </p:nvPr>
        </p:nvSpPr>
        <p:spPr>
          <a:xfrm>
            <a:off x="668594" y="1238865"/>
            <a:ext cx="10598963" cy="4552335"/>
          </a:xfrm>
        </p:spPr>
        <p:txBody>
          <a:bodyPr/>
          <a:lstStyle/>
          <a:p>
            <a:pPr marL="36900" indent="0">
              <a:buNone/>
            </a:pPr>
            <a:r>
              <a:rPr lang="en-IN" dirty="0"/>
              <a:t>From previous chart, we can clearly state that in each and every aspect, Youths (of age group 13-30 years) are indulged more into Social Media which is one of the major reasons of their low productivity as compared to People of Age group of 30+. </a:t>
            </a:r>
          </a:p>
          <a:p>
            <a:pPr marL="36900" indent="0">
              <a:buNone/>
            </a:pPr>
            <a:endParaRPr lang="en-IN" dirty="0"/>
          </a:p>
          <a:p>
            <a:pPr marL="36900" indent="0">
              <a:buNone/>
            </a:pPr>
            <a:r>
              <a:rPr lang="en-IN" dirty="0"/>
              <a:t>     </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r>
              <a:rPr lang="en-IN" dirty="0"/>
              <a:t>                                                                            (Image Source : Common Sense Media)</a:t>
            </a:r>
          </a:p>
        </p:txBody>
      </p:sp>
      <p:pic>
        <p:nvPicPr>
          <p:cNvPr id="7" name="Picture 6">
            <a:extLst>
              <a:ext uri="{FF2B5EF4-FFF2-40B4-BE49-F238E27FC236}">
                <a16:creationId xmlns:a16="http://schemas.microsoft.com/office/drawing/2014/main" id="{EF4F5C68-1901-CE6C-1FBC-4F4148A5F911}"/>
              </a:ext>
            </a:extLst>
          </p:cNvPr>
          <p:cNvPicPr>
            <a:picLocks noChangeAspect="1"/>
          </p:cNvPicPr>
          <p:nvPr/>
        </p:nvPicPr>
        <p:blipFill>
          <a:blip r:embed="rId2"/>
          <a:stretch>
            <a:fillRect/>
          </a:stretch>
        </p:blipFill>
        <p:spPr>
          <a:xfrm>
            <a:off x="668594" y="2458065"/>
            <a:ext cx="4936035" cy="3529782"/>
          </a:xfrm>
          <a:prstGeom prst="rect">
            <a:avLst/>
          </a:prstGeom>
        </p:spPr>
      </p:pic>
    </p:spTree>
    <p:extLst>
      <p:ext uri="{BB962C8B-B14F-4D97-AF65-F5344CB8AC3E}">
        <p14:creationId xmlns:p14="http://schemas.microsoft.com/office/powerpoint/2010/main" val="237781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F020-DFB1-3982-C83B-224D5BBEA1CB}"/>
              </a:ext>
            </a:extLst>
          </p:cNvPr>
          <p:cNvSpPr>
            <a:spLocks noGrp="1"/>
          </p:cNvSpPr>
          <p:nvPr>
            <p:ph type="title"/>
          </p:nvPr>
        </p:nvSpPr>
        <p:spPr>
          <a:xfrm>
            <a:off x="383458" y="609600"/>
            <a:ext cx="10884099" cy="786581"/>
          </a:xfrm>
        </p:spPr>
        <p:txBody>
          <a:bodyPr/>
          <a:lstStyle/>
          <a:p>
            <a:pPr algn="l"/>
            <a:r>
              <a:rPr lang="en-IN" dirty="0"/>
              <a:t>Conclusion</a:t>
            </a:r>
          </a:p>
        </p:txBody>
      </p:sp>
      <p:sp>
        <p:nvSpPr>
          <p:cNvPr id="3" name="Content Placeholder 2">
            <a:extLst>
              <a:ext uri="{FF2B5EF4-FFF2-40B4-BE49-F238E27FC236}">
                <a16:creationId xmlns:a16="http://schemas.microsoft.com/office/drawing/2014/main" id="{4DD322FC-3B5F-3FEB-55F6-00EB993C0F25}"/>
              </a:ext>
            </a:extLst>
          </p:cNvPr>
          <p:cNvSpPr>
            <a:spLocks noGrp="1"/>
          </p:cNvSpPr>
          <p:nvPr>
            <p:ph idx="1"/>
          </p:nvPr>
        </p:nvSpPr>
        <p:spPr>
          <a:xfrm>
            <a:off x="452284" y="1543665"/>
            <a:ext cx="10815273" cy="4247535"/>
          </a:xfrm>
        </p:spPr>
        <p:txBody>
          <a:bodyPr/>
          <a:lstStyle/>
          <a:p>
            <a:pPr marL="36900" indent="0">
              <a:buNone/>
            </a:pPr>
            <a:r>
              <a:rPr lang="en-IN" dirty="0"/>
              <a:t>Main Conclusions that can be drawn from above Insights are as follows :-</a:t>
            </a:r>
          </a:p>
          <a:p>
            <a:r>
              <a:rPr lang="en-IN" dirty="0"/>
              <a:t>Average Time Spent on Social Media Platform on Daily basis is directly proportional to bad mental health i.e. users who spent more time on Social Media gets more distracted, less concentrated, have more doubt on himself, face more fluctuating interests etc.</a:t>
            </a:r>
          </a:p>
          <a:p>
            <a:r>
              <a:rPr lang="en-IN" dirty="0"/>
              <a:t>Youths of Age Group 13 – 30 years are more indulged into Social Media and hence facing its drawbacks directly including bad Mental Health which isn’t good for them, for their career and for their life.</a:t>
            </a:r>
          </a:p>
        </p:txBody>
      </p:sp>
    </p:spTree>
    <p:extLst>
      <p:ext uri="{BB962C8B-B14F-4D97-AF65-F5344CB8AC3E}">
        <p14:creationId xmlns:p14="http://schemas.microsoft.com/office/powerpoint/2010/main" val="30413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1138-8E3D-DBFB-9373-671A8C113F50}"/>
              </a:ext>
            </a:extLst>
          </p:cNvPr>
          <p:cNvSpPr>
            <a:spLocks noGrp="1"/>
          </p:cNvSpPr>
          <p:nvPr>
            <p:ph type="title"/>
          </p:nvPr>
        </p:nvSpPr>
        <p:spPr>
          <a:xfrm>
            <a:off x="511277" y="353962"/>
            <a:ext cx="10756280" cy="865238"/>
          </a:xfrm>
        </p:spPr>
        <p:txBody>
          <a:bodyPr/>
          <a:lstStyle/>
          <a:p>
            <a:pPr algn="l"/>
            <a:r>
              <a:rPr lang="en-IN" dirty="0"/>
              <a:t>Suggestion</a:t>
            </a:r>
          </a:p>
        </p:txBody>
      </p:sp>
      <p:sp>
        <p:nvSpPr>
          <p:cNvPr id="3" name="Content Placeholder 2">
            <a:extLst>
              <a:ext uri="{FF2B5EF4-FFF2-40B4-BE49-F238E27FC236}">
                <a16:creationId xmlns:a16="http://schemas.microsoft.com/office/drawing/2014/main" id="{4BF581D6-E20B-5C8F-BC4C-C4C95E0AE205}"/>
              </a:ext>
            </a:extLst>
          </p:cNvPr>
          <p:cNvSpPr>
            <a:spLocks noGrp="1"/>
          </p:cNvSpPr>
          <p:nvPr>
            <p:ph idx="1"/>
          </p:nvPr>
        </p:nvSpPr>
        <p:spPr>
          <a:xfrm>
            <a:off x="589935" y="1219201"/>
            <a:ext cx="10677622" cy="4572000"/>
          </a:xfrm>
        </p:spPr>
        <p:txBody>
          <a:bodyPr/>
          <a:lstStyle/>
          <a:p>
            <a:pPr marL="36900" indent="0">
              <a:buNone/>
            </a:pPr>
            <a:r>
              <a:rPr lang="en-IN" dirty="0"/>
              <a:t>Some suggestion to improve this condition includes – </a:t>
            </a:r>
          </a:p>
          <a:p>
            <a:r>
              <a:rPr lang="en-IN" dirty="0"/>
              <a:t>Youths should focus more on real world rather than focusing on virtual world.</a:t>
            </a:r>
          </a:p>
          <a:p>
            <a:r>
              <a:rPr lang="en-IN" dirty="0"/>
              <a:t>Limit Social Media usage to under 1 hour for better mental health and real exposure to this world.</a:t>
            </a:r>
          </a:p>
          <a:p>
            <a:endParaRPr lang="en-IN" dirty="0"/>
          </a:p>
          <a:p>
            <a:endParaRPr lang="en-IN" dirty="0"/>
          </a:p>
          <a:p>
            <a:endParaRPr lang="en-IN" dirty="0"/>
          </a:p>
          <a:p>
            <a:endParaRPr lang="en-IN" dirty="0"/>
          </a:p>
          <a:p>
            <a:pPr marL="36900" indent="0">
              <a:buNone/>
            </a:pPr>
            <a:r>
              <a:rPr lang="en-IN" dirty="0"/>
              <a:t>                                   (Image Source : Divided We Fall)</a:t>
            </a:r>
          </a:p>
        </p:txBody>
      </p:sp>
      <p:pic>
        <p:nvPicPr>
          <p:cNvPr id="5" name="Picture 4">
            <a:extLst>
              <a:ext uri="{FF2B5EF4-FFF2-40B4-BE49-F238E27FC236}">
                <a16:creationId xmlns:a16="http://schemas.microsoft.com/office/drawing/2014/main" id="{41AD8F7A-E2FE-9BFE-BE36-4E91D6707D75}"/>
              </a:ext>
            </a:extLst>
          </p:cNvPr>
          <p:cNvPicPr>
            <a:picLocks noChangeAspect="1"/>
          </p:cNvPicPr>
          <p:nvPr/>
        </p:nvPicPr>
        <p:blipFill>
          <a:blip r:embed="rId2"/>
          <a:stretch>
            <a:fillRect/>
          </a:stretch>
        </p:blipFill>
        <p:spPr>
          <a:xfrm>
            <a:off x="6629321" y="2979174"/>
            <a:ext cx="4972744" cy="3362632"/>
          </a:xfrm>
          <a:prstGeom prst="rect">
            <a:avLst/>
          </a:prstGeom>
        </p:spPr>
      </p:pic>
    </p:spTree>
    <p:extLst>
      <p:ext uri="{BB962C8B-B14F-4D97-AF65-F5344CB8AC3E}">
        <p14:creationId xmlns:p14="http://schemas.microsoft.com/office/powerpoint/2010/main" val="307773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CE4E-9BE2-E27A-D23E-EF02C4EBB620}"/>
              </a:ext>
            </a:extLst>
          </p:cNvPr>
          <p:cNvSpPr>
            <a:spLocks noGrp="1"/>
          </p:cNvSpPr>
          <p:nvPr>
            <p:ph type="title"/>
          </p:nvPr>
        </p:nvSpPr>
        <p:spPr>
          <a:xfrm>
            <a:off x="432619" y="609600"/>
            <a:ext cx="10834938" cy="970450"/>
          </a:xfrm>
        </p:spPr>
        <p:txBody>
          <a:bodyPr/>
          <a:lstStyle/>
          <a:p>
            <a:pPr algn="l"/>
            <a:r>
              <a:rPr lang="en-IN" dirty="0"/>
              <a:t>About The Dataset</a:t>
            </a:r>
          </a:p>
        </p:txBody>
      </p:sp>
      <p:sp>
        <p:nvSpPr>
          <p:cNvPr id="3" name="Content Placeholder 2">
            <a:extLst>
              <a:ext uri="{FF2B5EF4-FFF2-40B4-BE49-F238E27FC236}">
                <a16:creationId xmlns:a16="http://schemas.microsoft.com/office/drawing/2014/main" id="{3D50A4F5-FEF9-9B09-B238-C0ADFB90A5BC}"/>
              </a:ext>
            </a:extLst>
          </p:cNvPr>
          <p:cNvSpPr>
            <a:spLocks noGrp="1"/>
          </p:cNvSpPr>
          <p:nvPr>
            <p:ph idx="1"/>
          </p:nvPr>
        </p:nvSpPr>
        <p:spPr>
          <a:xfrm>
            <a:off x="511277" y="1580050"/>
            <a:ext cx="10756280" cy="4525781"/>
          </a:xfrm>
        </p:spPr>
        <p:txBody>
          <a:bodyPr>
            <a:normAutofit/>
          </a:bodyPr>
          <a:lstStyle/>
          <a:p>
            <a:pPr marL="36900" indent="0">
              <a:buNone/>
            </a:pPr>
            <a:r>
              <a:rPr lang="en-IN" dirty="0"/>
              <a:t>Source of Dataset : Kaggle</a:t>
            </a:r>
          </a:p>
          <a:p>
            <a:pPr marL="36900" indent="0">
              <a:buNone/>
            </a:pPr>
            <a:r>
              <a:rPr lang="en-IN" dirty="0"/>
              <a:t>This dataset contains various information regarding to the Social Media they use like Facebook, Instagram, Snapchat</a:t>
            </a:r>
            <a:r>
              <a:rPr lang="en-IN"/>
              <a:t>, TikTok</a:t>
            </a:r>
            <a:r>
              <a:rPr lang="en-IN" dirty="0"/>
              <a:t>, Pinterest etc. It also includes various aspects of Mental Health Analysis like Lack of Concentration, Distraction, Sleep issues, Lack of Interests, Feeling of Depression, Seeking Validation from Others, Comparing with others etc. This Dataset has total 481 entries i.e. Sample Size is 481.</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r>
              <a:rPr lang="en-IN" dirty="0"/>
              <a:t>                             (Image Source : Clay Behavioural Health Centre)</a:t>
            </a:r>
          </a:p>
        </p:txBody>
      </p:sp>
      <p:pic>
        <p:nvPicPr>
          <p:cNvPr id="5" name="Picture 4">
            <a:extLst>
              <a:ext uri="{FF2B5EF4-FFF2-40B4-BE49-F238E27FC236}">
                <a16:creationId xmlns:a16="http://schemas.microsoft.com/office/drawing/2014/main" id="{C671D500-F348-CCED-59D6-6286F747B7B5}"/>
              </a:ext>
            </a:extLst>
          </p:cNvPr>
          <p:cNvPicPr>
            <a:picLocks noChangeAspect="1"/>
          </p:cNvPicPr>
          <p:nvPr/>
        </p:nvPicPr>
        <p:blipFill>
          <a:blip r:embed="rId2"/>
          <a:stretch>
            <a:fillRect/>
          </a:stretch>
        </p:blipFill>
        <p:spPr>
          <a:xfrm>
            <a:off x="8115692" y="3921600"/>
            <a:ext cx="3565031" cy="2420206"/>
          </a:xfrm>
          <a:prstGeom prst="rect">
            <a:avLst/>
          </a:prstGeom>
        </p:spPr>
      </p:pic>
    </p:spTree>
    <p:extLst>
      <p:ext uri="{BB962C8B-B14F-4D97-AF65-F5344CB8AC3E}">
        <p14:creationId xmlns:p14="http://schemas.microsoft.com/office/powerpoint/2010/main" val="171105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9101-9EF5-FCB8-69C8-4E8B0B619034}"/>
              </a:ext>
            </a:extLst>
          </p:cNvPr>
          <p:cNvSpPr>
            <a:spLocks noGrp="1"/>
          </p:cNvSpPr>
          <p:nvPr>
            <p:ph type="title"/>
          </p:nvPr>
        </p:nvSpPr>
        <p:spPr>
          <a:xfrm>
            <a:off x="609600" y="609600"/>
            <a:ext cx="10657957" cy="970450"/>
          </a:xfrm>
        </p:spPr>
        <p:txBody>
          <a:bodyPr/>
          <a:lstStyle/>
          <a:p>
            <a:pPr algn="l"/>
            <a:r>
              <a:rPr lang="en-IN" dirty="0"/>
              <a:t>Project Objective</a:t>
            </a:r>
          </a:p>
        </p:txBody>
      </p:sp>
      <p:sp>
        <p:nvSpPr>
          <p:cNvPr id="3" name="Content Placeholder 2">
            <a:extLst>
              <a:ext uri="{FF2B5EF4-FFF2-40B4-BE49-F238E27FC236}">
                <a16:creationId xmlns:a16="http://schemas.microsoft.com/office/drawing/2014/main" id="{0E2B343A-DEF7-3A5F-D5DA-D9659653AD0D}"/>
              </a:ext>
            </a:extLst>
          </p:cNvPr>
          <p:cNvSpPr>
            <a:spLocks noGrp="1"/>
          </p:cNvSpPr>
          <p:nvPr>
            <p:ph idx="1"/>
          </p:nvPr>
        </p:nvSpPr>
        <p:spPr/>
        <p:txBody>
          <a:bodyPr/>
          <a:lstStyle/>
          <a:p>
            <a:pPr marL="36900" indent="0">
              <a:buNone/>
            </a:pPr>
            <a:r>
              <a:rPr lang="en-IN" dirty="0"/>
              <a:t>The main objective of this project is to analyse the Dataset and draw impactful insights in the role of Social Media on Mental Health of its users. Various aspects of which including distractions, restlessness, sleep issues, fluctuation of interests, comparison with others, difficulty in concentrations etc. </a:t>
            </a:r>
          </a:p>
          <a:p>
            <a:pPr marL="36900" indent="0">
              <a:buNone/>
            </a:pPr>
            <a:endParaRPr lang="en-IN" dirty="0"/>
          </a:p>
          <a:p>
            <a:pPr marL="36900" indent="0">
              <a:buNone/>
            </a:pPr>
            <a:endParaRPr lang="en-IN" dirty="0"/>
          </a:p>
          <a:p>
            <a:pPr marL="36900" indent="0">
              <a:buNone/>
            </a:pPr>
            <a:endParaRPr lang="en-IN" dirty="0"/>
          </a:p>
          <a:p>
            <a:pPr marL="36900" indent="0">
              <a:buNone/>
            </a:pPr>
            <a:endParaRPr lang="en-IN" dirty="0"/>
          </a:p>
          <a:p>
            <a:pPr marL="36900" indent="0">
              <a:buNone/>
            </a:pPr>
            <a:r>
              <a:rPr lang="en-IN" dirty="0"/>
              <a:t>                          (Image Source : Lets Get Happi)</a:t>
            </a:r>
          </a:p>
        </p:txBody>
      </p:sp>
      <p:pic>
        <p:nvPicPr>
          <p:cNvPr id="5" name="Picture 4">
            <a:extLst>
              <a:ext uri="{FF2B5EF4-FFF2-40B4-BE49-F238E27FC236}">
                <a16:creationId xmlns:a16="http://schemas.microsoft.com/office/drawing/2014/main" id="{632F37DE-D40C-9643-FC54-E7D0D1FE19AA}"/>
              </a:ext>
            </a:extLst>
          </p:cNvPr>
          <p:cNvPicPr>
            <a:picLocks noChangeAspect="1"/>
          </p:cNvPicPr>
          <p:nvPr/>
        </p:nvPicPr>
        <p:blipFill>
          <a:blip r:embed="rId2"/>
          <a:stretch>
            <a:fillRect/>
          </a:stretch>
        </p:blipFill>
        <p:spPr>
          <a:xfrm>
            <a:off x="6400800" y="3087329"/>
            <a:ext cx="4289959" cy="3362439"/>
          </a:xfrm>
          <a:prstGeom prst="rect">
            <a:avLst/>
          </a:prstGeom>
        </p:spPr>
      </p:pic>
    </p:spTree>
    <p:extLst>
      <p:ext uri="{BB962C8B-B14F-4D97-AF65-F5344CB8AC3E}">
        <p14:creationId xmlns:p14="http://schemas.microsoft.com/office/powerpoint/2010/main" val="349910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411-1997-276A-EDD3-9DE1A7F3F1FC}"/>
              </a:ext>
            </a:extLst>
          </p:cNvPr>
          <p:cNvSpPr>
            <a:spLocks noGrp="1"/>
          </p:cNvSpPr>
          <p:nvPr>
            <p:ph type="title"/>
          </p:nvPr>
        </p:nvSpPr>
        <p:spPr>
          <a:xfrm>
            <a:off x="619432" y="609600"/>
            <a:ext cx="10648125" cy="806245"/>
          </a:xfrm>
        </p:spPr>
        <p:txBody>
          <a:bodyPr/>
          <a:lstStyle/>
          <a:p>
            <a:pPr algn="l"/>
            <a:r>
              <a:rPr lang="en-IN" dirty="0"/>
              <a:t>Steps Involved</a:t>
            </a:r>
          </a:p>
        </p:txBody>
      </p:sp>
      <p:sp>
        <p:nvSpPr>
          <p:cNvPr id="3" name="Content Placeholder 2">
            <a:extLst>
              <a:ext uri="{FF2B5EF4-FFF2-40B4-BE49-F238E27FC236}">
                <a16:creationId xmlns:a16="http://schemas.microsoft.com/office/drawing/2014/main" id="{95C9FDF2-9E25-5C25-0A4F-73DDD8DBB51B}"/>
              </a:ext>
            </a:extLst>
          </p:cNvPr>
          <p:cNvSpPr>
            <a:spLocks noGrp="1"/>
          </p:cNvSpPr>
          <p:nvPr>
            <p:ph idx="1"/>
          </p:nvPr>
        </p:nvSpPr>
        <p:spPr>
          <a:xfrm>
            <a:off x="747252" y="1553497"/>
            <a:ext cx="10648125" cy="4237703"/>
          </a:xfrm>
        </p:spPr>
        <p:txBody>
          <a:bodyPr/>
          <a:lstStyle/>
          <a:p>
            <a:r>
              <a:rPr lang="en-IN" dirty="0"/>
              <a:t>Step-1 :- Data Cleaning : This step involves Handling Missing values, Removing Duplicates and Removing Unwanted Columns.</a:t>
            </a:r>
          </a:p>
          <a:p>
            <a:r>
              <a:rPr lang="en-IN" dirty="0"/>
              <a:t>Step-2 :- Data Analysis and Visualization : This step involves performing Analysis along with preparing different charts for visualization.</a:t>
            </a:r>
          </a:p>
          <a:p>
            <a:r>
              <a:rPr lang="en-IN" dirty="0"/>
              <a:t>Step-3 :- Final Conclusion : This step involves drawing impactful conclusion from different charts and suggesting some ways in favour of them.</a:t>
            </a:r>
          </a:p>
          <a:p>
            <a:endParaRPr lang="en-IN" dirty="0"/>
          </a:p>
          <a:p>
            <a:pPr marL="36900" indent="0">
              <a:buNone/>
            </a:pPr>
            <a:r>
              <a:rPr lang="en-IN" dirty="0"/>
              <a:t>Tools Used :- Python Programming (Google </a:t>
            </a:r>
            <a:r>
              <a:rPr lang="en-IN" dirty="0" err="1"/>
              <a:t>Colab</a:t>
            </a:r>
            <a:r>
              <a:rPr lang="en-IN" dirty="0"/>
              <a:t>), Pandas, Microsoft Excel, Microsoft         PowerPoint.</a:t>
            </a:r>
          </a:p>
          <a:p>
            <a:endParaRPr lang="en-IN" dirty="0"/>
          </a:p>
          <a:p>
            <a:pPr marL="36900" indent="0">
              <a:buNone/>
            </a:pPr>
            <a:endParaRPr lang="en-IN" dirty="0"/>
          </a:p>
        </p:txBody>
      </p:sp>
    </p:spTree>
    <p:extLst>
      <p:ext uri="{BB962C8B-B14F-4D97-AF65-F5344CB8AC3E}">
        <p14:creationId xmlns:p14="http://schemas.microsoft.com/office/powerpoint/2010/main" val="426437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7ADE-2E22-ED56-9906-3E25358D055C}"/>
              </a:ext>
            </a:extLst>
          </p:cNvPr>
          <p:cNvSpPr>
            <a:spLocks noGrp="1"/>
          </p:cNvSpPr>
          <p:nvPr>
            <p:ph type="title"/>
          </p:nvPr>
        </p:nvSpPr>
        <p:spPr>
          <a:xfrm>
            <a:off x="442452" y="422787"/>
            <a:ext cx="11120073" cy="1022555"/>
          </a:xfrm>
        </p:spPr>
        <p:txBody>
          <a:bodyPr/>
          <a:lstStyle/>
          <a:p>
            <a:pPr algn="l"/>
            <a:r>
              <a:rPr lang="en-IN" dirty="0"/>
              <a:t>Key Insights</a:t>
            </a:r>
          </a:p>
        </p:txBody>
      </p:sp>
      <p:sp>
        <p:nvSpPr>
          <p:cNvPr id="11" name="Content Placeholder 10">
            <a:extLst>
              <a:ext uri="{FF2B5EF4-FFF2-40B4-BE49-F238E27FC236}">
                <a16:creationId xmlns:a16="http://schemas.microsoft.com/office/drawing/2014/main" id="{B017561E-4345-F8C5-4C4D-874CA9F2B5BB}"/>
              </a:ext>
            </a:extLst>
          </p:cNvPr>
          <p:cNvSpPr>
            <a:spLocks noGrp="1"/>
          </p:cNvSpPr>
          <p:nvPr>
            <p:ph idx="1"/>
          </p:nvPr>
        </p:nvSpPr>
        <p:spPr>
          <a:xfrm>
            <a:off x="540774" y="1661652"/>
            <a:ext cx="10726783" cy="4444179"/>
          </a:xfrm>
        </p:spPr>
        <p:txBody>
          <a:bodyPr>
            <a:normAutofit lnSpcReduction="10000"/>
          </a:bodyPr>
          <a:lstStyle/>
          <a:p>
            <a:r>
              <a:rPr lang="en-IN" b="1" i="1" u="sng" dirty="0"/>
              <a:t>Time Spent vs Distraction &amp; Concentration</a:t>
            </a:r>
          </a:p>
          <a:p>
            <a:pPr marL="36900" indent="0">
              <a:buNone/>
            </a:pPr>
            <a:r>
              <a:rPr lang="en-IN" dirty="0"/>
              <a:t>This is one of the most important concern in recent</a:t>
            </a:r>
          </a:p>
          <a:p>
            <a:pPr marL="36900" indent="0">
              <a:buNone/>
            </a:pPr>
            <a:r>
              <a:rPr lang="en-IN" dirty="0"/>
              <a:t>times that how much we get distracted and lack in our </a:t>
            </a:r>
          </a:p>
          <a:p>
            <a:pPr marL="36900" indent="0">
              <a:buNone/>
            </a:pPr>
            <a:r>
              <a:rPr lang="en-IN" dirty="0"/>
              <a:t>Concentration by using Social Media. </a:t>
            </a:r>
          </a:p>
          <a:p>
            <a:pPr marL="36900" indent="0">
              <a:buNone/>
            </a:pPr>
            <a:r>
              <a:rPr lang="en-IN" dirty="0"/>
              <a:t>From the given graph (attached in next page) </a:t>
            </a:r>
          </a:p>
          <a:p>
            <a:pPr marL="36900" indent="0">
              <a:buNone/>
            </a:pPr>
            <a:r>
              <a:rPr lang="en-IN" dirty="0"/>
              <a:t>we can infer that as we use Social Media more, </a:t>
            </a:r>
          </a:p>
          <a:p>
            <a:pPr marL="36900" indent="0">
              <a:buNone/>
            </a:pPr>
            <a:r>
              <a:rPr lang="en-IN" dirty="0"/>
              <a:t>we get distracted and lack in our Concentration. </a:t>
            </a:r>
          </a:p>
          <a:p>
            <a:pPr marL="36900" indent="0">
              <a:buNone/>
            </a:pPr>
            <a:r>
              <a:rPr lang="en-IN" dirty="0"/>
              <a:t>Hence, it impacts our Focus.</a:t>
            </a:r>
          </a:p>
          <a:p>
            <a:pPr marL="36900" indent="0">
              <a:buNone/>
            </a:pPr>
            <a:endParaRPr lang="en-IN" dirty="0"/>
          </a:p>
          <a:p>
            <a:pPr marL="36900" indent="0">
              <a:buNone/>
            </a:pPr>
            <a:r>
              <a:rPr lang="en-IN" dirty="0"/>
              <a:t>                                              (Image Source : LinkedIn)</a:t>
            </a:r>
          </a:p>
          <a:p>
            <a:pPr marL="36900" indent="0">
              <a:buNone/>
            </a:pPr>
            <a:endParaRPr lang="en-IN" dirty="0"/>
          </a:p>
        </p:txBody>
      </p:sp>
      <p:pic>
        <p:nvPicPr>
          <p:cNvPr id="6" name="Picture 5">
            <a:extLst>
              <a:ext uri="{FF2B5EF4-FFF2-40B4-BE49-F238E27FC236}">
                <a16:creationId xmlns:a16="http://schemas.microsoft.com/office/drawing/2014/main" id="{4B967A9B-67A2-5B3D-C9C9-523BBB8462B4}"/>
              </a:ext>
            </a:extLst>
          </p:cNvPr>
          <p:cNvPicPr>
            <a:picLocks noChangeAspect="1"/>
          </p:cNvPicPr>
          <p:nvPr/>
        </p:nvPicPr>
        <p:blipFill>
          <a:blip r:embed="rId2"/>
          <a:stretch>
            <a:fillRect/>
          </a:stretch>
        </p:blipFill>
        <p:spPr>
          <a:xfrm>
            <a:off x="6617110" y="1661653"/>
            <a:ext cx="5132438" cy="4225469"/>
          </a:xfrm>
          <a:prstGeom prst="rect">
            <a:avLst/>
          </a:prstGeom>
        </p:spPr>
      </p:pic>
    </p:spTree>
    <p:extLst>
      <p:ext uri="{BB962C8B-B14F-4D97-AF65-F5344CB8AC3E}">
        <p14:creationId xmlns:p14="http://schemas.microsoft.com/office/powerpoint/2010/main" val="83546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A5728-8BC0-F0DC-517C-764C7FC0DAC5}"/>
              </a:ext>
            </a:extLst>
          </p:cNvPr>
          <p:cNvPicPr>
            <a:picLocks noChangeAspect="1"/>
          </p:cNvPicPr>
          <p:nvPr/>
        </p:nvPicPr>
        <p:blipFill>
          <a:blip r:embed="rId2"/>
          <a:stretch>
            <a:fillRect/>
          </a:stretch>
        </p:blipFill>
        <p:spPr>
          <a:xfrm>
            <a:off x="1612491" y="1582994"/>
            <a:ext cx="8731044" cy="4689615"/>
          </a:xfrm>
          <a:prstGeom prst="rect">
            <a:avLst/>
          </a:prstGeom>
        </p:spPr>
      </p:pic>
    </p:spTree>
    <p:extLst>
      <p:ext uri="{BB962C8B-B14F-4D97-AF65-F5344CB8AC3E}">
        <p14:creationId xmlns:p14="http://schemas.microsoft.com/office/powerpoint/2010/main" val="342539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349F-0E84-985B-CDDA-B02F65C77653}"/>
              </a:ext>
            </a:extLst>
          </p:cNvPr>
          <p:cNvSpPr>
            <a:spLocks noGrp="1"/>
          </p:cNvSpPr>
          <p:nvPr>
            <p:ph type="title"/>
          </p:nvPr>
        </p:nvSpPr>
        <p:spPr>
          <a:xfrm>
            <a:off x="471948" y="422787"/>
            <a:ext cx="10795609" cy="786581"/>
          </a:xfrm>
        </p:spPr>
        <p:txBody>
          <a:bodyPr/>
          <a:lstStyle/>
          <a:p>
            <a:pPr algn="l"/>
            <a:r>
              <a:rPr lang="en-IN" dirty="0"/>
              <a:t>Key Insights</a:t>
            </a:r>
          </a:p>
        </p:txBody>
      </p:sp>
      <p:sp>
        <p:nvSpPr>
          <p:cNvPr id="3" name="Content Placeholder 2">
            <a:extLst>
              <a:ext uri="{FF2B5EF4-FFF2-40B4-BE49-F238E27FC236}">
                <a16:creationId xmlns:a16="http://schemas.microsoft.com/office/drawing/2014/main" id="{303448C1-D4F2-E1DF-EC69-DBBF0555FAE0}"/>
              </a:ext>
            </a:extLst>
          </p:cNvPr>
          <p:cNvSpPr>
            <a:spLocks noGrp="1"/>
          </p:cNvSpPr>
          <p:nvPr>
            <p:ph idx="1"/>
          </p:nvPr>
        </p:nvSpPr>
        <p:spPr>
          <a:xfrm>
            <a:off x="668594" y="1386348"/>
            <a:ext cx="10913805" cy="4857135"/>
          </a:xfrm>
        </p:spPr>
        <p:txBody>
          <a:bodyPr/>
          <a:lstStyle/>
          <a:p>
            <a:r>
              <a:rPr lang="en-IN" b="1" i="1" u="sng" dirty="0"/>
              <a:t>Time Spent vs Depression, Seeking Validation, Fluctuation of Interests</a:t>
            </a:r>
          </a:p>
        </p:txBody>
      </p:sp>
      <p:pic>
        <p:nvPicPr>
          <p:cNvPr id="6" name="Picture 5">
            <a:extLst>
              <a:ext uri="{FF2B5EF4-FFF2-40B4-BE49-F238E27FC236}">
                <a16:creationId xmlns:a16="http://schemas.microsoft.com/office/drawing/2014/main" id="{A70E21EC-2842-673C-C9BF-8BFBA5D91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13" y="2146139"/>
            <a:ext cx="10294374" cy="4362816"/>
          </a:xfrm>
          <a:prstGeom prst="rect">
            <a:avLst/>
          </a:prstGeom>
        </p:spPr>
      </p:pic>
    </p:spTree>
    <p:extLst>
      <p:ext uri="{BB962C8B-B14F-4D97-AF65-F5344CB8AC3E}">
        <p14:creationId xmlns:p14="http://schemas.microsoft.com/office/powerpoint/2010/main" val="73575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00139-F717-6279-0B97-87D0DED2B4E8}"/>
              </a:ext>
            </a:extLst>
          </p:cNvPr>
          <p:cNvSpPr>
            <a:spLocks noGrp="1"/>
          </p:cNvSpPr>
          <p:nvPr>
            <p:ph type="title"/>
          </p:nvPr>
        </p:nvSpPr>
        <p:spPr>
          <a:xfrm>
            <a:off x="511277" y="698090"/>
            <a:ext cx="10628671" cy="881960"/>
          </a:xfrm>
        </p:spPr>
        <p:txBody>
          <a:bodyPr/>
          <a:lstStyle/>
          <a:p>
            <a:pPr algn="l"/>
            <a:r>
              <a:rPr lang="en-US" dirty="0"/>
              <a:t>Key Insights</a:t>
            </a:r>
            <a:endParaRPr lang="en-IN" dirty="0"/>
          </a:p>
        </p:txBody>
      </p:sp>
      <p:sp>
        <p:nvSpPr>
          <p:cNvPr id="5" name="Content Placeholder 4">
            <a:extLst>
              <a:ext uri="{FF2B5EF4-FFF2-40B4-BE49-F238E27FC236}">
                <a16:creationId xmlns:a16="http://schemas.microsoft.com/office/drawing/2014/main" id="{004C5A03-6999-5568-4134-95089E81D9E5}"/>
              </a:ext>
            </a:extLst>
          </p:cNvPr>
          <p:cNvSpPr>
            <a:spLocks noGrp="1"/>
          </p:cNvSpPr>
          <p:nvPr>
            <p:ph idx="1"/>
          </p:nvPr>
        </p:nvSpPr>
        <p:spPr>
          <a:xfrm>
            <a:off x="511277" y="1838631"/>
            <a:ext cx="10087897" cy="3952569"/>
          </a:xfrm>
        </p:spPr>
        <p:txBody>
          <a:bodyPr/>
          <a:lstStyle/>
          <a:p>
            <a:pPr marL="36900" indent="0">
              <a:buNone/>
            </a:pPr>
            <a:r>
              <a:rPr lang="en-IN" dirty="0">
                <a:effectLst/>
              </a:rPr>
              <a:t>Some other parameters which gets affected by primarily Social Media now-a-days are Feeling of Depression, Seeking Validation from Others and Fluctuation of Interests.</a:t>
            </a:r>
          </a:p>
          <a:p>
            <a:pPr marL="36900" indent="0">
              <a:buNone/>
            </a:pPr>
            <a:r>
              <a:rPr lang="en-IN" dirty="0">
                <a:effectLst/>
              </a:rPr>
              <a:t>Clearly, in this graph we can see that all those Negative factors impact us if we use more Social Media.</a:t>
            </a:r>
          </a:p>
          <a:p>
            <a:pPr marL="36900" indent="0">
              <a:buNone/>
            </a:pPr>
            <a:endParaRPr lang="en-IN" dirty="0"/>
          </a:p>
        </p:txBody>
      </p:sp>
    </p:spTree>
    <p:extLst>
      <p:ext uri="{BB962C8B-B14F-4D97-AF65-F5344CB8AC3E}">
        <p14:creationId xmlns:p14="http://schemas.microsoft.com/office/powerpoint/2010/main" val="287416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80D7-AB59-7F96-A815-48BAD160CD7F}"/>
              </a:ext>
            </a:extLst>
          </p:cNvPr>
          <p:cNvSpPr>
            <a:spLocks noGrp="1"/>
          </p:cNvSpPr>
          <p:nvPr>
            <p:ph type="title"/>
          </p:nvPr>
        </p:nvSpPr>
        <p:spPr>
          <a:xfrm>
            <a:off x="707923" y="609600"/>
            <a:ext cx="10107561" cy="825910"/>
          </a:xfrm>
        </p:spPr>
        <p:txBody>
          <a:bodyPr/>
          <a:lstStyle/>
          <a:p>
            <a:pPr algn="l"/>
            <a:r>
              <a:rPr lang="en-US" dirty="0"/>
              <a:t>Key Insights</a:t>
            </a:r>
            <a:endParaRPr lang="en-IN" dirty="0"/>
          </a:p>
        </p:txBody>
      </p:sp>
      <p:pic>
        <p:nvPicPr>
          <p:cNvPr id="5" name="Content Placeholder 4">
            <a:extLst>
              <a:ext uri="{FF2B5EF4-FFF2-40B4-BE49-F238E27FC236}">
                <a16:creationId xmlns:a16="http://schemas.microsoft.com/office/drawing/2014/main" id="{A3DDAB2A-C82D-2530-FFB2-A77ECDADE69C}"/>
              </a:ext>
            </a:extLst>
          </p:cNvPr>
          <p:cNvPicPr>
            <a:picLocks noGrp="1" noChangeAspect="1"/>
          </p:cNvPicPr>
          <p:nvPr>
            <p:ph idx="1"/>
          </p:nvPr>
        </p:nvPicPr>
        <p:blipFill>
          <a:blip r:embed="rId2"/>
          <a:stretch>
            <a:fillRect/>
          </a:stretch>
        </p:blipFill>
        <p:spPr>
          <a:xfrm>
            <a:off x="889794" y="1729085"/>
            <a:ext cx="10412412" cy="4082761"/>
          </a:xfrm>
          <a:prstGeom prst="rect">
            <a:avLst/>
          </a:prstGeom>
        </p:spPr>
      </p:pic>
    </p:spTree>
    <p:extLst>
      <p:ext uri="{BB962C8B-B14F-4D97-AF65-F5344CB8AC3E}">
        <p14:creationId xmlns:p14="http://schemas.microsoft.com/office/powerpoint/2010/main" val="2757537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329</TotalTime>
  <Words>666</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Calisto MT</vt:lpstr>
      <vt:lpstr>Wingdings 2</vt:lpstr>
      <vt:lpstr>Slate</vt:lpstr>
      <vt:lpstr>SOCIAL MEDIA AND MENTAL HEALTH ANALYSIS</vt:lpstr>
      <vt:lpstr>About The Dataset</vt:lpstr>
      <vt:lpstr>Project Objective</vt:lpstr>
      <vt:lpstr>Steps Involved</vt:lpstr>
      <vt:lpstr>Key Insights</vt:lpstr>
      <vt:lpstr>PowerPoint Presentation</vt:lpstr>
      <vt:lpstr>Key Insights</vt:lpstr>
      <vt:lpstr>Key Insights</vt:lpstr>
      <vt:lpstr>Key Insights</vt:lpstr>
      <vt:lpstr>Key Insights</vt:lpstr>
      <vt:lpstr>Key Insights</vt:lpstr>
      <vt:lpstr>Key Insights</vt:lpstr>
      <vt:lpstr>Conclusion</vt:lpstr>
      <vt:lpstr>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 Raj</dc:creator>
  <cp:lastModifiedBy>Sneh Raj</cp:lastModifiedBy>
  <cp:revision>1</cp:revision>
  <dcterms:created xsi:type="dcterms:W3CDTF">2025-05-10T10:13:25Z</dcterms:created>
  <dcterms:modified xsi:type="dcterms:W3CDTF">2025-05-12T06:49:35Z</dcterms:modified>
</cp:coreProperties>
</file>