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1"/>
  </p:notesMasterIdLst>
  <p:handoutMasterIdLst>
    <p:handoutMasterId r:id="rId22"/>
  </p:handoutMasterIdLst>
  <p:sldIdLst>
    <p:sldId id="701" r:id="rId5"/>
    <p:sldId id="700" r:id="rId6"/>
    <p:sldId id="705" r:id="rId7"/>
    <p:sldId id="706" r:id="rId8"/>
    <p:sldId id="702" r:id="rId9"/>
    <p:sldId id="703" r:id="rId10"/>
    <p:sldId id="707" r:id="rId11"/>
    <p:sldId id="704" r:id="rId12"/>
    <p:sldId id="709" r:id="rId13"/>
    <p:sldId id="713" r:id="rId14"/>
    <p:sldId id="710" r:id="rId15"/>
    <p:sldId id="711" r:id="rId16"/>
    <p:sldId id="712" r:id="rId17"/>
    <p:sldId id="708" r:id="rId18"/>
    <p:sldId id="714"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Menon" initials="VM"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D1D"/>
    <a:srgbClr val="B87048"/>
    <a:srgbClr val="EBF6FC"/>
    <a:srgbClr val="C48700"/>
    <a:srgbClr val="F5FBFA"/>
    <a:srgbClr val="FF0000"/>
    <a:srgbClr val="9DB1B9"/>
    <a:srgbClr val="FFFFFF"/>
    <a:srgbClr val="49FFC2"/>
    <a:srgbClr val="FF8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91" autoAdjust="0"/>
    <p:restoredTop sz="56983" autoAdjust="0"/>
  </p:normalViewPr>
  <p:slideViewPr>
    <p:cSldViewPr snapToGrid="0">
      <p:cViewPr varScale="1">
        <p:scale>
          <a:sx n="104" d="100"/>
          <a:sy n="104" d="100"/>
        </p:scale>
        <p:origin x="1218" y="66"/>
      </p:cViewPr>
      <p:guideLst>
        <p:guide orient="horz" pos="2160"/>
        <p:guide pos="3840"/>
      </p:guideLst>
    </p:cSldViewPr>
  </p:slideViewPr>
  <p:notesTextViewPr>
    <p:cViewPr>
      <p:scale>
        <a:sx n="3" d="2"/>
        <a:sy n="3" d="2"/>
      </p:scale>
      <p:origin x="0" y="0"/>
    </p:cViewPr>
  </p:notesTextViewPr>
  <p:sorterViewPr>
    <p:cViewPr>
      <p:scale>
        <a:sx n="100" d="100"/>
        <a:sy n="100" d="100"/>
      </p:scale>
      <p:origin x="0" y="738"/>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96654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10</a:t>
            </a:fld>
            <a:endParaRPr lang="en-US"/>
          </a:p>
        </p:txBody>
      </p:sp>
    </p:spTree>
    <p:extLst>
      <p:ext uri="{BB962C8B-B14F-4D97-AF65-F5344CB8AC3E}">
        <p14:creationId xmlns:p14="http://schemas.microsoft.com/office/powerpoint/2010/main" val="3007069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11</a:t>
            </a:fld>
            <a:endParaRPr lang="en-US"/>
          </a:p>
        </p:txBody>
      </p:sp>
    </p:spTree>
    <p:extLst>
      <p:ext uri="{BB962C8B-B14F-4D97-AF65-F5344CB8AC3E}">
        <p14:creationId xmlns:p14="http://schemas.microsoft.com/office/powerpoint/2010/main" val="3001761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12</a:t>
            </a:fld>
            <a:endParaRPr lang="en-US"/>
          </a:p>
        </p:txBody>
      </p:sp>
    </p:spTree>
    <p:extLst>
      <p:ext uri="{BB962C8B-B14F-4D97-AF65-F5344CB8AC3E}">
        <p14:creationId xmlns:p14="http://schemas.microsoft.com/office/powerpoint/2010/main" val="143872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13</a:t>
            </a:fld>
            <a:endParaRPr lang="en-US"/>
          </a:p>
        </p:txBody>
      </p:sp>
    </p:spTree>
    <p:extLst>
      <p:ext uri="{BB962C8B-B14F-4D97-AF65-F5344CB8AC3E}">
        <p14:creationId xmlns:p14="http://schemas.microsoft.com/office/powerpoint/2010/main" val="1977332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14</a:t>
            </a:fld>
            <a:endParaRPr lang="en-US"/>
          </a:p>
        </p:txBody>
      </p:sp>
    </p:spTree>
    <p:extLst>
      <p:ext uri="{BB962C8B-B14F-4D97-AF65-F5344CB8AC3E}">
        <p14:creationId xmlns:p14="http://schemas.microsoft.com/office/powerpoint/2010/main" val="335073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15</a:t>
            </a:fld>
            <a:endParaRPr lang="en-US"/>
          </a:p>
        </p:txBody>
      </p:sp>
    </p:spTree>
    <p:extLst>
      <p:ext uri="{BB962C8B-B14F-4D97-AF65-F5344CB8AC3E}">
        <p14:creationId xmlns:p14="http://schemas.microsoft.com/office/powerpoint/2010/main" val="977766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A16E1-7218-42DC-9C0B-7ECC35C50619}" type="slidenum">
              <a:rPr lang="en-US" smtClean="0"/>
              <a:t>16</a:t>
            </a:fld>
            <a:endParaRPr lang="en-US"/>
          </a:p>
        </p:txBody>
      </p:sp>
    </p:spTree>
    <p:extLst>
      <p:ext uri="{BB962C8B-B14F-4D97-AF65-F5344CB8AC3E}">
        <p14:creationId xmlns:p14="http://schemas.microsoft.com/office/powerpoint/2010/main" val="343940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2</a:t>
            </a:fld>
            <a:endParaRPr lang="en-US"/>
          </a:p>
        </p:txBody>
      </p:sp>
    </p:spTree>
    <p:extLst>
      <p:ext uri="{BB962C8B-B14F-4D97-AF65-F5344CB8AC3E}">
        <p14:creationId xmlns:p14="http://schemas.microsoft.com/office/powerpoint/2010/main" val="325447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3</a:t>
            </a:fld>
            <a:endParaRPr lang="en-US"/>
          </a:p>
        </p:txBody>
      </p:sp>
    </p:spTree>
    <p:extLst>
      <p:ext uri="{BB962C8B-B14F-4D97-AF65-F5344CB8AC3E}">
        <p14:creationId xmlns:p14="http://schemas.microsoft.com/office/powerpoint/2010/main" val="140032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4</a:t>
            </a:fld>
            <a:endParaRPr lang="en-US"/>
          </a:p>
        </p:txBody>
      </p:sp>
    </p:spTree>
    <p:extLst>
      <p:ext uri="{BB962C8B-B14F-4D97-AF65-F5344CB8AC3E}">
        <p14:creationId xmlns:p14="http://schemas.microsoft.com/office/powerpoint/2010/main" val="362006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5</a:t>
            </a:fld>
            <a:endParaRPr lang="en-US"/>
          </a:p>
        </p:txBody>
      </p:sp>
    </p:spTree>
    <p:extLst>
      <p:ext uri="{BB962C8B-B14F-4D97-AF65-F5344CB8AC3E}">
        <p14:creationId xmlns:p14="http://schemas.microsoft.com/office/powerpoint/2010/main" val="3127581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6</a:t>
            </a:fld>
            <a:endParaRPr lang="en-US"/>
          </a:p>
        </p:txBody>
      </p:sp>
    </p:spTree>
    <p:extLst>
      <p:ext uri="{BB962C8B-B14F-4D97-AF65-F5344CB8AC3E}">
        <p14:creationId xmlns:p14="http://schemas.microsoft.com/office/powerpoint/2010/main" val="303992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7</a:t>
            </a:fld>
            <a:endParaRPr lang="en-US"/>
          </a:p>
        </p:txBody>
      </p:sp>
    </p:spTree>
    <p:extLst>
      <p:ext uri="{BB962C8B-B14F-4D97-AF65-F5344CB8AC3E}">
        <p14:creationId xmlns:p14="http://schemas.microsoft.com/office/powerpoint/2010/main" val="3303127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8</a:t>
            </a:fld>
            <a:endParaRPr lang="en-US"/>
          </a:p>
        </p:txBody>
      </p:sp>
    </p:spTree>
    <p:extLst>
      <p:ext uri="{BB962C8B-B14F-4D97-AF65-F5344CB8AC3E}">
        <p14:creationId xmlns:p14="http://schemas.microsoft.com/office/powerpoint/2010/main" val="231062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22F9C-AE55-4436-AB15-B0A9204A92F8}" type="slidenum">
              <a:rPr lang="en-US" smtClean="0"/>
              <a:t>9</a:t>
            </a:fld>
            <a:endParaRPr lang="en-US"/>
          </a:p>
        </p:txBody>
      </p:sp>
    </p:spTree>
    <p:extLst>
      <p:ext uri="{BB962C8B-B14F-4D97-AF65-F5344CB8AC3E}">
        <p14:creationId xmlns:p14="http://schemas.microsoft.com/office/powerpoint/2010/main" val="4138038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grpSp>
        <p:nvGrpSpPr>
          <p:cNvPr id="3" name="Group 4"/>
          <p:cNvGrpSpPr>
            <a:grpSpLocks noChangeAspect="1"/>
          </p:cNvGrpSpPr>
          <p:nvPr userDrawn="1"/>
        </p:nvGrpSpPr>
        <p:grpSpPr bwMode="auto">
          <a:xfrm>
            <a:off x="971741" y="1933794"/>
            <a:ext cx="2628296" cy="1413413"/>
            <a:chOff x="517" y="1197"/>
            <a:chExt cx="1774" cy="954"/>
          </a:xfrm>
        </p:grpSpPr>
        <p:sp>
          <p:nvSpPr>
            <p:cNvPr id="24" name="Freeform 6"/>
            <p:cNvSpPr>
              <a:spLocks/>
            </p:cNvSpPr>
            <p:nvPr userDrawn="1"/>
          </p:nvSpPr>
          <p:spPr bwMode="auto">
            <a:xfrm>
              <a:off x="1155" y="1197"/>
              <a:ext cx="214" cy="599"/>
            </a:xfrm>
            <a:custGeom>
              <a:avLst/>
              <a:gdLst>
                <a:gd name="T0" fmla="*/ 310 w 427"/>
                <a:gd name="T1" fmla="*/ 0 h 1199"/>
                <a:gd name="T2" fmla="*/ 336 w 427"/>
                <a:gd name="T3" fmla="*/ 3 h 1199"/>
                <a:gd name="T4" fmla="*/ 361 w 427"/>
                <a:gd name="T5" fmla="*/ 11 h 1199"/>
                <a:gd name="T6" fmla="*/ 383 w 427"/>
                <a:gd name="T7" fmla="*/ 25 h 1199"/>
                <a:gd name="T8" fmla="*/ 401 w 427"/>
                <a:gd name="T9" fmla="*/ 43 h 1199"/>
                <a:gd name="T10" fmla="*/ 415 w 427"/>
                <a:gd name="T11" fmla="*/ 64 h 1199"/>
                <a:gd name="T12" fmla="*/ 424 w 427"/>
                <a:gd name="T13" fmla="*/ 88 h 1199"/>
                <a:gd name="T14" fmla="*/ 427 w 427"/>
                <a:gd name="T15" fmla="*/ 114 h 1199"/>
                <a:gd name="T16" fmla="*/ 425 w 427"/>
                <a:gd name="T17" fmla="*/ 141 h 1199"/>
                <a:gd name="T18" fmla="*/ 232 w 427"/>
                <a:gd name="T19" fmla="*/ 1104 h 1199"/>
                <a:gd name="T20" fmla="*/ 226 w 427"/>
                <a:gd name="T21" fmla="*/ 1127 h 1199"/>
                <a:gd name="T22" fmla="*/ 215 w 427"/>
                <a:gd name="T23" fmla="*/ 1147 h 1199"/>
                <a:gd name="T24" fmla="*/ 200 w 427"/>
                <a:gd name="T25" fmla="*/ 1164 h 1199"/>
                <a:gd name="T26" fmla="*/ 183 w 427"/>
                <a:gd name="T27" fmla="*/ 1178 h 1199"/>
                <a:gd name="T28" fmla="*/ 163 w 427"/>
                <a:gd name="T29" fmla="*/ 1189 h 1199"/>
                <a:gd name="T30" fmla="*/ 141 w 427"/>
                <a:gd name="T31" fmla="*/ 1197 h 1199"/>
                <a:gd name="T32" fmla="*/ 117 w 427"/>
                <a:gd name="T33" fmla="*/ 1199 h 1199"/>
                <a:gd name="T34" fmla="*/ 91 w 427"/>
                <a:gd name="T35" fmla="*/ 1196 h 1199"/>
                <a:gd name="T36" fmla="*/ 66 w 427"/>
                <a:gd name="T37" fmla="*/ 1187 h 1199"/>
                <a:gd name="T38" fmla="*/ 45 w 427"/>
                <a:gd name="T39" fmla="*/ 1173 h 1199"/>
                <a:gd name="T40" fmla="*/ 26 w 427"/>
                <a:gd name="T41" fmla="*/ 1156 h 1199"/>
                <a:gd name="T42" fmla="*/ 12 w 427"/>
                <a:gd name="T43" fmla="*/ 1134 h 1199"/>
                <a:gd name="T44" fmla="*/ 4 w 427"/>
                <a:gd name="T45" fmla="*/ 1111 h 1199"/>
                <a:gd name="T46" fmla="*/ 0 w 427"/>
                <a:gd name="T47" fmla="*/ 1085 h 1199"/>
                <a:gd name="T48" fmla="*/ 2 w 427"/>
                <a:gd name="T49" fmla="*/ 1058 h 1199"/>
                <a:gd name="T50" fmla="*/ 194 w 427"/>
                <a:gd name="T51" fmla="*/ 94 h 1199"/>
                <a:gd name="T52" fmla="*/ 202 w 427"/>
                <a:gd name="T53" fmla="*/ 72 h 1199"/>
                <a:gd name="T54" fmla="*/ 213 w 427"/>
                <a:gd name="T55" fmla="*/ 51 h 1199"/>
                <a:gd name="T56" fmla="*/ 227 w 427"/>
                <a:gd name="T57" fmla="*/ 34 h 1199"/>
                <a:gd name="T58" fmla="*/ 245 w 427"/>
                <a:gd name="T59" fmla="*/ 20 h 1199"/>
                <a:gd name="T60" fmla="*/ 264 w 427"/>
                <a:gd name="T61" fmla="*/ 9 h 1199"/>
                <a:gd name="T62" fmla="*/ 287 w 427"/>
                <a:gd name="T63" fmla="*/ 2 h 1199"/>
                <a:gd name="T64" fmla="*/ 310 w 427"/>
                <a:gd name="T65" fmla="*/ 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7" h="1199">
                  <a:moveTo>
                    <a:pt x="310" y="0"/>
                  </a:moveTo>
                  <a:lnTo>
                    <a:pt x="336" y="3"/>
                  </a:lnTo>
                  <a:lnTo>
                    <a:pt x="361" y="11"/>
                  </a:lnTo>
                  <a:lnTo>
                    <a:pt x="383" y="25"/>
                  </a:lnTo>
                  <a:lnTo>
                    <a:pt x="401" y="43"/>
                  </a:lnTo>
                  <a:lnTo>
                    <a:pt x="415" y="64"/>
                  </a:lnTo>
                  <a:lnTo>
                    <a:pt x="424" y="88"/>
                  </a:lnTo>
                  <a:lnTo>
                    <a:pt x="427" y="114"/>
                  </a:lnTo>
                  <a:lnTo>
                    <a:pt x="425" y="141"/>
                  </a:lnTo>
                  <a:lnTo>
                    <a:pt x="232" y="1104"/>
                  </a:lnTo>
                  <a:lnTo>
                    <a:pt x="226" y="1127"/>
                  </a:lnTo>
                  <a:lnTo>
                    <a:pt x="215" y="1147"/>
                  </a:lnTo>
                  <a:lnTo>
                    <a:pt x="200" y="1164"/>
                  </a:lnTo>
                  <a:lnTo>
                    <a:pt x="183" y="1178"/>
                  </a:lnTo>
                  <a:lnTo>
                    <a:pt x="163" y="1189"/>
                  </a:lnTo>
                  <a:lnTo>
                    <a:pt x="141" y="1197"/>
                  </a:lnTo>
                  <a:lnTo>
                    <a:pt x="117" y="1199"/>
                  </a:lnTo>
                  <a:lnTo>
                    <a:pt x="91" y="1196"/>
                  </a:lnTo>
                  <a:lnTo>
                    <a:pt x="66" y="1187"/>
                  </a:lnTo>
                  <a:lnTo>
                    <a:pt x="45" y="1173"/>
                  </a:lnTo>
                  <a:lnTo>
                    <a:pt x="26" y="1156"/>
                  </a:lnTo>
                  <a:lnTo>
                    <a:pt x="12" y="1134"/>
                  </a:lnTo>
                  <a:lnTo>
                    <a:pt x="4" y="1111"/>
                  </a:lnTo>
                  <a:lnTo>
                    <a:pt x="0" y="1085"/>
                  </a:lnTo>
                  <a:lnTo>
                    <a:pt x="2" y="1058"/>
                  </a:lnTo>
                  <a:lnTo>
                    <a:pt x="194" y="94"/>
                  </a:lnTo>
                  <a:lnTo>
                    <a:pt x="202" y="72"/>
                  </a:lnTo>
                  <a:lnTo>
                    <a:pt x="213" y="51"/>
                  </a:lnTo>
                  <a:lnTo>
                    <a:pt x="227" y="34"/>
                  </a:lnTo>
                  <a:lnTo>
                    <a:pt x="245" y="20"/>
                  </a:lnTo>
                  <a:lnTo>
                    <a:pt x="264" y="9"/>
                  </a:lnTo>
                  <a:lnTo>
                    <a:pt x="287" y="2"/>
                  </a:lnTo>
                  <a:lnTo>
                    <a:pt x="310"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p:cNvSpPr>
            <p:nvPr userDrawn="1"/>
          </p:nvSpPr>
          <p:spPr bwMode="auto">
            <a:xfrm>
              <a:off x="1455" y="1347"/>
              <a:ext cx="184" cy="449"/>
            </a:xfrm>
            <a:custGeom>
              <a:avLst/>
              <a:gdLst>
                <a:gd name="T0" fmla="*/ 250 w 367"/>
                <a:gd name="T1" fmla="*/ 0 h 900"/>
                <a:gd name="T2" fmla="*/ 277 w 367"/>
                <a:gd name="T3" fmla="*/ 3 h 900"/>
                <a:gd name="T4" fmla="*/ 301 w 367"/>
                <a:gd name="T5" fmla="*/ 12 h 900"/>
                <a:gd name="T6" fmla="*/ 323 w 367"/>
                <a:gd name="T7" fmla="*/ 26 h 900"/>
                <a:gd name="T8" fmla="*/ 340 w 367"/>
                <a:gd name="T9" fmla="*/ 43 h 900"/>
                <a:gd name="T10" fmla="*/ 354 w 367"/>
                <a:gd name="T11" fmla="*/ 65 h 900"/>
                <a:gd name="T12" fmla="*/ 364 w 367"/>
                <a:gd name="T13" fmla="*/ 88 h 900"/>
                <a:gd name="T14" fmla="*/ 367 w 367"/>
                <a:gd name="T15" fmla="*/ 114 h 900"/>
                <a:gd name="T16" fmla="*/ 365 w 367"/>
                <a:gd name="T17" fmla="*/ 141 h 900"/>
                <a:gd name="T18" fmla="*/ 233 w 367"/>
                <a:gd name="T19" fmla="*/ 805 h 900"/>
                <a:gd name="T20" fmla="*/ 225 w 367"/>
                <a:gd name="T21" fmla="*/ 828 h 900"/>
                <a:gd name="T22" fmla="*/ 214 w 367"/>
                <a:gd name="T23" fmla="*/ 848 h 900"/>
                <a:gd name="T24" fmla="*/ 200 w 367"/>
                <a:gd name="T25" fmla="*/ 865 h 900"/>
                <a:gd name="T26" fmla="*/ 182 w 367"/>
                <a:gd name="T27" fmla="*/ 879 h 900"/>
                <a:gd name="T28" fmla="*/ 163 w 367"/>
                <a:gd name="T29" fmla="*/ 890 h 900"/>
                <a:gd name="T30" fmla="*/ 141 w 367"/>
                <a:gd name="T31" fmla="*/ 898 h 900"/>
                <a:gd name="T32" fmla="*/ 117 w 367"/>
                <a:gd name="T33" fmla="*/ 900 h 900"/>
                <a:gd name="T34" fmla="*/ 91 w 367"/>
                <a:gd name="T35" fmla="*/ 897 h 900"/>
                <a:gd name="T36" fmla="*/ 66 w 367"/>
                <a:gd name="T37" fmla="*/ 888 h 900"/>
                <a:gd name="T38" fmla="*/ 44 w 367"/>
                <a:gd name="T39" fmla="*/ 874 h 900"/>
                <a:gd name="T40" fmla="*/ 26 w 367"/>
                <a:gd name="T41" fmla="*/ 857 h 900"/>
                <a:gd name="T42" fmla="*/ 13 w 367"/>
                <a:gd name="T43" fmla="*/ 835 h 900"/>
                <a:gd name="T44" fmla="*/ 3 w 367"/>
                <a:gd name="T45" fmla="*/ 812 h 900"/>
                <a:gd name="T46" fmla="*/ 0 w 367"/>
                <a:gd name="T47" fmla="*/ 786 h 900"/>
                <a:gd name="T48" fmla="*/ 2 w 367"/>
                <a:gd name="T49" fmla="*/ 759 h 900"/>
                <a:gd name="T50" fmla="*/ 135 w 367"/>
                <a:gd name="T51" fmla="*/ 95 h 900"/>
                <a:gd name="T52" fmla="*/ 141 w 367"/>
                <a:gd name="T53" fmla="*/ 72 h 900"/>
                <a:gd name="T54" fmla="*/ 153 w 367"/>
                <a:gd name="T55" fmla="*/ 52 h 900"/>
                <a:gd name="T56" fmla="*/ 167 w 367"/>
                <a:gd name="T57" fmla="*/ 35 h 900"/>
                <a:gd name="T58" fmla="*/ 184 w 367"/>
                <a:gd name="T59" fmla="*/ 21 h 900"/>
                <a:gd name="T60" fmla="*/ 205 w 367"/>
                <a:gd name="T61" fmla="*/ 10 h 900"/>
                <a:gd name="T62" fmla="*/ 226 w 367"/>
                <a:gd name="T63" fmla="*/ 3 h 900"/>
                <a:gd name="T64" fmla="*/ 250 w 367"/>
                <a:gd name="T65"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900">
                  <a:moveTo>
                    <a:pt x="250" y="0"/>
                  </a:moveTo>
                  <a:lnTo>
                    <a:pt x="277" y="3"/>
                  </a:lnTo>
                  <a:lnTo>
                    <a:pt x="301" y="12"/>
                  </a:lnTo>
                  <a:lnTo>
                    <a:pt x="323" y="26"/>
                  </a:lnTo>
                  <a:lnTo>
                    <a:pt x="340" y="43"/>
                  </a:lnTo>
                  <a:lnTo>
                    <a:pt x="354" y="65"/>
                  </a:lnTo>
                  <a:lnTo>
                    <a:pt x="364" y="88"/>
                  </a:lnTo>
                  <a:lnTo>
                    <a:pt x="367" y="114"/>
                  </a:lnTo>
                  <a:lnTo>
                    <a:pt x="365" y="141"/>
                  </a:lnTo>
                  <a:lnTo>
                    <a:pt x="233" y="805"/>
                  </a:lnTo>
                  <a:lnTo>
                    <a:pt x="225" y="828"/>
                  </a:lnTo>
                  <a:lnTo>
                    <a:pt x="214" y="848"/>
                  </a:lnTo>
                  <a:lnTo>
                    <a:pt x="200" y="865"/>
                  </a:lnTo>
                  <a:lnTo>
                    <a:pt x="182" y="879"/>
                  </a:lnTo>
                  <a:lnTo>
                    <a:pt x="163" y="890"/>
                  </a:lnTo>
                  <a:lnTo>
                    <a:pt x="141" y="898"/>
                  </a:lnTo>
                  <a:lnTo>
                    <a:pt x="117" y="900"/>
                  </a:lnTo>
                  <a:lnTo>
                    <a:pt x="91" y="897"/>
                  </a:lnTo>
                  <a:lnTo>
                    <a:pt x="66" y="888"/>
                  </a:lnTo>
                  <a:lnTo>
                    <a:pt x="44" y="874"/>
                  </a:lnTo>
                  <a:lnTo>
                    <a:pt x="26" y="857"/>
                  </a:lnTo>
                  <a:lnTo>
                    <a:pt x="13" y="835"/>
                  </a:lnTo>
                  <a:lnTo>
                    <a:pt x="3" y="812"/>
                  </a:lnTo>
                  <a:lnTo>
                    <a:pt x="0" y="786"/>
                  </a:lnTo>
                  <a:lnTo>
                    <a:pt x="2" y="759"/>
                  </a:lnTo>
                  <a:lnTo>
                    <a:pt x="135" y="95"/>
                  </a:lnTo>
                  <a:lnTo>
                    <a:pt x="141" y="72"/>
                  </a:lnTo>
                  <a:lnTo>
                    <a:pt x="153" y="52"/>
                  </a:lnTo>
                  <a:lnTo>
                    <a:pt x="167" y="35"/>
                  </a:lnTo>
                  <a:lnTo>
                    <a:pt x="184" y="21"/>
                  </a:lnTo>
                  <a:lnTo>
                    <a:pt x="205" y="10"/>
                  </a:lnTo>
                  <a:lnTo>
                    <a:pt x="226" y="3"/>
                  </a:lnTo>
                  <a:lnTo>
                    <a:pt x="250"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1605" y="1676"/>
              <a:ext cx="120" cy="120"/>
            </a:xfrm>
            <a:custGeom>
              <a:avLst/>
              <a:gdLst>
                <a:gd name="T0" fmla="*/ 121 w 240"/>
                <a:gd name="T1" fmla="*/ 0 h 240"/>
                <a:gd name="T2" fmla="*/ 148 w 240"/>
                <a:gd name="T3" fmla="*/ 3 h 240"/>
                <a:gd name="T4" fmla="*/ 174 w 240"/>
                <a:gd name="T5" fmla="*/ 13 h 240"/>
                <a:gd name="T6" fmla="*/ 195 w 240"/>
                <a:gd name="T7" fmla="*/ 27 h 240"/>
                <a:gd name="T8" fmla="*/ 215 w 240"/>
                <a:gd name="T9" fmla="*/ 45 h 240"/>
                <a:gd name="T10" fmla="*/ 229 w 240"/>
                <a:gd name="T11" fmla="*/ 68 h 240"/>
                <a:gd name="T12" fmla="*/ 237 w 240"/>
                <a:gd name="T13" fmla="*/ 92 h 240"/>
                <a:gd name="T14" fmla="*/ 240 w 240"/>
                <a:gd name="T15" fmla="*/ 120 h 240"/>
                <a:gd name="T16" fmla="*/ 237 w 240"/>
                <a:gd name="T17" fmla="*/ 147 h 240"/>
                <a:gd name="T18" fmla="*/ 229 w 240"/>
                <a:gd name="T19" fmla="*/ 173 h 240"/>
                <a:gd name="T20" fmla="*/ 215 w 240"/>
                <a:gd name="T21" fmla="*/ 195 h 240"/>
                <a:gd name="T22" fmla="*/ 195 w 240"/>
                <a:gd name="T23" fmla="*/ 213 h 240"/>
                <a:gd name="T24" fmla="*/ 174 w 240"/>
                <a:gd name="T25" fmla="*/ 228 h 240"/>
                <a:gd name="T26" fmla="*/ 148 w 240"/>
                <a:gd name="T27" fmla="*/ 237 h 240"/>
                <a:gd name="T28" fmla="*/ 121 w 240"/>
                <a:gd name="T29" fmla="*/ 240 h 240"/>
                <a:gd name="T30" fmla="*/ 93 w 240"/>
                <a:gd name="T31" fmla="*/ 237 h 240"/>
                <a:gd name="T32" fmla="*/ 68 w 240"/>
                <a:gd name="T33" fmla="*/ 228 h 240"/>
                <a:gd name="T34" fmla="*/ 46 w 240"/>
                <a:gd name="T35" fmla="*/ 213 h 240"/>
                <a:gd name="T36" fmla="*/ 27 w 240"/>
                <a:gd name="T37" fmla="*/ 195 h 240"/>
                <a:gd name="T38" fmla="*/ 13 w 240"/>
                <a:gd name="T39" fmla="*/ 173 h 240"/>
                <a:gd name="T40" fmla="*/ 4 w 240"/>
                <a:gd name="T41" fmla="*/ 147 h 240"/>
                <a:gd name="T42" fmla="*/ 0 w 240"/>
                <a:gd name="T43" fmla="*/ 120 h 240"/>
                <a:gd name="T44" fmla="*/ 4 w 240"/>
                <a:gd name="T45" fmla="*/ 92 h 240"/>
                <a:gd name="T46" fmla="*/ 13 w 240"/>
                <a:gd name="T47" fmla="*/ 68 h 240"/>
                <a:gd name="T48" fmla="*/ 27 w 240"/>
                <a:gd name="T49" fmla="*/ 45 h 240"/>
                <a:gd name="T50" fmla="*/ 46 w 240"/>
                <a:gd name="T51" fmla="*/ 27 h 240"/>
                <a:gd name="T52" fmla="*/ 68 w 240"/>
                <a:gd name="T53" fmla="*/ 13 h 240"/>
                <a:gd name="T54" fmla="*/ 93 w 240"/>
                <a:gd name="T55" fmla="*/ 3 h 240"/>
                <a:gd name="T56" fmla="*/ 121 w 240"/>
                <a:gd name="T5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240">
                  <a:moveTo>
                    <a:pt x="121" y="0"/>
                  </a:moveTo>
                  <a:lnTo>
                    <a:pt x="148" y="3"/>
                  </a:lnTo>
                  <a:lnTo>
                    <a:pt x="174" y="13"/>
                  </a:lnTo>
                  <a:lnTo>
                    <a:pt x="195" y="27"/>
                  </a:lnTo>
                  <a:lnTo>
                    <a:pt x="215" y="45"/>
                  </a:lnTo>
                  <a:lnTo>
                    <a:pt x="229" y="68"/>
                  </a:lnTo>
                  <a:lnTo>
                    <a:pt x="237" y="92"/>
                  </a:lnTo>
                  <a:lnTo>
                    <a:pt x="240" y="120"/>
                  </a:lnTo>
                  <a:lnTo>
                    <a:pt x="237" y="147"/>
                  </a:lnTo>
                  <a:lnTo>
                    <a:pt x="229" y="173"/>
                  </a:lnTo>
                  <a:lnTo>
                    <a:pt x="215" y="195"/>
                  </a:lnTo>
                  <a:lnTo>
                    <a:pt x="195" y="213"/>
                  </a:lnTo>
                  <a:lnTo>
                    <a:pt x="174" y="228"/>
                  </a:lnTo>
                  <a:lnTo>
                    <a:pt x="148" y="237"/>
                  </a:lnTo>
                  <a:lnTo>
                    <a:pt x="121" y="240"/>
                  </a:lnTo>
                  <a:lnTo>
                    <a:pt x="93" y="237"/>
                  </a:lnTo>
                  <a:lnTo>
                    <a:pt x="68" y="228"/>
                  </a:lnTo>
                  <a:lnTo>
                    <a:pt x="46" y="213"/>
                  </a:lnTo>
                  <a:lnTo>
                    <a:pt x="27" y="195"/>
                  </a:lnTo>
                  <a:lnTo>
                    <a:pt x="13" y="173"/>
                  </a:lnTo>
                  <a:lnTo>
                    <a:pt x="4" y="147"/>
                  </a:lnTo>
                  <a:lnTo>
                    <a:pt x="0" y="120"/>
                  </a:lnTo>
                  <a:lnTo>
                    <a:pt x="4" y="92"/>
                  </a:lnTo>
                  <a:lnTo>
                    <a:pt x="13" y="68"/>
                  </a:lnTo>
                  <a:lnTo>
                    <a:pt x="27" y="45"/>
                  </a:lnTo>
                  <a:lnTo>
                    <a:pt x="46" y="27"/>
                  </a:lnTo>
                  <a:lnTo>
                    <a:pt x="68" y="13"/>
                  </a:lnTo>
                  <a:lnTo>
                    <a:pt x="93" y="3"/>
                  </a:lnTo>
                  <a:lnTo>
                    <a:pt x="121"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1550" y="1197"/>
              <a:ext cx="120" cy="120"/>
            </a:xfrm>
            <a:custGeom>
              <a:avLst/>
              <a:gdLst>
                <a:gd name="T0" fmla="*/ 120 w 240"/>
                <a:gd name="T1" fmla="*/ 0 h 239"/>
                <a:gd name="T2" fmla="*/ 147 w 240"/>
                <a:gd name="T3" fmla="*/ 3 h 239"/>
                <a:gd name="T4" fmla="*/ 173 w 240"/>
                <a:gd name="T5" fmla="*/ 11 h 239"/>
                <a:gd name="T6" fmla="*/ 194 w 240"/>
                <a:gd name="T7" fmla="*/ 25 h 239"/>
                <a:gd name="T8" fmla="*/ 214 w 240"/>
                <a:gd name="T9" fmla="*/ 44 h 239"/>
                <a:gd name="T10" fmla="*/ 228 w 240"/>
                <a:gd name="T11" fmla="*/ 66 h 239"/>
                <a:gd name="T12" fmla="*/ 236 w 240"/>
                <a:gd name="T13" fmla="*/ 91 h 239"/>
                <a:gd name="T14" fmla="*/ 240 w 240"/>
                <a:gd name="T15" fmla="*/ 119 h 239"/>
                <a:gd name="T16" fmla="*/ 236 w 240"/>
                <a:gd name="T17" fmla="*/ 146 h 239"/>
                <a:gd name="T18" fmla="*/ 228 w 240"/>
                <a:gd name="T19" fmla="*/ 172 h 239"/>
                <a:gd name="T20" fmla="*/ 214 w 240"/>
                <a:gd name="T21" fmla="*/ 194 h 239"/>
                <a:gd name="T22" fmla="*/ 194 w 240"/>
                <a:gd name="T23" fmla="*/ 213 h 239"/>
                <a:gd name="T24" fmla="*/ 173 w 240"/>
                <a:gd name="T25" fmla="*/ 227 h 239"/>
                <a:gd name="T26" fmla="*/ 147 w 240"/>
                <a:gd name="T27" fmla="*/ 236 h 239"/>
                <a:gd name="T28" fmla="*/ 120 w 240"/>
                <a:gd name="T29" fmla="*/ 239 h 239"/>
                <a:gd name="T30" fmla="*/ 92 w 240"/>
                <a:gd name="T31" fmla="*/ 236 h 239"/>
                <a:gd name="T32" fmla="*/ 67 w 240"/>
                <a:gd name="T33" fmla="*/ 227 h 239"/>
                <a:gd name="T34" fmla="*/ 45 w 240"/>
                <a:gd name="T35" fmla="*/ 213 h 239"/>
                <a:gd name="T36" fmla="*/ 26 w 240"/>
                <a:gd name="T37" fmla="*/ 194 h 239"/>
                <a:gd name="T38" fmla="*/ 12 w 240"/>
                <a:gd name="T39" fmla="*/ 172 h 239"/>
                <a:gd name="T40" fmla="*/ 3 w 240"/>
                <a:gd name="T41" fmla="*/ 146 h 239"/>
                <a:gd name="T42" fmla="*/ 0 w 240"/>
                <a:gd name="T43" fmla="*/ 119 h 239"/>
                <a:gd name="T44" fmla="*/ 3 w 240"/>
                <a:gd name="T45" fmla="*/ 91 h 239"/>
                <a:gd name="T46" fmla="*/ 12 w 240"/>
                <a:gd name="T47" fmla="*/ 66 h 239"/>
                <a:gd name="T48" fmla="*/ 26 w 240"/>
                <a:gd name="T49" fmla="*/ 44 h 239"/>
                <a:gd name="T50" fmla="*/ 45 w 240"/>
                <a:gd name="T51" fmla="*/ 25 h 239"/>
                <a:gd name="T52" fmla="*/ 67 w 240"/>
                <a:gd name="T53" fmla="*/ 11 h 239"/>
                <a:gd name="T54" fmla="*/ 92 w 240"/>
                <a:gd name="T55" fmla="*/ 3 h 239"/>
                <a:gd name="T56" fmla="*/ 120 w 240"/>
                <a:gd name="T57"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239">
                  <a:moveTo>
                    <a:pt x="120" y="0"/>
                  </a:moveTo>
                  <a:lnTo>
                    <a:pt x="147" y="3"/>
                  </a:lnTo>
                  <a:lnTo>
                    <a:pt x="173" y="11"/>
                  </a:lnTo>
                  <a:lnTo>
                    <a:pt x="194" y="25"/>
                  </a:lnTo>
                  <a:lnTo>
                    <a:pt x="214" y="44"/>
                  </a:lnTo>
                  <a:lnTo>
                    <a:pt x="228" y="66"/>
                  </a:lnTo>
                  <a:lnTo>
                    <a:pt x="236" y="91"/>
                  </a:lnTo>
                  <a:lnTo>
                    <a:pt x="240" y="119"/>
                  </a:lnTo>
                  <a:lnTo>
                    <a:pt x="236" y="146"/>
                  </a:lnTo>
                  <a:lnTo>
                    <a:pt x="228" y="172"/>
                  </a:lnTo>
                  <a:lnTo>
                    <a:pt x="214" y="194"/>
                  </a:lnTo>
                  <a:lnTo>
                    <a:pt x="194" y="213"/>
                  </a:lnTo>
                  <a:lnTo>
                    <a:pt x="173" y="227"/>
                  </a:lnTo>
                  <a:lnTo>
                    <a:pt x="147" y="236"/>
                  </a:lnTo>
                  <a:lnTo>
                    <a:pt x="120" y="239"/>
                  </a:lnTo>
                  <a:lnTo>
                    <a:pt x="92" y="236"/>
                  </a:lnTo>
                  <a:lnTo>
                    <a:pt x="67" y="227"/>
                  </a:lnTo>
                  <a:lnTo>
                    <a:pt x="45" y="213"/>
                  </a:lnTo>
                  <a:lnTo>
                    <a:pt x="26" y="194"/>
                  </a:lnTo>
                  <a:lnTo>
                    <a:pt x="12" y="172"/>
                  </a:lnTo>
                  <a:lnTo>
                    <a:pt x="3" y="146"/>
                  </a:lnTo>
                  <a:lnTo>
                    <a:pt x="0" y="119"/>
                  </a:lnTo>
                  <a:lnTo>
                    <a:pt x="3" y="91"/>
                  </a:lnTo>
                  <a:lnTo>
                    <a:pt x="12" y="66"/>
                  </a:lnTo>
                  <a:lnTo>
                    <a:pt x="26" y="44"/>
                  </a:lnTo>
                  <a:lnTo>
                    <a:pt x="45" y="25"/>
                  </a:lnTo>
                  <a:lnTo>
                    <a:pt x="67" y="11"/>
                  </a:lnTo>
                  <a:lnTo>
                    <a:pt x="92" y="3"/>
                  </a:lnTo>
                  <a:lnTo>
                    <a:pt x="120"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1085" y="1437"/>
              <a:ext cx="386" cy="120"/>
            </a:xfrm>
            <a:custGeom>
              <a:avLst/>
              <a:gdLst>
                <a:gd name="T0" fmla="*/ 116 w 772"/>
                <a:gd name="T1" fmla="*/ 0 h 240"/>
                <a:gd name="T2" fmla="*/ 654 w 772"/>
                <a:gd name="T3" fmla="*/ 0 h 240"/>
                <a:gd name="T4" fmla="*/ 681 w 772"/>
                <a:gd name="T5" fmla="*/ 3 h 240"/>
                <a:gd name="T6" fmla="*/ 706 w 772"/>
                <a:gd name="T7" fmla="*/ 12 h 240"/>
                <a:gd name="T8" fmla="*/ 727 w 772"/>
                <a:gd name="T9" fmla="*/ 26 h 240"/>
                <a:gd name="T10" fmla="*/ 745 w 772"/>
                <a:gd name="T11" fmla="*/ 43 h 240"/>
                <a:gd name="T12" fmla="*/ 759 w 772"/>
                <a:gd name="T13" fmla="*/ 65 h 240"/>
                <a:gd name="T14" fmla="*/ 768 w 772"/>
                <a:gd name="T15" fmla="*/ 88 h 240"/>
                <a:gd name="T16" fmla="*/ 772 w 772"/>
                <a:gd name="T17" fmla="*/ 114 h 240"/>
                <a:gd name="T18" fmla="*/ 769 w 772"/>
                <a:gd name="T19" fmla="*/ 141 h 240"/>
                <a:gd name="T20" fmla="*/ 769 w 772"/>
                <a:gd name="T21" fmla="*/ 146 h 240"/>
                <a:gd name="T22" fmla="*/ 762 w 772"/>
                <a:gd name="T23" fmla="*/ 168 h 240"/>
                <a:gd name="T24" fmla="*/ 751 w 772"/>
                <a:gd name="T25" fmla="*/ 189 h 240"/>
                <a:gd name="T26" fmla="*/ 737 w 772"/>
                <a:gd name="T27" fmla="*/ 206 h 240"/>
                <a:gd name="T28" fmla="*/ 719 w 772"/>
                <a:gd name="T29" fmla="*/ 220 h 240"/>
                <a:gd name="T30" fmla="*/ 699 w 772"/>
                <a:gd name="T31" fmla="*/ 231 h 240"/>
                <a:gd name="T32" fmla="*/ 677 w 772"/>
                <a:gd name="T33" fmla="*/ 238 h 240"/>
                <a:gd name="T34" fmla="*/ 654 w 772"/>
                <a:gd name="T35" fmla="*/ 240 h 240"/>
                <a:gd name="T36" fmla="*/ 115 w 772"/>
                <a:gd name="T37" fmla="*/ 240 h 240"/>
                <a:gd name="T38" fmla="*/ 88 w 772"/>
                <a:gd name="T39" fmla="*/ 237 h 240"/>
                <a:gd name="T40" fmla="*/ 63 w 772"/>
                <a:gd name="T41" fmla="*/ 229 h 240"/>
                <a:gd name="T42" fmla="*/ 42 w 772"/>
                <a:gd name="T43" fmla="*/ 215 h 240"/>
                <a:gd name="T44" fmla="*/ 24 w 772"/>
                <a:gd name="T45" fmla="*/ 197 h 240"/>
                <a:gd name="T46" fmla="*/ 10 w 772"/>
                <a:gd name="T47" fmla="*/ 176 h 240"/>
                <a:gd name="T48" fmla="*/ 1 w 772"/>
                <a:gd name="T49" fmla="*/ 152 h 240"/>
                <a:gd name="T50" fmla="*/ 0 w 772"/>
                <a:gd name="T51" fmla="*/ 142 h 240"/>
                <a:gd name="T52" fmla="*/ 0 w 772"/>
                <a:gd name="T53" fmla="*/ 99 h 240"/>
                <a:gd name="T54" fmla="*/ 1 w 772"/>
                <a:gd name="T55" fmla="*/ 95 h 240"/>
                <a:gd name="T56" fmla="*/ 7 w 772"/>
                <a:gd name="T57" fmla="*/ 72 h 240"/>
                <a:gd name="T58" fmla="*/ 18 w 772"/>
                <a:gd name="T59" fmla="*/ 52 h 240"/>
                <a:gd name="T60" fmla="*/ 33 w 772"/>
                <a:gd name="T61" fmla="*/ 35 h 240"/>
                <a:gd name="T62" fmla="*/ 50 w 772"/>
                <a:gd name="T63" fmla="*/ 21 h 240"/>
                <a:gd name="T64" fmla="*/ 71 w 772"/>
                <a:gd name="T65" fmla="*/ 10 h 240"/>
                <a:gd name="T66" fmla="*/ 92 w 772"/>
                <a:gd name="T67" fmla="*/ 2 h 240"/>
                <a:gd name="T68" fmla="*/ 116 w 772"/>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2" h="240">
                  <a:moveTo>
                    <a:pt x="116" y="0"/>
                  </a:moveTo>
                  <a:lnTo>
                    <a:pt x="654" y="0"/>
                  </a:lnTo>
                  <a:lnTo>
                    <a:pt x="681" y="3"/>
                  </a:lnTo>
                  <a:lnTo>
                    <a:pt x="706" y="12"/>
                  </a:lnTo>
                  <a:lnTo>
                    <a:pt x="727" y="26"/>
                  </a:lnTo>
                  <a:lnTo>
                    <a:pt x="745" y="43"/>
                  </a:lnTo>
                  <a:lnTo>
                    <a:pt x="759" y="65"/>
                  </a:lnTo>
                  <a:lnTo>
                    <a:pt x="768" y="88"/>
                  </a:lnTo>
                  <a:lnTo>
                    <a:pt x="772" y="114"/>
                  </a:lnTo>
                  <a:lnTo>
                    <a:pt x="769" y="141"/>
                  </a:lnTo>
                  <a:lnTo>
                    <a:pt x="769" y="146"/>
                  </a:lnTo>
                  <a:lnTo>
                    <a:pt x="762" y="168"/>
                  </a:lnTo>
                  <a:lnTo>
                    <a:pt x="751" y="189"/>
                  </a:lnTo>
                  <a:lnTo>
                    <a:pt x="737" y="206"/>
                  </a:lnTo>
                  <a:lnTo>
                    <a:pt x="719" y="220"/>
                  </a:lnTo>
                  <a:lnTo>
                    <a:pt x="699" y="231"/>
                  </a:lnTo>
                  <a:lnTo>
                    <a:pt x="677" y="238"/>
                  </a:lnTo>
                  <a:lnTo>
                    <a:pt x="654" y="240"/>
                  </a:lnTo>
                  <a:lnTo>
                    <a:pt x="115" y="240"/>
                  </a:lnTo>
                  <a:lnTo>
                    <a:pt x="88" y="237"/>
                  </a:lnTo>
                  <a:lnTo>
                    <a:pt x="63" y="229"/>
                  </a:lnTo>
                  <a:lnTo>
                    <a:pt x="42" y="215"/>
                  </a:lnTo>
                  <a:lnTo>
                    <a:pt x="24" y="197"/>
                  </a:lnTo>
                  <a:lnTo>
                    <a:pt x="10" y="176"/>
                  </a:lnTo>
                  <a:lnTo>
                    <a:pt x="1" y="152"/>
                  </a:lnTo>
                  <a:lnTo>
                    <a:pt x="0" y="142"/>
                  </a:lnTo>
                  <a:lnTo>
                    <a:pt x="0" y="99"/>
                  </a:lnTo>
                  <a:lnTo>
                    <a:pt x="1" y="95"/>
                  </a:lnTo>
                  <a:lnTo>
                    <a:pt x="7" y="72"/>
                  </a:lnTo>
                  <a:lnTo>
                    <a:pt x="18" y="52"/>
                  </a:lnTo>
                  <a:lnTo>
                    <a:pt x="33" y="35"/>
                  </a:lnTo>
                  <a:lnTo>
                    <a:pt x="50" y="21"/>
                  </a:lnTo>
                  <a:lnTo>
                    <a:pt x="71" y="10"/>
                  </a:lnTo>
                  <a:lnTo>
                    <a:pt x="92" y="2"/>
                  </a:lnTo>
                  <a:lnTo>
                    <a:pt x="116"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p:cNvSpPr>
            <p:nvPr userDrawn="1"/>
          </p:nvSpPr>
          <p:spPr bwMode="auto">
            <a:xfrm>
              <a:off x="517" y="1917"/>
              <a:ext cx="77" cy="233"/>
            </a:xfrm>
            <a:custGeom>
              <a:avLst/>
              <a:gdLst>
                <a:gd name="T0" fmla="*/ 110 w 154"/>
                <a:gd name="T1" fmla="*/ 0 h 468"/>
                <a:gd name="T2" fmla="*/ 123 w 154"/>
                <a:gd name="T3" fmla="*/ 1 h 468"/>
                <a:gd name="T4" fmla="*/ 135 w 154"/>
                <a:gd name="T5" fmla="*/ 7 h 468"/>
                <a:gd name="T6" fmla="*/ 144 w 154"/>
                <a:gd name="T7" fmla="*/ 15 h 468"/>
                <a:gd name="T8" fmla="*/ 151 w 154"/>
                <a:gd name="T9" fmla="*/ 26 h 468"/>
                <a:gd name="T10" fmla="*/ 154 w 154"/>
                <a:gd name="T11" fmla="*/ 38 h 468"/>
                <a:gd name="T12" fmla="*/ 154 w 154"/>
                <a:gd name="T13" fmla="*/ 51 h 468"/>
                <a:gd name="T14" fmla="*/ 102 w 154"/>
                <a:gd name="T15" fmla="*/ 418 h 468"/>
                <a:gd name="T16" fmla="*/ 99 w 154"/>
                <a:gd name="T17" fmla="*/ 432 h 468"/>
                <a:gd name="T18" fmla="*/ 91 w 154"/>
                <a:gd name="T19" fmla="*/ 444 h 468"/>
                <a:gd name="T20" fmla="*/ 82 w 154"/>
                <a:gd name="T21" fmla="*/ 455 h 468"/>
                <a:gd name="T22" fmla="*/ 68 w 154"/>
                <a:gd name="T23" fmla="*/ 464 h 468"/>
                <a:gd name="T24" fmla="*/ 52 w 154"/>
                <a:gd name="T25" fmla="*/ 468 h 468"/>
                <a:gd name="T26" fmla="*/ 37 w 154"/>
                <a:gd name="T27" fmla="*/ 468 h 468"/>
                <a:gd name="T28" fmla="*/ 22 w 154"/>
                <a:gd name="T29" fmla="*/ 464 h 468"/>
                <a:gd name="T30" fmla="*/ 11 w 154"/>
                <a:gd name="T31" fmla="*/ 454 h 468"/>
                <a:gd name="T32" fmla="*/ 3 w 154"/>
                <a:gd name="T33" fmla="*/ 444 h 468"/>
                <a:gd name="T34" fmla="*/ 0 w 154"/>
                <a:gd name="T35" fmla="*/ 431 h 468"/>
                <a:gd name="T36" fmla="*/ 0 w 154"/>
                <a:gd name="T37" fmla="*/ 418 h 468"/>
                <a:gd name="T38" fmla="*/ 52 w 154"/>
                <a:gd name="T39" fmla="*/ 51 h 468"/>
                <a:gd name="T40" fmla="*/ 56 w 154"/>
                <a:gd name="T41" fmla="*/ 38 h 468"/>
                <a:gd name="T42" fmla="*/ 62 w 154"/>
                <a:gd name="T43" fmla="*/ 26 h 468"/>
                <a:gd name="T44" fmla="*/ 71 w 154"/>
                <a:gd name="T45" fmla="*/ 15 h 468"/>
                <a:gd name="T46" fmla="*/ 83 w 154"/>
                <a:gd name="T47" fmla="*/ 7 h 468"/>
                <a:gd name="T48" fmla="*/ 97 w 154"/>
                <a:gd name="T49" fmla="*/ 2 h 468"/>
                <a:gd name="T50" fmla="*/ 110 w 154"/>
                <a:gd name="T5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468">
                  <a:moveTo>
                    <a:pt x="110" y="0"/>
                  </a:moveTo>
                  <a:lnTo>
                    <a:pt x="123" y="1"/>
                  </a:lnTo>
                  <a:lnTo>
                    <a:pt x="135" y="7"/>
                  </a:lnTo>
                  <a:lnTo>
                    <a:pt x="144" y="15"/>
                  </a:lnTo>
                  <a:lnTo>
                    <a:pt x="151" y="26"/>
                  </a:lnTo>
                  <a:lnTo>
                    <a:pt x="154" y="38"/>
                  </a:lnTo>
                  <a:lnTo>
                    <a:pt x="154" y="51"/>
                  </a:lnTo>
                  <a:lnTo>
                    <a:pt x="102" y="418"/>
                  </a:lnTo>
                  <a:lnTo>
                    <a:pt x="99" y="432"/>
                  </a:lnTo>
                  <a:lnTo>
                    <a:pt x="91" y="444"/>
                  </a:lnTo>
                  <a:lnTo>
                    <a:pt x="82" y="455"/>
                  </a:lnTo>
                  <a:lnTo>
                    <a:pt x="68" y="464"/>
                  </a:lnTo>
                  <a:lnTo>
                    <a:pt x="52" y="468"/>
                  </a:lnTo>
                  <a:lnTo>
                    <a:pt x="37" y="468"/>
                  </a:lnTo>
                  <a:lnTo>
                    <a:pt x="22" y="464"/>
                  </a:lnTo>
                  <a:lnTo>
                    <a:pt x="11" y="454"/>
                  </a:lnTo>
                  <a:lnTo>
                    <a:pt x="3" y="444"/>
                  </a:lnTo>
                  <a:lnTo>
                    <a:pt x="0" y="431"/>
                  </a:lnTo>
                  <a:lnTo>
                    <a:pt x="0" y="418"/>
                  </a:lnTo>
                  <a:lnTo>
                    <a:pt x="52" y="51"/>
                  </a:lnTo>
                  <a:lnTo>
                    <a:pt x="56" y="38"/>
                  </a:lnTo>
                  <a:lnTo>
                    <a:pt x="62" y="26"/>
                  </a:lnTo>
                  <a:lnTo>
                    <a:pt x="71" y="15"/>
                  </a:lnTo>
                  <a:lnTo>
                    <a:pt x="83" y="7"/>
                  </a:lnTo>
                  <a:lnTo>
                    <a:pt x="97" y="2"/>
                  </a:lnTo>
                  <a:lnTo>
                    <a:pt x="11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p:cNvSpPr>
            <p:nvPr userDrawn="1"/>
          </p:nvSpPr>
          <p:spPr bwMode="auto">
            <a:xfrm>
              <a:off x="657" y="1917"/>
              <a:ext cx="77" cy="233"/>
            </a:xfrm>
            <a:custGeom>
              <a:avLst/>
              <a:gdLst>
                <a:gd name="T0" fmla="*/ 109 w 154"/>
                <a:gd name="T1" fmla="*/ 0 h 468"/>
                <a:gd name="T2" fmla="*/ 121 w 154"/>
                <a:gd name="T3" fmla="*/ 1 h 468"/>
                <a:gd name="T4" fmla="*/ 133 w 154"/>
                <a:gd name="T5" fmla="*/ 7 h 468"/>
                <a:gd name="T6" fmla="*/ 143 w 154"/>
                <a:gd name="T7" fmla="*/ 15 h 468"/>
                <a:gd name="T8" fmla="*/ 151 w 154"/>
                <a:gd name="T9" fmla="*/ 26 h 468"/>
                <a:gd name="T10" fmla="*/ 154 w 154"/>
                <a:gd name="T11" fmla="*/ 38 h 468"/>
                <a:gd name="T12" fmla="*/ 154 w 154"/>
                <a:gd name="T13" fmla="*/ 51 h 468"/>
                <a:gd name="T14" fmla="*/ 102 w 154"/>
                <a:gd name="T15" fmla="*/ 418 h 468"/>
                <a:gd name="T16" fmla="*/ 98 w 154"/>
                <a:gd name="T17" fmla="*/ 432 h 468"/>
                <a:gd name="T18" fmla="*/ 91 w 154"/>
                <a:gd name="T19" fmla="*/ 444 h 468"/>
                <a:gd name="T20" fmla="*/ 82 w 154"/>
                <a:gd name="T21" fmla="*/ 455 h 468"/>
                <a:gd name="T22" fmla="*/ 67 w 154"/>
                <a:gd name="T23" fmla="*/ 464 h 468"/>
                <a:gd name="T24" fmla="*/ 52 w 154"/>
                <a:gd name="T25" fmla="*/ 468 h 468"/>
                <a:gd name="T26" fmla="*/ 35 w 154"/>
                <a:gd name="T27" fmla="*/ 468 h 468"/>
                <a:gd name="T28" fmla="*/ 21 w 154"/>
                <a:gd name="T29" fmla="*/ 464 h 468"/>
                <a:gd name="T30" fmla="*/ 10 w 154"/>
                <a:gd name="T31" fmla="*/ 454 h 468"/>
                <a:gd name="T32" fmla="*/ 3 w 154"/>
                <a:gd name="T33" fmla="*/ 444 h 468"/>
                <a:gd name="T34" fmla="*/ 0 w 154"/>
                <a:gd name="T35" fmla="*/ 431 h 468"/>
                <a:gd name="T36" fmla="*/ 0 w 154"/>
                <a:gd name="T37" fmla="*/ 418 h 468"/>
                <a:gd name="T38" fmla="*/ 52 w 154"/>
                <a:gd name="T39" fmla="*/ 51 h 468"/>
                <a:gd name="T40" fmla="*/ 55 w 154"/>
                <a:gd name="T41" fmla="*/ 38 h 468"/>
                <a:gd name="T42" fmla="*/ 61 w 154"/>
                <a:gd name="T43" fmla="*/ 26 h 468"/>
                <a:gd name="T44" fmla="*/ 71 w 154"/>
                <a:gd name="T45" fmla="*/ 15 h 468"/>
                <a:gd name="T46" fmla="*/ 83 w 154"/>
                <a:gd name="T47" fmla="*/ 7 h 468"/>
                <a:gd name="T48" fmla="*/ 96 w 154"/>
                <a:gd name="T49" fmla="*/ 2 h 468"/>
                <a:gd name="T50" fmla="*/ 109 w 154"/>
                <a:gd name="T5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468">
                  <a:moveTo>
                    <a:pt x="109" y="0"/>
                  </a:moveTo>
                  <a:lnTo>
                    <a:pt x="121" y="1"/>
                  </a:lnTo>
                  <a:lnTo>
                    <a:pt x="133" y="7"/>
                  </a:lnTo>
                  <a:lnTo>
                    <a:pt x="143" y="15"/>
                  </a:lnTo>
                  <a:lnTo>
                    <a:pt x="151" y="26"/>
                  </a:lnTo>
                  <a:lnTo>
                    <a:pt x="154" y="38"/>
                  </a:lnTo>
                  <a:lnTo>
                    <a:pt x="154" y="51"/>
                  </a:lnTo>
                  <a:lnTo>
                    <a:pt x="102" y="418"/>
                  </a:lnTo>
                  <a:lnTo>
                    <a:pt x="98" y="432"/>
                  </a:lnTo>
                  <a:lnTo>
                    <a:pt x="91" y="444"/>
                  </a:lnTo>
                  <a:lnTo>
                    <a:pt x="82" y="455"/>
                  </a:lnTo>
                  <a:lnTo>
                    <a:pt x="67" y="464"/>
                  </a:lnTo>
                  <a:lnTo>
                    <a:pt x="52" y="468"/>
                  </a:lnTo>
                  <a:lnTo>
                    <a:pt x="35" y="468"/>
                  </a:lnTo>
                  <a:lnTo>
                    <a:pt x="21" y="464"/>
                  </a:lnTo>
                  <a:lnTo>
                    <a:pt x="10" y="454"/>
                  </a:lnTo>
                  <a:lnTo>
                    <a:pt x="3" y="444"/>
                  </a:lnTo>
                  <a:lnTo>
                    <a:pt x="0" y="431"/>
                  </a:lnTo>
                  <a:lnTo>
                    <a:pt x="0" y="418"/>
                  </a:lnTo>
                  <a:lnTo>
                    <a:pt x="52" y="51"/>
                  </a:lnTo>
                  <a:lnTo>
                    <a:pt x="55" y="38"/>
                  </a:lnTo>
                  <a:lnTo>
                    <a:pt x="61" y="26"/>
                  </a:lnTo>
                  <a:lnTo>
                    <a:pt x="71" y="15"/>
                  </a:lnTo>
                  <a:lnTo>
                    <a:pt x="83" y="7"/>
                  </a:lnTo>
                  <a:lnTo>
                    <a:pt x="96" y="2"/>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userDrawn="1"/>
          </p:nvSpPr>
          <p:spPr bwMode="auto">
            <a:xfrm>
              <a:off x="530" y="2008"/>
              <a:ext cx="127" cy="51"/>
            </a:xfrm>
            <a:custGeom>
              <a:avLst/>
              <a:gdLst>
                <a:gd name="T0" fmla="*/ 58 w 254"/>
                <a:gd name="T1" fmla="*/ 0 h 103"/>
                <a:gd name="T2" fmla="*/ 211 w 254"/>
                <a:gd name="T3" fmla="*/ 0 h 103"/>
                <a:gd name="T4" fmla="*/ 224 w 254"/>
                <a:gd name="T5" fmla="*/ 3 h 103"/>
                <a:gd name="T6" fmla="*/ 236 w 254"/>
                <a:gd name="T7" fmla="*/ 7 h 103"/>
                <a:gd name="T8" fmla="*/ 245 w 254"/>
                <a:gd name="T9" fmla="*/ 16 h 103"/>
                <a:gd name="T10" fmla="*/ 252 w 254"/>
                <a:gd name="T11" fmla="*/ 30 h 103"/>
                <a:gd name="T12" fmla="*/ 254 w 254"/>
                <a:gd name="T13" fmla="*/ 45 h 103"/>
                <a:gd name="T14" fmla="*/ 252 w 254"/>
                <a:gd name="T15" fmla="*/ 60 h 103"/>
                <a:gd name="T16" fmla="*/ 245 w 254"/>
                <a:gd name="T17" fmla="*/ 75 h 103"/>
                <a:gd name="T18" fmla="*/ 234 w 254"/>
                <a:gd name="T19" fmla="*/ 88 h 103"/>
                <a:gd name="T20" fmla="*/ 223 w 254"/>
                <a:gd name="T21" fmla="*/ 96 h 103"/>
                <a:gd name="T22" fmla="*/ 210 w 254"/>
                <a:gd name="T23" fmla="*/ 101 h 103"/>
                <a:gd name="T24" fmla="*/ 196 w 254"/>
                <a:gd name="T25" fmla="*/ 103 h 103"/>
                <a:gd name="T26" fmla="*/ 44 w 254"/>
                <a:gd name="T27" fmla="*/ 103 h 103"/>
                <a:gd name="T28" fmla="*/ 31 w 254"/>
                <a:gd name="T29" fmla="*/ 101 h 103"/>
                <a:gd name="T30" fmla="*/ 20 w 254"/>
                <a:gd name="T31" fmla="*/ 96 h 103"/>
                <a:gd name="T32" fmla="*/ 11 w 254"/>
                <a:gd name="T33" fmla="*/ 88 h 103"/>
                <a:gd name="T34" fmla="*/ 3 w 254"/>
                <a:gd name="T35" fmla="*/ 77 h 103"/>
                <a:gd name="T36" fmla="*/ 0 w 254"/>
                <a:gd name="T37" fmla="*/ 65 h 103"/>
                <a:gd name="T38" fmla="*/ 0 w 254"/>
                <a:gd name="T39" fmla="*/ 52 h 103"/>
                <a:gd name="T40" fmla="*/ 4 w 254"/>
                <a:gd name="T41" fmla="*/ 39 h 103"/>
                <a:gd name="T42" fmla="*/ 11 w 254"/>
                <a:gd name="T43" fmla="*/ 26 h 103"/>
                <a:gd name="T44" fmla="*/ 20 w 254"/>
                <a:gd name="T45" fmla="*/ 16 h 103"/>
                <a:gd name="T46" fmla="*/ 32 w 254"/>
                <a:gd name="T47" fmla="*/ 7 h 103"/>
                <a:gd name="T48" fmla="*/ 45 w 254"/>
                <a:gd name="T49" fmla="*/ 3 h 103"/>
                <a:gd name="T50" fmla="*/ 58 w 254"/>
                <a:gd name="T5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4" h="103">
                  <a:moveTo>
                    <a:pt x="58" y="0"/>
                  </a:moveTo>
                  <a:lnTo>
                    <a:pt x="211" y="0"/>
                  </a:lnTo>
                  <a:lnTo>
                    <a:pt x="224" y="3"/>
                  </a:lnTo>
                  <a:lnTo>
                    <a:pt x="236" y="7"/>
                  </a:lnTo>
                  <a:lnTo>
                    <a:pt x="245" y="16"/>
                  </a:lnTo>
                  <a:lnTo>
                    <a:pt x="252" y="30"/>
                  </a:lnTo>
                  <a:lnTo>
                    <a:pt x="254" y="45"/>
                  </a:lnTo>
                  <a:lnTo>
                    <a:pt x="252" y="60"/>
                  </a:lnTo>
                  <a:lnTo>
                    <a:pt x="245" y="75"/>
                  </a:lnTo>
                  <a:lnTo>
                    <a:pt x="234" y="88"/>
                  </a:lnTo>
                  <a:lnTo>
                    <a:pt x="223" y="96"/>
                  </a:lnTo>
                  <a:lnTo>
                    <a:pt x="210" y="101"/>
                  </a:lnTo>
                  <a:lnTo>
                    <a:pt x="196" y="103"/>
                  </a:lnTo>
                  <a:lnTo>
                    <a:pt x="44" y="103"/>
                  </a:lnTo>
                  <a:lnTo>
                    <a:pt x="31" y="101"/>
                  </a:lnTo>
                  <a:lnTo>
                    <a:pt x="20" y="96"/>
                  </a:lnTo>
                  <a:lnTo>
                    <a:pt x="11" y="88"/>
                  </a:lnTo>
                  <a:lnTo>
                    <a:pt x="3" y="77"/>
                  </a:lnTo>
                  <a:lnTo>
                    <a:pt x="0" y="65"/>
                  </a:lnTo>
                  <a:lnTo>
                    <a:pt x="0" y="52"/>
                  </a:lnTo>
                  <a:lnTo>
                    <a:pt x="4" y="39"/>
                  </a:lnTo>
                  <a:lnTo>
                    <a:pt x="11" y="26"/>
                  </a:lnTo>
                  <a:lnTo>
                    <a:pt x="20" y="16"/>
                  </a:lnTo>
                  <a:lnTo>
                    <a:pt x="32" y="7"/>
                  </a:lnTo>
                  <a:lnTo>
                    <a:pt x="45" y="3"/>
                  </a:lnTo>
                  <a:lnTo>
                    <a:pt x="58"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userDrawn="1"/>
          </p:nvSpPr>
          <p:spPr bwMode="auto">
            <a:xfrm>
              <a:off x="742" y="1918"/>
              <a:ext cx="195" cy="231"/>
            </a:xfrm>
            <a:custGeom>
              <a:avLst/>
              <a:gdLst>
                <a:gd name="T0" fmla="*/ 109 w 390"/>
                <a:gd name="T1" fmla="*/ 0 h 464"/>
                <a:gd name="T2" fmla="*/ 347 w 390"/>
                <a:gd name="T3" fmla="*/ 0 h 464"/>
                <a:gd name="T4" fmla="*/ 359 w 390"/>
                <a:gd name="T5" fmla="*/ 3 h 464"/>
                <a:gd name="T6" fmla="*/ 370 w 390"/>
                <a:gd name="T7" fmla="*/ 7 h 464"/>
                <a:gd name="T8" fmla="*/ 380 w 390"/>
                <a:gd name="T9" fmla="*/ 15 h 464"/>
                <a:gd name="T10" fmla="*/ 386 w 390"/>
                <a:gd name="T11" fmla="*/ 25 h 464"/>
                <a:gd name="T12" fmla="*/ 390 w 390"/>
                <a:gd name="T13" fmla="*/ 37 h 464"/>
                <a:gd name="T14" fmla="*/ 390 w 390"/>
                <a:gd name="T15" fmla="*/ 50 h 464"/>
                <a:gd name="T16" fmla="*/ 385 w 390"/>
                <a:gd name="T17" fmla="*/ 64 h 464"/>
                <a:gd name="T18" fmla="*/ 379 w 390"/>
                <a:gd name="T19" fmla="*/ 76 h 464"/>
                <a:gd name="T20" fmla="*/ 369 w 390"/>
                <a:gd name="T21" fmla="*/ 86 h 464"/>
                <a:gd name="T22" fmla="*/ 358 w 390"/>
                <a:gd name="T23" fmla="*/ 93 h 464"/>
                <a:gd name="T24" fmla="*/ 345 w 390"/>
                <a:gd name="T25" fmla="*/ 97 h 464"/>
                <a:gd name="T26" fmla="*/ 333 w 390"/>
                <a:gd name="T27" fmla="*/ 100 h 464"/>
                <a:gd name="T28" fmla="*/ 145 w 390"/>
                <a:gd name="T29" fmla="*/ 100 h 464"/>
                <a:gd name="T30" fmla="*/ 134 w 390"/>
                <a:gd name="T31" fmla="*/ 183 h 464"/>
                <a:gd name="T32" fmla="*/ 299 w 390"/>
                <a:gd name="T33" fmla="*/ 183 h 464"/>
                <a:gd name="T34" fmla="*/ 312 w 390"/>
                <a:gd name="T35" fmla="*/ 185 h 464"/>
                <a:gd name="T36" fmla="*/ 323 w 390"/>
                <a:gd name="T37" fmla="*/ 189 h 464"/>
                <a:gd name="T38" fmla="*/ 333 w 390"/>
                <a:gd name="T39" fmla="*/ 198 h 464"/>
                <a:gd name="T40" fmla="*/ 339 w 390"/>
                <a:gd name="T41" fmla="*/ 207 h 464"/>
                <a:gd name="T42" fmla="*/ 342 w 390"/>
                <a:gd name="T43" fmla="*/ 219 h 464"/>
                <a:gd name="T44" fmla="*/ 342 w 390"/>
                <a:gd name="T45" fmla="*/ 232 h 464"/>
                <a:gd name="T46" fmla="*/ 339 w 390"/>
                <a:gd name="T47" fmla="*/ 246 h 464"/>
                <a:gd name="T48" fmla="*/ 331 w 390"/>
                <a:gd name="T49" fmla="*/ 258 h 464"/>
                <a:gd name="T50" fmla="*/ 323 w 390"/>
                <a:gd name="T51" fmla="*/ 268 h 464"/>
                <a:gd name="T52" fmla="*/ 311 w 390"/>
                <a:gd name="T53" fmla="*/ 275 h 464"/>
                <a:gd name="T54" fmla="*/ 299 w 390"/>
                <a:gd name="T55" fmla="*/ 279 h 464"/>
                <a:gd name="T56" fmla="*/ 286 w 390"/>
                <a:gd name="T57" fmla="*/ 282 h 464"/>
                <a:gd name="T58" fmla="*/ 120 w 390"/>
                <a:gd name="T59" fmla="*/ 282 h 464"/>
                <a:gd name="T60" fmla="*/ 109 w 390"/>
                <a:gd name="T61" fmla="*/ 366 h 464"/>
                <a:gd name="T62" fmla="*/ 295 w 390"/>
                <a:gd name="T63" fmla="*/ 366 h 464"/>
                <a:gd name="T64" fmla="*/ 308 w 390"/>
                <a:gd name="T65" fmla="*/ 367 h 464"/>
                <a:gd name="T66" fmla="*/ 320 w 390"/>
                <a:gd name="T67" fmla="*/ 372 h 464"/>
                <a:gd name="T68" fmla="*/ 328 w 390"/>
                <a:gd name="T69" fmla="*/ 380 h 464"/>
                <a:gd name="T70" fmla="*/ 335 w 390"/>
                <a:gd name="T71" fmla="*/ 390 h 464"/>
                <a:gd name="T72" fmla="*/ 338 w 390"/>
                <a:gd name="T73" fmla="*/ 402 h 464"/>
                <a:gd name="T74" fmla="*/ 338 w 390"/>
                <a:gd name="T75" fmla="*/ 415 h 464"/>
                <a:gd name="T76" fmla="*/ 335 w 390"/>
                <a:gd name="T77" fmla="*/ 428 h 464"/>
                <a:gd name="T78" fmla="*/ 328 w 390"/>
                <a:gd name="T79" fmla="*/ 440 h 464"/>
                <a:gd name="T80" fmla="*/ 319 w 390"/>
                <a:gd name="T81" fmla="*/ 450 h 464"/>
                <a:gd name="T82" fmla="*/ 307 w 390"/>
                <a:gd name="T83" fmla="*/ 458 h 464"/>
                <a:gd name="T84" fmla="*/ 295 w 390"/>
                <a:gd name="T85" fmla="*/ 463 h 464"/>
                <a:gd name="T86" fmla="*/ 282 w 390"/>
                <a:gd name="T87" fmla="*/ 464 h 464"/>
                <a:gd name="T88" fmla="*/ 43 w 390"/>
                <a:gd name="T89" fmla="*/ 464 h 464"/>
                <a:gd name="T90" fmla="*/ 30 w 390"/>
                <a:gd name="T91" fmla="*/ 463 h 464"/>
                <a:gd name="T92" fmla="*/ 18 w 390"/>
                <a:gd name="T93" fmla="*/ 457 h 464"/>
                <a:gd name="T94" fmla="*/ 10 w 390"/>
                <a:gd name="T95" fmla="*/ 450 h 464"/>
                <a:gd name="T96" fmla="*/ 3 w 390"/>
                <a:gd name="T97" fmla="*/ 439 h 464"/>
                <a:gd name="T98" fmla="*/ 0 w 390"/>
                <a:gd name="T99" fmla="*/ 427 h 464"/>
                <a:gd name="T100" fmla="*/ 0 w 390"/>
                <a:gd name="T101" fmla="*/ 413 h 464"/>
                <a:gd name="T102" fmla="*/ 51 w 390"/>
                <a:gd name="T103" fmla="*/ 52 h 464"/>
                <a:gd name="T104" fmla="*/ 54 w 390"/>
                <a:gd name="T105" fmla="*/ 39 h 464"/>
                <a:gd name="T106" fmla="*/ 60 w 390"/>
                <a:gd name="T107" fmla="*/ 27 h 464"/>
                <a:gd name="T108" fmla="*/ 70 w 390"/>
                <a:gd name="T109" fmla="*/ 17 h 464"/>
                <a:gd name="T110" fmla="*/ 82 w 390"/>
                <a:gd name="T111" fmla="*/ 8 h 464"/>
                <a:gd name="T112" fmla="*/ 95 w 390"/>
                <a:gd name="T113" fmla="*/ 3 h 464"/>
                <a:gd name="T114" fmla="*/ 109 w 390"/>
                <a:gd name="T115"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464">
                  <a:moveTo>
                    <a:pt x="109" y="0"/>
                  </a:moveTo>
                  <a:lnTo>
                    <a:pt x="347" y="0"/>
                  </a:lnTo>
                  <a:lnTo>
                    <a:pt x="359" y="3"/>
                  </a:lnTo>
                  <a:lnTo>
                    <a:pt x="370" y="7"/>
                  </a:lnTo>
                  <a:lnTo>
                    <a:pt x="380" y="15"/>
                  </a:lnTo>
                  <a:lnTo>
                    <a:pt x="386" y="25"/>
                  </a:lnTo>
                  <a:lnTo>
                    <a:pt x="390" y="37"/>
                  </a:lnTo>
                  <a:lnTo>
                    <a:pt x="390" y="50"/>
                  </a:lnTo>
                  <a:lnTo>
                    <a:pt x="385" y="64"/>
                  </a:lnTo>
                  <a:lnTo>
                    <a:pt x="379" y="76"/>
                  </a:lnTo>
                  <a:lnTo>
                    <a:pt x="369" y="86"/>
                  </a:lnTo>
                  <a:lnTo>
                    <a:pt x="358" y="93"/>
                  </a:lnTo>
                  <a:lnTo>
                    <a:pt x="345" y="97"/>
                  </a:lnTo>
                  <a:lnTo>
                    <a:pt x="333" y="100"/>
                  </a:lnTo>
                  <a:lnTo>
                    <a:pt x="145" y="100"/>
                  </a:lnTo>
                  <a:lnTo>
                    <a:pt x="134" y="183"/>
                  </a:lnTo>
                  <a:lnTo>
                    <a:pt x="299" y="183"/>
                  </a:lnTo>
                  <a:lnTo>
                    <a:pt x="312" y="185"/>
                  </a:lnTo>
                  <a:lnTo>
                    <a:pt x="323" y="189"/>
                  </a:lnTo>
                  <a:lnTo>
                    <a:pt x="333" y="198"/>
                  </a:lnTo>
                  <a:lnTo>
                    <a:pt x="339" y="207"/>
                  </a:lnTo>
                  <a:lnTo>
                    <a:pt x="342" y="219"/>
                  </a:lnTo>
                  <a:lnTo>
                    <a:pt x="342" y="232"/>
                  </a:lnTo>
                  <a:lnTo>
                    <a:pt x="339" y="246"/>
                  </a:lnTo>
                  <a:lnTo>
                    <a:pt x="331" y="258"/>
                  </a:lnTo>
                  <a:lnTo>
                    <a:pt x="323" y="268"/>
                  </a:lnTo>
                  <a:lnTo>
                    <a:pt x="311" y="275"/>
                  </a:lnTo>
                  <a:lnTo>
                    <a:pt x="299" y="279"/>
                  </a:lnTo>
                  <a:lnTo>
                    <a:pt x="286" y="282"/>
                  </a:lnTo>
                  <a:lnTo>
                    <a:pt x="120" y="282"/>
                  </a:lnTo>
                  <a:lnTo>
                    <a:pt x="109" y="366"/>
                  </a:lnTo>
                  <a:lnTo>
                    <a:pt x="295" y="366"/>
                  </a:lnTo>
                  <a:lnTo>
                    <a:pt x="308" y="367"/>
                  </a:lnTo>
                  <a:lnTo>
                    <a:pt x="320" y="372"/>
                  </a:lnTo>
                  <a:lnTo>
                    <a:pt x="328" y="380"/>
                  </a:lnTo>
                  <a:lnTo>
                    <a:pt x="335" y="390"/>
                  </a:lnTo>
                  <a:lnTo>
                    <a:pt x="338" y="402"/>
                  </a:lnTo>
                  <a:lnTo>
                    <a:pt x="338" y="415"/>
                  </a:lnTo>
                  <a:lnTo>
                    <a:pt x="335" y="428"/>
                  </a:lnTo>
                  <a:lnTo>
                    <a:pt x="328" y="440"/>
                  </a:lnTo>
                  <a:lnTo>
                    <a:pt x="319" y="450"/>
                  </a:lnTo>
                  <a:lnTo>
                    <a:pt x="307" y="458"/>
                  </a:lnTo>
                  <a:lnTo>
                    <a:pt x="295" y="463"/>
                  </a:lnTo>
                  <a:lnTo>
                    <a:pt x="282" y="464"/>
                  </a:lnTo>
                  <a:lnTo>
                    <a:pt x="43" y="464"/>
                  </a:lnTo>
                  <a:lnTo>
                    <a:pt x="30" y="463"/>
                  </a:lnTo>
                  <a:lnTo>
                    <a:pt x="18" y="457"/>
                  </a:lnTo>
                  <a:lnTo>
                    <a:pt x="10" y="450"/>
                  </a:lnTo>
                  <a:lnTo>
                    <a:pt x="3" y="439"/>
                  </a:lnTo>
                  <a:lnTo>
                    <a:pt x="0" y="427"/>
                  </a:lnTo>
                  <a:lnTo>
                    <a:pt x="0" y="413"/>
                  </a:lnTo>
                  <a:lnTo>
                    <a:pt x="51" y="52"/>
                  </a:lnTo>
                  <a:lnTo>
                    <a:pt x="54" y="39"/>
                  </a:lnTo>
                  <a:lnTo>
                    <a:pt x="60" y="27"/>
                  </a:lnTo>
                  <a:lnTo>
                    <a:pt x="70" y="17"/>
                  </a:lnTo>
                  <a:lnTo>
                    <a:pt x="82" y="8"/>
                  </a:lnTo>
                  <a:lnTo>
                    <a:pt x="95" y="3"/>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userDrawn="1"/>
          </p:nvSpPr>
          <p:spPr bwMode="auto">
            <a:xfrm>
              <a:off x="939" y="1917"/>
              <a:ext cx="224" cy="234"/>
            </a:xfrm>
            <a:custGeom>
              <a:avLst/>
              <a:gdLst>
                <a:gd name="T0" fmla="*/ 118 w 447"/>
                <a:gd name="T1" fmla="*/ 0 h 469"/>
                <a:gd name="T2" fmla="*/ 132 w 447"/>
                <a:gd name="T3" fmla="*/ 6 h 469"/>
                <a:gd name="T4" fmla="*/ 139 w 447"/>
                <a:gd name="T5" fmla="*/ 10 h 469"/>
                <a:gd name="T6" fmla="*/ 144 w 447"/>
                <a:gd name="T7" fmla="*/ 14 h 469"/>
                <a:gd name="T8" fmla="*/ 148 w 447"/>
                <a:gd name="T9" fmla="*/ 21 h 469"/>
                <a:gd name="T10" fmla="*/ 236 w 447"/>
                <a:gd name="T11" fmla="*/ 155 h 469"/>
                <a:gd name="T12" fmla="*/ 362 w 447"/>
                <a:gd name="T13" fmla="*/ 19 h 469"/>
                <a:gd name="T14" fmla="*/ 372 w 447"/>
                <a:gd name="T15" fmla="*/ 10 h 469"/>
                <a:gd name="T16" fmla="*/ 384 w 447"/>
                <a:gd name="T17" fmla="*/ 3 h 469"/>
                <a:gd name="T18" fmla="*/ 398 w 447"/>
                <a:gd name="T19" fmla="*/ 0 h 469"/>
                <a:gd name="T20" fmla="*/ 412 w 447"/>
                <a:gd name="T21" fmla="*/ 1 h 469"/>
                <a:gd name="T22" fmla="*/ 425 w 447"/>
                <a:gd name="T23" fmla="*/ 6 h 469"/>
                <a:gd name="T24" fmla="*/ 436 w 447"/>
                <a:gd name="T25" fmla="*/ 14 h 469"/>
                <a:gd name="T26" fmla="*/ 442 w 447"/>
                <a:gd name="T27" fmla="*/ 24 h 469"/>
                <a:gd name="T28" fmla="*/ 447 w 447"/>
                <a:gd name="T29" fmla="*/ 36 h 469"/>
                <a:gd name="T30" fmla="*/ 446 w 447"/>
                <a:gd name="T31" fmla="*/ 50 h 469"/>
                <a:gd name="T32" fmla="*/ 441 w 447"/>
                <a:gd name="T33" fmla="*/ 65 h 469"/>
                <a:gd name="T34" fmla="*/ 433 w 447"/>
                <a:gd name="T35" fmla="*/ 78 h 469"/>
                <a:gd name="T36" fmla="*/ 285 w 447"/>
                <a:gd name="T37" fmla="*/ 234 h 469"/>
                <a:gd name="T38" fmla="*/ 389 w 447"/>
                <a:gd name="T39" fmla="*/ 388 h 469"/>
                <a:gd name="T40" fmla="*/ 393 w 447"/>
                <a:gd name="T41" fmla="*/ 397 h 469"/>
                <a:gd name="T42" fmla="*/ 395 w 447"/>
                <a:gd name="T43" fmla="*/ 406 h 469"/>
                <a:gd name="T44" fmla="*/ 395 w 447"/>
                <a:gd name="T45" fmla="*/ 418 h 469"/>
                <a:gd name="T46" fmla="*/ 392 w 447"/>
                <a:gd name="T47" fmla="*/ 431 h 469"/>
                <a:gd name="T48" fmla="*/ 385 w 447"/>
                <a:gd name="T49" fmla="*/ 443 h 469"/>
                <a:gd name="T50" fmla="*/ 376 w 447"/>
                <a:gd name="T51" fmla="*/ 454 h 469"/>
                <a:gd name="T52" fmla="*/ 364 w 447"/>
                <a:gd name="T53" fmla="*/ 463 h 469"/>
                <a:gd name="T54" fmla="*/ 351 w 447"/>
                <a:gd name="T55" fmla="*/ 467 h 469"/>
                <a:gd name="T56" fmla="*/ 337 w 447"/>
                <a:gd name="T57" fmla="*/ 469 h 469"/>
                <a:gd name="T58" fmla="*/ 322 w 447"/>
                <a:gd name="T59" fmla="*/ 467 h 469"/>
                <a:gd name="T60" fmla="*/ 309 w 447"/>
                <a:gd name="T61" fmla="*/ 459 h 469"/>
                <a:gd name="T62" fmla="*/ 299 w 447"/>
                <a:gd name="T63" fmla="*/ 449 h 469"/>
                <a:gd name="T64" fmla="*/ 211 w 447"/>
                <a:gd name="T65" fmla="*/ 313 h 469"/>
                <a:gd name="T66" fmla="*/ 85 w 447"/>
                <a:gd name="T67" fmla="*/ 450 h 469"/>
                <a:gd name="T68" fmla="*/ 73 w 447"/>
                <a:gd name="T69" fmla="*/ 459 h 469"/>
                <a:gd name="T70" fmla="*/ 61 w 447"/>
                <a:gd name="T71" fmla="*/ 466 h 469"/>
                <a:gd name="T72" fmla="*/ 51 w 447"/>
                <a:gd name="T73" fmla="*/ 468 h 469"/>
                <a:gd name="T74" fmla="*/ 42 w 447"/>
                <a:gd name="T75" fmla="*/ 469 h 469"/>
                <a:gd name="T76" fmla="*/ 30 w 447"/>
                <a:gd name="T77" fmla="*/ 468 h 469"/>
                <a:gd name="T78" fmla="*/ 19 w 447"/>
                <a:gd name="T79" fmla="*/ 463 h 469"/>
                <a:gd name="T80" fmla="*/ 10 w 447"/>
                <a:gd name="T81" fmla="*/ 455 h 469"/>
                <a:gd name="T82" fmla="*/ 10 w 447"/>
                <a:gd name="T83" fmla="*/ 455 h 469"/>
                <a:gd name="T84" fmla="*/ 3 w 447"/>
                <a:gd name="T85" fmla="*/ 444 h 469"/>
                <a:gd name="T86" fmla="*/ 0 w 447"/>
                <a:gd name="T87" fmla="*/ 432 h 469"/>
                <a:gd name="T88" fmla="*/ 0 w 447"/>
                <a:gd name="T89" fmla="*/ 421 h 469"/>
                <a:gd name="T90" fmla="*/ 5 w 447"/>
                <a:gd name="T91" fmla="*/ 403 h 469"/>
                <a:gd name="T92" fmla="*/ 15 w 447"/>
                <a:gd name="T93" fmla="*/ 389 h 469"/>
                <a:gd name="T94" fmla="*/ 161 w 447"/>
                <a:gd name="T95" fmla="*/ 234 h 469"/>
                <a:gd name="T96" fmla="*/ 59 w 447"/>
                <a:gd name="T97" fmla="*/ 82 h 469"/>
                <a:gd name="T98" fmla="*/ 54 w 447"/>
                <a:gd name="T99" fmla="*/ 67 h 469"/>
                <a:gd name="T100" fmla="*/ 54 w 447"/>
                <a:gd name="T101" fmla="*/ 50 h 469"/>
                <a:gd name="T102" fmla="*/ 57 w 447"/>
                <a:gd name="T103" fmla="*/ 37 h 469"/>
                <a:gd name="T104" fmla="*/ 63 w 447"/>
                <a:gd name="T105" fmla="*/ 25 h 469"/>
                <a:gd name="T106" fmla="*/ 73 w 447"/>
                <a:gd name="T107" fmla="*/ 14 h 469"/>
                <a:gd name="T108" fmla="*/ 87 w 447"/>
                <a:gd name="T109" fmla="*/ 6 h 469"/>
                <a:gd name="T110" fmla="*/ 102 w 447"/>
                <a:gd name="T111" fmla="*/ 0 h 469"/>
                <a:gd name="T112" fmla="*/ 118 w 447"/>
                <a:gd name="T11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7" h="469">
                  <a:moveTo>
                    <a:pt x="118" y="0"/>
                  </a:moveTo>
                  <a:lnTo>
                    <a:pt x="132" y="6"/>
                  </a:lnTo>
                  <a:lnTo>
                    <a:pt x="139" y="10"/>
                  </a:lnTo>
                  <a:lnTo>
                    <a:pt x="144" y="14"/>
                  </a:lnTo>
                  <a:lnTo>
                    <a:pt x="148" y="21"/>
                  </a:lnTo>
                  <a:lnTo>
                    <a:pt x="236" y="155"/>
                  </a:lnTo>
                  <a:lnTo>
                    <a:pt x="362" y="19"/>
                  </a:lnTo>
                  <a:lnTo>
                    <a:pt x="372" y="10"/>
                  </a:lnTo>
                  <a:lnTo>
                    <a:pt x="384" y="3"/>
                  </a:lnTo>
                  <a:lnTo>
                    <a:pt x="398" y="0"/>
                  </a:lnTo>
                  <a:lnTo>
                    <a:pt x="412" y="1"/>
                  </a:lnTo>
                  <a:lnTo>
                    <a:pt x="425" y="6"/>
                  </a:lnTo>
                  <a:lnTo>
                    <a:pt x="436" y="14"/>
                  </a:lnTo>
                  <a:lnTo>
                    <a:pt x="442" y="24"/>
                  </a:lnTo>
                  <a:lnTo>
                    <a:pt x="447" y="36"/>
                  </a:lnTo>
                  <a:lnTo>
                    <a:pt x="446" y="50"/>
                  </a:lnTo>
                  <a:lnTo>
                    <a:pt x="441" y="65"/>
                  </a:lnTo>
                  <a:lnTo>
                    <a:pt x="433" y="78"/>
                  </a:lnTo>
                  <a:lnTo>
                    <a:pt x="285" y="234"/>
                  </a:lnTo>
                  <a:lnTo>
                    <a:pt x="389" y="388"/>
                  </a:lnTo>
                  <a:lnTo>
                    <a:pt x="393" y="397"/>
                  </a:lnTo>
                  <a:lnTo>
                    <a:pt x="395" y="406"/>
                  </a:lnTo>
                  <a:lnTo>
                    <a:pt x="395" y="418"/>
                  </a:lnTo>
                  <a:lnTo>
                    <a:pt x="392" y="431"/>
                  </a:lnTo>
                  <a:lnTo>
                    <a:pt x="385" y="443"/>
                  </a:lnTo>
                  <a:lnTo>
                    <a:pt x="376" y="454"/>
                  </a:lnTo>
                  <a:lnTo>
                    <a:pt x="364" y="463"/>
                  </a:lnTo>
                  <a:lnTo>
                    <a:pt x="351" y="467"/>
                  </a:lnTo>
                  <a:lnTo>
                    <a:pt x="337" y="469"/>
                  </a:lnTo>
                  <a:lnTo>
                    <a:pt x="322" y="467"/>
                  </a:lnTo>
                  <a:lnTo>
                    <a:pt x="309" y="459"/>
                  </a:lnTo>
                  <a:lnTo>
                    <a:pt x="299" y="449"/>
                  </a:lnTo>
                  <a:lnTo>
                    <a:pt x="211" y="313"/>
                  </a:lnTo>
                  <a:lnTo>
                    <a:pt x="85" y="450"/>
                  </a:lnTo>
                  <a:lnTo>
                    <a:pt x="73" y="459"/>
                  </a:lnTo>
                  <a:lnTo>
                    <a:pt x="61" y="466"/>
                  </a:lnTo>
                  <a:lnTo>
                    <a:pt x="51" y="468"/>
                  </a:lnTo>
                  <a:lnTo>
                    <a:pt x="42" y="469"/>
                  </a:lnTo>
                  <a:lnTo>
                    <a:pt x="30" y="468"/>
                  </a:lnTo>
                  <a:lnTo>
                    <a:pt x="19" y="463"/>
                  </a:lnTo>
                  <a:lnTo>
                    <a:pt x="10" y="455"/>
                  </a:lnTo>
                  <a:lnTo>
                    <a:pt x="10" y="455"/>
                  </a:lnTo>
                  <a:lnTo>
                    <a:pt x="3" y="444"/>
                  </a:lnTo>
                  <a:lnTo>
                    <a:pt x="0" y="432"/>
                  </a:lnTo>
                  <a:lnTo>
                    <a:pt x="0" y="421"/>
                  </a:lnTo>
                  <a:lnTo>
                    <a:pt x="5" y="403"/>
                  </a:lnTo>
                  <a:lnTo>
                    <a:pt x="15" y="389"/>
                  </a:lnTo>
                  <a:lnTo>
                    <a:pt x="161" y="234"/>
                  </a:lnTo>
                  <a:lnTo>
                    <a:pt x="59" y="82"/>
                  </a:lnTo>
                  <a:lnTo>
                    <a:pt x="54" y="67"/>
                  </a:lnTo>
                  <a:lnTo>
                    <a:pt x="54" y="50"/>
                  </a:lnTo>
                  <a:lnTo>
                    <a:pt x="57" y="37"/>
                  </a:lnTo>
                  <a:lnTo>
                    <a:pt x="63" y="25"/>
                  </a:lnTo>
                  <a:lnTo>
                    <a:pt x="73" y="14"/>
                  </a:lnTo>
                  <a:lnTo>
                    <a:pt x="87" y="6"/>
                  </a:lnTo>
                  <a:lnTo>
                    <a:pt x="102" y="0"/>
                  </a:lnTo>
                  <a:lnTo>
                    <a:pt x="118"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6"/>
            <p:cNvSpPr>
              <a:spLocks noEditPoints="1"/>
            </p:cNvSpPr>
            <p:nvPr userDrawn="1"/>
          </p:nvSpPr>
          <p:spPr bwMode="auto">
            <a:xfrm>
              <a:off x="1154" y="1917"/>
              <a:ext cx="216" cy="234"/>
            </a:xfrm>
            <a:custGeom>
              <a:avLst/>
              <a:gdLst>
                <a:gd name="T0" fmla="*/ 253 w 432"/>
                <a:gd name="T1" fmla="*/ 155 h 469"/>
                <a:gd name="T2" fmla="*/ 194 w 432"/>
                <a:gd name="T3" fmla="*/ 262 h 469"/>
                <a:gd name="T4" fmla="*/ 282 w 432"/>
                <a:gd name="T5" fmla="*/ 262 h 469"/>
                <a:gd name="T6" fmla="*/ 253 w 432"/>
                <a:gd name="T7" fmla="*/ 155 h 469"/>
                <a:gd name="T8" fmla="*/ 272 w 432"/>
                <a:gd name="T9" fmla="*/ 0 h 469"/>
                <a:gd name="T10" fmla="*/ 278 w 432"/>
                <a:gd name="T11" fmla="*/ 0 h 469"/>
                <a:gd name="T12" fmla="*/ 291 w 432"/>
                <a:gd name="T13" fmla="*/ 1 h 469"/>
                <a:gd name="T14" fmla="*/ 303 w 432"/>
                <a:gd name="T15" fmla="*/ 6 h 469"/>
                <a:gd name="T16" fmla="*/ 313 w 432"/>
                <a:gd name="T17" fmla="*/ 12 h 469"/>
                <a:gd name="T18" fmla="*/ 322 w 432"/>
                <a:gd name="T19" fmla="*/ 24 h 469"/>
                <a:gd name="T20" fmla="*/ 329 w 432"/>
                <a:gd name="T21" fmla="*/ 39 h 469"/>
                <a:gd name="T22" fmla="*/ 430 w 432"/>
                <a:gd name="T23" fmla="*/ 397 h 469"/>
                <a:gd name="T24" fmla="*/ 432 w 432"/>
                <a:gd name="T25" fmla="*/ 409 h 469"/>
                <a:gd name="T26" fmla="*/ 432 w 432"/>
                <a:gd name="T27" fmla="*/ 418 h 469"/>
                <a:gd name="T28" fmla="*/ 429 w 432"/>
                <a:gd name="T29" fmla="*/ 431 h 469"/>
                <a:gd name="T30" fmla="*/ 422 w 432"/>
                <a:gd name="T31" fmla="*/ 443 h 469"/>
                <a:gd name="T32" fmla="*/ 413 w 432"/>
                <a:gd name="T33" fmla="*/ 454 h 469"/>
                <a:gd name="T34" fmla="*/ 401 w 432"/>
                <a:gd name="T35" fmla="*/ 463 h 469"/>
                <a:gd name="T36" fmla="*/ 388 w 432"/>
                <a:gd name="T37" fmla="*/ 467 h 469"/>
                <a:gd name="T38" fmla="*/ 374 w 432"/>
                <a:gd name="T39" fmla="*/ 469 h 469"/>
                <a:gd name="T40" fmla="*/ 360 w 432"/>
                <a:gd name="T41" fmla="*/ 467 h 469"/>
                <a:gd name="T42" fmla="*/ 347 w 432"/>
                <a:gd name="T43" fmla="*/ 460 h 469"/>
                <a:gd name="T44" fmla="*/ 337 w 432"/>
                <a:gd name="T45" fmla="*/ 451 h 469"/>
                <a:gd name="T46" fmla="*/ 331 w 432"/>
                <a:gd name="T47" fmla="*/ 439 h 469"/>
                <a:gd name="T48" fmla="*/ 309 w 432"/>
                <a:gd name="T49" fmla="*/ 359 h 469"/>
                <a:gd name="T50" fmla="*/ 139 w 432"/>
                <a:gd name="T51" fmla="*/ 359 h 469"/>
                <a:gd name="T52" fmla="*/ 96 w 432"/>
                <a:gd name="T53" fmla="*/ 438 h 469"/>
                <a:gd name="T54" fmla="*/ 85 w 432"/>
                <a:gd name="T55" fmla="*/ 451 h 469"/>
                <a:gd name="T56" fmla="*/ 74 w 432"/>
                <a:gd name="T57" fmla="*/ 460 h 469"/>
                <a:gd name="T58" fmla="*/ 60 w 432"/>
                <a:gd name="T59" fmla="*/ 467 h 469"/>
                <a:gd name="T60" fmla="*/ 45 w 432"/>
                <a:gd name="T61" fmla="*/ 469 h 469"/>
                <a:gd name="T62" fmla="*/ 32 w 432"/>
                <a:gd name="T63" fmla="*/ 468 h 469"/>
                <a:gd name="T64" fmla="*/ 19 w 432"/>
                <a:gd name="T65" fmla="*/ 463 h 469"/>
                <a:gd name="T66" fmla="*/ 9 w 432"/>
                <a:gd name="T67" fmla="*/ 454 h 469"/>
                <a:gd name="T68" fmla="*/ 9 w 432"/>
                <a:gd name="T69" fmla="*/ 454 h 469"/>
                <a:gd name="T70" fmla="*/ 3 w 432"/>
                <a:gd name="T71" fmla="*/ 443 h 469"/>
                <a:gd name="T72" fmla="*/ 0 w 432"/>
                <a:gd name="T73" fmla="*/ 431 h 469"/>
                <a:gd name="T74" fmla="*/ 0 w 432"/>
                <a:gd name="T75" fmla="*/ 418 h 469"/>
                <a:gd name="T76" fmla="*/ 3 w 432"/>
                <a:gd name="T77" fmla="*/ 409 h 469"/>
                <a:gd name="T78" fmla="*/ 8 w 432"/>
                <a:gd name="T79" fmla="*/ 397 h 469"/>
                <a:gd name="T80" fmla="*/ 210 w 432"/>
                <a:gd name="T81" fmla="*/ 39 h 469"/>
                <a:gd name="T82" fmla="*/ 221 w 432"/>
                <a:gd name="T83" fmla="*/ 24 h 469"/>
                <a:gd name="T84" fmla="*/ 234 w 432"/>
                <a:gd name="T85" fmla="*/ 12 h 469"/>
                <a:gd name="T86" fmla="*/ 252 w 432"/>
                <a:gd name="T87" fmla="*/ 2 h 469"/>
                <a:gd name="T88" fmla="*/ 272 w 432"/>
                <a:gd name="T8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2" h="469">
                  <a:moveTo>
                    <a:pt x="253" y="155"/>
                  </a:moveTo>
                  <a:lnTo>
                    <a:pt x="194" y="262"/>
                  </a:lnTo>
                  <a:lnTo>
                    <a:pt x="282" y="262"/>
                  </a:lnTo>
                  <a:lnTo>
                    <a:pt x="253" y="155"/>
                  </a:lnTo>
                  <a:close/>
                  <a:moveTo>
                    <a:pt x="272" y="0"/>
                  </a:moveTo>
                  <a:lnTo>
                    <a:pt x="278" y="0"/>
                  </a:lnTo>
                  <a:lnTo>
                    <a:pt x="291" y="1"/>
                  </a:lnTo>
                  <a:lnTo>
                    <a:pt x="303" y="6"/>
                  </a:lnTo>
                  <a:lnTo>
                    <a:pt x="313" y="12"/>
                  </a:lnTo>
                  <a:lnTo>
                    <a:pt x="322" y="24"/>
                  </a:lnTo>
                  <a:lnTo>
                    <a:pt x="329" y="39"/>
                  </a:lnTo>
                  <a:lnTo>
                    <a:pt x="430" y="397"/>
                  </a:lnTo>
                  <a:lnTo>
                    <a:pt x="432" y="409"/>
                  </a:lnTo>
                  <a:lnTo>
                    <a:pt x="432" y="418"/>
                  </a:lnTo>
                  <a:lnTo>
                    <a:pt x="429" y="431"/>
                  </a:lnTo>
                  <a:lnTo>
                    <a:pt x="422" y="443"/>
                  </a:lnTo>
                  <a:lnTo>
                    <a:pt x="413" y="454"/>
                  </a:lnTo>
                  <a:lnTo>
                    <a:pt x="401" y="463"/>
                  </a:lnTo>
                  <a:lnTo>
                    <a:pt x="388" y="467"/>
                  </a:lnTo>
                  <a:lnTo>
                    <a:pt x="374" y="469"/>
                  </a:lnTo>
                  <a:lnTo>
                    <a:pt x="360" y="467"/>
                  </a:lnTo>
                  <a:lnTo>
                    <a:pt x="347" y="460"/>
                  </a:lnTo>
                  <a:lnTo>
                    <a:pt x="337" y="451"/>
                  </a:lnTo>
                  <a:lnTo>
                    <a:pt x="331" y="439"/>
                  </a:lnTo>
                  <a:lnTo>
                    <a:pt x="309" y="359"/>
                  </a:lnTo>
                  <a:lnTo>
                    <a:pt x="139" y="359"/>
                  </a:lnTo>
                  <a:lnTo>
                    <a:pt x="96" y="438"/>
                  </a:lnTo>
                  <a:lnTo>
                    <a:pt x="85" y="451"/>
                  </a:lnTo>
                  <a:lnTo>
                    <a:pt x="74" y="460"/>
                  </a:lnTo>
                  <a:lnTo>
                    <a:pt x="60" y="467"/>
                  </a:lnTo>
                  <a:lnTo>
                    <a:pt x="45" y="469"/>
                  </a:lnTo>
                  <a:lnTo>
                    <a:pt x="32" y="468"/>
                  </a:lnTo>
                  <a:lnTo>
                    <a:pt x="19" y="463"/>
                  </a:lnTo>
                  <a:lnTo>
                    <a:pt x="9" y="454"/>
                  </a:lnTo>
                  <a:lnTo>
                    <a:pt x="9" y="454"/>
                  </a:lnTo>
                  <a:lnTo>
                    <a:pt x="3" y="443"/>
                  </a:lnTo>
                  <a:lnTo>
                    <a:pt x="0" y="431"/>
                  </a:lnTo>
                  <a:lnTo>
                    <a:pt x="0" y="418"/>
                  </a:lnTo>
                  <a:lnTo>
                    <a:pt x="3" y="409"/>
                  </a:lnTo>
                  <a:lnTo>
                    <a:pt x="8" y="397"/>
                  </a:lnTo>
                  <a:lnTo>
                    <a:pt x="210" y="39"/>
                  </a:lnTo>
                  <a:lnTo>
                    <a:pt x="221" y="24"/>
                  </a:lnTo>
                  <a:lnTo>
                    <a:pt x="234" y="12"/>
                  </a:lnTo>
                  <a:lnTo>
                    <a:pt x="252" y="2"/>
                  </a:lnTo>
                  <a:lnTo>
                    <a:pt x="2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7"/>
            <p:cNvSpPr>
              <a:spLocks/>
            </p:cNvSpPr>
            <p:nvPr userDrawn="1"/>
          </p:nvSpPr>
          <p:spPr bwMode="auto">
            <a:xfrm>
              <a:off x="1382" y="1917"/>
              <a:ext cx="308" cy="234"/>
            </a:xfrm>
            <a:custGeom>
              <a:avLst/>
              <a:gdLst>
                <a:gd name="T0" fmla="*/ 75 w 616"/>
                <a:gd name="T1" fmla="*/ 3 h 469"/>
                <a:gd name="T2" fmla="*/ 97 w 616"/>
                <a:gd name="T3" fmla="*/ 23 h 469"/>
                <a:gd name="T4" fmla="*/ 143 w 616"/>
                <a:gd name="T5" fmla="*/ 291 h 469"/>
                <a:gd name="T6" fmla="*/ 266 w 616"/>
                <a:gd name="T7" fmla="*/ 24 h 469"/>
                <a:gd name="T8" fmla="*/ 294 w 616"/>
                <a:gd name="T9" fmla="*/ 3 h 469"/>
                <a:gd name="T10" fmla="*/ 322 w 616"/>
                <a:gd name="T11" fmla="*/ 0 h 469"/>
                <a:gd name="T12" fmla="*/ 347 w 616"/>
                <a:gd name="T13" fmla="*/ 11 h 469"/>
                <a:gd name="T14" fmla="*/ 360 w 616"/>
                <a:gd name="T15" fmla="*/ 28 h 469"/>
                <a:gd name="T16" fmla="*/ 406 w 616"/>
                <a:gd name="T17" fmla="*/ 291 h 469"/>
                <a:gd name="T18" fmla="*/ 527 w 616"/>
                <a:gd name="T19" fmla="*/ 23 h 469"/>
                <a:gd name="T20" fmla="*/ 553 w 616"/>
                <a:gd name="T21" fmla="*/ 3 h 469"/>
                <a:gd name="T22" fmla="*/ 583 w 616"/>
                <a:gd name="T23" fmla="*/ 1 h 469"/>
                <a:gd name="T24" fmla="*/ 607 w 616"/>
                <a:gd name="T25" fmla="*/ 14 h 469"/>
                <a:gd name="T26" fmla="*/ 616 w 616"/>
                <a:gd name="T27" fmla="*/ 38 h 469"/>
                <a:gd name="T28" fmla="*/ 615 w 616"/>
                <a:gd name="T29" fmla="*/ 54 h 469"/>
                <a:gd name="T30" fmla="*/ 613 w 616"/>
                <a:gd name="T31" fmla="*/ 62 h 469"/>
                <a:gd name="T32" fmla="*/ 444 w 616"/>
                <a:gd name="T33" fmla="*/ 426 h 469"/>
                <a:gd name="T34" fmla="*/ 417 w 616"/>
                <a:gd name="T35" fmla="*/ 457 h 469"/>
                <a:gd name="T36" fmla="*/ 380 w 616"/>
                <a:gd name="T37" fmla="*/ 469 h 469"/>
                <a:gd name="T38" fmla="*/ 356 w 616"/>
                <a:gd name="T39" fmla="*/ 464 h 469"/>
                <a:gd name="T40" fmla="*/ 338 w 616"/>
                <a:gd name="T41" fmla="*/ 447 h 469"/>
                <a:gd name="T42" fmla="*/ 328 w 616"/>
                <a:gd name="T43" fmla="*/ 425 h 469"/>
                <a:gd name="T44" fmla="*/ 183 w 616"/>
                <a:gd name="T45" fmla="*/ 426 h 469"/>
                <a:gd name="T46" fmla="*/ 156 w 616"/>
                <a:gd name="T47" fmla="*/ 457 h 469"/>
                <a:gd name="T48" fmla="*/ 126 w 616"/>
                <a:gd name="T49" fmla="*/ 468 h 469"/>
                <a:gd name="T50" fmla="*/ 97 w 616"/>
                <a:gd name="T51" fmla="*/ 465 h 469"/>
                <a:gd name="T52" fmla="*/ 77 w 616"/>
                <a:gd name="T53" fmla="*/ 450 h 469"/>
                <a:gd name="T54" fmla="*/ 66 w 616"/>
                <a:gd name="T55" fmla="*/ 427 h 469"/>
                <a:gd name="T56" fmla="*/ 0 w 616"/>
                <a:gd name="T57" fmla="*/ 57 h 469"/>
                <a:gd name="T58" fmla="*/ 3 w 616"/>
                <a:gd name="T59" fmla="*/ 37 h 469"/>
                <a:gd name="T60" fmla="*/ 19 w 616"/>
                <a:gd name="T61" fmla="*/ 14 h 469"/>
                <a:gd name="T62" fmla="*/ 46 w 616"/>
                <a:gd name="T63" fmla="*/ 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6" h="469">
                  <a:moveTo>
                    <a:pt x="61" y="0"/>
                  </a:moveTo>
                  <a:lnTo>
                    <a:pt x="75" y="3"/>
                  </a:lnTo>
                  <a:lnTo>
                    <a:pt x="88" y="11"/>
                  </a:lnTo>
                  <a:lnTo>
                    <a:pt x="97" y="23"/>
                  </a:lnTo>
                  <a:lnTo>
                    <a:pt x="101" y="38"/>
                  </a:lnTo>
                  <a:lnTo>
                    <a:pt x="143" y="291"/>
                  </a:lnTo>
                  <a:lnTo>
                    <a:pt x="256" y="39"/>
                  </a:lnTo>
                  <a:lnTo>
                    <a:pt x="266" y="24"/>
                  </a:lnTo>
                  <a:lnTo>
                    <a:pt x="280" y="11"/>
                  </a:lnTo>
                  <a:lnTo>
                    <a:pt x="294" y="3"/>
                  </a:lnTo>
                  <a:lnTo>
                    <a:pt x="308" y="0"/>
                  </a:lnTo>
                  <a:lnTo>
                    <a:pt x="322" y="0"/>
                  </a:lnTo>
                  <a:lnTo>
                    <a:pt x="336" y="3"/>
                  </a:lnTo>
                  <a:lnTo>
                    <a:pt x="347" y="11"/>
                  </a:lnTo>
                  <a:lnTo>
                    <a:pt x="355" y="19"/>
                  </a:lnTo>
                  <a:lnTo>
                    <a:pt x="360" y="28"/>
                  </a:lnTo>
                  <a:lnTo>
                    <a:pt x="364" y="40"/>
                  </a:lnTo>
                  <a:lnTo>
                    <a:pt x="406" y="291"/>
                  </a:lnTo>
                  <a:lnTo>
                    <a:pt x="517" y="38"/>
                  </a:lnTo>
                  <a:lnTo>
                    <a:pt x="527" y="23"/>
                  </a:lnTo>
                  <a:lnTo>
                    <a:pt x="539" y="11"/>
                  </a:lnTo>
                  <a:lnTo>
                    <a:pt x="553" y="3"/>
                  </a:lnTo>
                  <a:lnTo>
                    <a:pt x="568" y="0"/>
                  </a:lnTo>
                  <a:lnTo>
                    <a:pt x="583" y="1"/>
                  </a:lnTo>
                  <a:lnTo>
                    <a:pt x="596" y="6"/>
                  </a:lnTo>
                  <a:lnTo>
                    <a:pt x="607" y="14"/>
                  </a:lnTo>
                  <a:lnTo>
                    <a:pt x="613" y="25"/>
                  </a:lnTo>
                  <a:lnTo>
                    <a:pt x="616" y="38"/>
                  </a:lnTo>
                  <a:lnTo>
                    <a:pt x="615" y="51"/>
                  </a:lnTo>
                  <a:lnTo>
                    <a:pt x="615" y="54"/>
                  </a:lnTo>
                  <a:lnTo>
                    <a:pt x="614" y="58"/>
                  </a:lnTo>
                  <a:lnTo>
                    <a:pt x="613" y="62"/>
                  </a:lnTo>
                  <a:lnTo>
                    <a:pt x="611" y="67"/>
                  </a:lnTo>
                  <a:lnTo>
                    <a:pt x="444" y="426"/>
                  </a:lnTo>
                  <a:lnTo>
                    <a:pt x="432" y="444"/>
                  </a:lnTo>
                  <a:lnTo>
                    <a:pt x="417" y="457"/>
                  </a:lnTo>
                  <a:lnTo>
                    <a:pt x="399" y="466"/>
                  </a:lnTo>
                  <a:lnTo>
                    <a:pt x="380" y="469"/>
                  </a:lnTo>
                  <a:lnTo>
                    <a:pt x="367" y="468"/>
                  </a:lnTo>
                  <a:lnTo>
                    <a:pt x="356" y="464"/>
                  </a:lnTo>
                  <a:lnTo>
                    <a:pt x="345" y="457"/>
                  </a:lnTo>
                  <a:lnTo>
                    <a:pt x="338" y="447"/>
                  </a:lnTo>
                  <a:lnTo>
                    <a:pt x="331" y="438"/>
                  </a:lnTo>
                  <a:lnTo>
                    <a:pt x="328" y="425"/>
                  </a:lnTo>
                  <a:lnTo>
                    <a:pt x="288" y="194"/>
                  </a:lnTo>
                  <a:lnTo>
                    <a:pt x="183" y="426"/>
                  </a:lnTo>
                  <a:lnTo>
                    <a:pt x="172" y="443"/>
                  </a:lnTo>
                  <a:lnTo>
                    <a:pt x="156" y="457"/>
                  </a:lnTo>
                  <a:lnTo>
                    <a:pt x="142" y="465"/>
                  </a:lnTo>
                  <a:lnTo>
                    <a:pt x="126" y="468"/>
                  </a:lnTo>
                  <a:lnTo>
                    <a:pt x="111" y="469"/>
                  </a:lnTo>
                  <a:lnTo>
                    <a:pt x="97" y="465"/>
                  </a:lnTo>
                  <a:lnTo>
                    <a:pt x="85" y="457"/>
                  </a:lnTo>
                  <a:lnTo>
                    <a:pt x="77" y="450"/>
                  </a:lnTo>
                  <a:lnTo>
                    <a:pt x="71" y="439"/>
                  </a:lnTo>
                  <a:lnTo>
                    <a:pt x="66" y="427"/>
                  </a:lnTo>
                  <a:lnTo>
                    <a:pt x="1" y="67"/>
                  </a:lnTo>
                  <a:lnTo>
                    <a:pt x="0" y="57"/>
                  </a:lnTo>
                  <a:lnTo>
                    <a:pt x="0" y="50"/>
                  </a:lnTo>
                  <a:lnTo>
                    <a:pt x="3" y="37"/>
                  </a:lnTo>
                  <a:lnTo>
                    <a:pt x="9" y="25"/>
                  </a:lnTo>
                  <a:lnTo>
                    <a:pt x="19" y="14"/>
                  </a:lnTo>
                  <a:lnTo>
                    <a:pt x="32" y="6"/>
                  </a:lnTo>
                  <a:lnTo>
                    <a:pt x="46" y="1"/>
                  </a:lnTo>
                  <a:lnTo>
                    <a:pt x="61"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noEditPoints="1"/>
            </p:cNvSpPr>
            <p:nvPr userDrawn="1"/>
          </p:nvSpPr>
          <p:spPr bwMode="auto">
            <a:xfrm>
              <a:off x="1649" y="1917"/>
              <a:ext cx="216" cy="234"/>
            </a:xfrm>
            <a:custGeom>
              <a:avLst/>
              <a:gdLst>
                <a:gd name="T0" fmla="*/ 253 w 432"/>
                <a:gd name="T1" fmla="*/ 155 h 469"/>
                <a:gd name="T2" fmla="*/ 193 w 432"/>
                <a:gd name="T3" fmla="*/ 262 h 469"/>
                <a:gd name="T4" fmla="*/ 282 w 432"/>
                <a:gd name="T5" fmla="*/ 262 h 469"/>
                <a:gd name="T6" fmla="*/ 253 w 432"/>
                <a:gd name="T7" fmla="*/ 155 h 469"/>
                <a:gd name="T8" fmla="*/ 272 w 432"/>
                <a:gd name="T9" fmla="*/ 0 h 469"/>
                <a:gd name="T10" fmla="*/ 277 w 432"/>
                <a:gd name="T11" fmla="*/ 0 h 469"/>
                <a:gd name="T12" fmla="*/ 290 w 432"/>
                <a:gd name="T13" fmla="*/ 1 h 469"/>
                <a:gd name="T14" fmla="*/ 302 w 432"/>
                <a:gd name="T15" fmla="*/ 6 h 469"/>
                <a:gd name="T16" fmla="*/ 312 w 432"/>
                <a:gd name="T17" fmla="*/ 12 h 469"/>
                <a:gd name="T18" fmla="*/ 321 w 432"/>
                <a:gd name="T19" fmla="*/ 24 h 469"/>
                <a:gd name="T20" fmla="*/ 328 w 432"/>
                <a:gd name="T21" fmla="*/ 39 h 469"/>
                <a:gd name="T22" fmla="*/ 430 w 432"/>
                <a:gd name="T23" fmla="*/ 397 h 469"/>
                <a:gd name="T24" fmla="*/ 432 w 432"/>
                <a:gd name="T25" fmla="*/ 409 h 469"/>
                <a:gd name="T26" fmla="*/ 431 w 432"/>
                <a:gd name="T27" fmla="*/ 418 h 469"/>
                <a:gd name="T28" fmla="*/ 428 w 432"/>
                <a:gd name="T29" fmla="*/ 431 h 469"/>
                <a:gd name="T30" fmla="*/ 422 w 432"/>
                <a:gd name="T31" fmla="*/ 443 h 469"/>
                <a:gd name="T32" fmla="*/ 413 w 432"/>
                <a:gd name="T33" fmla="*/ 454 h 469"/>
                <a:gd name="T34" fmla="*/ 401 w 432"/>
                <a:gd name="T35" fmla="*/ 463 h 469"/>
                <a:gd name="T36" fmla="*/ 388 w 432"/>
                <a:gd name="T37" fmla="*/ 467 h 469"/>
                <a:gd name="T38" fmla="*/ 374 w 432"/>
                <a:gd name="T39" fmla="*/ 469 h 469"/>
                <a:gd name="T40" fmla="*/ 359 w 432"/>
                <a:gd name="T41" fmla="*/ 467 h 469"/>
                <a:gd name="T42" fmla="*/ 347 w 432"/>
                <a:gd name="T43" fmla="*/ 460 h 469"/>
                <a:gd name="T44" fmla="*/ 336 w 432"/>
                <a:gd name="T45" fmla="*/ 451 h 469"/>
                <a:gd name="T46" fmla="*/ 331 w 432"/>
                <a:gd name="T47" fmla="*/ 439 h 469"/>
                <a:gd name="T48" fmla="*/ 309 w 432"/>
                <a:gd name="T49" fmla="*/ 359 h 469"/>
                <a:gd name="T50" fmla="*/ 138 w 432"/>
                <a:gd name="T51" fmla="*/ 359 h 469"/>
                <a:gd name="T52" fmla="*/ 95 w 432"/>
                <a:gd name="T53" fmla="*/ 438 h 469"/>
                <a:gd name="T54" fmla="*/ 86 w 432"/>
                <a:gd name="T55" fmla="*/ 451 h 469"/>
                <a:gd name="T56" fmla="*/ 73 w 432"/>
                <a:gd name="T57" fmla="*/ 460 h 469"/>
                <a:gd name="T58" fmla="*/ 59 w 432"/>
                <a:gd name="T59" fmla="*/ 467 h 469"/>
                <a:gd name="T60" fmla="*/ 45 w 432"/>
                <a:gd name="T61" fmla="*/ 469 h 469"/>
                <a:gd name="T62" fmla="*/ 31 w 432"/>
                <a:gd name="T63" fmla="*/ 468 h 469"/>
                <a:gd name="T64" fmla="*/ 19 w 432"/>
                <a:gd name="T65" fmla="*/ 463 h 469"/>
                <a:gd name="T66" fmla="*/ 9 w 432"/>
                <a:gd name="T67" fmla="*/ 454 h 469"/>
                <a:gd name="T68" fmla="*/ 9 w 432"/>
                <a:gd name="T69" fmla="*/ 454 h 469"/>
                <a:gd name="T70" fmla="*/ 3 w 432"/>
                <a:gd name="T71" fmla="*/ 443 h 469"/>
                <a:gd name="T72" fmla="*/ 0 w 432"/>
                <a:gd name="T73" fmla="*/ 431 h 469"/>
                <a:gd name="T74" fmla="*/ 0 w 432"/>
                <a:gd name="T75" fmla="*/ 418 h 469"/>
                <a:gd name="T76" fmla="*/ 3 w 432"/>
                <a:gd name="T77" fmla="*/ 409 h 469"/>
                <a:gd name="T78" fmla="*/ 7 w 432"/>
                <a:gd name="T79" fmla="*/ 397 h 469"/>
                <a:gd name="T80" fmla="*/ 209 w 432"/>
                <a:gd name="T81" fmla="*/ 39 h 469"/>
                <a:gd name="T82" fmla="*/ 220 w 432"/>
                <a:gd name="T83" fmla="*/ 24 h 469"/>
                <a:gd name="T84" fmla="*/ 234 w 432"/>
                <a:gd name="T85" fmla="*/ 12 h 469"/>
                <a:gd name="T86" fmla="*/ 251 w 432"/>
                <a:gd name="T87" fmla="*/ 2 h 469"/>
                <a:gd name="T88" fmla="*/ 272 w 432"/>
                <a:gd name="T8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2" h="469">
                  <a:moveTo>
                    <a:pt x="253" y="155"/>
                  </a:moveTo>
                  <a:lnTo>
                    <a:pt x="193" y="262"/>
                  </a:lnTo>
                  <a:lnTo>
                    <a:pt x="282" y="262"/>
                  </a:lnTo>
                  <a:lnTo>
                    <a:pt x="253" y="155"/>
                  </a:lnTo>
                  <a:close/>
                  <a:moveTo>
                    <a:pt x="272" y="0"/>
                  </a:moveTo>
                  <a:lnTo>
                    <a:pt x="277" y="0"/>
                  </a:lnTo>
                  <a:lnTo>
                    <a:pt x="290" y="1"/>
                  </a:lnTo>
                  <a:lnTo>
                    <a:pt x="302" y="6"/>
                  </a:lnTo>
                  <a:lnTo>
                    <a:pt x="312" y="12"/>
                  </a:lnTo>
                  <a:lnTo>
                    <a:pt x="321" y="24"/>
                  </a:lnTo>
                  <a:lnTo>
                    <a:pt x="328" y="39"/>
                  </a:lnTo>
                  <a:lnTo>
                    <a:pt x="430" y="397"/>
                  </a:lnTo>
                  <a:lnTo>
                    <a:pt x="432" y="409"/>
                  </a:lnTo>
                  <a:lnTo>
                    <a:pt x="431" y="418"/>
                  </a:lnTo>
                  <a:lnTo>
                    <a:pt x="428" y="431"/>
                  </a:lnTo>
                  <a:lnTo>
                    <a:pt x="422" y="443"/>
                  </a:lnTo>
                  <a:lnTo>
                    <a:pt x="413" y="454"/>
                  </a:lnTo>
                  <a:lnTo>
                    <a:pt x="401" y="463"/>
                  </a:lnTo>
                  <a:lnTo>
                    <a:pt x="388" y="467"/>
                  </a:lnTo>
                  <a:lnTo>
                    <a:pt x="374" y="469"/>
                  </a:lnTo>
                  <a:lnTo>
                    <a:pt x="359" y="467"/>
                  </a:lnTo>
                  <a:lnTo>
                    <a:pt x="347" y="460"/>
                  </a:lnTo>
                  <a:lnTo>
                    <a:pt x="336" y="451"/>
                  </a:lnTo>
                  <a:lnTo>
                    <a:pt x="331" y="439"/>
                  </a:lnTo>
                  <a:lnTo>
                    <a:pt x="309" y="359"/>
                  </a:lnTo>
                  <a:lnTo>
                    <a:pt x="138" y="359"/>
                  </a:lnTo>
                  <a:lnTo>
                    <a:pt x="95" y="438"/>
                  </a:lnTo>
                  <a:lnTo>
                    <a:pt x="86" y="451"/>
                  </a:lnTo>
                  <a:lnTo>
                    <a:pt x="73" y="460"/>
                  </a:lnTo>
                  <a:lnTo>
                    <a:pt x="59" y="467"/>
                  </a:lnTo>
                  <a:lnTo>
                    <a:pt x="45" y="469"/>
                  </a:lnTo>
                  <a:lnTo>
                    <a:pt x="31" y="468"/>
                  </a:lnTo>
                  <a:lnTo>
                    <a:pt x="19" y="463"/>
                  </a:lnTo>
                  <a:lnTo>
                    <a:pt x="9" y="454"/>
                  </a:lnTo>
                  <a:lnTo>
                    <a:pt x="9" y="454"/>
                  </a:lnTo>
                  <a:lnTo>
                    <a:pt x="3" y="443"/>
                  </a:lnTo>
                  <a:lnTo>
                    <a:pt x="0" y="431"/>
                  </a:lnTo>
                  <a:lnTo>
                    <a:pt x="0" y="418"/>
                  </a:lnTo>
                  <a:lnTo>
                    <a:pt x="3" y="409"/>
                  </a:lnTo>
                  <a:lnTo>
                    <a:pt x="7" y="397"/>
                  </a:lnTo>
                  <a:lnTo>
                    <a:pt x="209" y="39"/>
                  </a:lnTo>
                  <a:lnTo>
                    <a:pt x="220" y="24"/>
                  </a:lnTo>
                  <a:lnTo>
                    <a:pt x="234" y="12"/>
                  </a:lnTo>
                  <a:lnTo>
                    <a:pt x="251" y="2"/>
                  </a:lnTo>
                  <a:lnTo>
                    <a:pt x="2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9"/>
            <p:cNvSpPr>
              <a:spLocks/>
            </p:cNvSpPr>
            <p:nvPr userDrawn="1"/>
          </p:nvSpPr>
          <p:spPr bwMode="auto">
            <a:xfrm>
              <a:off x="1949" y="2021"/>
              <a:ext cx="123" cy="130"/>
            </a:xfrm>
            <a:custGeom>
              <a:avLst/>
              <a:gdLst>
                <a:gd name="T0" fmla="*/ 120 w 246"/>
                <a:gd name="T1" fmla="*/ 0 h 260"/>
                <a:gd name="T2" fmla="*/ 239 w 246"/>
                <a:gd name="T3" fmla="*/ 179 h 260"/>
                <a:gd name="T4" fmla="*/ 243 w 246"/>
                <a:gd name="T5" fmla="*/ 186 h 260"/>
                <a:gd name="T6" fmla="*/ 246 w 246"/>
                <a:gd name="T7" fmla="*/ 195 h 260"/>
                <a:gd name="T8" fmla="*/ 246 w 246"/>
                <a:gd name="T9" fmla="*/ 209 h 260"/>
                <a:gd name="T10" fmla="*/ 242 w 246"/>
                <a:gd name="T11" fmla="*/ 222 h 260"/>
                <a:gd name="T12" fmla="*/ 236 w 246"/>
                <a:gd name="T13" fmla="*/ 234 h 260"/>
                <a:gd name="T14" fmla="*/ 226 w 246"/>
                <a:gd name="T15" fmla="*/ 245 h 260"/>
                <a:gd name="T16" fmla="*/ 215 w 246"/>
                <a:gd name="T17" fmla="*/ 254 h 260"/>
                <a:gd name="T18" fmla="*/ 203 w 246"/>
                <a:gd name="T19" fmla="*/ 258 h 260"/>
                <a:gd name="T20" fmla="*/ 187 w 246"/>
                <a:gd name="T21" fmla="*/ 260 h 260"/>
                <a:gd name="T22" fmla="*/ 172 w 246"/>
                <a:gd name="T23" fmla="*/ 258 h 260"/>
                <a:gd name="T24" fmla="*/ 160 w 246"/>
                <a:gd name="T25" fmla="*/ 250 h 260"/>
                <a:gd name="T26" fmla="*/ 150 w 246"/>
                <a:gd name="T27" fmla="*/ 240 h 260"/>
                <a:gd name="T28" fmla="*/ 0 w 246"/>
                <a:gd name="T29" fmla="*/ 2 h 260"/>
                <a:gd name="T30" fmla="*/ 120 w 246"/>
                <a:gd name="T3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60">
                  <a:moveTo>
                    <a:pt x="120" y="0"/>
                  </a:moveTo>
                  <a:lnTo>
                    <a:pt x="239" y="179"/>
                  </a:lnTo>
                  <a:lnTo>
                    <a:pt x="243" y="186"/>
                  </a:lnTo>
                  <a:lnTo>
                    <a:pt x="246" y="195"/>
                  </a:lnTo>
                  <a:lnTo>
                    <a:pt x="246" y="209"/>
                  </a:lnTo>
                  <a:lnTo>
                    <a:pt x="242" y="222"/>
                  </a:lnTo>
                  <a:lnTo>
                    <a:pt x="236" y="234"/>
                  </a:lnTo>
                  <a:lnTo>
                    <a:pt x="226" y="245"/>
                  </a:lnTo>
                  <a:lnTo>
                    <a:pt x="215" y="254"/>
                  </a:lnTo>
                  <a:lnTo>
                    <a:pt x="203" y="258"/>
                  </a:lnTo>
                  <a:lnTo>
                    <a:pt x="187" y="260"/>
                  </a:lnTo>
                  <a:lnTo>
                    <a:pt x="172" y="258"/>
                  </a:lnTo>
                  <a:lnTo>
                    <a:pt x="160" y="250"/>
                  </a:lnTo>
                  <a:lnTo>
                    <a:pt x="150" y="240"/>
                  </a:lnTo>
                  <a:lnTo>
                    <a:pt x="0" y="2"/>
                  </a:lnTo>
                  <a:lnTo>
                    <a:pt x="12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0"/>
            <p:cNvSpPr>
              <a:spLocks noEditPoints="1"/>
            </p:cNvSpPr>
            <p:nvPr userDrawn="1"/>
          </p:nvSpPr>
          <p:spPr bwMode="auto">
            <a:xfrm>
              <a:off x="1885" y="1918"/>
              <a:ext cx="207" cy="233"/>
            </a:xfrm>
            <a:custGeom>
              <a:avLst/>
              <a:gdLst>
                <a:gd name="T0" fmla="*/ 132 w 414"/>
                <a:gd name="T1" fmla="*/ 203 h 467"/>
                <a:gd name="T2" fmla="*/ 243 w 414"/>
                <a:gd name="T3" fmla="*/ 201 h 467"/>
                <a:gd name="T4" fmla="*/ 285 w 414"/>
                <a:gd name="T5" fmla="*/ 187 h 467"/>
                <a:gd name="T6" fmla="*/ 306 w 414"/>
                <a:gd name="T7" fmla="*/ 165 h 467"/>
                <a:gd name="T8" fmla="*/ 310 w 414"/>
                <a:gd name="T9" fmla="*/ 135 h 467"/>
                <a:gd name="T10" fmla="*/ 299 w 414"/>
                <a:gd name="T11" fmla="*/ 115 h 467"/>
                <a:gd name="T12" fmla="*/ 283 w 414"/>
                <a:gd name="T13" fmla="*/ 106 h 467"/>
                <a:gd name="T14" fmla="*/ 251 w 414"/>
                <a:gd name="T15" fmla="*/ 101 h 467"/>
                <a:gd name="T16" fmla="*/ 146 w 414"/>
                <a:gd name="T17" fmla="*/ 100 h 467"/>
                <a:gd name="T18" fmla="*/ 248 w 414"/>
                <a:gd name="T19" fmla="*/ 0 h 467"/>
                <a:gd name="T20" fmla="*/ 311 w 414"/>
                <a:gd name="T21" fmla="*/ 7 h 467"/>
                <a:gd name="T22" fmla="*/ 360 w 414"/>
                <a:gd name="T23" fmla="*/ 25 h 467"/>
                <a:gd name="T24" fmla="*/ 394 w 414"/>
                <a:gd name="T25" fmla="*/ 56 h 467"/>
                <a:gd name="T26" fmla="*/ 411 w 414"/>
                <a:gd name="T27" fmla="*/ 97 h 467"/>
                <a:gd name="T28" fmla="*/ 412 w 414"/>
                <a:gd name="T29" fmla="*/ 146 h 467"/>
                <a:gd name="T30" fmla="*/ 409 w 414"/>
                <a:gd name="T31" fmla="*/ 166 h 467"/>
                <a:gd name="T32" fmla="*/ 400 w 414"/>
                <a:gd name="T33" fmla="*/ 192 h 467"/>
                <a:gd name="T34" fmla="*/ 384 w 414"/>
                <a:gd name="T35" fmla="*/ 222 h 467"/>
                <a:gd name="T36" fmla="*/ 361 w 414"/>
                <a:gd name="T37" fmla="*/ 253 h 467"/>
                <a:gd name="T38" fmla="*/ 325 w 414"/>
                <a:gd name="T39" fmla="*/ 277 h 467"/>
                <a:gd name="T40" fmla="*/ 279 w 414"/>
                <a:gd name="T41" fmla="*/ 296 h 467"/>
                <a:gd name="T42" fmla="*/ 217 w 414"/>
                <a:gd name="T43" fmla="*/ 302 h 467"/>
                <a:gd name="T44" fmla="*/ 102 w 414"/>
                <a:gd name="T45" fmla="*/ 416 h 467"/>
                <a:gd name="T46" fmla="*/ 92 w 414"/>
                <a:gd name="T47" fmla="*/ 442 h 467"/>
                <a:gd name="T48" fmla="*/ 70 w 414"/>
                <a:gd name="T49" fmla="*/ 461 h 467"/>
                <a:gd name="T50" fmla="*/ 43 w 414"/>
                <a:gd name="T51" fmla="*/ 467 h 467"/>
                <a:gd name="T52" fmla="*/ 19 w 414"/>
                <a:gd name="T53" fmla="*/ 461 h 467"/>
                <a:gd name="T54" fmla="*/ 3 w 414"/>
                <a:gd name="T55" fmla="*/ 442 h 467"/>
                <a:gd name="T56" fmla="*/ 0 w 414"/>
                <a:gd name="T57" fmla="*/ 416 h 467"/>
                <a:gd name="T58" fmla="*/ 55 w 414"/>
                <a:gd name="T59" fmla="*/ 39 h 467"/>
                <a:gd name="T60" fmla="*/ 71 w 414"/>
                <a:gd name="T61" fmla="*/ 17 h 467"/>
                <a:gd name="T62" fmla="*/ 96 w 414"/>
                <a:gd name="T63" fmla="*/ 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4" h="467">
                  <a:moveTo>
                    <a:pt x="146" y="100"/>
                  </a:moveTo>
                  <a:lnTo>
                    <a:pt x="132" y="203"/>
                  </a:lnTo>
                  <a:lnTo>
                    <a:pt x="215" y="203"/>
                  </a:lnTo>
                  <a:lnTo>
                    <a:pt x="243" y="201"/>
                  </a:lnTo>
                  <a:lnTo>
                    <a:pt x="266" y="195"/>
                  </a:lnTo>
                  <a:lnTo>
                    <a:pt x="285" y="187"/>
                  </a:lnTo>
                  <a:lnTo>
                    <a:pt x="298" y="177"/>
                  </a:lnTo>
                  <a:lnTo>
                    <a:pt x="306" y="165"/>
                  </a:lnTo>
                  <a:lnTo>
                    <a:pt x="310" y="150"/>
                  </a:lnTo>
                  <a:lnTo>
                    <a:pt x="310" y="135"/>
                  </a:lnTo>
                  <a:lnTo>
                    <a:pt x="307" y="123"/>
                  </a:lnTo>
                  <a:lnTo>
                    <a:pt x="299" y="115"/>
                  </a:lnTo>
                  <a:lnTo>
                    <a:pt x="293" y="110"/>
                  </a:lnTo>
                  <a:lnTo>
                    <a:pt x="283" y="106"/>
                  </a:lnTo>
                  <a:lnTo>
                    <a:pt x="269" y="103"/>
                  </a:lnTo>
                  <a:lnTo>
                    <a:pt x="251" y="101"/>
                  </a:lnTo>
                  <a:lnTo>
                    <a:pt x="227" y="100"/>
                  </a:lnTo>
                  <a:lnTo>
                    <a:pt x="146" y="100"/>
                  </a:lnTo>
                  <a:close/>
                  <a:moveTo>
                    <a:pt x="109" y="0"/>
                  </a:moveTo>
                  <a:lnTo>
                    <a:pt x="248" y="0"/>
                  </a:lnTo>
                  <a:lnTo>
                    <a:pt x="281" y="3"/>
                  </a:lnTo>
                  <a:lnTo>
                    <a:pt x="311" y="7"/>
                  </a:lnTo>
                  <a:lnTo>
                    <a:pt x="338" y="14"/>
                  </a:lnTo>
                  <a:lnTo>
                    <a:pt x="360" y="25"/>
                  </a:lnTo>
                  <a:lnTo>
                    <a:pt x="379" y="39"/>
                  </a:lnTo>
                  <a:lnTo>
                    <a:pt x="394" y="56"/>
                  </a:lnTo>
                  <a:lnTo>
                    <a:pt x="405" y="76"/>
                  </a:lnTo>
                  <a:lnTo>
                    <a:pt x="411" y="97"/>
                  </a:lnTo>
                  <a:lnTo>
                    <a:pt x="414" y="120"/>
                  </a:lnTo>
                  <a:lnTo>
                    <a:pt x="412" y="146"/>
                  </a:lnTo>
                  <a:lnTo>
                    <a:pt x="411" y="154"/>
                  </a:lnTo>
                  <a:lnTo>
                    <a:pt x="409" y="166"/>
                  </a:lnTo>
                  <a:lnTo>
                    <a:pt x="405" y="178"/>
                  </a:lnTo>
                  <a:lnTo>
                    <a:pt x="400" y="192"/>
                  </a:lnTo>
                  <a:lnTo>
                    <a:pt x="393" y="207"/>
                  </a:lnTo>
                  <a:lnTo>
                    <a:pt x="384" y="222"/>
                  </a:lnTo>
                  <a:lnTo>
                    <a:pt x="374" y="237"/>
                  </a:lnTo>
                  <a:lnTo>
                    <a:pt x="361" y="253"/>
                  </a:lnTo>
                  <a:lnTo>
                    <a:pt x="344" y="265"/>
                  </a:lnTo>
                  <a:lnTo>
                    <a:pt x="325" y="277"/>
                  </a:lnTo>
                  <a:lnTo>
                    <a:pt x="304" y="288"/>
                  </a:lnTo>
                  <a:lnTo>
                    <a:pt x="279" y="296"/>
                  </a:lnTo>
                  <a:lnTo>
                    <a:pt x="250" y="301"/>
                  </a:lnTo>
                  <a:lnTo>
                    <a:pt x="217" y="302"/>
                  </a:lnTo>
                  <a:lnTo>
                    <a:pt x="118" y="302"/>
                  </a:lnTo>
                  <a:lnTo>
                    <a:pt x="102" y="416"/>
                  </a:lnTo>
                  <a:lnTo>
                    <a:pt x="98" y="430"/>
                  </a:lnTo>
                  <a:lnTo>
                    <a:pt x="92" y="442"/>
                  </a:lnTo>
                  <a:lnTo>
                    <a:pt x="82" y="453"/>
                  </a:lnTo>
                  <a:lnTo>
                    <a:pt x="70" y="461"/>
                  </a:lnTo>
                  <a:lnTo>
                    <a:pt x="57" y="466"/>
                  </a:lnTo>
                  <a:lnTo>
                    <a:pt x="43" y="467"/>
                  </a:lnTo>
                  <a:lnTo>
                    <a:pt x="30" y="466"/>
                  </a:lnTo>
                  <a:lnTo>
                    <a:pt x="19" y="461"/>
                  </a:lnTo>
                  <a:lnTo>
                    <a:pt x="10" y="452"/>
                  </a:lnTo>
                  <a:lnTo>
                    <a:pt x="3" y="442"/>
                  </a:lnTo>
                  <a:lnTo>
                    <a:pt x="0" y="429"/>
                  </a:lnTo>
                  <a:lnTo>
                    <a:pt x="0" y="416"/>
                  </a:lnTo>
                  <a:lnTo>
                    <a:pt x="52" y="52"/>
                  </a:lnTo>
                  <a:lnTo>
                    <a:pt x="55" y="39"/>
                  </a:lnTo>
                  <a:lnTo>
                    <a:pt x="61" y="27"/>
                  </a:lnTo>
                  <a:lnTo>
                    <a:pt x="71" y="17"/>
                  </a:lnTo>
                  <a:lnTo>
                    <a:pt x="83" y="8"/>
                  </a:lnTo>
                  <a:lnTo>
                    <a:pt x="96" y="3"/>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1"/>
            <p:cNvSpPr>
              <a:spLocks/>
            </p:cNvSpPr>
            <p:nvPr userDrawn="1"/>
          </p:nvSpPr>
          <p:spPr bwMode="auto">
            <a:xfrm>
              <a:off x="2096" y="1918"/>
              <a:ext cx="195" cy="231"/>
            </a:xfrm>
            <a:custGeom>
              <a:avLst/>
              <a:gdLst>
                <a:gd name="T0" fmla="*/ 109 w 390"/>
                <a:gd name="T1" fmla="*/ 0 h 464"/>
                <a:gd name="T2" fmla="*/ 348 w 390"/>
                <a:gd name="T3" fmla="*/ 0 h 464"/>
                <a:gd name="T4" fmla="*/ 361 w 390"/>
                <a:gd name="T5" fmla="*/ 3 h 464"/>
                <a:gd name="T6" fmla="*/ 371 w 390"/>
                <a:gd name="T7" fmla="*/ 7 h 464"/>
                <a:gd name="T8" fmla="*/ 381 w 390"/>
                <a:gd name="T9" fmla="*/ 15 h 464"/>
                <a:gd name="T10" fmla="*/ 388 w 390"/>
                <a:gd name="T11" fmla="*/ 25 h 464"/>
                <a:gd name="T12" fmla="*/ 390 w 390"/>
                <a:gd name="T13" fmla="*/ 37 h 464"/>
                <a:gd name="T14" fmla="*/ 390 w 390"/>
                <a:gd name="T15" fmla="*/ 50 h 464"/>
                <a:gd name="T16" fmla="*/ 386 w 390"/>
                <a:gd name="T17" fmla="*/ 64 h 464"/>
                <a:gd name="T18" fmla="*/ 380 w 390"/>
                <a:gd name="T19" fmla="*/ 76 h 464"/>
                <a:gd name="T20" fmla="*/ 370 w 390"/>
                <a:gd name="T21" fmla="*/ 86 h 464"/>
                <a:gd name="T22" fmla="*/ 358 w 390"/>
                <a:gd name="T23" fmla="*/ 93 h 464"/>
                <a:gd name="T24" fmla="*/ 347 w 390"/>
                <a:gd name="T25" fmla="*/ 97 h 464"/>
                <a:gd name="T26" fmla="*/ 334 w 390"/>
                <a:gd name="T27" fmla="*/ 100 h 464"/>
                <a:gd name="T28" fmla="*/ 146 w 390"/>
                <a:gd name="T29" fmla="*/ 100 h 464"/>
                <a:gd name="T30" fmla="*/ 135 w 390"/>
                <a:gd name="T31" fmla="*/ 183 h 464"/>
                <a:gd name="T32" fmla="*/ 300 w 390"/>
                <a:gd name="T33" fmla="*/ 183 h 464"/>
                <a:gd name="T34" fmla="*/ 313 w 390"/>
                <a:gd name="T35" fmla="*/ 185 h 464"/>
                <a:gd name="T36" fmla="*/ 324 w 390"/>
                <a:gd name="T37" fmla="*/ 189 h 464"/>
                <a:gd name="T38" fmla="*/ 334 w 390"/>
                <a:gd name="T39" fmla="*/ 198 h 464"/>
                <a:gd name="T40" fmla="*/ 340 w 390"/>
                <a:gd name="T41" fmla="*/ 207 h 464"/>
                <a:gd name="T42" fmla="*/ 343 w 390"/>
                <a:gd name="T43" fmla="*/ 219 h 464"/>
                <a:gd name="T44" fmla="*/ 343 w 390"/>
                <a:gd name="T45" fmla="*/ 232 h 464"/>
                <a:gd name="T46" fmla="*/ 339 w 390"/>
                <a:gd name="T47" fmla="*/ 246 h 464"/>
                <a:gd name="T48" fmla="*/ 333 w 390"/>
                <a:gd name="T49" fmla="*/ 258 h 464"/>
                <a:gd name="T50" fmla="*/ 323 w 390"/>
                <a:gd name="T51" fmla="*/ 268 h 464"/>
                <a:gd name="T52" fmla="*/ 312 w 390"/>
                <a:gd name="T53" fmla="*/ 275 h 464"/>
                <a:gd name="T54" fmla="*/ 299 w 390"/>
                <a:gd name="T55" fmla="*/ 279 h 464"/>
                <a:gd name="T56" fmla="*/ 286 w 390"/>
                <a:gd name="T57" fmla="*/ 282 h 464"/>
                <a:gd name="T58" fmla="*/ 121 w 390"/>
                <a:gd name="T59" fmla="*/ 282 h 464"/>
                <a:gd name="T60" fmla="*/ 109 w 390"/>
                <a:gd name="T61" fmla="*/ 366 h 464"/>
                <a:gd name="T62" fmla="*/ 296 w 390"/>
                <a:gd name="T63" fmla="*/ 366 h 464"/>
                <a:gd name="T64" fmla="*/ 309 w 390"/>
                <a:gd name="T65" fmla="*/ 367 h 464"/>
                <a:gd name="T66" fmla="*/ 320 w 390"/>
                <a:gd name="T67" fmla="*/ 372 h 464"/>
                <a:gd name="T68" fmla="*/ 329 w 390"/>
                <a:gd name="T69" fmla="*/ 380 h 464"/>
                <a:gd name="T70" fmla="*/ 336 w 390"/>
                <a:gd name="T71" fmla="*/ 390 h 464"/>
                <a:gd name="T72" fmla="*/ 339 w 390"/>
                <a:gd name="T73" fmla="*/ 402 h 464"/>
                <a:gd name="T74" fmla="*/ 339 w 390"/>
                <a:gd name="T75" fmla="*/ 415 h 464"/>
                <a:gd name="T76" fmla="*/ 335 w 390"/>
                <a:gd name="T77" fmla="*/ 428 h 464"/>
                <a:gd name="T78" fmla="*/ 328 w 390"/>
                <a:gd name="T79" fmla="*/ 440 h 464"/>
                <a:gd name="T80" fmla="*/ 319 w 390"/>
                <a:gd name="T81" fmla="*/ 450 h 464"/>
                <a:gd name="T82" fmla="*/ 308 w 390"/>
                <a:gd name="T83" fmla="*/ 458 h 464"/>
                <a:gd name="T84" fmla="*/ 295 w 390"/>
                <a:gd name="T85" fmla="*/ 463 h 464"/>
                <a:gd name="T86" fmla="*/ 282 w 390"/>
                <a:gd name="T87" fmla="*/ 464 h 464"/>
                <a:gd name="T88" fmla="*/ 44 w 390"/>
                <a:gd name="T89" fmla="*/ 464 h 464"/>
                <a:gd name="T90" fmla="*/ 31 w 390"/>
                <a:gd name="T91" fmla="*/ 463 h 464"/>
                <a:gd name="T92" fmla="*/ 19 w 390"/>
                <a:gd name="T93" fmla="*/ 457 h 464"/>
                <a:gd name="T94" fmla="*/ 10 w 390"/>
                <a:gd name="T95" fmla="*/ 450 h 464"/>
                <a:gd name="T96" fmla="*/ 3 w 390"/>
                <a:gd name="T97" fmla="*/ 439 h 464"/>
                <a:gd name="T98" fmla="*/ 0 w 390"/>
                <a:gd name="T99" fmla="*/ 427 h 464"/>
                <a:gd name="T100" fmla="*/ 1 w 390"/>
                <a:gd name="T101" fmla="*/ 413 h 464"/>
                <a:gd name="T102" fmla="*/ 52 w 390"/>
                <a:gd name="T103" fmla="*/ 52 h 464"/>
                <a:gd name="T104" fmla="*/ 55 w 390"/>
                <a:gd name="T105" fmla="*/ 39 h 464"/>
                <a:gd name="T106" fmla="*/ 61 w 390"/>
                <a:gd name="T107" fmla="*/ 27 h 464"/>
                <a:gd name="T108" fmla="*/ 71 w 390"/>
                <a:gd name="T109" fmla="*/ 17 h 464"/>
                <a:gd name="T110" fmla="*/ 83 w 390"/>
                <a:gd name="T111" fmla="*/ 8 h 464"/>
                <a:gd name="T112" fmla="*/ 96 w 390"/>
                <a:gd name="T113" fmla="*/ 3 h 464"/>
                <a:gd name="T114" fmla="*/ 109 w 390"/>
                <a:gd name="T115"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464">
                  <a:moveTo>
                    <a:pt x="109" y="0"/>
                  </a:moveTo>
                  <a:lnTo>
                    <a:pt x="348" y="0"/>
                  </a:lnTo>
                  <a:lnTo>
                    <a:pt x="361" y="3"/>
                  </a:lnTo>
                  <a:lnTo>
                    <a:pt x="371" y="7"/>
                  </a:lnTo>
                  <a:lnTo>
                    <a:pt x="381" y="15"/>
                  </a:lnTo>
                  <a:lnTo>
                    <a:pt x="388" y="25"/>
                  </a:lnTo>
                  <a:lnTo>
                    <a:pt x="390" y="37"/>
                  </a:lnTo>
                  <a:lnTo>
                    <a:pt x="390" y="50"/>
                  </a:lnTo>
                  <a:lnTo>
                    <a:pt x="386" y="64"/>
                  </a:lnTo>
                  <a:lnTo>
                    <a:pt x="380" y="76"/>
                  </a:lnTo>
                  <a:lnTo>
                    <a:pt x="370" y="86"/>
                  </a:lnTo>
                  <a:lnTo>
                    <a:pt x="358" y="93"/>
                  </a:lnTo>
                  <a:lnTo>
                    <a:pt x="347" y="97"/>
                  </a:lnTo>
                  <a:lnTo>
                    <a:pt x="334" y="100"/>
                  </a:lnTo>
                  <a:lnTo>
                    <a:pt x="146" y="100"/>
                  </a:lnTo>
                  <a:lnTo>
                    <a:pt x="135" y="183"/>
                  </a:lnTo>
                  <a:lnTo>
                    <a:pt x="300" y="183"/>
                  </a:lnTo>
                  <a:lnTo>
                    <a:pt x="313" y="185"/>
                  </a:lnTo>
                  <a:lnTo>
                    <a:pt x="324" y="189"/>
                  </a:lnTo>
                  <a:lnTo>
                    <a:pt x="334" y="198"/>
                  </a:lnTo>
                  <a:lnTo>
                    <a:pt x="340" y="207"/>
                  </a:lnTo>
                  <a:lnTo>
                    <a:pt x="343" y="219"/>
                  </a:lnTo>
                  <a:lnTo>
                    <a:pt x="343" y="232"/>
                  </a:lnTo>
                  <a:lnTo>
                    <a:pt x="339" y="246"/>
                  </a:lnTo>
                  <a:lnTo>
                    <a:pt x="333" y="258"/>
                  </a:lnTo>
                  <a:lnTo>
                    <a:pt x="323" y="268"/>
                  </a:lnTo>
                  <a:lnTo>
                    <a:pt x="312" y="275"/>
                  </a:lnTo>
                  <a:lnTo>
                    <a:pt x="299" y="279"/>
                  </a:lnTo>
                  <a:lnTo>
                    <a:pt x="286" y="282"/>
                  </a:lnTo>
                  <a:lnTo>
                    <a:pt x="121" y="282"/>
                  </a:lnTo>
                  <a:lnTo>
                    <a:pt x="109" y="366"/>
                  </a:lnTo>
                  <a:lnTo>
                    <a:pt x="296" y="366"/>
                  </a:lnTo>
                  <a:lnTo>
                    <a:pt x="309" y="367"/>
                  </a:lnTo>
                  <a:lnTo>
                    <a:pt x="320" y="372"/>
                  </a:lnTo>
                  <a:lnTo>
                    <a:pt x="329" y="380"/>
                  </a:lnTo>
                  <a:lnTo>
                    <a:pt x="336" y="390"/>
                  </a:lnTo>
                  <a:lnTo>
                    <a:pt x="339" y="402"/>
                  </a:lnTo>
                  <a:lnTo>
                    <a:pt x="339" y="415"/>
                  </a:lnTo>
                  <a:lnTo>
                    <a:pt x="335" y="428"/>
                  </a:lnTo>
                  <a:lnTo>
                    <a:pt x="328" y="440"/>
                  </a:lnTo>
                  <a:lnTo>
                    <a:pt x="319" y="450"/>
                  </a:lnTo>
                  <a:lnTo>
                    <a:pt x="308" y="458"/>
                  </a:lnTo>
                  <a:lnTo>
                    <a:pt x="295" y="463"/>
                  </a:lnTo>
                  <a:lnTo>
                    <a:pt x="282" y="464"/>
                  </a:lnTo>
                  <a:lnTo>
                    <a:pt x="44" y="464"/>
                  </a:lnTo>
                  <a:lnTo>
                    <a:pt x="31" y="463"/>
                  </a:lnTo>
                  <a:lnTo>
                    <a:pt x="19" y="457"/>
                  </a:lnTo>
                  <a:lnTo>
                    <a:pt x="10" y="450"/>
                  </a:lnTo>
                  <a:lnTo>
                    <a:pt x="3" y="439"/>
                  </a:lnTo>
                  <a:lnTo>
                    <a:pt x="0" y="427"/>
                  </a:lnTo>
                  <a:lnTo>
                    <a:pt x="1" y="413"/>
                  </a:lnTo>
                  <a:lnTo>
                    <a:pt x="52" y="52"/>
                  </a:lnTo>
                  <a:lnTo>
                    <a:pt x="55" y="39"/>
                  </a:lnTo>
                  <a:lnTo>
                    <a:pt x="61" y="27"/>
                  </a:lnTo>
                  <a:lnTo>
                    <a:pt x="71" y="17"/>
                  </a:lnTo>
                  <a:lnTo>
                    <a:pt x="83" y="8"/>
                  </a:lnTo>
                  <a:lnTo>
                    <a:pt x="96" y="3"/>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Shape 1264"/>
        <p:cNvGrpSpPr/>
        <p:nvPr/>
      </p:nvGrpSpPr>
      <p:grpSpPr>
        <a:xfrm>
          <a:off x="0" y="0"/>
          <a:ext cx="0" cy="0"/>
          <a:chOff x="0" y="0"/>
          <a:chExt cx="0" cy="0"/>
        </a:xfrm>
      </p:grpSpPr>
    </p:spTree>
    <p:extLst>
      <p:ext uri="{BB962C8B-B14F-4D97-AF65-F5344CB8AC3E}">
        <p14:creationId xmlns:p14="http://schemas.microsoft.com/office/powerpoint/2010/main" val="139399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Chart without Background Colo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FB10557-A611-4328-8AA7-A6A3270BF504}"/>
              </a:ext>
            </a:extLst>
          </p:cNvPr>
          <p:cNvPicPr>
            <a:picLocks noChangeAspect="1"/>
          </p:cNvPicPr>
          <p:nvPr userDrawn="1"/>
        </p:nvPicPr>
        <p:blipFill>
          <a:blip r:embed="rId2"/>
          <a:stretch>
            <a:fillRect/>
          </a:stretch>
        </p:blipFill>
        <p:spPr>
          <a:xfrm>
            <a:off x="6877050" y="0"/>
            <a:ext cx="5314950" cy="2028825"/>
          </a:xfrm>
          <a:prstGeom prst="rect">
            <a:avLst/>
          </a:prstGeom>
        </p:spPr>
      </p:pic>
      <p:pic>
        <p:nvPicPr>
          <p:cNvPr id="8" name="Picture 7">
            <a:extLst>
              <a:ext uri="{FF2B5EF4-FFF2-40B4-BE49-F238E27FC236}">
                <a16:creationId xmlns:a16="http://schemas.microsoft.com/office/drawing/2014/main" xmlns="" id="{369B964B-FC56-4EBB-9FFD-88BF5F0C9899}"/>
              </a:ext>
            </a:extLst>
          </p:cNvPr>
          <p:cNvPicPr>
            <a:picLocks noChangeAspect="1"/>
          </p:cNvPicPr>
          <p:nvPr userDrawn="1"/>
        </p:nvPicPr>
        <p:blipFill>
          <a:blip r:embed="rId2"/>
          <a:stretch>
            <a:fillRect/>
          </a:stretch>
        </p:blipFill>
        <p:spPr>
          <a:xfrm>
            <a:off x="1562100" y="0"/>
            <a:ext cx="5314950" cy="2028825"/>
          </a:xfrm>
          <a:prstGeom prst="rect">
            <a:avLst/>
          </a:prstGeom>
        </p:spPr>
      </p:pic>
      <p:pic>
        <p:nvPicPr>
          <p:cNvPr id="9" name="Picture 8">
            <a:extLst>
              <a:ext uri="{FF2B5EF4-FFF2-40B4-BE49-F238E27FC236}">
                <a16:creationId xmlns:a16="http://schemas.microsoft.com/office/drawing/2014/main" xmlns="" id="{FFC44363-542A-459E-9C41-E56356886872}"/>
              </a:ext>
            </a:extLst>
          </p:cNvPr>
          <p:cNvPicPr>
            <a:picLocks noChangeAspect="1"/>
          </p:cNvPicPr>
          <p:nvPr userDrawn="1"/>
        </p:nvPicPr>
        <p:blipFill>
          <a:blip r:embed="rId2"/>
          <a:stretch>
            <a:fillRect/>
          </a:stretch>
        </p:blipFill>
        <p:spPr>
          <a:xfrm>
            <a:off x="0" y="0"/>
            <a:ext cx="5314950" cy="2028825"/>
          </a:xfrm>
          <a:prstGeom prst="rect">
            <a:avLst/>
          </a:prstGeom>
        </p:spPr>
      </p:pic>
      <p:pic>
        <p:nvPicPr>
          <p:cNvPr id="10" name="Picture 9">
            <a:extLst>
              <a:ext uri="{FF2B5EF4-FFF2-40B4-BE49-F238E27FC236}">
                <a16:creationId xmlns:a16="http://schemas.microsoft.com/office/drawing/2014/main" xmlns="" id="{04EFE558-C2AC-495E-BC8F-FE5BC6ED6388}"/>
              </a:ext>
            </a:extLst>
          </p:cNvPr>
          <p:cNvPicPr>
            <a:picLocks noChangeAspect="1"/>
          </p:cNvPicPr>
          <p:nvPr userDrawn="1"/>
        </p:nvPicPr>
        <p:blipFill>
          <a:blip r:embed="rId2"/>
          <a:stretch>
            <a:fillRect/>
          </a:stretch>
        </p:blipFill>
        <p:spPr>
          <a:xfrm>
            <a:off x="6877050" y="2028825"/>
            <a:ext cx="5314950" cy="2028825"/>
          </a:xfrm>
          <a:prstGeom prst="rect">
            <a:avLst/>
          </a:prstGeom>
        </p:spPr>
      </p:pic>
      <p:pic>
        <p:nvPicPr>
          <p:cNvPr id="11" name="Picture 10">
            <a:extLst>
              <a:ext uri="{FF2B5EF4-FFF2-40B4-BE49-F238E27FC236}">
                <a16:creationId xmlns:a16="http://schemas.microsoft.com/office/drawing/2014/main" xmlns="" id="{BA9324BE-B6E3-4FA8-82B5-03926740DBA9}"/>
              </a:ext>
            </a:extLst>
          </p:cNvPr>
          <p:cNvPicPr>
            <a:picLocks noChangeAspect="1"/>
          </p:cNvPicPr>
          <p:nvPr userDrawn="1"/>
        </p:nvPicPr>
        <p:blipFill>
          <a:blip r:embed="rId2"/>
          <a:stretch>
            <a:fillRect/>
          </a:stretch>
        </p:blipFill>
        <p:spPr>
          <a:xfrm>
            <a:off x="1562100" y="2028825"/>
            <a:ext cx="5314950" cy="2028825"/>
          </a:xfrm>
          <a:prstGeom prst="rect">
            <a:avLst/>
          </a:prstGeom>
        </p:spPr>
      </p:pic>
      <p:pic>
        <p:nvPicPr>
          <p:cNvPr id="12" name="Picture 11">
            <a:extLst>
              <a:ext uri="{FF2B5EF4-FFF2-40B4-BE49-F238E27FC236}">
                <a16:creationId xmlns:a16="http://schemas.microsoft.com/office/drawing/2014/main" xmlns="" id="{2BB517F3-CA78-4CD8-8C23-A73059B386ED}"/>
              </a:ext>
            </a:extLst>
          </p:cNvPr>
          <p:cNvPicPr>
            <a:picLocks noChangeAspect="1"/>
          </p:cNvPicPr>
          <p:nvPr userDrawn="1"/>
        </p:nvPicPr>
        <p:blipFill>
          <a:blip r:embed="rId2"/>
          <a:stretch>
            <a:fillRect/>
          </a:stretch>
        </p:blipFill>
        <p:spPr>
          <a:xfrm>
            <a:off x="0" y="2028825"/>
            <a:ext cx="5314950" cy="2028825"/>
          </a:xfrm>
          <a:prstGeom prst="rect">
            <a:avLst/>
          </a:prstGeom>
        </p:spPr>
      </p:pic>
      <p:pic>
        <p:nvPicPr>
          <p:cNvPr id="13" name="Picture 12">
            <a:extLst>
              <a:ext uri="{FF2B5EF4-FFF2-40B4-BE49-F238E27FC236}">
                <a16:creationId xmlns:a16="http://schemas.microsoft.com/office/drawing/2014/main" xmlns="" id="{CE5F9960-A3B3-4AC8-A983-5471C0CF13C7}"/>
              </a:ext>
            </a:extLst>
          </p:cNvPr>
          <p:cNvPicPr>
            <a:picLocks noChangeAspect="1"/>
          </p:cNvPicPr>
          <p:nvPr userDrawn="1"/>
        </p:nvPicPr>
        <p:blipFill>
          <a:blip r:embed="rId2"/>
          <a:stretch>
            <a:fillRect/>
          </a:stretch>
        </p:blipFill>
        <p:spPr>
          <a:xfrm>
            <a:off x="6877050" y="4057650"/>
            <a:ext cx="5314950" cy="2028825"/>
          </a:xfrm>
          <a:prstGeom prst="rect">
            <a:avLst/>
          </a:prstGeom>
        </p:spPr>
      </p:pic>
      <p:pic>
        <p:nvPicPr>
          <p:cNvPr id="14" name="Picture 13">
            <a:extLst>
              <a:ext uri="{FF2B5EF4-FFF2-40B4-BE49-F238E27FC236}">
                <a16:creationId xmlns:a16="http://schemas.microsoft.com/office/drawing/2014/main" xmlns="" id="{E3A2BBD9-EEF0-4A90-9932-3418DE0F770A}"/>
              </a:ext>
            </a:extLst>
          </p:cNvPr>
          <p:cNvPicPr>
            <a:picLocks noChangeAspect="1"/>
          </p:cNvPicPr>
          <p:nvPr userDrawn="1"/>
        </p:nvPicPr>
        <p:blipFill>
          <a:blip r:embed="rId2"/>
          <a:stretch>
            <a:fillRect/>
          </a:stretch>
        </p:blipFill>
        <p:spPr>
          <a:xfrm>
            <a:off x="1562100" y="4057650"/>
            <a:ext cx="5314950" cy="2028825"/>
          </a:xfrm>
          <a:prstGeom prst="rect">
            <a:avLst/>
          </a:prstGeom>
        </p:spPr>
      </p:pic>
      <p:pic>
        <p:nvPicPr>
          <p:cNvPr id="15" name="Picture 14">
            <a:extLst>
              <a:ext uri="{FF2B5EF4-FFF2-40B4-BE49-F238E27FC236}">
                <a16:creationId xmlns:a16="http://schemas.microsoft.com/office/drawing/2014/main" xmlns="" id="{8007D4BB-5718-483B-95DB-E2C5E7DA5258}"/>
              </a:ext>
            </a:extLst>
          </p:cNvPr>
          <p:cNvPicPr>
            <a:picLocks noChangeAspect="1"/>
          </p:cNvPicPr>
          <p:nvPr userDrawn="1"/>
        </p:nvPicPr>
        <p:blipFill>
          <a:blip r:embed="rId2"/>
          <a:stretch>
            <a:fillRect/>
          </a:stretch>
        </p:blipFill>
        <p:spPr>
          <a:xfrm>
            <a:off x="0" y="4057650"/>
            <a:ext cx="5314950" cy="2028825"/>
          </a:xfrm>
          <a:prstGeom prst="rect">
            <a:avLst/>
          </a:prstGeom>
        </p:spPr>
      </p:pic>
      <p:pic>
        <p:nvPicPr>
          <p:cNvPr id="16" name="Picture 15">
            <a:extLst>
              <a:ext uri="{FF2B5EF4-FFF2-40B4-BE49-F238E27FC236}">
                <a16:creationId xmlns:a16="http://schemas.microsoft.com/office/drawing/2014/main" xmlns="" id="{60FB2FFE-C9C3-4A1B-B1A9-92C48EFD9D76}"/>
              </a:ext>
            </a:extLst>
          </p:cNvPr>
          <p:cNvPicPr>
            <a:picLocks noChangeAspect="1"/>
          </p:cNvPicPr>
          <p:nvPr userDrawn="1"/>
        </p:nvPicPr>
        <p:blipFill>
          <a:blip r:embed="rId2"/>
          <a:stretch>
            <a:fillRect/>
          </a:stretch>
        </p:blipFill>
        <p:spPr>
          <a:xfrm>
            <a:off x="6877050" y="5072062"/>
            <a:ext cx="5314950" cy="2028825"/>
          </a:xfrm>
          <a:prstGeom prst="rect">
            <a:avLst/>
          </a:prstGeom>
        </p:spPr>
      </p:pic>
      <p:pic>
        <p:nvPicPr>
          <p:cNvPr id="17" name="Picture 16">
            <a:extLst>
              <a:ext uri="{FF2B5EF4-FFF2-40B4-BE49-F238E27FC236}">
                <a16:creationId xmlns:a16="http://schemas.microsoft.com/office/drawing/2014/main" xmlns="" id="{62581925-BAF2-4190-ABF0-B409F9E67DA8}"/>
              </a:ext>
            </a:extLst>
          </p:cNvPr>
          <p:cNvPicPr>
            <a:picLocks noChangeAspect="1"/>
          </p:cNvPicPr>
          <p:nvPr userDrawn="1"/>
        </p:nvPicPr>
        <p:blipFill>
          <a:blip r:embed="rId2"/>
          <a:stretch>
            <a:fillRect/>
          </a:stretch>
        </p:blipFill>
        <p:spPr>
          <a:xfrm>
            <a:off x="1562100" y="5072062"/>
            <a:ext cx="5314950" cy="2028825"/>
          </a:xfrm>
          <a:prstGeom prst="rect">
            <a:avLst/>
          </a:prstGeom>
        </p:spPr>
      </p:pic>
      <p:pic>
        <p:nvPicPr>
          <p:cNvPr id="18" name="Picture 17">
            <a:extLst>
              <a:ext uri="{FF2B5EF4-FFF2-40B4-BE49-F238E27FC236}">
                <a16:creationId xmlns:a16="http://schemas.microsoft.com/office/drawing/2014/main" xmlns="" id="{BF32E21D-2700-4D36-AFA6-93B37B82CACB}"/>
              </a:ext>
            </a:extLst>
          </p:cNvPr>
          <p:cNvPicPr>
            <a:picLocks noChangeAspect="1"/>
          </p:cNvPicPr>
          <p:nvPr userDrawn="1"/>
        </p:nvPicPr>
        <p:blipFill>
          <a:blip r:embed="rId2"/>
          <a:stretch>
            <a:fillRect/>
          </a:stretch>
        </p:blipFill>
        <p:spPr>
          <a:xfrm>
            <a:off x="0" y="5072062"/>
            <a:ext cx="5314950" cy="2028825"/>
          </a:xfrm>
          <a:prstGeom prst="rect">
            <a:avLst/>
          </a:prstGeom>
        </p:spPr>
      </p:pic>
      <p:pic>
        <p:nvPicPr>
          <p:cNvPr id="19" name="Picture 18">
            <a:extLst>
              <a:ext uri="{FF2B5EF4-FFF2-40B4-BE49-F238E27FC236}">
                <a16:creationId xmlns:a16="http://schemas.microsoft.com/office/drawing/2014/main" xmlns="" id="{B9B82104-C3AD-4A6B-BEC9-B5D447A1867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50485" y="-35726"/>
            <a:ext cx="2458261" cy="1474839"/>
          </a:xfrm>
          <a:prstGeom prst="rect">
            <a:avLst/>
          </a:prstGeom>
        </p:spPr>
      </p:pic>
      <p:pic>
        <p:nvPicPr>
          <p:cNvPr id="20" name="Picture 19">
            <a:extLst>
              <a:ext uri="{FF2B5EF4-FFF2-40B4-BE49-F238E27FC236}">
                <a16:creationId xmlns:a16="http://schemas.microsoft.com/office/drawing/2014/main" xmlns="" id="{819CACFD-976B-4914-A964-E94E149D2197}"/>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0" y="5762625"/>
            <a:ext cx="3914775" cy="1095375"/>
          </a:xfrm>
          <a:prstGeom prst="rect">
            <a:avLst/>
          </a:prstGeom>
        </p:spPr>
      </p:pic>
    </p:spTree>
    <p:extLst>
      <p:ext uri="{BB962C8B-B14F-4D97-AF65-F5344CB8AC3E}">
        <p14:creationId xmlns:p14="http://schemas.microsoft.com/office/powerpoint/2010/main" val="2567556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dirty="0"/>
              <a:t>Click to edit Master title style</a:t>
            </a:r>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photo insert">
    <p:spTree>
      <p:nvGrpSpPr>
        <p:cNvPr id="1" name=""/>
        <p:cNvGrpSpPr/>
        <p:nvPr/>
      </p:nvGrpSpPr>
      <p:grpSpPr>
        <a:xfrm>
          <a:off x="0" y="0"/>
          <a:ext cx="0" cy="0"/>
          <a:chOff x="0" y="0"/>
          <a:chExt cx="0" cy="0"/>
        </a:xfrm>
      </p:grpSpPr>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5381464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AutoShape 24"/>
          <p:cNvSpPr>
            <a:spLocks noChangeAspect="1" noChangeArrowheads="1" noTextEdit="1"/>
          </p:cNvSpPr>
          <p:nvPr userDrawn="1"/>
        </p:nvSpPr>
        <p:spPr bwMode="auto">
          <a:xfrm>
            <a:off x="0" y="1466717"/>
            <a:ext cx="9584503" cy="539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14976" y="6207801"/>
            <a:ext cx="3063796" cy="650199"/>
            <a:chOff x="14976" y="6207801"/>
            <a:chExt cx="3063796" cy="650199"/>
          </a:xfrm>
        </p:grpSpPr>
        <p:sp>
          <p:nvSpPr>
            <p:cNvPr id="39" name="Freeform 30"/>
            <p:cNvSpPr>
              <a:spLocks/>
            </p:cNvSpPr>
            <p:nvPr userDrawn="1"/>
          </p:nvSpPr>
          <p:spPr bwMode="auto">
            <a:xfrm>
              <a:off x="1111952" y="6790609"/>
              <a:ext cx="146014" cy="67391"/>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235869" y="6424950"/>
              <a:ext cx="144766" cy="433050"/>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4976" y="6207801"/>
              <a:ext cx="144766" cy="650199"/>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453018" y="6630867"/>
              <a:ext cx="144766" cy="227133"/>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891059" y="6573460"/>
              <a:ext cx="146014" cy="284540"/>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673910" y="6721970"/>
              <a:ext cx="144766" cy="136030"/>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891059" y="6207801"/>
              <a:ext cx="146014" cy="287036"/>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332845" y="6790609"/>
              <a:ext cx="142270" cy="67391"/>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1111952" y="6424950"/>
              <a:ext cx="146014" cy="290780"/>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547498" y="6645843"/>
              <a:ext cx="146014" cy="212157"/>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765895" y="6645843"/>
              <a:ext cx="144766" cy="212157"/>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986788" y="6645843"/>
              <a:ext cx="287036" cy="14476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2135297" y="6645843"/>
              <a:ext cx="144766" cy="212157"/>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570843" y="6790609"/>
              <a:ext cx="507929" cy="67391"/>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2349950" y="6790609"/>
              <a:ext cx="144766" cy="67391"/>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235869" y="6207801"/>
              <a:ext cx="144766" cy="14476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453018" y="6207801"/>
              <a:ext cx="144766" cy="350683"/>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userDrawn="1">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userDrawn="1">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userDrawn="1"/>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userDrawn="1"/>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3" name="Group 2"/>
          <p:cNvGrpSpPr/>
          <p:nvPr userDrawn="1"/>
        </p:nvGrpSpPr>
        <p:grpSpPr>
          <a:xfrm>
            <a:off x="10924614" y="219997"/>
            <a:ext cx="1147367" cy="617017"/>
            <a:chOff x="10924614" y="219997"/>
            <a:chExt cx="1147367" cy="617017"/>
          </a:xfrm>
        </p:grpSpPr>
        <p:sp>
          <p:nvSpPr>
            <p:cNvPr id="74" name="Freeform 6"/>
            <p:cNvSpPr>
              <a:spLocks/>
            </p:cNvSpPr>
            <p:nvPr userDrawn="1"/>
          </p:nvSpPr>
          <p:spPr bwMode="auto">
            <a:xfrm>
              <a:off x="11337252" y="219997"/>
              <a:ext cx="138408" cy="387414"/>
            </a:xfrm>
            <a:custGeom>
              <a:avLst/>
              <a:gdLst>
                <a:gd name="T0" fmla="*/ 310 w 427"/>
                <a:gd name="T1" fmla="*/ 0 h 1199"/>
                <a:gd name="T2" fmla="*/ 336 w 427"/>
                <a:gd name="T3" fmla="*/ 3 h 1199"/>
                <a:gd name="T4" fmla="*/ 361 w 427"/>
                <a:gd name="T5" fmla="*/ 11 h 1199"/>
                <a:gd name="T6" fmla="*/ 383 w 427"/>
                <a:gd name="T7" fmla="*/ 25 h 1199"/>
                <a:gd name="T8" fmla="*/ 401 w 427"/>
                <a:gd name="T9" fmla="*/ 43 h 1199"/>
                <a:gd name="T10" fmla="*/ 415 w 427"/>
                <a:gd name="T11" fmla="*/ 64 h 1199"/>
                <a:gd name="T12" fmla="*/ 424 w 427"/>
                <a:gd name="T13" fmla="*/ 88 h 1199"/>
                <a:gd name="T14" fmla="*/ 427 w 427"/>
                <a:gd name="T15" fmla="*/ 114 h 1199"/>
                <a:gd name="T16" fmla="*/ 425 w 427"/>
                <a:gd name="T17" fmla="*/ 141 h 1199"/>
                <a:gd name="T18" fmla="*/ 232 w 427"/>
                <a:gd name="T19" fmla="*/ 1104 h 1199"/>
                <a:gd name="T20" fmla="*/ 226 w 427"/>
                <a:gd name="T21" fmla="*/ 1127 h 1199"/>
                <a:gd name="T22" fmla="*/ 215 w 427"/>
                <a:gd name="T23" fmla="*/ 1147 h 1199"/>
                <a:gd name="T24" fmla="*/ 200 w 427"/>
                <a:gd name="T25" fmla="*/ 1164 h 1199"/>
                <a:gd name="T26" fmla="*/ 183 w 427"/>
                <a:gd name="T27" fmla="*/ 1178 h 1199"/>
                <a:gd name="T28" fmla="*/ 163 w 427"/>
                <a:gd name="T29" fmla="*/ 1189 h 1199"/>
                <a:gd name="T30" fmla="*/ 141 w 427"/>
                <a:gd name="T31" fmla="*/ 1197 h 1199"/>
                <a:gd name="T32" fmla="*/ 117 w 427"/>
                <a:gd name="T33" fmla="*/ 1199 h 1199"/>
                <a:gd name="T34" fmla="*/ 91 w 427"/>
                <a:gd name="T35" fmla="*/ 1196 h 1199"/>
                <a:gd name="T36" fmla="*/ 66 w 427"/>
                <a:gd name="T37" fmla="*/ 1187 h 1199"/>
                <a:gd name="T38" fmla="*/ 45 w 427"/>
                <a:gd name="T39" fmla="*/ 1173 h 1199"/>
                <a:gd name="T40" fmla="*/ 26 w 427"/>
                <a:gd name="T41" fmla="*/ 1156 h 1199"/>
                <a:gd name="T42" fmla="*/ 12 w 427"/>
                <a:gd name="T43" fmla="*/ 1134 h 1199"/>
                <a:gd name="T44" fmla="*/ 4 w 427"/>
                <a:gd name="T45" fmla="*/ 1111 h 1199"/>
                <a:gd name="T46" fmla="*/ 0 w 427"/>
                <a:gd name="T47" fmla="*/ 1085 h 1199"/>
                <a:gd name="T48" fmla="*/ 2 w 427"/>
                <a:gd name="T49" fmla="*/ 1058 h 1199"/>
                <a:gd name="T50" fmla="*/ 194 w 427"/>
                <a:gd name="T51" fmla="*/ 94 h 1199"/>
                <a:gd name="T52" fmla="*/ 202 w 427"/>
                <a:gd name="T53" fmla="*/ 72 h 1199"/>
                <a:gd name="T54" fmla="*/ 213 w 427"/>
                <a:gd name="T55" fmla="*/ 51 h 1199"/>
                <a:gd name="T56" fmla="*/ 227 w 427"/>
                <a:gd name="T57" fmla="*/ 34 h 1199"/>
                <a:gd name="T58" fmla="*/ 245 w 427"/>
                <a:gd name="T59" fmla="*/ 20 h 1199"/>
                <a:gd name="T60" fmla="*/ 264 w 427"/>
                <a:gd name="T61" fmla="*/ 9 h 1199"/>
                <a:gd name="T62" fmla="*/ 287 w 427"/>
                <a:gd name="T63" fmla="*/ 2 h 1199"/>
                <a:gd name="T64" fmla="*/ 310 w 427"/>
                <a:gd name="T65" fmla="*/ 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7" h="1199">
                  <a:moveTo>
                    <a:pt x="310" y="0"/>
                  </a:moveTo>
                  <a:lnTo>
                    <a:pt x="336" y="3"/>
                  </a:lnTo>
                  <a:lnTo>
                    <a:pt x="361" y="11"/>
                  </a:lnTo>
                  <a:lnTo>
                    <a:pt x="383" y="25"/>
                  </a:lnTo>
                  <a:lnTo>
                    <a:pt x="401" y="43"/>
                  </a:lnTo>
                  <a:lnTo>
                    <a:pt x="415" y="64"/>
                  </a:lnTo>
                  <a:lnTo>
                    <a:pt x="424" y="88"/>
                  </a:lnTo>
                  <a:lnTo>
                    <a:pt x="427" y="114"/>
                  </a:lnTo>
                  <a:lnTo>
                    <a:pt x="425" y="141"/>
                  </a:lnTo>
                  <a:lnTo>
                    <a:pt x="232" y="1104"/>
                  </a:lnTo>
                  <a:lnTo>
                    <a:pt x="226" y="1127"/>
                  </a:lnTo>
                  <a:lnTo>
                    <a:pt x="215" y="1147"/>
                  </a:lnTo>
                  <a:lnTo>
                    <a:pt x="200" y="1164"/>
                  </a:lnTo>
                  <a:lnTo>
                    <a:pt x="183" y="1178"/>
                  </a:lnTo>
                  <a:lnTo>
                    <a:pt x="163" y="1189"/>
                  </a:lnTo>
                  <a:lnTo>
                    <a:pt x="141" y="1197"/>
                  </a:lnTo>
                  <a:lnTo>
                    <a:pt x="117" y="1199"/>
                  </a:lnTo>
                  <a:lnTo>
                    <a:pt x="91" y="1196"/>
                  </a:lnTo>
                  <a:lnTo>
                    <a:pt x="66" y="1187"/>
                  </a:lnTo>
                  <a:lnTo>
                    <a:pt x="45" y="1173"/>
                  </a:lnTo>
                  <a:lnTo>
                    <a:pt x="26" y="1156"/>
                  </a:lnTo>
                  <a:lnTo>
                    <a:pt x="12" y="1134"/>
                  </a:lnTo>
                  <a:lnTo>
                    <a:pt x="4" y="1111"/>
                  </a:lnTo>
                  <a:lnTo>
                    <a:pt x="0" y="1085"/>
                  </a:lnTo>
                  <a:lnTo>
                    <a:pt x="2" y="1058"/>
                  </a:lnTo>
                  <a:lnTo>
                    <a:pt x="194" y="94"/>
                  </a:lnTo>
                  <a:lnTo>
                    <a:pt x="202" y="72"/>
                  </a:lnTo>
                  <a:lnTo>
                    <a:pt x="213" y="51"/>
                  </a:lnTo>
                  <a:lnTo>
                    <a:pt x="227" y="34"/>
                  </a:lnTo>
                  <a:lnTo>
                    <a:pt x="245" y="20"/>
                  </a:lnTo>
                  <a:lnTo>
                    <a:pt x="264" y="9"/>
                  </a:lnTo>
                  <a:lnTo>
                    <a:pt x="287" y="2"/>
                  </a:lnTo>
                  <a:lnTo>
                    <a:pt x="310"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
            <p:cNvSpPr>
              <a:spLocks/>
            </p:cNvSpPr>
            <p:nvPr userDrawn="1"/>
          </p:nvSpPr>
          <p:spPr bwMode="auto">
            <a:xfrm>
              <a:off x="11531283" y="317012"/>
              <a:ext cx="119005" cy="290399"/>
            </a:xfrm>
            <a:custGeom>
              <a:avLst/>
              <a:gdLst>
                <a:gd name="T0" fmla="*/ 250 w 367"/>
                <a:gd name="T1" fmla="*/ 0 h 900"/>
                <a:gd name="T2" fmla="*/ 277 w 367"/>
                <a:gd name="T3" fmla="*/ 3 h 900"/>
                <a:gd name="T4" fmla="*/ 301 w 367"/>
                <a:gd name="T5" fmla="*/ 12 h 900"/>
                <a:gd name="T6" fmla="*/ 323 w 367"/>
                <a:gd name="T7" fmla="*/ 26 h 900"/>
                <a:gd name="T8" fmla="*/ 340 w 367"/>
                <a:gd name="T9" fmla="*/ 43 h 900"/>
                <a:gd name="T10" fmla="*/ 354 w 367"/>
                <a:gd name="T11" fmla="*/ 65 h 900"/>
                <a:gd name="T12" fmla="*/ 364 w 367"/>
                <a:gd name="T13" fmla="*/ 88 h 900"/>
                <a:gd name="T14" fmla="*/ 367 w 367"/>
                <a:gd name="T15" fmla="*/ 114 h 900"/>
                <a:gd name="T16" fmla="*/ 365 w 367"/>
                <a:gd name="T17" fmla="*/ 141 h 900"/>
                <a:gd name="T18" fmla="*/ 233 w 367"/>
                <a:gd name="T19" fmla="*/ 805 h 900"/>
                <a:gd name="T20" fmla="*/ 225 w 367"/>
                <a:gd name="T21" fmla="*/ 828 h 900"/>
                <a:gd name="T22" fmla="*/ 214 w 367"/>
                <a:gd name="T23" fmla="*/ 848 h 900"/>
                <a:gd name="T24" fmla="*/ 200 w 367"/>
                <a:gd name="T25" fmla="*/ 865 h 900"/>
                <a:gd name="T26" fmla="*/ 182 w 367"/>
                <a:gd name="T27" fmla="*/ 879 h 900"/>
                <a:gd name="T28" fmla="*/ 163 w 367"/>
                <a:gd name="T29" fmla="*/ 890 h 900"/>
                <a:gd name="T30" fmla="*/ 141 w 367"/>
                <a:gd name="T31" fmla="*/ 898 h 900"/>
                <a:gd name="T32" fmla="*/ 117 w 367"/>
                <a:gd name="T33" fmla="*/ 900 h 900"/>
                <a:gd name="T34" fmla="*/ 91 w 367"/>
                <a:gd name="T35" fmla="*/ 897 h 900"/>
                <a:gd name="T36" fmla="*/ 66 w 367"/>
                <a:gd name="T37" fmla="*/ 888 h 900"/>
                <a:gd name="T38" fmla="*/ 44 w 367"/>
                <a:gd name="T39" fmla="*/ 874 h 900"/>
                <a:gd name="T40" fmla="*/ 26 w 367"/>
                <a:gd name="T41" fmla="*/ 857 h 900"/>
                <a:gd name="T42" fmla="*/ 13 w 367"/>
                <a:gd name="T43" fmla="*/ 835 h 900"/>
                <a:gd name="T44" fmla="*/ 3 w 367"/>
                <a:gd name="T45" fmla="*/ 812 h 900"/>
                <a:gd name="T46" fmla="*/ 0 w 367"/>
                <a:gd name="T47" fmla="*/ 786 h 900"/>
                <a:gd name="T48" fmla="*/ 2 w 367"/>
                <a:gd name="T49" fmla="*/ 759 h 900"/>
                <a:gd name="T50" fmla="*/ 135 w 367"/>
                <a:gd name="T51" fmla="*/ 95 h 900"/>
                <a:gd name="T52" fmla="*/ 141 w 367"/>
                <a:gd name="T53" fmla="*/ 72 h 900"/>
                <a:gd name="T54" fmla="*/ 153 w 367"/>
                <a:gd name="T55" fmla="*/ 52 h 900"/>
                <a:gd name="T56" fmla="*/ 167 w 367"/>
                <a:gd name="T57" fmla="*/ 35 h 900"/>
                <a:gd name="T58" fmla="*/ 184 w 367"/>
                <a:gd name="T59" fmla="*/ 21 h 900"/>
                <a:gd name="T60" fmla="*/ 205 w 367"/>
                <a:gd name="T61" fmla="*/ 10 h 900"/>
                <a:gd name="T62" fmla="*/ 226 w 367"/>
                <a:gd name="T63" fmla="*/ 3 h 900"/>
                <a:gd name="T64" fmla="*/ 250 w 367"/>
                <a:gd name="T65"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900">
                  <a:moveTo>
                    <a:pt x="250" y="0"/>
                  </a:moveTo>
                  <a:lnTo>
                    <a:pt x="277" y="3"/>
                  </a:lnTo>
                  <a:lnTo>
                    <a:pt x="301" y="12"/>
                  </a:lnTo>
                  <a:lnTo>
                    <a:pt x="323" y="26"/>
                  </a:lnTo>
                  <a:lnTo>
                    <a:pt x="340" y="43"/>
                  </a:lnTo>
                  <a:lnTo>
                    <a:pt x="354" y="65"/>
                  </a:lnTo>
                  <a:lnTo>
                    <a:pt x="364" y="88"/>
                  </a:lnTo>
                  <a:lnTo>
                    <a:pt x="367" y="114"/>
                  </a:lnTo>
                  <a:lnTo>
                    <a:pt x="365" y="141"/>
                  </a:lnTo>
                  <a:lnTo>
                    <a:pt x="233" y="805"/>
                  </a:lnTo>
                  <a:lnTo>
                    <a:pt x="225" y="828"/>
                  </a:lnTo>
                  <a:lnTo>
                    <a:pt x="214" y="848"/>
                  </a:lnTo>
                  <a:lnTo>
                    <a:pt x="200" y="865"/>
                  </a:lnTo>
                  <a:lnTo>
                    <a:pt x="182" y="879"/>
                  </a:lnTo>
                  <a:lnTo>
                    <a:pt x="163" y="890"/>
                  </a:lnTo>
                  <a:lnTo>
                    <a:pt x="141" y="898"/>
                  </a:lnTo>
                  <a:lnTo>
                    <a:pt x="117" y="900"/>
                  </a:lnTo>
                  <a:lnTo>
                    <a:pt x="91" y="897"/>
                  </a:lnTo>
                  <a:lnTo>
                    <a:pt x="66" y="888"/>
                  </a:lnTo>
                  <a:lnTo>
                    <a:pt x="44" y="874"/>
                  </a:lnTo>
                  <a:lnTo>
                    <a:pt x="26" y="857"/>
                  </a:lnTo>
                  <a:lnTo>
                    <a:pt x="13" y="835"/>
                  </a:lnTo>
                  <a:lnTo>
                    <a:pt x="3" y="812"/>
                  </a:lnTo>
                  <a:lnTo>
                    <a:pt x="0" y="786"/>
                  </a:lnTo>
                  <a:lnTo>
                    <a:pt x="2" y="759"/>
                  </a:lnTo>
                  <a:lnTo>
                    <a:pt x="135" y="95"/>
                  </a:lnTo>
                  <a:lnTo>
                    <a:pt x="141" y="72"/>
                  </a:lnTo>
                  <a:lnTo>
                    <a:pt x="153" y="52"/>
                  </a:lnTo>
                  <a:lnTo>
                    <a:pt x="167" y="35"/>
                  </a:lnTo>
                  <a:lnTo>
                    <a:pt x="184" y="21"/>
                  </a:lnTo>
                  <a:lnTo>
                    <a:pt x="205" y="10"/>
                  </a:lnTo>
                  <a:lnTo>
                    <a:pt x="226" y="3"/>
                  </a:lnTo>
                  <a:lnTo>
                    <a:pt x="250"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8"/>
            <p:cNvSpPr>
              <a:spLocks/>
            </p:cNvSpPr>
            <p:nvPr userDrawn="1"/>
          </p:nvSpPr>
          <p:spPr bwMode="auto">
            <a:xfrm>
              <a:off x="11628298" y="529799"/>
              <a:ext cx="77612" cy="77612"/>
            </a:xfrm>
            <a:custGeom>
              <a:avLst/>
              <a:gdLst>
                <a:gd name="T0" fmla="*/ 121 w 240"/>
                <a:gd name="T1" fmla="*/ 0 h 240"/>
                <a:gd name="T2" fmla="*/ 148 w 240"/>
                <a:gd name="T3" fmla="*/ 3 h 240"/>
                <a:gd name="T4" fmla="*/ 174 w 240"/>
                <a:gd name="T5" fmla="*/ 13 h 240"/>
                <a:gd name="T6" fmla="*/ 195 w 240"/>
                <a:gd name="T7" fmla="*/ 27 h 240"/>
                <a:gd name="T8" fmla="*/ 215 w 240"/>
                <a:gd name="T9" fmla="*/ 45 h 240"/>
                <a:gd name="T10" fmla="*/ 229 w 240"/>
                <a:gd name="T11" fmla="*/ 68 h 240"/>
                <a:gd name="T12" fmla="*/ 237 w 240"/>
                <a:gd name="T13" fmla="*/ 92 h 240"/>
                <a:gd name="T14" fmla="*/ 240 w 240"/>
                <a:gd name="T15" fmla="*/ 120 h 240"/>
                <a:gd name="T16" fmla="*/ 237 w 240"/>
                <a:gd name="T17" fmla="*/ 147 h 240"/>
                <a:gd name="T18" fmla="*/ 229 w 240"/>
                <a:gd name="T19" fmla="*/ 173 h 240"/>
                <a:gd name="T20" fmla="*/ 215 w 240"/>
                <a:gd name="T21" fmla="*/ 195 h 240"/>
                <a:gd name="T22" fmla="*/ 195 w 240"/>
                <a:gd name="T23" fmla="*/ 213 h 240"/>
                <a:gd name="T24" fmla="*/ 174 w 240"/>
                <a:gd name="T25" fmla="*/ 228 h 240"/>
                <a:gd name="T26" fmla="*/ 148 w 240"/>
                <a:gd name="T27" fmla="*/ 237 h 240"/>
                <a:gd name="T28" fmla="*/ 121 w 240"/>
                <a:gd name="T29" fmla="*/ 240 h 240"/>
                <a:gd name="T30" fmla="*/ 93 w 240"/>
                <a:gd name="T31" fmla="*/ 237 h 240"/>
                <a:gd name="T32" fmla="*/ 68 w 240"/>
                <a:gd name="T33" fmla="*/ 228 h 240"/>
                <a:gd name="T34" fmla="*/ 46 w 240"/>
                <a:gd name="T35" fmla="*/ 213 h 240"/>
                <a:gd name="T36" fmla="*/ 27 w 240"/>
                <a:gd name="T37" fmla="*/ 195 h 240"/>
                <a:gd name="T38" fmla="*/ 13 w 240"/>
                <a:gd name="T39" fmla="*/ 173 h 240"/>
                <a:gd name="T40" fmla="*/ 4 w 240"/>
                <a:gd name="T41" fmla="*/ 147 h 240"/>
                <a:gd name="T42" fmla="*/ 0 w 240"/>
                <a:gd name="T43" fmla="*/ 120 h 240"/>
                <a:gd name="T44" fmla="*/ 4 w 240"/>
                <a:gd name="T45" fmla="*/ 92 h 240"/>
                <a:gd name="T46" fmla="*/ 13 w 240"/>
                <a:gd name="T47" fmla="*/ 68 h 240"/>
                <a:gd name="T48" fmla="*/ 27 w 240"/>
                <a:gd name="T49" fmla="*/ 45 h 240"/>
                <a:gd name="T50" fmla="*/ 46 w 240"/>
                <a:gd name="T51" fmla="*/ 27 h 240"/>
                <a:gd name="T52" fmla="*/ 68 w 240"/>
                <a:gd name="T53" fmla="*/ 13 h 240"/>
                <a:gd name="T54" fmla="*/ 93 w 240"/>
                <a:gd name="T55" fmla="*/ 3 h 240"/>
                <a:gd name="T56" fmla="*/ 121 w 240"/>
                <a:gd name="T5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240">
                  <a:moveTo>
                    <a:pt x="121" y="0"/>
                  </a:moveTo>
                  <a:lnTo>
                    <a:pt x="148" y="3"/>
                  </a:lnTo>
                  <a:lnTo>
                    <a:pt x="174" y="13"/>
                  </a:lnTo>
                  <a:lnTo>
                    <a:pt x="195" y="27"/>
                  </a:lnTo>
                  <a:lnTo>
                    <a:pt x="215" y="45"/>
                  </a:lnTo>
                  <a:lnTo>
                    <a:pt x="229" y="68"/>
                  </a:lnTo>
                  <a:lnTo>
                    <a:pt x="237" y="92"/>
                  </a:lnTo>
                  <a:lnTo>
                    <a:pt x="240" y="120"/>
                  </a:lnTo>
                  <a:lnTo>
                    <a:pt x="237" y="147"/>
                  </a:lnTo>
                  <a:lnTo>
                    <a:pt x="229" y="173"/>
                  </a:lnTo>
                  <a:lnTo>
                    <a:pt x="215" y="195"/>
                  </a:lnTo>
                  <a:lnTo>
                    <a:pt x="195" y="213"/>
                  </a:lnTo>
                  <a:lnTo>
                    <a:pt x="174" y="228"/>
                  </a:lnTo>
                  <a:lnTo>
                    <a:pt x="148" y="237"/>
                  </a:lnTo>
                  <a:lnTo>
                    <a:pt x="121" y="240"/>
                  </a:lnTo>
                  <a:lnTo>
                    <a:pt x="93" y="237"/>
                  </a:lnTo>
                  <a:lnTo>
                    <a:pt x="68" y="228"/>
                  </a:lnTo>
                  <a:lnTo>
                    <a:pt x="46" y="213"/>
                  </a:lnTo>
                  <a:lnTo>
                    <a:pt x="27" y="195"/>
                  </a:lnTo>
                  <a:lnTo>
                    <a:pt x="13" y="173"/>
                  </a:lnTo>
                  <a:lnTo>
                    <a:pt x="4" y="147"/>
                  </a:lnTo>
                  <a:lnTo>
                    <a:pt x="0" y="120"/>
                  </a:lnTo>
                  <a:lnTo>
                    <a:pt x="4" y="92"/>
                  </a:lnTo>
                  <a:lnTo>
                    <a:pt x="13" y="68"/>
                  </a:lnTo>
                  <a:lnTo>
                    <a:pt x="27" y="45"/>
                  </a:lnTo>
                  <a:lnTo>
                    <a:pt x="46" y="27"/>
                  </a:lnTo>
                  <a:lnTo>
                    <a:pt x="68" y="13"/>
                  </a:lnTo>
                  <a:lnTo>
                    <a:pt x="93" y="3"/>
                  </a:lnTo>
                  <a:lnTo>
                    <a:pt x="121"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p:cNvSpPr>
            <p:nvPr userDrawn="1"/>
          </p:nvSpPr>
          <p:spPr bwMode="auto">
            <a:xfrm>
              <a:off x="11592726" y="219997"/>
              <a:ext cx="77612" cy="77612"/>
            </a:xfrm>
            <a:custGeom>
              <a:avLst/>
              <a:gdLst>
                <a:gd name="T0" fmla="*/ 120 w 240"/>
                <a:gd name="T1" fmla="*/ 0 h 239"/>
                <a:gd name="T2" fmla="*/ 147 w 240"/>
                <a:gd name="T3" fmla="*/ 3 h 239"/>
                <a:gd name="T4" fmla="*/ 173 w 240"/>
                <a:gd name="T5" fmla="*/ 11 h 239"/>
                <a:gd name="T6" fmla="*/ 194 w 240"/>
                <a:gd name="T7" fmla="*/ 25 h 239"/>
                <a:gd name="T8" fmla="*/ 214 w 240"/>
                <a:gd name="T9" fmla="*/ 44 h 239"/>
                <a:gd name="T10" fmla="*/ 228 w 240"/>
                <a:gd name="T11" fmla="*/ 66 h 239"/>
                <a:gd name="T12" fmla="*/ 236 w 240"/>
                <a:gd name="T13" fmla="*/ 91 h 239"/>
                <a:gd name="T14" fmla="*/ 240 w 240"/>
                <a:gd name="T15" fmla="*/ 119 h 239"/>
                <a:gd name="T16" fmla="*/ 236 w 240"/>
                <a:gd name="T17" fmla="*/ 146 h 239"/>
                <a:gd name="T18" fmla="*/ 228 w 240"/>
                <a:gd name="T19" fmla="*/ 172 h 239"/>
                <a:gd name="T20" fmla="*/ 214 w 240"/>
                <a:gd name="T21" fmla="*/ 194 h 239"/>
                <a:gd name="T22" fmla="*/ 194 w 240"/>
                <a:gd name="T23" fmla="*/ 213 h 239"/>
                <a:gd name="T24" fmla="*/ 173 w 240"/>
                <a:gd name="T25" fmla="*/ 227 h 239"/>
                <a:gd name="T26" fmla="*/ 147 w 240"/>
                <a:gd name="T27" fmla="*/ 236 h 239"/>
                <a:gd name="T28" fmla="*/ 120 w 240"/>
                <a:gd name="T29" fmla="*/ 239 h 239"/>
                <a:gd name="T30" fmla="*/ 92 w 240"/>
                <a:gd name="T31" fmla="*/ 236 h 239"/>
                <a:gd name="T32" fmla="*/ 67 w 240"/>
                <a:gd name="T33" fmla="*/ 227 h 239"/>
                <a:gd name="T34" fmla="*/ 45 w 240"/>
                <a:gd name="T35" fmla="*/ 213 h 239"/>
                <a:gd name="T36" fmla="*/ 26 w 240"/>
                <a:gd name="T37" fmla="*/ 194 h 239"/>
                <a:gd name="T38" fmla="*/ 12 w 240"/>
                <a:gd name="T39" fmla="*/ 172 h 239"/>
                <a:gd name="T40" fmla="*/ 3 w 240"/>
                <a:gd name="T41" fmla="*/ 146 h 239"/>
                <a:gd name="T42" fmla="*/ 0 w 240"/>
                <a:gd name="T43" fmla="*/ 119 h 239"/>
                <a:gd name="T44" fmla="*/ 3 w 240"/>
                <a:gd name="T45" fmla="*/ 91 h 239"/>
                <a:gd name="T46" fmla="*/ 12 w 240"/>
                <a:gd name="T47" fmla="*/ 66 h 239"/>
                <a:gd name="T48" fmla="*/ 26 w 240"/>
                <a:gd name="T49" fmla="*/ 44 h 239"/>
                <a:gd name="T50" fmla="*/ 45 w 240"/>
                <a:gd name="T51" fmla="*/ 25 h 239"/>
                <a:gd name="T52" fmla="*/ 67 w 240"/>
                <a:gd name="T53" fmla="*/ 11 h 239"/>
                <a:gd name="T54" fmla="*/ 92 w 240"/>
                <a:gd name="T55" fmla="*/ 3 h 239"/>
                <a:gd name="T56" fmla="*/ 120 w 240"/>
                <a:gd name="T57"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239">
                  <a:moveTo>
                    <a:pt x="120" y="0"/>
                  </a:moveTo>
                  <a:lnTo>
                    <a:pt x="147" y="3"/>
                  </a:lnTo>
                  <a:lnTo>
                    <a:pt x="173" y="11"/>
                  </a:lnTo>
                  <a:lnTo>
                    <a:pt x="194" y="25"/>
                  </a:lnTo>
                  <a:lnTo>
                    <a:pt x="214" y="44"/>
                  </a:lnTo>
                  <a:lnTo>
                    <a:pt x="228" y="66"/>
                  </a:lnTo>
                  <a:lnTo>
                    <a:pt x="236" y="91"/>
                  </a:lnTo>
                  <a:lnTo>
                    <a:pt x="240" y="119"/>
                  </a:lnTo>
                  <a:lnTo>
                    <a:pt x="236" y="146"/>
                  </a:lnTo>
                  <a:lnTo>
                    <a:pt x="228" y="172"/>
                  </a:lnTo>
                  <a:lnTo>
                    <a:pt x="214" y="194"/>
                  </a:lnTo>
                  <a:lnTo>
                    <a:pt x="194" y="213"/>
                  </a:lnTo>
                  <a:lnTo>
                    <a:pt x="173" y="227"/>
                  </a:lnTo>
                  <a:lnTo>
                    <a:pt x="147" y="236"/>
                  </a:lnTo>
                  <a:lnTo>
                    <a:pt x="120" y="239"/>
                  </a:lnTo>
                  <a:lnTo>
                    <a:pt x="92" y="236"/>
                  </a:lnTo>
                  <a:lnTo>
                    <a:pt x="67" y="227"/>
                  </a:lnTo>
                  <a:lnTo>
                    <a:pt x="45" y="213"/>
                  </a:lnTo>
                  <a:lnTo>
                    <a:pt x="26" y="194"/>
                  </a:lnTo>
                  <a:lnTo>
                    <a:pt x="12" y="172"/>
                  </a:lnTo>
                  <a:lnTo>
                    <a:pt x="3" y="146"/>
                  </a:lnTo>
                  <a:lnTo>
                    <a:pt x="0" y="119"/>
                  </a:lnTo>
                  <a:lnTo>
                    <a:pt x="3" y="91"/>
                  </a:lnTo>
                  <a:lnTo>
                    <a:pt x="12" y="66"/>
                  </a:lnTo>
                  <a:lnTo>
                    <a:pt x="26" y="44"/>
                  </a:lnTo>
                  <a:lnTo>
                    <a:pt x="45" y="25"/>
                  </a:lnTo>
                  <a:lnTo>
                    <a:pt x="67" y="11"/>
                  </a:lnTo>
                  <a:lnTo>
                    <a:pt x="92" y="3"/>
                  </a:lnTo>
                  <a:lnTo>
                    <a:pt x="120"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p:cNvSpPr>
            <p:nvPr userDrawn="1"/>
          </p:nvSpPr>
          <p:spPr bwMode="auto">
            <a:xfrm>
              <a:off x="11291978" y="375221"/>
              <a:ext cx="249653" cy="77612"/>
            </a:xfrm>
            <a:custGeom>
              <a:avLst/>
              <a:gdLst>
                <a:gd name="T0" fmla="*/ 116 w 772"/>
                <a:gd name="T1" fmla="*/ 0 h 240"/>
                <a:gd name="T2" fmla="*/ 654 w 772"/>
                <a:gd name="T3" fmla="*/ 0 h 240"/>
                <a:gd name="T4" fmla="*/ 681 w 772"/>
                <a:gd name="T5" fmla="*/ 3 h 240"/>
                <a:gd name="T6" fmla="*/ 706 w 772"/>
                <a:gd name="T7" fmla="*/ 12 h 240"/>
                <a:gd name="T8" fmla="*/ 727 w 772"/>
                <a:gd name="T9" fmla="*/ 26 h 240"/>
                <a:gd name="T10" fmla="*/ 745 w 772"/>
                <a:gd name="T11" fmla="*/ 43 h 240"/>
                <a:gd name="T12" fmla="*/ 759 w 772"/>
                <a:gd name="T13" fmla="*/ 65 h 240"/>
                <a:gd name="T14" fmla="*/ 768 w 772"/>
                <a:gd name="T15" fmla="*/ 88 h 240"/>
                <a:gd name="T16" fmla="*/ 772 w 772"/>
                <a:gd name="T17" fmla="*/ 114 h 240"/>
                <a:gd name="T18" fmla="*/ 769 w 772"/>
                <a:gd name="T19" fmla="*/ 141 h 240"/>
                <a:gd name="T20" fmla="*/ 769 w 772"/>
                <a:gd name="T21" fmla="*/ 146 h 240"/>
                <a:gd name="T22" fmla="*/ 762 w 772"/>
                <a:gd name="T23" fmla="*/ 168 h 240"/>
                <a:gd name="T24" fmla="*/ 751 w 772"/>
                <a:gd name="T25" fmla="*/ 189 h 240"/>
                <a:gd name="T26" fmla="*/ 737 w 772"/>
                <a:gd name="T27" fmla="*/ 206 h 240"/>
                <a:gd name="T28" fmla="*/ 719 w 772"/>
                <a:gd name="T29" fmla="*/ 220 h 240"/>
                <a:gd name="T30" fmla="*/ 699 w 772"/>
                <a:gd name="T31" fmla="*/ 231 h 240"/>
                <a:gd name="T32" fmla="*/ 677 w 772"/>
                <a:gd name="T33" fmla="*/ 238 h 240"/>
                <a:gd name="T34" fmla="*/ 654 w 772"/>
                <a:gd name="T35" fmla="*/ 240 h 240"/>
                <a:gd name="T36" fmla="*/ 115 w 772"/>
                <a:gd name="T37" fmla="*/ 240 h 240"/>
                <a:gd name="T38" fmla="*/ 88 w 772"/>
                <a:gd name="T39" fmla="*/ 237 h 240"/>
                <a:gd name="T40" fmla="*/ 63 w 772"/>
                <a:gd name="T41" fmla="*/ 229 h 240"/>
                <a:gd name="T42" fmla="*/ 42 w 772"/>
                <a:gd name="T43" fmla="*/ 215 h 240"/>
                <a:gd name="T44" fmla="*/ 24 w 772"/>
                <a:gd name="T45" fmla="*/ 197 h 240"/>
                <a:gd name="T46" fmla="*/ 10 w 772"/>
                <a:gd name="T47" fmla="*/ 176 h 240"/>
                <a:gd name="T48" fmla="*/ 1 w 772"/>
                <a:gd name="T49" fmla="*/ 152 h 240"/>
                <a:gd name="T50" fmla="*/ 0 w 772"/>
                <a:gd name="T51" fmla="*/ 142 h 240"/>
                <a:gd name="T52" fmla="*/ 0 w 772"/>
                <a:gd name="T53" fmla="*/ 99 h 240"/>
                <a:gd name="T54" fmla="*/ 1 w 772"/>
                <a:gd name="T55" fmla="*/ 95 h 240"/>
                <a:gd name="T56" fmla="*/ 7 w 772"/>
                <a:gd name="T57" fmla="*/ 72 h 240"/>
                <a:gd name="T58" fmla="*/ 18 w 772"/>
                <a:gd name="T59" fmla="*/ 52 h 240"/>
                <a:gd name="T60" fmla="*/ 33 w 772"/>
                <a:gd name="T61" fmla="*/ 35 h 240"/>
                <a:gd name="T62" fmla="*/ 50 w 772"/>
                <a:gd name="T63" fmla="*/ 21 h 240"/>
                <a:gd name="T64" fmla="*/ 71 w 772"/>
                <a:gd name="T65" fmla="*/ 10 h 240"/>
                <a:gd name="T66" fmla="*/ 92 w 772"/>
                <a:gd name="T67" fmla="*/ 2 h 240"/>
                <a:gd name="T68" fmla="*/ 116 w 772"/>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2" h="240">
                  <a:moveTo>
                    <a:pt x="116" y="0"/>
                  </a:moveTo>
                  <a:lnTo>
                    <a:pt x="654" y="0"/>
                  </a:lnTo>
                  <a:lnTo>
                    <a:pt x="681" y="3"/>
                  </a:lnTo>
                  <a:lnTo>
                    <a:pt x="706" y="12"/>
                  </a:lnTo>
                  <a:lnTo>
                    <a:pt x="727" y="26"/>
                  </a:lnTo>
                  <a:lnTo>
                    <a:pt x="745" y="43"/>
                  </a:lnTo>
                  <a:lnTo>
                    <a:pt x="759" y="65"/>
                  </a:lnTo>
                  <a:lnTo>
                    <a:pt x="768" y="88"/>
                  </a:lnTo>
                  <a:lnTo>
                    <a:pt x="772" y="114"/>
                  </a:lnTo>
                  <a:lnTo>
                    <a:pt x="769" y="141"/>
                  </a:lnTo>
                  <a:lnTo>
                    <a:pt x="769" y="146"/>
                  </a:lnTo>
                  <a:lnTo>
                    <a:pt x="762" y="168"/>
                  </a:lnTo>
                  <a:lnTo>
                    <a:pt x="751" y="189"/>
                  </a:lnTo>
                  <a:lnTo>
                    <a:pt x="737" y="206"/>
                  </a:lnTo>
                  <a:lnTo>
                    <a:pt x="719" y="220"/>
                  </a:lnTo>
                  <a:lnTo>
                    <a:pt x="699" y="231"/>
                  </a:lnTo>
                  <a:lnTo>
                    <a:pt x="677" y="238"/>
                  </a:lnTo>
                  <a:lnTo>
                    <a:pt x="654" y="240"/>
                  </a:lnTo>
                  <a:lnTo>
                    <a:pt x="115" y="240"/>
                  </a:lnTo>
                  <a:lnTo>
                    <a:pt x="88" y="237"/>
                  </a:lnTo>
                  <a:lnTo>
                    <a:pt x="63" y="229"/>
                  </a:lnTo>
                  <a:lnTo>
                    <a:pt x="42" y="215"/>
                  </a:lnTo>
                  <a:lnTo>
                    <a:pt x="24" y="197"/>
                  </a:lnTo>
                  <a:lnTo>
                    <a:pt x="10" y="176"/>
                  </a:lnTo>
                  <a:lnTo>
                    <a:pt x="1" y="152"/>
                  </a:lnTo>
                  <a:lnTo>
                    <a:pt x="0" y="142"/>
                  </a:lnTo>
                  <a:lnTo>
                    <a:pt x="0" y="99"/>
                  </a:lnTo>
                  <a:lnTo>
                    <a:pt x="1" y="95"/>
                  </a:lnTo>
                  <a:lnTo>
                    <a:pt x="7" y="72"/>
                  </a:lnTo>
                  <a:lnTo>
                    <a:pt x="18" y="52"/>
                  </a:lnTo>
                  <a:lnTo>
                    <a:pt x="33" y="35"/>
                  </a:lnTo>
                  <a:lnTo>
                    <a:pt x="50" y="21"/>
                  </a:lnTo>
                  <a:lnTo>
                    <a:pt x="71" y="10"/>
                  </a:lnTo>
                  <a:lnTo>
                    <a:pt x="92" y="2"/>
                  </a:lnTo>
                  <a:lnTo>
                    <a:pt x="116"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p:cNvSpPr>
            <p:nvPr userDrawn="1"/>
          </p:nvSpPr>
          <p:spPr bwMode="auto">
            <a:xfrm>
              <a:off x="10924614" y="685670"/>
              <a:ext cx="49801" cy="150697"/>
            </a:xfrm>
            <a:custGeom>
              <a:avLst/>
              <a:gdLst>
                <a:gd name="T0" fmla="*/ 110 w 154"/>
                <a:gd name="T1" fmla="*/ 0 h 468"/>
                <a:gd name="T2" fmla="*/ 123 w 154"/>
                <a:gd name="T3" fmla="*/ 1 h 468"/>
                <a:gd name="T4" fmla="*/ 135 w 154"/>
                <a:gd name="T5" fmla="*/ 7 h 468"/>
                <a:gd name="T6" fmla="*/ 144 w 154"/>
                <a:gd name="T7" fmla="*/ 15 h 468"/>
                <a:gd name="T8" fmla="*/ 151 w 154"/>
                <a:gd name="T9" fmla="*/ 26 h 468"/>
                <a:gd name="T10" fmla="*/ 154 w 154"/>
                <a:gd name="T11" fmla="*/ 38 h 468"/>
                <a:gd name="T12" fmla="*/ 154 w 154"/>
                <a:gd name="T13" fmla="*/ 51 h 468"/>
                <a:gd name="T14" fmla="*/ 102 w 154"/>
                <a:gd name="T15" fmla="*/ 418 h 468"/>
                <a:gd name="T16" fmla="*/ 99 w 154"/>
                <a:gd name="T17" fmla="*/ 432 h 468"/>
                <a:gd name="T18" fmla="*/ 91 w 154"/>
                <a:gd name="T19" fmla="*/ 444 h 468"/>
                <a:gd name="T20" fmla="*/ 82 w 154"/>
                <a:gd name="T21" fmla="*/ 455 h 468"/>
                <a:gd name="T22" fmla="*/ 68 w 154"/>
                <a:gd name="T23" fmla="*/ 464 h 468"/>
                <a:gd name="T24" fmla="*/ 52 w 154"/>
                <a:gd name="T25" fmla="*/ 468 h 468"/>
                <a:gd name="T26" fmla="*/ 37 w 154"/>
                <a:gd name="T27" fmla="*/ 468 h 468"/>
                <a:gd name="T28" fmla="*/ 22 w 154"/>
                <a:gd name="T29" fmla="*/ 464 h 468"/>
                <a:gd name="T30" fmla="*/ 11 w 154"/>
                <a:gd name="T31" fmla="*/ 454 h 468"/>
                <a:gd name="T32" fmla="*/ 3 w 154"/>
                <a:gd name="T33" fmla="*/ 444 h 468"/>
                <a:gd name="T34" fmla="*/ 0 w 154"/>
                <a:gd name="T35" fmla="*/ 431 h 468"/>
                <a:gd name="T36" fmla="*/ 0 w 154"/>
                <a:gd name="T37" fmla="*/ 418 h 468"/>
                <a:gd name="T38" fmla="*/ 52 w 154"/>
                <a:gd name="T39" fmla="*/ 51 h 468"/>
                <a:gd name="T40" fmla="*/ 56 w 154"/>
                <a:gd name="T41" fmla="*/ 38 h 468"/>
                <a:gd name="T42" fmla="*/ 62 w 154"/>
                <a:gd name="T43" fmla="*/ 26 h 468"/>
                <a:gd name="T44" fmla="*/ 71 w 154"/>
                <a:gd name="T45" fmla="*/ 15 h 468"/>
                <a:gd name="T46" fmla="*/ 83 w 154"/>
                <a:gd name="T47" fmla="*/ 7 h 468"/>
                <a:gd name="T48" fmla="*/ 97 w 154"/>
                <a:gd name="T49" fmla="*/ 2 h 468"/>
                <a:gd name="T50" fmla="*/ 110 w 154"/>
                <a:gd name="T5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468">
                  <a:moveTo>
                    <a:pt x="110" y="0"/>
                  </a:moveTo>
                  <a:lnTo>
                    <a:pt x="123" y="1"/>
                  </a:lnTo>
                  <a:lnTo>
                    <a:pt x="135" y="7"/>
                  </a:lnTo>
                  <a:lnTo>
                    <a:pt x="144" y="15"/>
                  </a:lnTo>
                  <a:lnTo>
                    <a:pt x="151" y="26"/>
                  </a:lnTo>
                  <a:lnTo>
                    <a:pt x="154" y="38"/>
                  </a:lnTo>
                  <a:lnTo>
                    <a:pt x="154" y="51"/>
                  </a:lnTo>
                  <a:lnTo>
                    <a:pt x="102" y="418"/>
                  </a:lnTo>
                  <a:lnTo>
                    <a:pt x="99" y="432"/>
                  </a:lnTo>
                  <a:lnTo>
                    <a:pt x="91" y="444"/>
                  </a:lnTo>
                  <a:lnTo>
                    <a:pt x="82" y="455"/>
                  </a:lnTo>
                  <a:lnTo>
                    <a:pt x="68" y="464"/>
                  </a:lnTo>
                  <a:lnTo>
                    <a:pt x="52" y="468"/>
                  </a:lnTo>
                  <a:lnTo>
                    <a:pt x="37" y="468"/>
                  </a:lnTo>
                  <a:lnTo>
                    <a:pt x="22" y="464"/>
                  </a:lnTo>
                  <a:lnTo>
                    <a:pt x="11" y="454"/>
                  </a:lnTo>
                  <a:lnTo>
                    <a:pt x="3" y="444"/>
                  </a:lnTo>
                  <a:lnTo>
                    <a:pt x="0" y="431"/>
                  </a:lnTo>
                  <a:lnTo>
                    <a:pt x="0" y="418"/>
                  </a:lnTo>
                  <a:lnTo>
                    <a:pt x="52" y="51"/>
                  </a:lnTo>
                  <a:lnTo>
                    <a:pt x="56" y="38"/>
                  </a:lnTo>
                  <a:lnTo>
                    <a:pt x="62" y="26"/>
                  </a:lnTo>
                  <a:lnTo>
                    <a:pt x="71" y="15"/>
                  </a:lnTo>
                  <a:lnTo>
                    <a:pt x="83" y="7"/>
                  </a:lnTo>
                  <a:lnTo>
                    <a:pt x="97" y="2"/>
                  </a:lnTo>
                  <a:lnTo>
                    <a:pt x="11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p:cNvSpPr>
            <p:nvPr userDrawn="1"/>
          </p:nvSpPr>
          <p:spPr bwMode="auto">
            <a:xfrm>
              <a:off x="11015162" y="685670"/>
              <a:ext cx="49801" cy="150697"/>
            </a:xfrm>
            <a:custGeom>
              <a:avLst/>
              <a:gdLst>
                <a:gd name="T0" fmla="*/ 109 w 154"/>
                <a:gd name="T1" fmla="*/ 0 h 468"/>
                <a:gd name="T2" fmla="*/ 121 w 154"/>
                <a:gd name="T3" fmla="*/ 1 h 468"/>
                <a:gd name="T4" fmla="*/ 133 w 154"/>
                <a:gd name="T5" fmla="*/ 7 h 468"/>
                <a:gd name="T6" fmla="*/ 143 w 154"/>
                <a:gd name="T7" fmla="*/ 15 h 468"/>
                <a:gd name="T8" fmla="*/ 151 w 154"/>
                <a:gd name="T9" fmla="*/ 26 h 468"/>
                <a:gd name="T10" fmla="*/ 154 w 154"/>
                <a:gd name="T11" fmla="*/ 38 h 468"/>
                <a:gd name="T12" fmla="*/ 154 w 154"/>
                <a:gd name="T13" fmla="*/ 51 h 468"/>
                <a:gd name="T14" fmla="*/ 102 w 154"/>
                <a:gd name="T15" fmla="*/ 418 h 468"/>
                <a:gd name="T16" fmla="*/ 98 w 154"/>
                <a:gd name="T17" fmla="*/ 432 h 468"/>
                <a:gd name="T18" fmla="*/ 91 w 154"/>
                <a:gd name="T19" fmla="*/ 444 h 468"/>
                <a:gd name="T20" fmla="*/ 82 w 154"/>
                <a:gd name="T21" fmla="*/ 455 h 468"/>
                <a:gd name="T22" fmla="*/ 67 w 154"/>
                <a:gd name="T23" fmla="*/ 464 h 468"/>
                <a:gd name="T24" fmla="*/ 52 w 154"/>
                <a:gd name="T25" fmla="*/ 468 h 468"/>
                <a:gd name="T26" fmla="*/ 35 w 154"/>
                <a:gd name="T27" fmla="*/ 468 h 468"/>
                <a:gd name="T28" fmla="*/ 21 w 154"/>
                <a:gd name="T29" fmla="*/ 464 h 468"/>
                <a:gd name="T30" fmla="*/ 10 w 154"/>
                <a:gd name="T31" fmla="*/ 454 h 468"/>
                <a:gd name="T32" fmla="*/ 3 w 154"/>
                <a:gd name="T33" fmla="*/ 444 h 468"/>
                <a:gd name="T34" fmla="*/ 0 w 154"/>
                <a:gd name="T35" fmla="*/ 431 h 468"/>
                <a:gd name="T36" fmla="*/ 0 w 154"/>
                <a:gd name="T37" fmla="*/ 418 h 468"/>
                <a:gd name="T38" fmla="*/ 52 w 154"/>
                <a:gd name="T39" fmla="*/ 51 h 468"/>
                <a:gd name="T40" fmla="*/ 55 w 154"/>
                <a:gd name="T41" fmla="*/ 38 h 468"/>
                <a:gd name="T42" fmla="*/ 61 w 154"/>
                <a:gd name="T43" fmla="*/ 26 h 468"/>
                <a:gd name="T44" fmla="*/ 71 w 154"/>
                <a:gd name="T45" fmla="*/ 15 h 468"/>
                <a:gd name="T46" fmla="*/ 83 w 154"/>
                <a:gd name="T47" fmla="*/ 7 h 468"/>
                <a:gd name="T48" fmla="*/ 96 w 154"/>
                <a:gd name="T49" fmla="*/ 2 h 468"/>
                <a:gd name="T50" fmla="*/ 109 w 154"/>
                <a:gd name="T5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468">
                  <a:moveTo>
                    <a:pt x="109" y="0"/>
                  </a:moveTo>
                  <a:lnTo>
                    <a:pt x="121" y="1"/>
                  </a:lnTo>
                  <a:lnTo>
                    <a:pt x="133" y="7"/>
                  </a:lnTo>
                  <a:lnTo>
                    <a:pt x="143" y="15"/>
                  </a:lnTo>
                  <a:lnTo>
                    <a:pt x="151" y="26"/>
                  </a:lnTo>
                  <a:lnTo>
                    <a:pt x="154" y="38"/>
                  </a:lnTo>
                  <a:lnTo>
                    <a:pt x="154" y="51"/>
                  </a:lnTo>
                  <a:lnTo>
                    <a:pt x="102" y="418"/>
                  </a:lnTo>
                  <a:lnTo>
                    <a:pt x="98" y="432"/>
                  </a:lnTo>
                  <a:lnTo>
                    <a:pt x="91" y="444"/>
                  </a:lnTo>
                  <a:lnTo>
                    <a:pt x="82" y="455"/>
                  </a:lnTo>
                  <a:lnTo>
                    <a:pt x="67" y="464"/>
                  </a:lnTo>
                  <a:lnTo>
                    <a:pt x="52" y="468"/>
                  </a:lnTo>
                  <a:lnTo>
                    <a:pt x="35" y="468"/>
                  </a:lnTo>
                  <a:lnTo>
                    <a:pt x="21" y="464"/>
                  </a:lnTo>
                  <a:lnTo>
                    <a:pt x="10" y="454"/>
                  </a:lnTo>
                  <a:lnTo>
                    <a:pt x="3" y="444"/>
                  </a:lnTo>
                  <a:lnTo>
                    <a:pt x="0" y="431"/>
                  </a:lnTo>
                  <a:lnTo>
                    <a:pt x="0" y="418"/>
                  </a:lnTo>
                  <a:lnTo>
                    <a:pt x="52" y="51"/>
                  </a:lnTo>
                  <a:lnTo>
                    <a:pt x="55" y="38"/>
                  </a:lnTo>
                  <a:lnTo>
                    <a:pt x="61" y="26"/>
                  </a:lnTo>
                  <a:lnTo>
                    <a:pt x="71" y="15"/>
                  </a:lnTo>
                  <a:lnTo>
                    <a:pt x="83" y="7"/>
                  </a:lnTo>
                  <a:lnTo>
                    <a:pt x="96" y="2"/>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
            <p:cNvSpPr>
              <a:spLocks/>
            </p:cNvSpPr>
            <p:nvPr userDrawn="1"/>
          </p:nvSpPr>
          <p:spPr bwMode="auto">
            <a:xfrm>
              <a:off x="10933022" y="744526"/>
              <a:ext cx="82140" cy="32985"/>
            </a:xfrm>
            <a:custGeom>
              <a:avLst/>
              <a:gdLst>
                <a:gd name="T0" fmla="*/ 58 w 254"/>
                <a:gd name="T1" fmla="*/ 0 h 103"/>
                <a:gd name="T2" fmla="*/ 211 w 254"/>
                <a:gd name="T3" fmla="*/ 0 h 103"/>
                <a:gd name="T4" fmla="*/ 224 w 254"/>
                <a:gd name="T5" fmla="*/ 3 h 103"/>
                <a:gd name="T6" fmla="*/ 236 w 254"/>
                <a:gd name="T7" fmla="*/ 7 h 103"/>
                <a:gd name="T8" fmla="*/ 245 w 254"/>
                <a:gd name="T9" fmla="*/ 16 h 103"/>
                <a:gd name="T10" fmla="*/ 252 w 254"/>
                <a:gd name="T11" fmla="*/ 30 h 103"/>
                <a:gd name="T12" fmla="*/ 254 w 254"/>
                <a:gd name="T13" fmla="*/ 45 h 103"/>
                <a:gd name="T14" fmla="*/ 252 w 254"/>
                <a:gd name="T15" fmla="*/ 60 h 103"/>
                <a:gd name="T16" fmla="*/ 245 w 254"/>
                <a:gd name="T17" fmla="*/ 75 h 103"/>
                <a:gd name="T18" fmla="*/ 234 w 254"/>
                <a:gd name="T19" fmla="*/ 88 h 103"/>
                <a:gd name="T20" fmla="*/ 223 w 254"/>
                <a:gd name="T21" fmla="*/ 96 h 103"/>
                <a:gd name="T22" fmla="*/ 210 w 254"/>
                <a:gd name="T23" fmla="*/ 101 h 103"/>
                <a:gd name="T24" fmla="*/ 196 w 254"/>
                <a:gd name="T25" fmla="*/ 103 h 103"/>
                <a:gd name="T26" fmla="*/ 44 w 254"/>
                <a:gd name="T27" fmla="*/ 103 h 103"/>
                <a:gd name="T28" fmla="*/ 31 w 254"/>
                <a:gd name="T29" fmla="*/ 101 h 103"/>
                <a:gd name="T30" fmla="*/ 20 w 254"/>
                <a:gd name="T31" fmla="*/ 96 h 103"/>
                <a:gd name="T32" fmla="*/ 11 w 254"/>
                <a:gd name="T33" fmla="*/ 88 h 103"/>
                <a:gd name="T34" fmla="*/ 3 w 254"/>
                <a:gd name="T35" fmla="*/ 77 h 103"/>
                <a:gd name="T36" fmla="*/ 0 w 254"/>
                <a:gd name="T37" fmla="*/ 65 h 103"/>
                <a:gd name="T38" fmla="*/ 0 w 254"/>
                <a:gd name="T39" fmla="*/ 52 h 103"/>
                <a:gd name="T40" fmla="*/ 4 w 254"/>
                <a:gd name="T41" fmla="*/ 39 h 103"/>
                <a:gd name="T42" fmla="*/ 11 w 254"/>
                <a:gd name="T43" fmla="*/ 26 h 103"/>
                <a:gd name="T44" fmla="*/ 20 w 254"/>
                <a:gd name="T45" fmla="*/ 16 h 103"/>
                <a:gd name="T46" fmla="*/ 32 w 254"/>
                <a:gd name="T47" fmla="*/ 7 h 103"/>
                <a:gd name="T48" fmla="*/ 45 w 254"/>
                <a:gd name="T49" fmla="*/ 3 h 103"/>
                <a:gd name="T50" fmla="*/ 58 w 254"/>
                <a:gd name="T5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4" h="103">
                  <a:moveTo>
                    <a:pt x="58" y="0"/>
                  </a:moveTo>
                  <a:lnTo>
                    <a:pt x="211" y="0"/>
                  </a:lnTo>
                  <a:lnTo>
                    <a:pt x="224" y="3"/>
                  </a:lnTo>
                  <a:lnTo>
                    <a:pt x="236" y="7"/>
                  </a:lnTo>
                  <a:lnTo>
                    <a:pt x="245" y="16"/>
                  </a:lnTo>
                  <a:lnTo>
                    <a:pt x="252" y="30"/>
                  </a:lnTo>
                  <a:lnTo>
                    <a:pt x="254" y="45"/>
                  </a:lnTo>
                  <a:lnTo>
                    <a:pt x="252" y="60"/>
                  </a:lnTo>
                  <a:lnTo>
                    <a:pt x="245" y="75"/>
                  </a:lnTo>
                  <a:lnTo>
                    <a:pt x="234" y="88"/>
                  </a:lnTo>
                  <a:lnTo>
                    <a:pt x="223" y="96"/>
                  </a:lnTo>
                  <a:lnTo>
                    <a:pt x="210" y="101"/>
                  </a:lnTo>
                  <a:lnTo>
                    <a:pt x="196" y="103"/>
                  </a:lnTo>
                  <a:lnTo>
                    <a:pt x="44" y="103"/>
                  </a:lnTo>
                  <a:lnTo>
                    <a:pt x="31" y="101"/>
                  </a:lnTo>
                  <a:lnTo>
                    <a:pt x="20" y="96"/>
                  </a:lnTo>
                  <a:lnTo>
                    <a:pt x="11" y="88"/>
                  </a:lnTo>
                  <a:lnTo>
                    <a:pt x="3" y="77"/>
                  </a:lnTo>
                  <a:lnTo>
                    <a:pt x="0" y="65"/>
                  </a:lnTo>
                  <a:lnTo>
                    <a:pt x="0" y="52"/>
                  </a:lnTo>
                  <a:lnTo>
                    <a:pt x="4" y="39"/>
                  </a:lnTo>
                  <a:lnTo>
                    <a:pt x="11" y="26"/>
                  </a:lnTo>
                  <a:lnTo>
                    <a:pt x="20" y="16"/>
                  </a:lnTo>
                  <a:lnTo>
                    <a:pt x="32" y="7"/>
                  </a:lnTo>
                  <a:lnTo>
                    <a:pt x="45" y="3"/>
                  </a:lnTo>
                  <a:lnTo>
                    <a:pt x="58"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4"/>
            <p:cNvSpPr>
              <a:spLocks/>
            </p:cNvSpPr>
            <p:nvPr userDrawn="1"/>
          </p:nvSpPr>
          <p:spPr bwMode="auto">
            <a:xfrm>
              <a:off x="11070137" y="686317"/>
              <a:ext cx="126120" cy="149403"/>
            </a:xfrm>
            <a:custGeom>
              <a:avLst/>
              <a:gdLst>
                <a:gd name="T0" fmla="*/ 109 w 390"/>
                <a:gd name="T1" fmla="*/ 0 h 464"/>
                <a:gd name="T2" fmla="*/ 347 w 390"/>
                <a:gd name="T3" fmla="*/ 0 h 464"/>
                <a:gd name="T4" fmla="*/ 359 w 390"/>
                <a:gd name="T5" fmla="*/ 3 h 464"/>
                <a:gd name="T6" fmla="*/ 370 w 390"/>
                <a:gd name="T7" fmla="*/ 7 h 464"/>
                <a:gd name="T8" fmla="*/ 380 w 390"/>
                <a:gd name="T9" fmla="*/ 15 h 464"/>
                <a:gd name="T10" fmla="*/ 386 w 390"/>
                <a:gd name="T11" fmla="*/ 25 h 464"/>
                <a:gd name="T12" fmla="*/ 390 w 390"/>
                <a:gd name="T13" fmla="*/ 37 h 464"/>
                <a:gd name="T14" fmla="*/ 390 w 390"/>
                <a:gd name="T15" fmla="*/ 50 h 464"/>
                <a:gd name="T16" fmla="*/ 385 w 390"/>
                <a:gd name="T17" fmla="*/ 64 h 464"/>
                <a:gd name="T18" fmla="*/ 379 w 390"/>
                <a:gd name="T19" fmla="*/ 76 h 464"/>
                <a:gd name="T20" fmla="*/ 369 w 390"/>
                <a:gd name="T21" fmla="*/ 86 h 464"/>
                <a:gd name="T22" fmla="*/ 358 w 390"/>
                <a:gd name="T23" fmla="*/ 93 h 464"/>
                <a:gd name="T24" fmla="*/ 345 w 390"/>
                <a:gd name="T25" fmla="*/ 97 h 464"/>
                <a:gd name="T26" fmla="*/ 333 w 390"/>
                <a:gd name="T27" fmla="*/ 100 h 464"/>
                <a:gd name="T28" fmla="*/ 145 w 390"/>
                <a:gd name="T29" fmla="*/ 100 h 464"/>
                <a:gd name="T30" fmla="*/ 134 w 390"/>
                <a:gd name="T31" fmla="*/ 183 h 464"/>
                <a:gd name="T32" fmla="*/ 299 w 390"/>
                <a:gd name="T33" fmla="*/ 183 h 464"/>
                <a:gd name="T34" fmla="*/ 312 w 390"/>
                <a:gd name="T35" fmla="*/ 185 h 464"/>
                <a:gd name="T36" fmla="*/ 323 w 390"/>
                <a:gd name="T37" fmla="*/ 189 h 464"/>
                <a:gd name="T38" fmla="*/ 333 w 390"/>
                <a:gd name="T39" fmla="*/ 198 h 464"/>
                <a:gd name="T40" fmla="*/ 339 w 390"/>
                <a:gd name="T41" fmla="*/ 207 h 464"/>
                <a:gd name="T42" fmla="*/ 342 w 390"/>
                <a:gd name="T43" fmla="*/ 219 h 464"/>
                <a:gd name="T44" fmla="*/ 342 w 390"/>
                <a:gd name="T45" fmla="*/ 232 h 464"/>
                <a:gd name="T46" fmla="*/ 339 w 390"/>
                <a:gd name="T47" fmla="*/ 246 h 464"/>
                <a:gd name="T48" fmla="*/ 331 w 390"/>
                <a:gd name="T49" fmla="*/ 258 h 464"/>
                <a:gd name="T50" fmla="*/ 323 w 390"/>
                <a:gd name="T51" fmla="*/ 268 h 464"/>
                <a:gd name="T52" fmla="*/ 311 w 390"/>
                <a:gd name="T53" fmla="*/ 275 h 464"/>
                <a:gd name="T54" fmla="*/ 299 w 390"/>
                <a:gd name="T55" fmla="*/ 279 h 464"/>
                <a:gd name="T56" fmla="*/ 286 w 390"/>
                <a:gd name="T57" fmla="*/ 282 h 464"/>
                <a:gd name="T58" fmla="*/ 120 w 390"/>
                <a:gd name="T59" fmla="*/ 282 h 464"/>
                <a:gd name="T60" fmla="*/ 109 w 390"/>
                <a:gd name="T61" fmla="*/ 366 h 464"/>
                <a:gd name="T62" fmla="*/ 295 w 390"/>
                <a:gd name="T63" fmla="*/ 366 h 464"/>
                <a:gd name="T64" fmla="*/ 308 w 390"/>
                <a:gd name="T65" fmla="*/ 367 h 464"/>
                <a:gd name="T66" fmla="*/ 320 w 390"/>
                <a:gd name="T67" fmla="*/ 372 h 464"/>
                <a:gd name="T68" fmla="*/ 328 w 390"/>
                <a:gd name="T69" fmla="*/ 380 h 464"/>
                <a:gd name="T70" fmla="*/ 335 w 390"/>
                <a:gd name="T71" fmla="*/ 390 h 464"/>
                <a:gd name="T72" fmla="*/ 338 w 390"/>
                <a:gd name="T73" fmla="*/ 402 h 464"/>
                <a:gd name="T74" fmla="*/ 338 w 390"/>
                <a:gd name="T75" fmla="*/ 415 h 464"/>
                <a:gd name="T76" fmla="*/ 335 w 390"/>
                <a:gd name="T77" fmla="*/ 428 h 464"/>
                <a:gd name="T78" fmla="*/ 328 w 390"/>
                <a:gd name="T79" fmla="*/ 440 h 464"/>
                <a:gd name="T80" fmla="*/ 319 w 390"/>
                <a:gd name="T81" fmla="*/ 450 h 464"/>
                <a:gd name="T82" fmla="*/ 307 w 390"/>
                <a:gd name="T83" fmla="*/ 458 h 464"/>
                <a:gd name="T84" fmla="*/ 295 w 390"/>
                <a:gd name="T85" fmla="*/ 463 h 464"/>
                <a:gd name="T86" fmla="*/ 282 w 390"/>
                <a:gd name="T87" fmla="*/ 464 h 464"/>
                <a:gd name="T88" fmla="*/ 43 w 390"/>
                <a:gd name="T89" fmla="*/ 464 h 464"/>
                <a:gd name="T90" fmla="*/ 30 w 390"/>
                <a:gd name="T91" fmla="*/ 463 h 464"/>
                <a:gd name="T92" fmla="*/ 18 w 390"/>
                <a:gd name="T93" fmla="*/ 457 h 464"/>
                <a:gd name="T94" fmla="*/ 10 w 390"/>
                <a:gd name="T95" fmla="*/ 450 h 464"/>
                <a:gd name="T96" fmla="*/ 3 w 390"/>
                <a:gd name="T97" fmla="*/ 439 h 464"/>
                <a:gd name="T98" fmla="*/ 0 w 390"/>
                <a:gd name="T99" fmla="*/ 427 h 464"/>
                <a:gd name="T100" fmla="*/ 0 w 390"/>
                <a:gd name="T101" fmla="*/ 413 h 464"/>
                <a:gd name="T102" fmla="*/ 51 w 390"/>
                <a:gd name="T103" fmla="*/ 52 h 464"/>
                <a:gd name="T104" fmla="*/ 54 w 390"/>
                <a:gd name="T105" fmla="*/ 39 h 464"/>
                <a:gd name="T106" fmla="*/ 60 w 390"/>
                <a:gd name="T107" fmla="*/ 27 h 464"/>
                <a:gd name="T108" fmla="*/ 70 w 390"/>
                <a:gd name="T109" fmla="*/ 17 h 464"/>
                <a:gd name="T110" fmla="*/ 82 w 390"/>
                <a:gd name="T111" fmla="*/ 8 h 464"/>
                <a:gd name="T112" fmla="*/ 95 w 390"/>
                <a:gd name="T113" fmla="*/ 3 h 464"/>
                <a:gd name="T114" fmla="*/ 109 w 390"/>
                <a:gd name="T115"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464">
                  <a:moveTo>
                    <a:pt x="109" y="0"/>
                  </a:moveTo>
                  <a:lnTo>
                    <a:pt x="347" y="0"/>
                  </a:lnTo>
                  <a:lnTo>
                    <a:pt x="359" y="3"/>
                  </a:lnTo>
                  <a:lnTo>
                    <a:pt x="370" y="7"/>
                  </a:lnTo>
                  <a:lnTo>
                    <a:pt x="380" y="15"/>
                  </a:lnTo>
                  <a:lnTo>
                    <a:pt x="386" y="25"/>
                  </a:lnTo>
                  <a:lnTo>
                    <a:pt x="390" y="37"/>
                  </a:lnTo>
                  <a:lnTo>
                    <a:pt x="390" y="50"/>
                  </a:lnTo>
                  <a:lnTo>
                    <a:pt x="385" y="64"/>
                  </a:lnTo>
                  <a:lnTo>
                    <a:pt x="379" y="76"/>
                  </a:lnTo>
                  <a:lnTo>
                    <a:pt x="369" y="86"/>
                  </a:lnTo>
                  <a:lnTo>
                    <a:pt x="358" y="93"/>
                  </a:lnTo>
                  <a:lnTo>
                    <a:pt x="345" y="97"/>
                  </a:lnTo>
                  <a:lnTo>
                    <a:pt x="333" y="100"/>
                  </a:lnTo>
                  <a:lnTo>
                    <a:pt x="145" y="100"/>
                  </a:lnTo>
                  <a:lnTo>
                    <a:pt x="134" y="183"/>
                  </a:lnTo>
                  <a:lnTo>
                    <a:pt x="299" y="183"/>
                  </a:lnTo>
                  <a:lnTo>
                    <a:pt x="312" y="185"/>
                  </a:lnTo>
                  <a:lnTo>
                    <a:pt x="323" y="189"/>
                  </a:lnTo>
                  <a:lnTo>
                    <a:pt x="333" y="198"/>
                  </a:lnTo>
                  <a:lnTo>
                    <a:pt x="339" y="207"/>
                  </a:lnTo>
                  <a:lnTo>
                    <a:pt x="342" y="219"/>
                  </a:lnTo>
                  <a:lnTo>
                    <a:pt x="342" y="232"/>
                  </a:lnTo>
                  <a:lnTo>
                    <a:pt x="339" y="246"/>
                  </a:lnTo>
                  <a:lnTo>
                    <a:pt x="331" y="258"/>
                  </a:lnTo>
                  <a:lnTo>
                    <a:pt x="323" y="268"/>
                  </a:lnTo>
                  <a:lnTo>
                    <a:pt x="311" y="275"/>
                  </a:lnTo>
                  <a:lnTo>
                    <a:pt x="299" y="279"/>
                  </a:lnTo>
                  <a:lnTo>
                    <a:pt x="286" y="282"/>
                  </a:lnTo>
                  <a:lnTo>
                    <a:pt x="120" y="282"/>
                  </a:lnTo>
                  <a:lnTo>
                    <a:pt x="109" y="366"/>
                  </a:lnTo>
                  <a:lnTo>
                    <a:pt x="295" y="366"/>
                  </a:lnTo>
                  <a:lnTo>
                    <a:pt x="308" y="367"/>
                  </a:lnTo>
                  <a:lnTo>
                    <a:pt x="320" y="372"/>
                  </a:lnTo>
                  <a:lnTo>
                    <a:pt x="328" y="380"/>
                  </a:lnTo>
                  <a:lnTo>
                    <a:pt x="335" y="390"/>
                  </a:lnTo>
                  <a:lnTo>
                    <a:pt x="338" y="402"/>
                  </a:lnTo>
                  <a:lnTo>
                    <a:pt x="338" y="415"/>
                  </a:lnTo>
                  <a:lnTo>
                    <a:pt x="335" y="428"/>
                  </a:lnTo>
                  <a:lnTo>
                    <a:pt x="328" y="440"/>
                  </a:lnTo>
                  <a:lnTo>
                    <a:pt x="319" y="450"/>
                  </a:lnTo>
                  <a:lnTo>
                    <a:pt x="307" y="458"/>
                  </a:lnTo>
                  <a:lnTo>
                    <a:pt x="295" y="463"/>
                  </a:lnTo>
                  <a:lnTo>
                    <a:pt x="282" y="464"/>
                  </a:lnTo>
                  <a:lnTo>
                    <a:pt x="43" y="464"/>
                  </a:lnTo>
                  <a:lnTo>
                    <a:pt x="30" y="463"/>
                  </a:lnTo>
                  <a:lnTo>
                    <a:pt x="18" y="457"/>
                  </a:lnTo>
                  <a:lnTo>
                    <a:pt x="10" y="450"/>
                  </a:lnTo>
                  <a:lnTo>
                    <a:pt x="3" y="439"/>
                  </a:lnTo>
                  <a:lnTo>
                    <a:pt x="0" y="427"/>
                  </a:lnTo>
                  <a:lnTo>
                    <a:pt x="0" y="413"/>
                  </a:lnTo>
                  <a:lnTo>
                    <a:pt x="51" y="52"/>
                  </a:lnTo>
                  <a:lnTo>
                    <a:pt x="54" y="39"/>
                  </a:lnTo>
                  <a:lnTo>
                    <a:pt x="60" y="27"/>
                  </a:lnTo>
                  <a:lnTo>
                    <a:pt x="70" y="17"/>
                  </a:lnTo>
                  <a:lnTo>
                    <a:pt x="82" y="8"/>
                  </a:lnTo>
                  <a:lnTo>
                    <a:pt x="95" y="3"/>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5"/>
            <p:cNvSpPr>
              <a:spLocks/>
            </p:cNvSpPr>
            <p:nvPr userDrawn="1"/>
          </p:nvSpPr>
          <p:spPr bwMode="auto">
            <a:xfrm>
              <a:off x="11197550" y="685670"/>
              <a:ext cx="144876" cy="151344"/>
            </a:xfrm>
            <a:custGeom>
              <a:avLst/>
              <a:gdLst>
                <a:gd name="T0" fmla="*/ 118 w 447"/>
                <a:gd name="T1" fmla="*/ 0 h 469"/>
                <a:gd name="T2" fmla="*/ 132 w 447"/>
                <a:gd name="T3" fmla="*/ 6 h 469"/>
                <a:gd name="T4" fmla="*/ 139 w 447"/>
                <a:gd name="T5" fmla="*/ 10 h 469"/>
                <a:gd name="T6" fmla="*/ 144 w 447"/>
                <a:gd name="T7" fmla="*/ 14 h 469"/>
                <a:gd name="T8" fmla="*/ 148 w 447"/>
                <a:gd name="T9" fmla="*/ 21 h 469"/>
                <a:gd name="T10" fmla="*/ 236 w 447"/>
                <a:gd name="T11" fmla="*/ 155 h 469"/>
                <a:gd name="T12" fmla="*/ 362 w 447"/>
                <a:gd name="T13" fmla="*/ 19 h 469"/>
                <a:gd name="T14" fmla="*/ 372 w 447"/>
                <a:gd name="T15" fmla="*/ 10 h 469"/>
                <a:gd name="T16" fmla="*/ 384 w 447"/>
                <a:gd name="T17" fmla="*/ 3 h 469"/>
                <a:gd name="T18" fmla="*/ 398 w 447"/>
                <a:gd name="T19" fmla="*/ 0 h 469"/>
                <a:gd name="T20" fmla="*/ 412 w 447"/>
                <a:gd name="T21" fmla="*/ 1 h 469"/>
                <a:gd name="T22" fmla="*/ 425 w 447"/>
                <a:gd name="T23" fmla="*/ 6 h 469"/>
                <a:gd name="T24" fmla="*/ 436 w 447"/>
                <a:gd name="T25" fmla="*/ 14 h 469"/>
                <a:gd name="T26" fmla="*/ 442 w 447"/>
                <a:gd name="T27" fmla="*/ 24 h 469"/>
                <a:gd name="T28" fmla="*/ 447 w 447"/>
                <a:gd name="T29" fmla="*/ 36 h 469"/>
                <a:gd name="T30" fmla="*/ 446 w 447"/>
                <a:gd name="T31" fmla="*/ 50 h 469"/>
                <a:gd name="T32" fmla="*/ 441 w 447"/>
                <a:gd name="T33" fmla="*/ 65 h 469"/>
                <a:gd name="T34" fmla="*/ 433 w 447"/>
                <a:gd name="T35" fmla="*/ 78 h 469"/>
                <a:gd name="T36" fmla="*/ 285 w 447"/>
                <a:gd name="T37" fmla="*/ 234 h 469"/>
                <a:gd name="T38" fmla="*/ 389 w 447"/>
                <a:gd name="T39" fmla="*/ 388 h 469"/>
                <a:gd name="T40" fmla="*/ 393 w 447"/>
                <a:gd name="T41" fmla="*/ 397 h 469"/>
                <a:gd name="T42" fmla="*/ 395 w 447"/>
                <a:gd name="T43" fmla="*/ 406 h 469"/>
                <a:gd name="T44" fmla="*/ 395 w 447"/>
                <a:gd name="T45" fmla="*/ 418 h 469"/>
                <a:gd name="T46" fmla="*/ 392 w 447"/>
                <a:gd name="T47" fmla="*/ 431 h 469"/>
                <a:gd name="T48" fmla="*/ 385 w 447"/>
                <a:gd name="T49" fmla="*/ 443 h 469"/>
                <a:gd name="T50" fmla="*/ 376 w 447"/>
                <a:gd name="T51" fmla="*/ 454 h 469"/>
                <a:gd name="T52" fmla="*/ 364 w 447"/>
                <a:gd name="T53" fmla="*/ 463 h 469"/>
                <a:gd name="T54" fmla="*/ 351 w 447"/>
                <a:gd name="T55" fmla="*/ 467 h 469"/>
                <a:gd name="T56" fmla="*/ 337 w 447"/>
                <a:gd name="T57" fmla="*/ 469 h 469"/>
                <a:gd name="T58" fmla="*/ 322 w 447"/>
                <a:gd name="T59" fmla="*/ 467 h 469"/>
                <a:gd name="T60" fmla="*/ 309 w 447"/>
                <a:gd name="T61" fmla="*/ 459 h 469"/>
                <a:gd name="T62" fmla="*/ 299 w 447"/>
                <a:gd name="T63" fmla="*/ 449 h 469"/>
                <a:gd name="T64" fmla="*/ 211 w 447"/>
                <a:gd name="T65" fmla="*/ 313 h 469"/>
                <a:gd name="T66" fmla="*/ 85 w 447"/>
                <a:gd name="T67" fmla="*/ 450 h 469"/>
                <a:gd name="T68" fmla="*/ 73 w 447"/>
                <a:gd name="T69" fmla="*/ 459 h 469"/>
                <a:gd name="T70" fmla="*/ 61 w 447"/>
                <a:gd name="T71" fmla="*/ 466 h 469"/>
                <a:gd name="T72" fmla="*/ 51 w 447"/>
                <a:gd name="T73" fmla="*/ 468 h 469"/>
                <a:gd name="T74" fmla="*/ 42 w 447"/>
                <a:gd name="T75" fmla="*/ 469 h 469"/>
                <a:gd name="T76" fmla="*/ 30 w 447"/>
                <a:gd name="T77" fmla="*/ 468 h 469"/>
                <a:gd name="T78" fmla="*/ 19 w 447"/>
                <a:gd name="T79" fmla="*/ 463 h 469"/>
                <a:gd name="T80" fmla="*/ 10 w 447"/>
                <a:gd name="T81" fmla="*/ 455 h 469"/>
                <a:gd name="T82" fmla="*/ 10 w 447"/>
                <a:gd name="T83" fmla="*/ 455 h 469"/>
                <a:gd name="T84" fmla="*/ 3 w 447"/>
                <a:gd name="T85" fmla="*/ 444 h 469"/>
                <a:gd name="T86" fmla="*/ 0 w 447"/>
                <a:gd name="T87" fmla="*/ 432 h 469"/>
                <a:gd name="T88" fmla="*/ 0 w 447"/>
                <a:gd name="T89" fmla="*/ 421 h 469"/>
                <a:gd name="T90" fmla="*/ 5 w 447"/>
                <a:gd name="T91" fmla="*/ 403 h 469"/>
                <a:gd name="T92" fmla="*/ 15 w 447"/>
                <a:gd name="T93" fmla="*/ 389 h 469"/>
                <a:gd name="T94" fmla="*/ 161 w 447"/>
                <a:gd name="T95" fmla="*/ 234 h 469"/>
                <a:gd name="T96" fmla="*/ 59 w 447"/>
                <a:gd name="T97" fmla="*/ 82 h 469"/>
                <a:gd name="T98" fmla="*/ 54 w 447"/>
                <a:gd name="T99" fmla="*/ 67 h 469"/>
                <a:gd name="T100" fmla="*/ 54 w 447"/>
                <a:gd name="T101" fmla="*/ 50 h 469"/>
                <a:gd name="T102" fmla="*/ 57 w 447"/>
                <a:gd name="T103" fmla="*/ 37 h 469"/>
                <a:gd name="T104" fmla="*/ 63 w 447"/>
                <a:gd name="T105" fmla="*/ 25 h 469"/>
                <a:gd name="T106" fmla="*/ 73 w 447"/>
                <a:gd name="T107" fmla="*/ 14 h 469"/>
                <a:gd name="T108" fmla="*/ 87 w 447"/>
                <a:gd name="T109" fmla="*/ 6 h 469"/>
                <a:gd name="T110" fmla="*/ 102 w 447"/>
                <a:gd name="T111" fmla="*/ 0 h 469"/>
                <a:gd name="T112" fmla="*/ 118 w 447"/>
                <a:gd name="T11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7" h="469">
                  <a:moveTo>
                    <a:pt x="118" y="0"/>
                  </a:moveTo>
                  <a:lnTo>
                    <a:pt x="132" y="6"/>
                  </a:lnTo>
                  <a:lnTo>
                    <a:pt x="139" y="10"/>
                  </a:lnTo>
                  <a:lnTo>
                    <a:pt x="144" y="14"/>
                  </a:lnTo>
                  <a:lnTo>
                    <a:pt x="148" y="21"/>
                  </a:lnTo>
                  <a:lnTo>
                    <a:pt x="236" y="155"/>
                  </a:lnTo>
                  <a:lnTo>
                    <a:pt x="362" y="19"/>
                  </a:lnTo>
                  <a:lnTo>
                    <a:pt x="372" y="10"/>
                  </a:lnTo>
                  <a:lnTo>
                    <a:pt x="384" y="3"/>
                  </a:lnTo>
                  <a:lnTo>
                    <a:pt x="398" y="0"/>
                  </a:lnTo>
                  <a:lnTo>
                    <a:pt x="412" y="1"/>
                  </a:lnTo>
                  <a:lnTo>
                    <a:pt x="425" y="6"/>
                  </a:lnTo>
                  <a:lnTo>
                    <a:pt x="436" y="14"/>
                  </a:lnTo>
                  <a:lnTo>
                    <a:pt x="442" y="24"/>
                  </a:lnTo>
                  <a:lnTo>
                    <a:pt x="447" y="36"/>
                  </a:lnTo>
                  <a:lnTo>
                    <a:pt x="446" y="50"/>
                  </a:lnTo>
                  <a:lnTo>
                    <a:pt x="441" y="65"/>
                  </a:lnTo>
                  <a:lnTo>
                    <a:pt x="433" y="78"/>
                  </a:lnTo>
                  <a:lnTo>
                    <a:pt x="285" y="234"/>
                  </a:lnTo>
                  <a:lnTo>
                    <a:pt x="389" y="388"/>
                  </a:lnTo>
                  <a:lnTo>
                    <a:pt x="393" y="397"/>
                  </a:lnTo>
                  <a:lnTo>
                    <a:pt x="395" y="406"/>
                  </a:lnTo>
                  <a:lnTo>
                    <a:pt x="395" y="418"/>
                  </a:lnTo>
                  <a:lnTo>
                    <a:pt x="392" y="431"/>
                  </a:lnTo>
                  <a:lnTo>
                    <a:pt x="385" y="443"/>
                  </a:lnTo>
                  <a:lnTo>
                    <a:pt x="376" y="454"/>
                  </a:lnTo>
                  <a:lnTo>
                    <a:pt x="364" y="463"/>
                  </a:lnTo>
                  <a:lnTo>
                    <a:pt x="351" y="467"/>
                  </a:lnTo>
                  <a:lnTo>
                    <a:pt x="337" y="469"/>
                  </a:lnTo>
                  <a:lnTo>
                    <a:pt x="322" y="467"/>
                  </a:lnTo>
                  <a:lnTo>
                    <a:pt x="309" y="459"/>
                  </a:lnTo>
                  <a:lnTo>
                    <a:pt x="299" y="449"/>
                  </a:lnTo>
                  <a:lnTo>
                    <a:pt x="211" y="313"/>
                  </a:lnTo>
                  <a:lnTo>
                    <a:pt x="85" y="450"/>
                  </a:lnTo>
                  <a:lnTo>
                    <a:pt x="73" y="459"/>
                  </a:lnTo>
                  <a:lnTo>
                    <a:pt x="61" y="466"/>
                  </a:lnTo>
                  <a:lnTo>
                    <a:pt x="51" y="468"/>
                  </a:lnTo>
                  <a:lnTo>
                    <a:pt x="42" y="469"/>
                  </a:lnTo>
                  <a:lnTo>
                    <a:pt x="30" y="468"/>
                  </a:lnTo>
                  <a:lnTo>
                    <a:pt x="19" y="463"/>
                  </a:lnTo>
                  <a:lnTo>
                    <a:pt x="10" y="455"/>
                  </a:lnTo>
                  <a:lnTo>
                    <a:pt x="10" y="455"/>
                  </a:lnTo>
                  <a:lnTo>
                    <a:pt x="3" y="444"/>
                  </a:lnTo>
                  <a:lnTo>
                    <a:pt x="0" y="432"/>
                  </a:lnTo>
                  <a:lnTo>
                    <a:pt x="0" y="421"/>
                  </a:lnTo>
                  <a:lnTo>
                    <a:pt x="5" y="403"/>
                  </a:lnTo>
                  <a:lnTo>
                    <a:pt x="15" y="389"/>
                  </a:lnTo>
                  <a:lnTo>
                    <a:pt x="161" y="234"/>
                  </a:lnTo>
                  <a:lnTo>
                    <a:pt x="59" y="82"/>
                  </a:lnTo>
                  <a:lnTo>
                    <a:pt x="54" y="67"/>
                  </a:lnTo>
                  <a:lnTo>
                    <a:pt x="54" y="50"/>
                  </a:lnTo>
                  <a:lnTo>
                    <a:pt x="57" y="37"/>
                  </a:lnTo>
                  <a:lnTo>
                    <a:pt x="63" y="25"/>
                  </a:lnTo>
                  <a:lnTo>
                    <a:pt x="73" y="14"/>
                  </a:lnTo>
                  <a:lnTo>
                    <a:pt x="87" y="6"/>
                  </a:lnTo>
                  <a:lnTo>
                    <a:pt x="102" y="0"/>
                  </a:lnTo>
                  <a:lnTo>
                    <a:pt x="118"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6"/>
            <p:cNvSpPr>
              <a:spLocks noEditPoints="1"/>
            </p:cNvSpPr>
            <p:nvPr userDrawn="1"/>
          </p:nvSpPr>
          <p:spPr bwMode="auto">
            <a:xfrm>
              <a:off x="11336605" y="685670"/>
              <a:ext cx="139702" cy="151344"/>
            </a:xfrm>
            <a:custGeom>
              <a:avLst/>
              <a:gdLst>
                <a:gd name="T0" fmla="*/ 253 w 432"/>
                <a:gd name="T1" fmla="*/ 155 h 469"/>
                <a:gd name="T2" fmla="*/ 194 w 432"/>
                <a:gd name="T3" fmla="*/ 262 h 469"/>
                <a:gd name="T4" fmla="*/ 282 w 432"/>
                <a:gd name="T5" fmla="*/ 262 h 469"/>
                <a:gd name="T6" fmla="*/ 253 w 432"/>
                <a:gd name="T7" fmla="*/ 155 h 469"/>
                <a:gd name="T8" fmla="*/ 272 w 432"/>
                <a:gd name="T9" fmla="*/ 0 h 469"/>
                <a:gd name="T10" fmla="*/ 278 w 432"/>
                <a:gd name="T11" fmla="*/ 0 h 469"/>
                <a:gd name="T12" fmla="*/ 291 w 432"/>
                <a:gd name="T13" fmla="*/ 1 h 469"/>
                <a:gd name="T14" fmla="*/ 303 w 432"/>
                <a:gd name="T15" fmla="*/ 6 h 469"/>
                <a:gd name="T16" fmla="*/ 313 w 432"/>
                <a:gd name="T17" fmla="*/ 12 h 469"/>
                <a:gd name="T18" fmla="*/ 322 w 432"/>
                <a:gd name="T19" fmla="*/ 24 h 469"/>
                <a:gd name="T20" fmla="*/ 329 w 432"/>
                <a:gd name="T21" fmla="*/ 39 h 469"/>
                <a:gd name="T22" fmla="*/ 430 w 432"/>
                <a:gd name="T23" fmla="*/ 397 h 469"/>
                <a:gd name="T24" fmla="*/ 432 w 432"/>
                <a:gd name="T25" fmla="*/ 409 h 469"/>
                <a:gd name="T26" fmla="*/ 432 w 432"/>
                <a:gd name="T27" fmla="*/ 418 h 469"/>
                <a:gd name="T28" fmla="*/ 429 w 432"/>
                <a:gd name="T29" fmla="*/ 431 h 469"/>
                <a:gd name="T30" fmla="*/ 422 w 432"/>
                <a:gd name="T31" fmla="*/ 443 h 469"/>
                <a:gd name="T32" fmla="*/ 413 w 432"/>
                <a:gd name="T33" fmla="*/ 454 h 469"/>
                <a:gd name="T34" fmla="*/ 401 w 432"/>
                <a:gd name="T35" fmla="*/ 463 h 469"/>
                <a:gd name="T36" fmla="*/ 388 w 432"/>
                <a:gd name="T37" fmla="*/ 467 h 469"/>
                <a:gd name="T38" fmla="*/ 374 w 432"/>
                <a:gd name="T39" fmla="*/ 469 h 469"/>
                <a:gd name="T40" fmla="*/ 360 w 432"/>
                <a:gd name="T41" fmla="*/ 467 h 469"/>
                <a:gd name="T42" fmla="*/ 347 w 432"/>
                <a:gd name="T43" fmla="*/ 460 h 469"/>
                <a:gd name="T44" fmla="*/ 337 w 432"/>
                <a:gd name="T45" fmla="*/ 451 h 469"/>
                <a:gd name="T46" fmla="*/ 331 w 432"/>
                <a:gd name="T47" fmla="*/ 439 h 469"/>
                <a:gd name="T48" fmla="*/ 309 w 432"/>
                <a:gd name="T49" fmla="*/ 359 h 469"/>
                <a:gd name="T50" fmla="*/ 139 w 432"/>
                <a:gd name="T51" fmla="*/ 359 h 469"/>
                <a:gd name="T52" fmla="*/ 96 w 432"/>
                <a:gd name="T53" fmla="*/ 438 h 469"/>
                <a:gd name="T54" fmla="*/ 85 w 432"/>
                <a:gd name="T55" fmla="*/ 451 h 469"/>
                <a:gd name="T56" fmla="*/ 74 w 432"/>
                <a:gd name="T57" fmla="*/ 460 h 469"/>
                <a:gd name="T58" fmla="*/ 60 w 432"/>
                <a:gd name="T59" fmla="*/ 467 h 469"/>
                <a:gd name="T60" fmla="*/ 45 w 432"/>
                <a:gd name="T61" fmla="*/ 469 h 469"/>
                <a:gd name="T62" fmla="*/ 32 w 432"/>
                <a:gd name="T63" fmla="*/ 468 h 469"/>
                <a:gd name="T64" fmla="*/ 19 w 432"/>
                <a:gd name="T65" fmla="*/ 463 h 469"/>
                <a:gd name="T66" fmla="*/ 9 w 432"/>
                <a:gd name="T67" fmla="*/ 454 h 469"/>
                <a:gd name="T68" fmla="*/ 9 w 432"/>
                <a:gd name="T69" fmla="*/ 454 h 469"/>
                <a:gd name="T70" fmla="*/ 3 w 432"/>
                <a:gd name="T71" fmla="*/ 443 h 469"/>
                <a:gd name="T72" fmla="*/ 0 w 432"/>
                <a:gd name="T73" fmla="*/ 431 h 469"/>
                <a:gd name="T74" fmla="*/ 0 w 432"/>
                <a:gd name="T75" fmla="*/ 418 h 469"/>
                <a:gd name="T76" fmla="*/ 3 w 432"/>
                <a:gd name="T77" fmla="*/ 409 h 469"/>
                <a:gd name="T78" fmla="*/ 8 w 432"/>
                <a:gd name="T79" fmla="*/ 397 h 469"/>
                <a:gd name="T80" fmla="*/ 210 w 432"/>
                <a:gd name="T81" fmla="*/ 39 h 469"/>
                <a:gd name="T82" fmla="*/ 221 w 432"/>
                <a:gd name="T83" fmla="*/ 24 h 469"/>
                <a:gd name="T84" fmla="*/ 234 w 432"/>
                <a:gd name="T85" fmla="*/ 12 h 469"/>
                <a:gd name="T86" fmla="*/ 252 w 432"/>
                <a:gd name="T87" fmla="*/ 2 h 469"/>
                <a:gd name="T88" fmla="*/ 272 w 432"/>
                <a:gd name="T8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2" h="469">
                  <a:moveTo>
                    <a:pt x="253" y="155"/>
                  </a:moveTo>
                  <a:lnTo>
                    <a:pt x="194" y="262"/>
                  </a:lnTo>
                  <a:lnTo>
                    <a:pt x="282" y="262"/>
                  </a:lnTo>
                  <a:lnTo>
                    <a:pt x="253" y="155"/>
                  </a:lnTo>
                  <a:close/>
                  <a:moveTo>
                    <a:pt x="272" y="0"/>
                  </a:moveTo>
                  <a:lnTo>
                    <a:pt x="278" y="0"/>
                  </a:lnTo>
                  <a:lnTo>
                    <a:pt x="291" y="1"/>
                  </a:lnTo>
                  <a:lnTo>
                    <a:pt x="303" y="6"/>
                  </a:lnTo>
                  <a:lnTo>
                    <a:pt x="313" y="12"/>
                  </a:lnTo>
                  <a:lnTo>
                    <a:pt x="322" y="24"/>
                  </a:lnTo>
                  <a:lnTo>
                    <a:pt x="329" y="39"/>
                  </a:lnTo>
                  <a:lnTo>
                    <a:pt x="430" y="397"/>
                  </a:lnTo>
                  <a:lnTo>
                    <a:pt x="432" y="409"/>
                  </a:lnTo>
                  <a:lnTo>
                    <a:pt x="432" y="418"/>
                  </a:lnTo>
                  <a:lnTo>
                    <a:pt x="429" y="431"/>
                  </a:lnTo>
                  <a:lnTo>
                    <a:pt x="422" y="443"/>
                  </a:lnTo>
                  <a:lnTo>
                    <a:pt x="413" y="454"/>
                  </a:lnTo>
                  <a:lnTo>
                    <a:pt x="401" y="463"/>
                  </a:lnTo>
                  <a:lnTo>
                    <a:pt x="388" y="467"/>
                  </a:lnTo>
                  <a:lnTo>
                    <a:pt x="374" y="469"/>
                  </a:lnTo>
                  <a:lnTo>
                    <a:pt x="360" y="467"/>
                  </a:lnTo>
                  <a:lnTo>
                    <a:pt x="347" y="460"/>
                  </a:lnTo>
                  <a:lnTo>
                    <a:pt x="337" y="451"/>
                  </a:lnTo>
                  <a:lnTo>
                    <a:pt x="331" y="439"/>
                  </a:lnTo>
                  <a:lnTo>
                    <a:pt x="309" y="359"/>
                  </a:lnTo>
                  <a:lnTo>
                    <a:pt x="139" y="359"/>
                  </a:lnTo>
                  <a:lnTo>
                    <a:pt x="96" y="438"/>
                  </a:lnTo>
                  <a:lnTo>
                    <a:pt x="85" y="451"/>
                  </a:lnTo>
                  <a:lnTo>
                    <a:pt x="74" y="460"/>
                  </a:lnTo>
                  <a:lnTo>
                    <a:pt x="60" y="467"/>
                  </a:lnTo>
                  <a:lnTo>
                    <a:pt x="45" y="469"/>
                  </a:lnTo>
                  <a:lnTo>
                    <a:pt x="32" y="468"/>
                  </a:lnTo>
                  <a:lnTo>
                    <a:pt x="19" y="463"/>
                  </a:lnTo>
                  <a:lnTo>
                    <a:pt x="9" y="454"/>
                  </a:lnTo>
                  <a:lnTo>
                    <a:pt x="9" y="454"/>
                  </a:lnTo>
                  <a:lnTo>
                    <a:pt x="3" y="443"/>
                  </a:lnTo>
                  <a:lnTo>
                    <a:pt x="0" y="431"/>
                  </a:lnTo>
                  <a:lnTo>
                    <a:pt x="0" y="418"/>
                  </a:lnTo>
                  <a:lnTo>
                    <a:pt x="3" y="409"/>
                  </a:lnTo>
                  <a:lnTo>
                    <a:pt x="8" y="397"/>
                  </a:lnTo>
                  <a:lnTo>
                    <a:pt x="210" y="39"/>
                  </a:lnTo>
                  <a:lnTo>
                    <a:pt x="221" y="24"/>
                  </a:lnTo>
                  <a:lnTo>
                    <a:pt x="234" y="12"/>
                  </a:lnTo>
                  <a:lnTo>
                    <a:pt x="252" y="2"/>
                  </a:lnTo>
                  <a:lnTo>
                    <a:pt x="2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7"/>
            <p:cNvSpPr>
              <a:spLocks/>
            </p:cNvSpPr>
            <p:nvPr userDrawn="1"/>
          </p:nvSpPr>
          <p:spPr bwMode="auto">
            <a:xfrm>
              <a:off x="11484069" y="685670"/>
              <a:ext cx="199205" cy="151344"/>
            </a:xfrm>
            <a:custGeom>
              <a:avLst/>
              <a:gdLst>
                <a:gd name="T0" fmla="*/ 75 w 616"/>
                <a:gd name="T1" fmla="*/ 3 h 469"/>
                <a:gd name="T2" fmla="*/ 97 w 616"/>
                <a:gd name="T3" fmla="*/ 23 h 469"/>
                <a:gd name="T4" fmla="*/ 143 w 616"/>
                <a:gd name="T5" fmla="*/ 291 h 469"/>
                <a:gd name="T6" fmla="*/ 266 w 616"/>
                <a:gd name="T7" fmla="*/ 24 h 469"/>
                <a:gd name="T8" fmla="*/ 294 w 616"/>
                <a:gd name="T9" fmla="*/ 3 h 469"/>
                <a:gd name="T10" fmla="*/ 322 w 616"/>
                <a:gd name="T11" fmla="*/ 0 h 469"/>
                <a:gd name="T12" fmla="*/ 347 w 616"/>
                <a:gd name="T13" fmla="*/ 11 h 469"/>
                <a:gd name="T14" fmla="*/ 360 w 616"/>
                <a:gd name="T15" fmla="*/ 28 h 469"/>
                <a:gd name="T16" fmla="*/ 406 w 616"/>
                <a:gd name="T17" fmla="*/ 291 h 469"/>
                <a:gd name="T18" fmla="*/ 527 w 616"/>
                <a:gd name="T19" fmla="*/ 23 h 469"/>
                <a:gd name="T20" fmla="*/ 553 w 616"/>
                <a:gd name="T21" fmla="*/ 3 h 469"/>
                <a:gd name="T22" fmla="*/ 583 w 616"/>
                <a:gd name="T23" fmla="*/ 1 h 469"/>
                <a:gd name="T24" fmla="*/ 607 w 616"/>
                <a:gd name="T25" fmla="*/ 14 h 469"/>
                <a:gd name="T26" fmla="*/ 616 w 616"/>
                <a:gd name="T27" fmla="*/ 38 h 469"/>
                <a:gd name="T28" fmla="*/ 615 w 616"/>
                <a:gd name="T29" fmla="*/ 54 h 469"/>
                <a:gd name="T30" fmla="*/ 613 w 616"/>
                <a:gd name="T31" fmla="*/ 62 h 469"/>
                <a:gd name="T32" fmla="*/ 444 w 616"/>
                <a:gd name="T33" fmla="*/ 426 h 469"/>
                <a:gd name="T34" fmla="*/ 417 w 616"/>
                <a:gd name="T35" fmla="*/ 457 h 469"/>
                <a:gd name="T36" fmla="*/ 380 w 616"/>
                <a:gd name="T37" fmla="*/ 469 h 469"/>
                <a:gd name="T38" fmla="*/ 356 w 616"/>
                <a:gd name="T39" fmla="*/ 464 h 469"/>
                <a:gd name="T40" fmla="*/ 338 w 616"/>
                <a:gd name="T41" fmla="*/ 447 h 469"/>
                <a:gd name="T42" fmla="*/ 328 w 616"/>
                <a:gd name="T43" fmla="*/ 425 h 469"/>
                <a:gd name="T44" fmla="*/ 183 w 616"/>
                <a:gd name="T45" fmla="*/ 426 h 469"/>
                <a:gd name="T46" fmla="*/ 156 w 616"/>
                <a:gd name="T47" fmla="*/ 457 h 469"/>
                <a:gd name="T48" fmla="*/ 126 w 616"/>
                <a:gd name="T49" fmla="*/ 468 h 469"/>
                <a:gd name="T50" fmla="*/ 97 w 616"/>
                <a:gd name="T51" fmla="*/ 465 h 469"/>
                <a:gd name="T52" fmla="*/ 77 w 616"/>
                <a:gd name="T53" fmla="*/ 450 h 469"/>
                <a:gd name="T54" fmla="*/ 66 w 616"/>
                <a:gd name="T55" fmla="*/ 427 h 469"/>
                <a:gd name="T56" fmla="*/ 0 w 616"/>
                <a:gd name="T57" fmla="*/ 57 h 469"/>
                <a:gd name="T58" fmla="*/ 3 w 616"/>
                <a:gd name="T59" fmla="*/ 37 h 469"/>
                <a:gd name="T60" fmla="*/ 19 w 616"/>
                <a:gd name="T61" fmla="*/ 14 h 469"/>
                <a:gd name="T62" fmla="*/ 46 w 616"/>
                <a:gd name="T63" fmla="*/ 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6" h="469">
                  <a:moveTo>
                    <a:pt x="61" y="0"/>
                  </a:moveTo>
                  <a:lnTo>
                    <a:pt x="75" y="3"/>
                  </a:lnTo>
                  <a:lnTo>
                    <a:pt x="88" y="11"/>
                  </a:lnTo>
                  <a:lnTo>
                    <a:pt x="97" y="23"/>
                  </a:lnTo>
                  <a:lnTo>
                    <a:pt x="101" y="38"/>
                  </a:lnTo>
                  <a:lnTo>
                    <a:pt x="143" y="291"/>
                  </a:lnTo>
                  <a:lnTo>
                    <a:pt x="256" y="39"/>
                  </a:lnTo>
                  <a:lnTo>
                    <a:pt x="266" y="24"/>
                  </a:lnTo>
                  <a:lnTo>
                    <a:pt x="280" y="11"/>
                  </a:lnTo>
                  <a:lnTo>
                    <a:pt x="294" y="3"/>
                  </a:lnTo>
                  <a:lnTo>
                    <a:pt x="308" y="0"/>
                  </a:lnTo>
                  <a:lnTo>
                    <a:pt x="322" y="0"/>
                  </a:lnTo>
                  <a:lnTo>
                    <a:pt x="336" y="3"/>
                  </a:lnTo>
                  <a:lnTo>
                    <a:pt x="347" y="11"/>
                  </a:lnTo>
                  <a:lnTo>
                    <a:pt x="355" y="19"/>
                  </a:lnTo>
                  <a:lnTo>
                    <a:pt x="360" y="28"/>
                  </a:lnTo>
                  <a:lnTo>
                    <a:pt x="364" y="40"/>
                  </a:lnTo>
                  <a:lnTo>
                    <a:pt x="406" y="291"/>
                  </a:lnTo>
                  <a:lnTo>
                    <a:pt x="517" y="38"/>
                  </a:lnTo>
                  <a:lnTo>
                    <a:pt x="527" y="23"/>
                  </a:lnTo>
                  <a:lnTo>
                    <a:pt x="539" y="11"/>
                  </a:lnTo>
                  <a:lnTo>
                    <a:pt x="553" y="3"/>
                  </a:lnTo>
                  <a:lnTo>
                    <a:pt x="568" y="0"/>
                  </a:lnTo>
                  <a:lnTo>
                    <a:pt x="583" y="1"/>
                  </a:lnTo>
                  <a:lnTo>
                    <a:pt x="596" y="6"/>
                  </a:lnTo>
                  <a:lnTo>
                    <a:pt x="607" y="14"/>
                  </a:lnTo>
                  <a:lnTo>
                    <a:pt x="613" y="25"/>
                  </a:lnTo>
                  <a:lnTo>
                    <a:pt x="616" y="38"/>
                  </a:lnTo>
                  <a:lnTo>
                    <a:pt x="615" y="51"/>
                  </a:lnTo>
                  <a:lnTo>
                    <a:pt x="615" y="54"/>
                  </a:lnTo>
                  <a:lnTo>
                    <a:pt x="614" y="58"/>
                  </a:lnTo>
                  <a:lnTo>
                    <a:pt x="613" y="62"/>
                  </a:lnTo>
                  <a:lnTo>
                    <a:pt x="611" y="67"/>
                  </a:lnTo>
                  <a:lnTo>
                    <a:pt x="444" y="426"/>
                  </a:lnTo>
                  <a:lnTo>
                    <a:pt x="432" y="444"/>
                  </a:lnTo>
                  <a:lnTo>
                    <a:pt x="417" y="457"/>
                  </a:lnTo>
                  <a:lnTo>
                    <a:pt x="399" y="466"/>
                  </a:lnTo>
                  <a:lnTo>
                    <a:pt x="380" y="469"/>
                  </a:lnTo>
                  <a:lnTo>
                    <a:pt x="367" y="468"/>
                  </a:lnTo>
                  <a:lnTo>
                    <a:pt x="356" y="464"/>
                  </a:lnTo>
                  <a:lnTo>
                    <a:pt x="345" y="457"/>
                  </a:lnTo>
                  <a:lnTo>
                    <a:pt x="338" y="447"/>
                  </a:lnTo>
                  <a:lnTo>
                    <a:pt x="331" y="438"/>
                  </a:lnTo>
                  <a:lnTo>
                    <a:pt x="328" y="425"/>
                  </a:lnTo>
                  <a:lnTo>
                    <a:pt x="288" y="194"/>
                  </a:lnTo>
                  <a:lnTo>
                    <a:pt x="183" y="426"/>
                  </a:lnTo>
                  <a:lnTo>
                    <a:pt x="172" y="443"/>
                  </a:lnTo>
                  <a:lnTo>
                    <a:pt x="156" y="457"/>
                  </a:lnTo>
                  <a:lnTo>
                    <a:pt x="142" y="465"/>
                  </a:lnTo>
                  <a:lnTo>
                    <a:pt x="126" y="468"/>
                  </a:lnTo>
                  <a:lnTo>
                    <a:pt x="111" y="469"/>
                  </a:lnTo>
                  <a:lnTo>
                    <a:pt x="97" y="465"/>
                  </a:lnTo>
                  <a:lnTo>
                    <a:pt x="85" y="457"/>
                  </a:lnTo>
                  <a:lnTo>
                    <a:pt x="77" y="450"/>
                  </a:lnTo>
                  <a:lnTo>
                    <a:pt x="71" y="439"/>
                  </a:lnTo>
                  <a:lnTo>
                    <a:pt x="66" y="427"/>
                  </a:lnTo>
                  <a:lnTo>
                    <a:pt x="1" y="67"/>
                  </a:lnTo>
                  <a:lnTo>
                    <a:pt x="0" y="57"/>
                  </a:lnTo>
                  <a:lnTo>
                    <a:pt x="0" y="50"/>
                  </a:lnTo>
                  <a:lnTo>
                    <a:pt x="3" y="37"/>
                  </a:lnTo>
                  <a:lnTo>
                    <a:pt x="9" y="25"/>
                  </a:lnTo>
                  <a:lnTo>
                    <a:pt x="19" y="14"/>
                  </a:lnTo>
                  <a:lnTo>
                    <a:pt x="32" y="6"/>
                  </a:lnTo>
                  <a:lnTo>
                    <a:pt x="46" y="1"/>
                  </a:lnTo>
                  <a:lnTo>
                    <a:pt x="61"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8"/>
            <p:cNvSpPr>
              <a:spLocks noEditPoints="1"/>
            </p:cNvSpPr>
            <p:nvPr userDrawn="1"/>
          </p:nvSpPr>
          <p:spPr bwMode="auto">
            <a:xfrm>
              <a:off x="11656756" y="685670"/>
              <a:ext cx="139702" cy="151344"/>
            </a:xfrm>
            <a:custGeom>
              <a:avLst/>
              <a:gdLst>
                <a:gd name="T0" fmla="*/ 253 w 432"/>
                <a:gd name="T1" fmla="*/ 155 h 469"/>
                <a:gd name="T2" fmla="*/ 193 w 432"/>
                <a:gd name="T3" fmla="*/ 262 h 469"/>
                <a:gd name="T4" fmla="*/ 282 w 432"/>
                <a:gd name="T5" fmla="*/ 262 h 469"/>
                <a:gd name="T6" fmla="*/ 253 w 432"/>
                <a:gd name="T7" fmla="*/ 155 h 469"/>
                <a:gd name="T8" fmla="*/ 272 w 432"/>
                <a:gd name="T9" fmla="*/ 0 h 469"/>
                <a:gd name="T10" fmla="*/ 277 w 432"/>
                <a:gd name="T11" fmla="*/ 0 h 469"/>
                <a:gd name="T12" fmla="*/ 290 w 432"/>
                <a:gd name="T13" fmla="*/ 1 h 469"/>
                <a:gd name="T14" fmla="*/ 302 w 432"/>
                <a:gd name="T15" fmla="*/ 6 h 469"/>
                <a:gd name="T16" fmla="*/ 312 w 432"/>
                <a:gd name="T17" fmla="*/ 12 h 469"/>
                <a:gd name="T18" fmla="*/ 321 w 432"/>
                <a:gd name="T19" fmla="*/ 24 h 469"/>
                <a:gd name="T20" fmla="*/ 328 w 432"/>
                <a:gd name="T21" fmla="*/ 39 h 469"/>
                <a:gd name="T22" fmla="*/ 430 w 432"/>
                <a:gd name="T23" fmla="*/ 397 h 469"/>
                <a:gd name="T24" fmla="*/ 432 w 432"/>
                <a:gd name="T25" fmla="*/ 409 h 469"/>
                <a:gd name="T26" fmla="*/ 431 w 432"/>
                <a:gd name="T27" fmla="*/ 418 h 469"/>
                <a:gd name="T28" fmla="*/ 428 w 432"/>
                <a:gd name="T29" fmla="*/ 431 h 469"/>
                <a:gd name="T30" fmla="*/ 422 w 432"/>
                <a:gd name="T31" fmla="*/ 443 h 469"/>
                <a:gd name="T32" fmla="*/ 413 w 432"/>
                <a:gd name="T33" fmla="*/ 454 h 469"/>
                <a:gd name="T34" fmla="*/ 401 w 432"/>
                <a:gd name="T35" fmla="*/ 463 h 469"/>
                <a:gd name="T36" fmla="*/ 388 w 432"/>
                <a:gd name="T37" fmla="*/ 467 h 469"/>
                <a:gd name="T38" fmla="*/ 374 w 432"/>
                <a:gd name="T39" fmla="*/ 469 h 469"/>
                <a:gd name="T40" fmla="*/ 359 w 432"/>
                <a:gd name="T41" fmla="*/ 467 h 469"/>
                <a:gd name="T42" fmla="*/ 347 w 432"/>
                <a:gd name="T43" fmla="*/ 460 h 469"/>
                <a:gd name="T44" fmla="*/ 336 w 432"/>
                <a:gd name="T45" fmla="*/ 451 h 469"/>
                <a:gd name="T46" fmla="*/ 331 w 432"/>
                <a:gd name="T47" fmla="*/ 439 h 469"/>
                <a:gd name="T48" fmla="*/ 309 w 432"/>
                <a:gd name="T49" fmla="*/ 359 h 469"/>
                <a:gd name="T50" fmla="*/ 138 w 432"/>
                <a:gd name="T51" fmla="*/ 359 h 469"/>
                <a:gd name="T52" fmla="*/ 95 w 432"/>
                <a:gd name="T53" fmla="*/ 438 h 469"/>
                <a:gd name="T54" fmla="*/ 86 w 432"/>
                <a:gd name="T55" fmla="*/ 451 h 469"/>
                <a:gd name="T56" fmla="*/ 73 w 432"/>
                <a:gd name="T57" fmla="*/ 460 h 469"/>
                <a:gd name="T58" fmla="*/ 59 w 432"/>
                <a:gd name="T59" fmla="*/ 467 h 469"/>
                <a:gd name="T60" fmla="*/ 45 w 432"/>
                <a:gd name="T61" fmla="*/ 469 h 469"/>
                <a:gd name="T62" fmla="*/ 31 w 432"/>
                <a:gd name="T63" fmla="*/ 468 h 469"/>
                <a:gd name="T64" fmla="*/ 19 w 432"/>
                <a:gd name="T65" fmla="*/ 463 h 469"/>
                <a:gd name="T66" fmla="*/ 9 w 432"/>
                <a:gd name="T67" fmla="*/ 454 h 469"/>
                <a:gd name="T68" fmla="*/ 9 w 432"/>
                <a:gd name="T69" fmla="*/ 454 h 469"/>
                <a:gd name="T70" fmla="*/ 3 w 432"/>
                <a:gd name="T71" fmla="*/ 443 h 469"/>
                <a:gd name="T72" fmla="*/ 0 w 432"/>
                <a:gd name="T73" fmla="*/ 431 h 469"/>
                <a:gd name="T74" fmla="*/ 0 w 432"/>
                <a:gd name="T75" fmla="*/ 418 h 469"/>
                <a:gd name="T76" fmla="*/ 3 w 432"/>
                <a:gd name="T77" fmla="*/ 409 h 469"/>
                <a:gd name="T78" fmla="*/ 7 w 432"/>
                <a:gd name="T79" fmla="*/ 397 h 469"/>
                <a:gd name="T80" fmla="*/ 209 w 432"/>
                <a:gd name="T81" fmla="*/ 39 h 469"/>
                <a:gd name="T82" fmla="*/ 220 w 432"/>
                <a:gd name="T83" fmla="*/ 24 h 469"/>
                <a:gd name="T84" fmla="*/ 234 w 432"/>
                <a:gd name="T85" fmla="*/ 12 h 469"/>
                <a:gd name="T86" fmla="*/ 251 w 432"/>
                <a:gd name="T87" fmla="*/ 2 h 469"/>
                <a:gd name="T88" fmla="*/ 272 w 432"/>
                <a:gd name="T8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2" h="469">
                  <a:moveTo>
                    <a:pt x="253" y="155"/>
                  </a:moveTo>
                  <a:lnTo>
                    <a:pt x="193" y="262"/>
                  </a:lnTo>
                  <a:lnTo>
                    <a:pt x="282" y="262"/>
                  </a:lnTo>
                  <a:lnTo>
                    <a:pt x="253" y="155"/>
                  </a:lnTo>
                  <a:close/>
                  <a:moveTo>
                    <a:pt x="272" y="0"/>
                  </a:moveTo>
                  <a:lnTo>
                    <a:pt x="277" y="0"/>
                  </a:lnTo>
                  <a:lnTo>
                    <a:pt x="290" y="1"/>
                  </a:lnTo>
                  <a:lnTo>
                    <a:pt x="302" y="6"/>
                  </a:lnTo>
                  <a:lnTo>
                    <a:pt x="312" y="12"/>
                  </a:lnTo>
                  <a:lnTo>
                    <a:pt x="321" y="24"/>
                  </a:lnTo>
                  <a:lnTo>
                    <a:pt x="328" y="39"/>
                  </a:lnTo>
                  <a:lnTo>
                    <a:pt x="430" y="397"/>
                  </a:lnTo>
                  <a:lnTo>
                    <a:pt x="432" y="409"/>
                  </a:lnTo>
                  <a:lnTo>
                    <a:pt x="431" y="418"/>
                  </a:lnTo>
                  <a:lnTo>
                    <a:pt x="428" y="431"/>
                  </a:lnTo>
                  <a:lnTo>
                    <a:pt x="422" y="443"/>
                  </a:lnTo>
                  <a:lnTo>
                    <a:pt x="413" y="454"/>
                  </a:lnTo>
                  <a:lnTo>
                    <a:pt x="401" y="463"/>
                  </a:lnTo>
                  <a:lnTo>
                    <a:pt x="388" y="467"/>
                  </a:lnTo>
                  <a:lnTo>
                    <a:pt x="374" y="469"/>
                  </a:lnTo>
                  <a:lnTo>
                    <a:pt x="359" y="467"/>
                  </a:lnTo>
                  <a:lnTo>
                    <a:pt x="347" y="460"/>
                  </a:lnTo>
                  <a:lnTo>
                    <a:pt x="336" y="451"/>
                  </a:lnTo>
                  <a:lnTo>
                    <a:pt x="331" y="439"/>
                  </a:lnTo>
                  <a:lnTo>
                    <a:pt x="309" y="359"/>
                  </a:lnTo>
                  <a:lnTo>
                    <a:pt x="138" y="359"/>
                  </a:lnTo>
                  <a:lnTo>
                    <a:pt x="95" y="438"/>
                  </a:lnTo>
                  <a:lnTo>
                    <a:pt x="86" y="451"/>
                  </a:lnTo>
                  <a:lnTo>
                    <a:pt x="73" y="460"/>
                  </a:lnTo>
                  <a:lnTo>
                    <a:pt x="59" y="467"/>
                  </a:lnTo>
                  <a:lnTo>
                    <a:pt x="45" y="469"/>
                  </a:lnTo>
                  <a:lnTo>
                    <a:pt x="31" y="468"/>
                  </a:lnTo>
                  <a:lnTo>
                    <a:pt x="19" y="463"/>
                  </a:lnTo>
                  <a:lnTo>
                    <a:pt x="9" y="454"/>
                  </a:lnTo>
                  <a:lnTo>
                    <a:pt x="9" y="454"/>
                  </a:lnTo>
                  <a:lnTo>
                    <a:pt x="3" y="443"/>
                  </a:lnTo>
                  <a:lnTo>
                    <a:pt x="0" y="431"/>
                  </a:lnTo>
                  <a:lnTo>
                    <a:pt x="0" y="418"/>
                  </a:lnTo>
                  <a:lnTo>
                    <a:pt x="3" y="409"/>
                  </a:lnTo>
                  <a:lnTo>
                    <a:pt x="7" y="397"/>
                  </a:lnTo>
                  <a:lnTo>
                    <a:pt x="209" y="39"/>
                  </a:lnTo>
                  <a:lnTo>
                    <a:pt x="220" y="24"/>
                  </a:lnTo>
                  <a:lnTo>
                    <a:pt x="234" y="12"/>
                  </a:lnTo>
                  <a:lnTo>
                    <a:pt x="251" y="2"/>
                  </a:lnTo>
                  <a:lnTo>
                    <a:pt x="2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9"/>
            <p:cNvSpPr>
              <a:spLocks/>
            </p:cNvSpPr>
            <p:nvPr userDrawn="1"/>
          </p:nvSpPr>
          <p:spPr bwMode="auto">
            <a:xfrm>
              <a:off x="11850786" y="752934"/>
              <a:ext cx="79553" cy="84080"/>
            </a:xfrm>
            <a:custGeom>
              <a:avLst/>
              <a:gdLst>
                <a:gd name="T0" fmla="*/ 120 w 246"/>
                <a:gd name="T1" fmla="*/ 0 h 260"/>
                <a:gd name="T2" fmla="*/ 239 w 246"/>
                <a:gd name="T3" fmla="*/ 179 h 260"/>
                <a:gd name="T4" fmla="*/ 243 w 246"/>
                <a:gd name="T5" fmla="*/ 186 h 260"/>
                <a:gd name="T6" fmla="*/ 246 w 246"/>
                <a:gd name="T7" fmla="*/ 195 h 260"/>
                <a:gd name="T8" fmla="*/ 246 w 246"/>
                <a:gd name="T9" fmla="*/ 209 h 260"/>
                <a:gd name="T10" fmla="*/ 242 w 246"/>
                <a:gd name="T11" fmla="*/ 222 h 260"/>
                <a:gd name="T12" fmla="*/ 236 w 246"/>
                <a:gd name="T13" fmla="*/ 234 h 260"/>
                <a:gd name="T14" fmla="*/ 226 w 246"/>
                <a:gd name="T15" fmla="*/ 245 h 260"/>
                <a:gd name="T16" fmla="*/ 215 w 246"/>
                <a:gd name="T17" fmla="*/ 254 h 260"/>
                <a:gd name="T18" fmla="*/ 203 w 246"/>
                <a:gd name="T19" fmla="*/ 258 h 260"/>
                <a:gd name="T20" fmla="*/ 187 w 246"/>
                <a:gd name="T21" fmla="*/ 260 h 260"/>
                <a:gd name="T22" fmla="*/ 172 w 246"/>
                <a:gd name="T23" fmla="*/ 258 h 260"/>
                <a:gd name="T24" fmla="*/ 160 w 246"/>
                <a:gd name="T25" fmla="*/ 250 h 260"/>
                <a:gd name="T26" fmla="*/ 150 w 246"/>
                <a:gd name="T27" fmla="*/ 240 h 260"/>
                <a:gd name="T28" fmla="*/ 0 w 246"/>
                <a:gd name="T29" fmla="*/ 2 h 260"/>
                <a:gd name="T30" fmla="*/ 120 w 246"/>
                <a:gd name="T3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60">
                  <a:moveTo>
                    <a:pt x="120" y="0"/>
                  </a:moveTo>
                  <a:lnTo>
                    <a:pt x="239" y="179"/>
                  </a:lnTo>
                  <a:lnTo>
                    <a:pt x="243" y="186"/>
                  </a:lnTo>
                  <a:lnTo>
                    <a:pt x="246" y="195"/>
                  </a:lnTo>
                  <a:lnTo>
                    <a:pt x="246" y="209"/>
                  </a:lnTo>
                  <a:lnTo>
                    <a:pt x="242" y="222"/>
                  </a:lnTo>
                  <a:lnTo>
                    <a:pt x="236" y="234"/>
                  </a:lnTo>
                  <a:lnTo>
                    <a:pt x="226" y="245"/>
                  </a:lnTo>
                  <a:lnTo>
                    <a:pt x="215" y="254"/>
                  </a:lnTo>
                  <a:lnTo>
                    <a:pt x="203" y="258"/>
                  </a:lnTo>
                  <a:lnTo>
                    <a:pt x="187" y="260"/>
                  </a:lnTo>
                  <a:lnTo>
                    <a:pt x="172" y="258"/>
                  </a:lnTo>
                  <a:lnTo>
                    <a:pt x="160" y="250"/>
                  </a:lnTo>
                  <a:lnTo>
                    <a:pt x="150" y="240"/>
                  </a:lnTo>
                  <a:lnTo>
                    <a:pt x="0" y="2"/>
                  </a:lnTo>
                  <a:lnTo>
                    <a:pt x="12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0"/>
            <p:cNvSpPr>
              <a:spLocks noEditPoints="1"/>
            </p:cNvSpPr>
            <p:nvPr userDrawn="1"/>
          </p:nvSpPr>
          <p:spPr bwMode="auto">
            <a:xfrm>
              <a:off x="11809393" y="686317"/>
              <a:ext cx="133881" cy="150697"/>
            </a:xfrm>
            <a:custGeom>
              <a:avLst/>
              <a:gdLst>
                <a:gd name="T0" fmla="*/ 132 w 414"/>
                <a:gd name="T1" fmla="*/ 203 h 467"/>
                <a:gd name="T2" fmla="*/ 243 w 414"/>
                <a:gd name="T3" fmla="*/ 201 h 467"/>
                <a:gd name="T4" fmla="*/ 285 w 414"/>
                <a:gd name="T5" fmla="*/ 187 h 467"/>
                <a:gd name="T6" fmla="*/ 306 w 414"/>
                <a:gd name="T7" fmla="*/ 165 h 467"/>
                <a:gd name="T8" fmla="*/ 310 w 414"/>
                <a:gd name="T9" fmla="*/ 135 h 467"/>
                <a:gd name="T10" fmla="*/ 299 w 414"/>
                <a:gd name="T11" fmla="*/ 115 h 467"/>
                <a:gd name="T12" fmla="*/ 283 w 414"/>
                <a:gd name="T13" fmla="*/ 106 h 467"/>
                <a:gd name="T14" fmla="*/ 251 w 414"/>
                <a:gd name="T15" fmla="*/ 101 h 467"/>
                <a:gd name="T16" fmla="*/ 146 w 414"/>
                <a:gd name="T17" fmla="*/ 100 h 467"/>
                <a:gd name="T18" fmla="*/ 248 w 414"/>
                <a:gd name="T19" fmla="*/ 0 h 467"/>
                <a:gd name="T20" fmla="*/ 311 w 414"/>
                <a:gd name="T21" fmla="*/ 7 h 467"/>
                <a:gd name="T22" fmla="*/ 360 w 414"/>
                <a:gd name="T23" fmla="*/ 25 h 467"/>
                <a:gd name="T24" fmla="*/ 394 w 414"/>
                <a:gd name="T25" fmla="*/ 56 h 467"/>
                <a:gd name="T26" fmla="*/ 411 w 414"/>
                <a:gd name="T27" fmla="*/ 97 h 467"/>
                <a:gd name="T28" fmla="*/ 412 w 414"/>
                <a:gd name="T29" fmla="*/ 146 h 467"/>
                <a:gd name="T30" fmla="*/ 409 w 414"/>
                <a:gd name="T31" fmla="*/ 166 h 467"/>
                <a:gd name="T32" fmla="*/ 400 w 414"/>
                <a:gd name="T33" fmla="*/ 192 h 467"/>
                <a:gd name="T34" fmla="*/ 384 w 414"/>
                <a:gd name="T35" fmla="*/ 222 h 467"/>
                <a:gd name="T36" fmla="*/ 361 w 414"/>
                <a:gd name="T37" fmla="*/ 253 h 467"/>
                <a:gd name="T38" fmla="*/ 325 w 414"/>
                <a:gd name="T39" fmla="*/ 277 h 467"/>
                <a:gd name="T40" fmla="*/ 279 w 414"/>
                <a:gd name="T41" fmla="*/ 296 h 467"/>
                <a:gd name="T42" fmla="*/ 217 w 414"/>
                <a:gd name="T43" fmla="*/ 302 h 467"/>
                <a:gd name="T44" fmla="*/ 102 w 414"/>
                <a:gd name="T45" fmla="*/ 416 h 467"/>
                <a:gd name="T46" fmla="*/ 92 w 414"/>
                <a:gd name="T47" fmla="*/ 442 h 467"/>
                <a:gd name="T48" fmla="*/ 70 w 414"/>
                <a:gd name="T49" fmla="*/ 461 h 467"/>
                <a:gd name="T50" fmla="*/ 43 w 414"/>
                <a:gd name="T51" fmla="*/ 467 h 467"/>
                <a:gd name="T52" fmla="*/ 19 w 414"/>
                <a:gd name="T53" fmla="*/ 461 h 467"/>
                <a:gd name="T54" fmla="*/ 3 w 414"/>
                <a:gd name="T55" fmla="*/ 442 h 467"/>
                <a:gd name="T56" fmla="*/ 0 w 414"/>
                <a:gd name="T57" fmla="*/ 416 h 467"/>
                <a:gd name="T58" fmla="*/ 55 w 414"/>
                <a:gd name="T59" fmla="*/ 39 h 467"/>
                <a:gd name="T60" fmla="*/ 71 w 414"/>
                <a:gd name="T61" fmla="*/ 17 h 467"/>
                <a:gd name="T62" fmla="*/ 96 w 414"/>
                <a:gd name="T63" fmla="*/ 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4" h="467">
                  <a:moveTo>
                    <a:pt x="146" y="100"/>
                  </a:moveTo>
                  <a:lnTo>
                    <a:pt x="132" y="203"/>
                  </a:lnTo>
                  <a:lnTo>
                    <a:pt x="215" y="203"/>
                  </a:lnTo>
                  <a:lnTo>
                    <a:pt x="243" y="201"/>
                  </a:lnTo>
                  <a:lnTo>
                    <a:pt x="266" y="195"/>
                  </a:lnTo>
                  <a:lnTo>
                    <a:pt x="285" y="187"/>
                  </a:lnTo>
                  <a:lnTo>
                    <a:pt x="298" y="177"/>
                  </a:lnTo>
                  <a:lnTo>
                    <a:pt x="306" y="165"/>
                  </a:lnTo>
                  <a:lnTo>
                    <a:pt x="310" y="150"/>
                  </a:lnTo>
                  <a:lnTo>
                    <a:pt x="310" y="135"/>
                  </a:lnTo>
                  <a:lnTo>
                    <a:pt x="307" y="123"/>
                  </a:lnTo>
                  <a:lnTo>
                    <a:pt x="299" y="115"/>
                  </a:lnTo>
                  <a:lnTo>
                    <a:pt x="293" y="110"/>
                  </a:lnTo>
                  <a:lnTo>
                    <a:pt x="283" y="106"/>
                  </a:lnTo>
                  <a:lnTo>
                    <a:pt x="269" y="103"/>
                  </a:lnTo>
                  <a:lnTo>
                    <a:pt x="251" y="101"/>
                  </a:lnTo>
                  <a:lnTo>
                    <a:pt x="227" y="100"/>
                  </a:lnTo>
                  <a:lnTo>
                    <a:pt x="146" y="100"/>
                  </a:lnTo>
                  <a:close/>
                  <a:moveTo>
                    <a:pt x="109" y="0"/>
                  </a:moveTo>
                  <a:lnTo>
                    <a:pt x="248" y="0"/>
                  </a:lnTo>
                  <a:lnTo>
                    <a:pt x="281" y="3"/>
                  </a:lnTo>
                  <a:lnTo>
                    <a:pt x="311" y="7"/>
                  </a:lnTo>
                  <a:lnTo>
                    <a:pt x="338" y="14"/>
                  </a:lnTo>
                  <a:lnTo>
                    <a:pt x="360" y="25"/>
                  </a:lnTo>
                  <a:lnTo>
                    <a:pt x="379" y="39"/>
                  </a:lnTo>
                  <a:lnTo>
                    <a:pt x="394" y="56"/>
                  </a:lnTo>
                  <a:lnTo>
                    <a:pt x="405" y="76"/>
                  </a:lnTo>
                  <a:lnTo>
                    <a:pt x="411" y="97"/>
                  </a:lnTo>
                  <a:lnTo>
                    <a:pt x="414" y="120"/>
                  </a:lnTo>
                  <a:lnTo>
                    <a:pt x="412" y="146"/>
                  </a:lnTo>
                  <a:lnTo>
                    <a:pt x="411" y="154"/>
                  </a:lnTo>
                  <a:lnTo>
                    <a:pt x="409" y="166"/>
                  </a:lnTo>
                  <a:lnTo>
                    <a:pt x="405" y="178"/>
                  </a:lnTo>
                  <a:lnTo>
                    <a:pt x="400" y="192"/>
                  </a:lnTo>
                  <a:lnTo>
                    <a:pt x="393" y="207"/>
                  </a:lnTo>
                  <a:lnTo>
                    <a:pt x="384" y="222"/>
                  </a:lnTo>
                  <a:lnTo>
                    <a:pt x="374" y="237"/>
                  </a:lnTo>
                  <a:lnTo>
                    <a:pt x="361" y="253"/>
                  </a:lnTo>
                  <a:lnTo>
                    <a:pt x="344" y="265"/>
                  </a:lnTo>
                  <a:lnTo>
                    <a:pt x="325" y="277"/>
                  </a:lnTo>
                  <a:lnTo>
                    <a:pt x="304" y="288"/>
                  </a:lnTo>
                  <a:lnTo>
                    <a:pt x="279" y="296"/>
                  </a:lnTo>
                  <a:lnTo>
                    <a:pt x="250" y="301"/>
                  </a:lnTo>
                  <a:lnTo>
                    <a:pt x="217" y="302"/>
                  </a:lnTo>
                  <a:lnTo>
                    <a:pt x="118" y="302"/>
                  </a:lnTo>
                  <a:lnTo>
                    <a:pt x="102" y="416"/>
                  </a:lnTo>
                  <a:lnTo>
                    <a:pt x="98" y="430"/>
                  </a:lnTo>
                  <a:lnTo>
                    <a:pt x="92" y="442"/>
                  </a:lnTo>
                  <a:lnTo>
                    <a:pt x="82" y="453"/>
                  </a:lnTo>
                  <a:lnTo>
                    <a:pt x="70" y="461"/>
                  </a:lnTo>
                  <a:lnTo>
                    <a:pt x="57" y="466"/>
                  </a:lnTo>
                  <a:lnTo>
                    <a:pt x="43" y="467"/>
                  </a:lnTo>
                  <a:lnTo>
                    <a:pt x="30" y="466"/>
                  </a:lnTo>
                  <a:lnTo>
                    <a:pt x="19" y="461"/>
                  </a:lnTo>
                  <a:lnTo>
                    <a:pt x="10" y="452"/>
                  </a:lnTo>
                  <a:lnTo>
                    <a:pt x="3" y="442"/>
                  </a:lnTo>
                  <a:lnTo>
                    <a:pt x="0" y="429"/>
                  </a:lnTo>
                  <a:lnTo>
                    <a:pt x="0" y="416"/>
                  </a:lnTo>
                  <a:lnTo>
                    <a:pt x="52" y="52"/>
                  </a:lnTo>
                  <a:lnTo>
                    <a:pt x="55" y="39"/>
                  </a:lnTo>
                  <a:lnTo>
                    <a:pt x="61" y="27"/>
                  </a:lnTo>
                  <a:lnTo>
                    <a:pt x="71" y="17"/>
                  </a:lnTo>
                  <a:lnTo>
                    <a:pt x="83" y="8"/>
                  </a:lnTo>
                  <a:lnTo>
                    <a:pt x="96" y="3"/>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11945861" y="686317"/>
              <a:ext cx="126120" cy="149403"/>
            </a:xfrm>
            <a:custGeom>
              <a:avLst/>
              <a:gdLst>
                <a:gd name="T0" fmla="*/ 109 w 390"/>
                <a:gd name="T1" fmla="*/ 0 h 464"/>
                <a:gd name="T2" fmla="*/ 348 w 390"/>
                <a:gd name="T3" fmla="*/ 0 h 464"/>
                <a:gd name="T4" fmla="*/ 361 w 390"/>
                <a:gd name="T5" fmla="*/ 3 h 464"/>
                <a:gd name="T6" fmla="*/ 371 w 390"/>
                <a:gd name="T7" fmla="*/ 7 h 464"/>
                <a:gd name="T8" fmla="*/ 381 w 390"/>
                <a:gd name="T9" fmla="*/ 15 h 464"/>
                <a:gd name="T10" fmla="*/ 388 w 390"/>
                <a:gd name="T11" fmla="*/ 25 h 464"/>
                <a:gd name="T12" fmla="*/ 390 w 390"/>
                <a:gd name="T13" fmla="*/ 37 h 464"/>
                <a:gd name="T14" fmla="*/ 390 w 390"/>
                <a:gd name="T15" fmla="*/ 50 h 464"/>
                <a:gd name="T16" fmla="*/ 386 w 390"/>
                <a:gd name="T17" fmla="*/ 64 h 464"/>
                <a:gd name="T18" fmla="*/ 380 w 390"/>
                <a:gd name="T19" fmla="*/ 76 h 464"/>
                <a:gd name="T20" fmla="*/ 370 w 390"/>
                <a:gd name="T21" fmla="*/ 86 h 464"/>
                <a:gd name="T22" fmla="*/ 358 w 390"/>
                <a:gd name="T23" fmla="*/ 93 h 464"/>
                <a:gd name="T24" fmla="*/ 347 w 390"/>
                <a:gd name="T25" fmla="*/ 97 h 464"/>
                <a:gd name="T26" fmla="*/ 334 w 390"/>
                <a:gd name="T27" fmla="*/ 100 h 464"/>
                <a:gd name="T28" fmla="*/ 146 w 390"/>
                <a:gd name="T29" fmla="*/ 100 h 464"/>
                <a:gd name="T30" fmla="*/ 135 w 390"/>
                <a:gd name="T31" fmla="*/ 183 h 464"/>
                <a:gd name="T32" fmla="*/ 300 w 390"/>
                <a:gd name="T33" fmla="*/ 183 h 464"/>
                <a:gd name="T34" fmla="*/ 313 w 390"/>
                <a:gd name="T35" fmla="*/ 185 h 464"/>
                <a:gd name="T36" fmla="*/ 324 w 390"/>
                <a:gd name="T37" fmla="*/ 189 h 464"/>
                <a:gd name="T38" fmla="*/ 334 w 390"/>
                <a:gd name="T39" fmla="*/ 198 h 464"/>
                <a:gd name="T40" fmla="*/ 340 w 390"/>
                <a:gd name="T41" fmla="*/ 207 h 464"/>
                <a:gd name="T42" fmla="*/ 343 w 390"/>
                <a:gd name="T43" fmla="*/ 219 h 464"/>
                <a:gd name="T44" fmla="*/ 343 w 390"/>
                <a:gd name="T45" fmla="*/ 232 h 464"/>
                <a:gd name="T46" fmla="*/ 339 w 390"/>
                <a:gd name="T47" fmla="*/ 246 h 464"/>
                <a:gd name="T48" fmla="*/ 333 w 390"/>
                <a:gd name="T49" fmla="*/ 258 h 464"/>
                <a:gd name="T50" fmla="*/ 323 w 390"/>
                <a:gd name="T51" fmla="*/ 268 h 464"/>
                <a:gd name="T52" fmla="*/ 312 w 390"/>
                <a:gd name="T53" fmla="*/ 275 h 464"/>
                <a:gd name="T54" fmla="*/ 299 w 390"/>
                <a:gd name="T55" fmla="*/ 279 h 464"/>
                <a:gd name="T56" fmla="*/ 286 w 390"/>
                <a:gd name="T57" fmla="*/ 282 h 464"/>
                <a:gd name="T58" fmla="*/ 121 w 390"/>
                <a:gd name="T59" fmla="*/ 282 h 464"/>
                <a:gd name="T60" fmla="*/ 109 w 390"/>
                <a:gd name="T61" fmla="*/ 366 h 464"/>
                <a:gd name="T62" fmla="*/ 296 w 390"/>
                <a:gd name="T63" fmla="*/ 366 h 464"/>
                <a:gd name="T64" fmla="*/ 309 w 390"/>
                <a:gd name="T65" fmla="*/ 367 h 464"/>
                <a:gd name="T66" fmla="*/ 320 w 390"/>
                <a:gd name="T67" fmla="*/ 372 h 464"/>
                <a:gd name="T68" fmla="*/ 329 w 390"/>
                <a:gd name="T69" fmla="*/ 380 h 464"/>
                <a:gd name="T70" fmla="*/ 336 w 390"/>
                <a:gd name="T71" fmla="*/ 390 h 464"/>
                <a:gd name="T72" fmla="*/ 339 w 390"/>
                <a:gd name="T73" fmla="*/ 402 h 464"/>
                <a:gd name="T74" fmla="*/ 339 w 390"/>
                <a:gd name="T75" fmla="*/ 415 h 464"/>
                <a:gd name="T76" fmla="*/ 335 w 390"/>
                <a:gd name="T77" fmla="*/ 428 h 464"/>
                <a:gd name="T78" fmla="*/ 328 w 390"/>
                <a:gd name="T79" fmla="*/ 440 h 464"/>
                <a:gd name="T80" fmla="*/ 319 w 390"/>
                <a:gd name="T81" fmla="*/ 450 h 464"/>
                <a:gd name="T82" fmla="*/ 308 w 390"/>
                <a:gd name="T83" fmla="*/ 458 h 464"/>
                <a:gd name="T84" fmla="*/ 295 w 390"/>
                <a:gd name="T85" fmla="*/ 463 h 464"/>
                <a:gd name="T86" fmla="*/ 282 w 390"/>
                <a:gd name="T87" fmla="*/ 464 h 464"/>
                <a:gd name="T88" fmla="*/ 44 w 390"/>
                <a:gd name="T89" fmla="*/ 464 h 464"/>
                <a:gd name="T90" fmla="*/ 31 w 390"/>
                <a:gd name="T91" fmla="*/ 463 h 464"/>
                <a:gd name="T92" fmla="*/ 19 w 390"/>
                <a:gd name="T93" fmla="*/ 457 h 464"/>
                <a:gd name="T94" fmla="*/ 10 w 390"/>
                <a:gd name="T95" fmla="*/ 450 h 464"/>
                <a:gd name="T96" fmla="*/ 3 w 390"/>
                <a:gd name="T97" fmla="*/ 439 h 464"/>
                <a:gd name="T98" fmla="*/ 0 w 390"/>
                <a:gd name="T99" fmla="*/ 427 h 464"/>
                <a:gd name="T100" fmla="*/ 1 w 390"/>
                <a:gd name="T101" fmla="*/ 413 h 464"/>
                <a:gd name="T102" fmla="*/ 52 w 390"/>
                <a:gd name="T103" fmla="*/ 52 h 464"/>
                <a:gd name="T104" fmla="*/ 55 w 390"/>
                <a:gd name="T105" fmla="*/ 39 h 464"/>
                <a:gd name="T106" fmla="*/ 61 w 390"/>
                <a:gd name="T107" fmla="*/ 27 h 464"/>
                <a:gd name="T108" fmla="*/ 71 w 390"/>
                <a:gd name="T109" fmla="*/ 17 h 464"/>
                <a:gd name="T110" fmla="*/ 83 w 390"/>
                <a:gd name="T111" fmla="*/ 8 h 464"/>
                <a:gd name="T112" fmla="*/ 96 w 390"/>
                <a:gd name="T113" fmla="*/ 3 h 464"/>
                <a:gd name="T114" fmla="*/ 109 w 390"/>
                <a:gd name="T115"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464">
                  <a:moveTo>
                    <a:pt x="109" y="0"/>
                  </a:moveTo>
                  <a:lnTo>
                    <a:pt x="348" y="0"/>
                  </a:lnTo>
                  <a:lnTo>
                    <a:pt x="361" y="3"/>
                  </a:lnTo>
                  <a:lnTo>
                    <a:pt x="371" y="7"/>
                  </a:lnTo>
                  <a:lnTo>
                    <a:pt x="381" y="15"/>
                  </a:lnTo>
                  <a:lnTo>
                    <a:pt x="388" y="25"/>
                  </a:lnTo>
                  <a:lnTo>
                    <a:pt x="390" y="37"/>
                  </a:lnTo>
                  <a:lnTo>
                    <a:pt x="390" y="50"/>
                  </a:lnTo>
                  <a:lnTo>
                    <a:pt x="386" y="64"/>
                  </a:lnTo>
                  <a:lnTo>
                    <a:pt x="380" y="76"/>
                  </a:lnTo>
                  <a:lnTo>
                    <a:pt x="370" y="86"/>
                  </a:lnTo>
                  <a:lnTo>
                    <a:pt x="358" y="93"/>
                  </a:lnTo>
                  <a:lnTo>
                    <a:pt x="347" y="97"/>
                  </a:lnTo>
                  <a:lnTo>
                    <a:pt x="334" y="100"/>
                  </a:lnTo>
                  <a:lnTo>
                    <a:pt x="146" y="100"/>
                  </a:lnTo>
                  <a:lnTo>
                    <a:pt x="135" y="183"/>
                  </a:lnTo>
                  <a:lnTo>
                    <a:pt x="300" y="183"/>
                  </a:lnTo>
                  <a:lnTo>
                    <a:pt x="313" y="185"/>
                  </a:lnTo>
                  <a:lnTo>
                    <a:pt x="324" y="189"/>
                  </a:lnTo>
                  <a:lnTo>
                    <a:pt x="334" y="198"/>
                  </a:lnTo>
                  <a:lnTo>
                    <a:pt x="340" y="207"/>
                  </a:lnTo>
                  <a:lnTo>
                    <a:pt x="343" y="219"/>
                  </a:lnTo>
                  <a:lnTo>
                    <a:pt x="343" y="232"/>
                  </a:lnTo>
                  <a:lnTo>
                    <a:pt x="339" y="246"/>
                  </a:lnTo>
                  <a:lnTo>
                    <a:pt x="333" y="258"/>
                  </a:lnTo>
                  <a:lnTo>
                    <a:pt x="323" y="268"/>
                  </a:lnTo>
                  <a:lnTo>
                    <a:pt x="312" y="275"/>
                  </a:lnTo>
                  <a:lnTo>
                    <a:pt x="299" y="279"/>
                  </a:lnTo>
                  <a:lnTo>
                    <a:pt x="286" y="282"/>
                  </a:lnTo>
                  <a:lnTo>
                    <a:pt x="121" y="282"/>
                  </a:lnTo>
                  <a:lnTo>
                    <a:pt x="109" y="366"/>
                  </a:lnTo>
                  <a:lnTo>
                    <a:pt x="296" y="366"/>
                  </a:lnTo>
                  <a:lnTo>
                    <a:pt x="309" y="367"/>
                  </a:lnTo>
                  <a:lnTo>
                    <a:pt x="320" y="372"/>
                  </a:lnTo>
                  <a:lnTo>
                    <a:pt x="329" y="380"/>
                  </a:lnTo>
                  <a:lnTo>
                    <a:pt x="336" y="390"/>
                  </a:lnTo>
                  <a:lnTo>
                    <a:pt x="339" y="402"/>
                  </a:lnTo>
                  <a:lnTo>
                    <a:pt x="339" y="415"/>
                  </a:lnTo>
                  <a:lnTo>
                    <a:pt x="335" y="428"/>
                  </a:lnTo>
                  <a:lnTo>
                    <a:pt x="328" y="440"/>
                  </a:lnTo>
                  <a:lnTo>
                    <a:pt x="319" y="450"/>
                  </a:lnTo>
                  <a:lnTo>
                    <a:pt x="308" y="458"/>
                  </a:lnTo>
                  <a:lnTo>
                    <a:pt x="295" y="463"/>
                  </a:lnTo>
                  <a:lnTo>
                    <a:pt x="282" y="464"/>
                  </a:lnTo>
                  <a:lnTo>
                    <a:pt x="44" y="464"/>
                  </a:lnTo>
                  <a:lnTo>
                    <a:pt x="31" y="463"/>
                  </a:lnTo>
                  <a:lnTo>
                    <a:pt x="19" y="457"/>
                  </a:lnTo>
                  <a:lnTo>
                    <a:pt x="10" y="450"/>
                  </a:lnTo>
                  <a:lnTo>
                    <a:pt x="3" y="439"/>
                  </a:lnTo>
                  <a:lnTo>
                    <a:pt x="0" y="427"/>
                  </a:lnTo>
                  <a:lnTo>
                    <a:pt x="1" y="413"/>
                  </a:lnTo>
                  <a:lnTo>
                    <a:pt x="52" y="52"/>
                  </a:lnTo>
                  <a:lnTo>
                    <a:pt x="55" y="39"/>
                  </a:lnTo>
                  <a:lnTo>
                    <a:pt x="61" y="27"/>
                  </a:lnTo>
                  <a:lnTo>
                    <a:pt x="71" y="17"/>
                  </a:lnTo>
                  <a:lnTo>
                    <a:pt x="83" y="8"/>
                  </a:lnTo>
                  <a:lnTo>
                    <a:pt x="96" y="3"/>
                  </a:lnTo>
                  <a:lnTo>
                    <a:pt x="10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708" r:id="rId9"/>
    <p:sldLayoutId id="2147483686" r:id="rId10"/>
    <p:sldLayoutId id="2147483687" r:id="rId11"/>
    <p:sldLayoutId id="2147483688" r:id="rId12"/>
    <p:sldLayoutId id="2147483689" r:id="rId13"/>
    <p:sldLayoutId id="2147483690" r:id="rId14"/>
    <p:sldLayoutId id="2147483691" r:id="rId15"/>
    <p:sldLayoutId id="2147483703" r:id="rId16"/>
    <p:sldLayoutId id="2147483704" r:id="rId17"/>
    <p:sldLayoutId id="2147483692" r:id="rId18"/>
    <p:sldLayoutId id="2147483693" r:id="rId19"/>
    <p:sldLayoutId id="2147483694" r:id="rId20"/>
    <p:sldLayoutId id="2147483695" r:id="rId21"/>
    <p:sldLayoutId id="2147483701" r:id="rId22"/>
    <p:sldLayoutId id="2147483705" r:id="rId23"/>
    <p:sldLayoutId id="2147483707" r:id="rId24"/>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hyperlink" Target="https://www.youtube.com/channel/UCEAiPxN9WnDbbZE9xdSxVWQ"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9" y="4703886"/>
            <a:ext cx="11361466" cy="1156108"/>
          </a:xfrm>
        </p:spPr>
        <p:txBody>
          <a:bodyPr>
            <a:normAutofit/>
          </a:bodyPr>
          <a:lstStyle/>
          <a:p>
            <a:pPr algn="ctr"/>
            <a:r>
              <a:rPr lang="en-US" sz="2700" dirty="0" smtClean="0">
                <a:latin typeface="Courier New" panose="02070309020205020404" pitchFamily="49" charset="0"/>
                <a:cs typeface="Courier New" panose="02070309020205020404" pitchFamily="49" charset="0"/>
              </a:rPr>
              <a:t>Predicting Loan Delinquency using “Social Trust” Score</a:t>
            </a:r>
            <a:r>
              <a:rPr lang="en-US" sz="3600" dirty="0" smtClean="0">
                <a:latin typeface="Courier New" panose="02070309020205020404" pitchFamily="49" charset="0"/>
                <a:cs typeface="Courier New" panose="02070309020205020404" pitchFamily="49" charset="0"/>
              </a:rPr>
              <a:t/>
            </a:r>
            <a:br>
              <a:rPr lang="en-US" sz="36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Team </a:t>
            </a:r>
            <a:r>
              <a:rPr lang="en-US" sz="2000" dirty="0" smtClean="0">
                <a:latin typeface="Courier New" panose="02070309020205020404" pitchFamily="49" charset="0"/>
                <a:cs typeface="Courier New" panose="02070309020205020404" pitchFamily="49" charset="0"/>
              </a:rPr>
              <a:t>Phoenix-</a:t>
            </a:r>
            <a:endParaRPr lang="en-US" sz="3600" dirty="0">
              <a:latin typeface="Courier New" panose="02070309020205020404" pitchFamily="49" charset="0"/>
              <a:cs typeface="Courier New" panose="02070309020205020404" pitchFamily="49" charset="0"/>
            </a:endParaRPr>
          </a:p>
        </p:txBody>
      </p:sp>
      <p:sp>
        <p:nvSpPr>
          <p:cNvPr id="3" name="TextBox 2"/>
          <p:cNvSpPr txBox="1"/>
          <p:nvPr/>
        </p:nvSpPr>
        <p:spPr>
          <a:xfrm>
            <a:off x="10216663" y="6237293"/>
            <a:ext cx="1886848" cy="338554"/>
          </a:xfrm>
          <a:prstGeom prst="rect">
            <a:avLst/>
          </a:prstGeom>
          <a:noFill/>
        </p:spPr>
        <p:txBody>
          <a:bodyPr wrap="square" rtlCol="0">
            <a:spAutoFit/>
          </a:bodyPr>
          <a:lstStyle/>
          <a:p>
            <a:r>
              <a:rPr lang="en-US" sz="1600" dirty="0" smtClean="0">
                <a:solidFill>
                  <a:schemeClr val="accent1">
                    <a:lumMod val="75000"/>
                  </a:schemeClr>
                </a:solidFill>
              </a:rPr>
              <a:t>January 2019</a:t>
            </a:r>
            <a:endParaRPr lang="en-US" sz="1600" dirty="0">
              <a:solidFill>
                <a:schemeClr val="accent1">
                  <a:lumMod val="75000"/>
                </a:schemeClr>
              </a:solidFill>
            </a:endParaRPr>
          </a:p>
        </p:txBody>
      </p:sp>
    </p:spTree>
    <p:extLst>
      <p:ext uri="{BB962C8B-B14F-4D97-AF65-F5344CB8AC3E}">
        <p14:creationId xmlns:p14="http://schemas.microsoft.com/office/powerpoint/2010/main" val="1072934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426425" y="1232389"/>
            <a:ext cx="11349939" cy="45588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Business Use case</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1: Lending Platforms</a:t>
            </a:r>
          </a:p>
          <a:p>
            <a:pPr marL="457200" marR="0" indent="-22860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dirty="0" smtClean="0">
              <a:ln>
                <a:noFill/>
              </a:ln>
              <a:solidFill>
                <a:schemeClr val="tx1"/>
              </a:solidFill>
              <a:effectLst/>
              <a:latin typeface="Arial" pitchFamily="34" charset="0"/>
              <a:ea typeface="ＭＳ Ｐゴシック"/>
              <a:cs typeface="ＭＳ Ｐゴシック"/>
            </a:endParaRPr>
          </a:p>
          <a:p>
            <a:pPr marL="457200" marR="0" indent="-228600" algn="l" defTabSz="914400" rtl="0" eaLnBrk="0" fontAlgn="base" latinLnBrk="0" hangingPunct="0">
              <a:lnSpc>
                <a:spcPct val="100000"/>
              </a:lnSpc>
              <a:spcBef>
                <a:spcPct val="0"/>
              </a:spcBef>
              <a:spcAft>
                <a:spcPct val="0"/>
              </a:spcAft>
              <a:buClrTx/>
              <a:buSzTx/>
              <a:tabLst/>
            </a:pPr>
            <a:r>
              <a:rPr lang="en-US" sz="2400" baseline="0" dirty="0" smtClean="0">
                <a:latin typeface="Arial" pitchFamily="34" charset="0"/>
                <a:ea typeface="ＭＳ Ｐゴシック"/>
                <a:cs typeface="ＭＳ Ｐゴシック"/>
              </a:rPr>
              <a:t>The lending platforms often have a huge number of low credit score applicants.</a:t>
            </a:r>
            <a:r>
              <a:rPr lang="en-US" sz="2400" dirty="0" smtClean="0">
                <a:latin typeface="Arial" pitchFamily="34" charset="0"/>
                <a:ea typeface="ＭＳ Ｐゴシック"/>
                <a:cs typeface="ＭＳ Ｐゴシック"/>
              </a:rPr>
              <a:t> The social trust score can be another parameter which can add some insight to each applicant’s probability of being delinquent in future.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36379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426425" y="1232389"/>
            <a:ext cx="11349939" cy="45588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Business Use case</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2: Educational Institutions</a:t>
            </a:r>
          </a:p>
          <a:p>
            <a:pPr marL="457200" marR="0" indent="-22860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457200" marR="0" indent="-228600" algn="l" defTabSz="914400" rtl="0" eaLnBrk="0" fontAlgn="base" latinLnBrk="0" hangingPunct="0">
              <a:lnSpc>
                <a:spcPct val="100000"/>
              </a:lnSpc>
              <a:spcBef>
                <a:spcPct val="0"/>
              </a:spcBef>
              <a:spcAft>
                <a:spcPct val="0"/>
              </a:spcAft>
              <a:buClrTx/>
              <a:buSzTx/>
              <a:tabLst/>
            </a:pPr>
            <a:r>
              <a:rPr lang="en-US" sz="2400" dirty="0" smtClean="0">
                <a:latin typeface="Arial" pitchFamily="34" charset="0"/>
                <a:ea typeface="ＭＳ Ｐゴシック"/>
                <a:cs typeface="ＭＳ Ｐゴシック"/>
              </a:rPr>
              <a:t>Educational Institutions often end up with seats not filled up because they don’t have enough students with the desired cutoff grades. Because of which they end up lowering the cutoff to intake more students. This could cause dilution in the quality of students joining the institution. Social trust score would showcase the attitude of each student and along with the grades can help institutes find right students to fill up the seats with more confidence.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2957515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426425" y="1232389"/>
            <a:ext cx="11349939" cy="45588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Business Use case</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3: Recruitment</a:t>
            </a:r>
          </a:p>
          <a:p>
            <a:pPr marL="457200" marR="0" indent="-22860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Its always better to have a good team player then a</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professional who can’t work in a team. This recruitment team can evaluate the candidates professional qualifications, however its really tough to find out how the candidate will fit in the culture of the workplace. Social trust score can help recruiters categorize candidates and get some idea about the candidates fitment in the workplace.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3465019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426425" y="1232389"/>
            <a:ext cx="11349939" cy="45588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Business Use case</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4: </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Firearms Acquiring Eligibility</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457200" marR="0" indent="-228600" algn="l" defTabSz="914400" rtl="0" eaLnBrk="0" fontAlgn="base" latinLnBrk="0" hangingPunct="0">
              <a:lnSpc>
                <a:spcPct val="100000"/>
              </a:lnSpc>
              <a:spcBef>
                <a:spcPct val="0"/>
              </a:spcBef>
              <a:spcAft>
                <a:spcPct val="0"/>
              </a:spcAft>
              <a:buClrTx/>
              <a:buSzTx/>
              <a:tabLst/>
            </a:pPr>
            <a:endParaRPr lang="en-US" sz="2400" dirty="0">
              <a:latin typeface="Arial" pitchFamily="34" charset="0"/>
              <a:ea typeface="ＭＳ Ｐゴシック"/>
              <a:cs typeface="ＭＳ Ｐゴシック"/>
            </a:endParaRPr>
          </a:p>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With</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increasing gun problems through out the world there is a need for Gun sellers to find out if a person should be sold a gun or not. Merely being eligible based on age and medical accounts isn’t enough. The social trust score can make a difference in the decision by identifying if the buyer is troubled or stable.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1002955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426425" y="1232389"/>
            <a:ext cx="4941277" cy="349933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Team Members</a:t>
            </a:r>
          </a:p>
          <a:p>
            <a:pPr marL="457200" marR="0" indent="-22860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5715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Deepak</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Mohanty (Team Lead)</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5715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Naveen Matta</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571500" indent="-342900" eaLnBrk="0" fontAlgn="base" hangingPunct="0">
              <a:spcBef>
                <a:spcPct val="0"/>
              </a:spcBef>
              <a:spcAft>
                <a:spcPct val="0"/>
              </a:spcAft>
              <a:buFont typeface="Arial" panose="020B0604020202020204" pitchFamily="34" charset="0"/>
              <a:buChar char="•"/>
            </a:pPr>
            <a:r>
              <a:rPr lang="en-US" sz="2400" dirty="0">
                <a:latin typeface="Arial" pitchFamily="34" charset="0"/>
              </a:rPr>
              <a:t>Rajeev Chaudhary</a:t>
            </a:r>
            <a:endParaRPr lang="en-US" sz="2400" dirty="0">
              <a:latin typeface="Arial" pitchFamily="34" charset="0"/>
              <a:ea typeface="ＭＳ Ｐゴシック"/>
              <a:cs typeface="ＭＳ Ｐゴシック"/>
            </a:endParaRPr>
          </a:p>
          <a:p>
            <a:pPr marL="571500" indent="-342900" eaLnBrk="0" fontAlgn="base" hangingPunct="0">
              <a:spcBef>
                <a:spcPct val="0"/>
              </a:spcBef>
              <a:spcAft>
                <a:spcPct val="0"/>
              </a:spcAft>
              <a:buFont typeface="Arial" panose="020B0604020202020204" pitchFamily="34" charset="0"/>
              <a:buChar char="•"/>
            </a:pPr>
            <a:r>
              <a:rPr lang="en-US" sz="2400" dirty="0" err="1">
                <a:latin typeface="Arial" pitchFamily="34" charset="0"/>
              </a:rPr>
              <a:t>Siraj</a:t>
            </a:r>
            <a:r>
              <a:rPr lang="en-US" sz="2400" dirty="0">
                <a:latin typeface="Arial" pitchFamily="34" charset="0"/>
              </a:rPr>
              <a:t> </a:t>
            </a:r>
            <a:r>
              <a:rPr lang="en-US" sz="2400" dirty="0" err="1">
                <a:latin typeface="Arial" pitchFamily="34" charset="0"/>
              </a:rPr>
              <a:t>Kizhakkekkara</a:t>
            </a:r>
            <a:r>
              <a:rPr lang="en-US" sz="2400" dirty="0">
                <a:latin typeface="Arial" pitchFamily="34" charset="0"/>
              </a:rPr>
              <a:t> </a:t>
            </a:r>
            <a:r>
              <a:rPr lang="en-US" sz="2400" dirty="0" smtClean="0">
                <a:latin typeface="Arial" pitchFamily="34" charset="0"/>
              </a:rPr>
              <a:t>Ali</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1437488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5312462" y="3144317"/>
            <a:ext cx="2085865" cy="5225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Questions ?</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3437140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50D5F5A-4D67-724E-9982-A56AE2B136DF}"/>
              </a:ext>
            </a:extLst>
          </p:cNvPr>
          <p:cNvSpPr/>
          <p:nvPr/>
        </p:nvSpPr>
        <p:spPr bwMode="auto">
          <a:xfrm>
            <a:off x="6917484" y="5510743"/>
            <a:ext cx="1093509" cy="1055802"/>
          </a:xfrm>
          <a:prstGeom prst="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pic>
        <p:nvPicPr>
          <p:cNvPr id="1026" name="Picture 1" descr="image001">
            <a:extLst>
              <a:ext uri="{FF2B5EF4-FFF2-40B4-BE49-F238E27FC236}">
                <a16:creationId xmlns:a16="http://schemas.microsoft.com/office/drawing/2014/main" xmlns="" id="{85BBA8DE-3B34-47E3-A587-1DD6C5B60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848" y="5559186"/>
            <a:ext cx="958916" cy="9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xmlns="" id="{76FA1950-8AD2-458F-8D93-B8B9FAFB4861}"/>
              </a:ext>
            </a:extLst>
          </p:cNvPr>
          <p:cNvSpPr txBox="1"/>
          <p:nvPr/>
        </p:nvSpPr>
        <p:spPr>
          <a:xfrm>
            <a:off x="5761472" y="5570984"/>
            <a:ext cx="1090741" cy="935321"/>
          </a:xfrm>
          <a:prstGeom prst="rect">
            <a:avLst/>
          </a:prstGeom>
          <a:noFill/>
        </p:spPr>
        <p:txBody>
          <a:bodyPr wrap="square" lIns="0" tIns="0" rIns="0" bIns="0" rtlCol="0">
            <a:spAutoFit/>
          </a:bodyPr>
          <a:lstStyle/>
          <a:p>
            <a:pPr>
              <a:lnSpc>
                <a:spcPct val="130000"/>
              </a:lnSpc>
            </a:pPr>
            <a:r>
              <a:rPr lang="en-US" sz="1200" dirty="0">
                <a:solidFill>
                  <a:schemeClr val="bg1"/>
                </a:solidFill>
              </a:rPr>
              <a:t>Stay connected through the </a:t>
            </a:r>
            <a:r>
              <a:rPr lang="en-US" sz="1200" b="1" dirty="0">
                <a:solidFill>
                  <a:schemeClr val="bg1"/>
                </a:solidFill>
              </a:rPr>
              <a:t>Hexaware </a:t>
            </a:r>
            <a:br>
              <a:rPr lang="en-US" sz="1200" b="1" dirty="0">
                <a:solidFill>
                  <a:schemeClr val="bg1"/>
                </a:solidFill>
              </a:rPr>
            </a:br>
            <a:r>
              <a:rPr lang="en-US" sz="1200" b="1" dirty="0">
                <a:solidFill>
                  <a:schemeClr val="bg1"/>
                </a:solidFill>
              </a:rPr>
              <a:t>Mobile App</a:t>
            </a:r>
          </a:p>
        </p:txBody>
      </p:sp>
      <p:sp>
        <p:nvSpPr>
          <p:cNvPr id="7" name="TextBox 6">
            <a:extLst>
              <a:ext uri="{FF2B5EF4-FFF2-40B4-BE49-F238E27FC236}">
                <a16:creationId xmlns:a16="http://schemas.microsoft.com/office/drawing/2014/main" xmlns="" id="{125E098C-8661-4D08-9D7D-C8D041384FAD}"/>
              </a:ext>
            </a:extLst>
          </p:cNvPr>
          <p:cNvSpPr txBox="1"/>
          <p:nvPr/>
        </p:nvSpPr>
        <p:spPr>
          <a:xfrm>
            <a:off x="8426368" y="5571016"/>
            <a:ext cx="1655430" cy="935256"/>
          </a:xfrm>
          <a:prstGeom prst="rect">
            <a:avLst/>
          </a:prstGeom>
          <a:noFill/>
        </p:spPr>
        <p:txBody>
          <a:bodyPr wrap="square" lIns="0" tIns="0" rIns="0" bIns="0" rtlCol="0">
            <a:spAutoFit/>
          </a:bodyPr>
          <a:lstStyle/>
          <a:p>
            <a:pPr>
              <a:lnSpc>
                <a:spcPct val="130000"/>
              </a:lnSpc>
            </a:pPr>
            <a:r>
              <a:rPr lang="en-US" sz="1200" dirty="0">
                <a:solidFill>
                  <a:schemeClr val="bg1"/>
                </a:solidFill>
              </a:rPr>
              <a:t>Watch the Innovation Value-Adds of our </a:t>
            </a:r>
            <a:br>
              <a:rPr lang="en-US" sz="1200" dirty="0">
                <a:solidFill>
                  <a:schemeClr val="bg1"/>
                </a:solidFill>
              </a:rPr>
            </a:br>
            <a:r>
              <a:rPr lang="en-US" sz="1200" b="1" dirty="0">
                <a:solidFill>
                  <a:schemeClr val="bg1"/>
                </a:solidFill>
              </a:rPr>
              <a:t>Bottom Up Disruption </a:t>
            </a:r>
            <a:r>
              <a:rPr lang="en-US" sz="1200" dirty="0">
                <a:solidFill>
                  <a:schemeClr val="bg1"/>
                </a:solidFill>
              </a:rPr>
              <a:t>(BUD) Champs! </a:t>
            </a:r>
          </a:p>
        </p:txBody>
      </p:sp>
      <p:sp>
        <p:nvSpPr>
          <p:cNvPr id="8" name="Rectangle 7">
            <a:extLst>
              <a:ext uri="{FF2B5EF4-FFF2-40B4-BE49-F238E27FC236}">
                <a16:creationId xmlns:a16="http://schemas.microsoft.com/office/drawing/2014/main" xmlns="" id="{6494EB9C-7AFE-AA42-B943-488A682A124F}"/>
              </a:ext>
            </a:extLst>
          </p:cNvPr>
          <p:cNvSpPr/>
          <p:nvPr/>
        </p:nvSpPr>
        <p:spPr bwMode="auto">
          <a:xfrm>
            <a:off x="10139673" y="5510743"/>
            <a:ext cx="1819072" cy="1055802"/>
          </a:xfrm>
          <a:prstGeom prst="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pic>
        <p:nvPicPr>
          <p:cNvPr id="6" name="Picture 5">
            <a:hlinkClick r:id="rId4"/>
            <a:extLst>
              <a:ext uri="{FF2B5EF4-FFF2-40B4-BE49-F238E27FC236}">
                <a16:creationId xmlns:a16="http://schemas.microsoft.com/office/drawing/2014/main" xmlns="" id="{1440E44A-9F05-0F47-80A8-46A1D5D0180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08" t="20239" r="1947" b="18654"/>
          <a:stretch/>
        </p:blipFill>
        <p:spPr>
          <a:xfrm>
            <a:off x="10251262" y="5750380"/>
            <a:ext cx="1595895" cy="576528"/>
          </a:xfrm>
          <a:prstGeom prst="rect">
            <a:avLst/>
          </a:prstGeom>
        </p:spPr>
      </p:pic>
    </p:spTree>
    <p:extLst>
      <p:ext uri="{BB962C8B-B14F-4D97-AF65-F5344CB8AC3E}">
        <p14:creationId xmlns:p14="http://schemas.microsoft.com/office/powerpoint/2010/main" val="38442356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ounded Rectangle 1045">
            <a:extLst>
              <a:ext uri="{FF2B5EF4-FFF2-40B4-BE49-F238E27FC236}">
                <a16:creationId xmlns:a16="http://schemas.microsoft.com/office/drawing/2014/main" xmlns="" id="{2E93F46C-F5BB-42D1-9565-2B8F89233634}"/>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4E0BA142-6EB9-4FAD-86DC-1E4B23FA7AA6}"/>
              </a:ext>
            </a:extLst>
          </p:cNvPr>
          <p:cNvSpPr/>
          <p:nvPr/>
        </p:nvSpPr>
        <p:spPr bwMode="auto">
          <a:xfrm>
            <a:off x="545124" y="1160586"/>
            <a:ext cx="5328138" cy="451924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kumimoji="0" lang="en-US" sz="12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7" name="Content Placeholder 4">
            <a:extLst/>
          </p:cNvPr>
          <p:cNvSpPr txBox="1">
            <a:spLocks/>
          </p:cNvSpPr>
          <p:nvPr/>
        </p:nvSpPr>
        <p:spPr>
          <a:xfrm>
            <a:off x="436563" y="1119188"/>
            <a:ext cx="11374437" cy="4897437"/>
          </a:xfrm>
          <a:prstGeom prst="rect">
            <a:avLst/>
          </a:prstGeom>
        </p:spPr>
        <p:txBody>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Objective</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Problem Statement</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Business Area</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Technology Stack</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Architecture Diagram</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Interaction Diagram</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Trust Score Categorization</a:t>
            </a:r>
          </a:p>
          <a:p>
            <a:pPr marL="532836" indent="-457200">
              <a:lnSpc>
                <a:spcPct val="150000"/>
              </a:lnSpc>
              <a:spcBef>
                <a:spcPts val="0"/>
              </a:spcBef>
              <a:buFont typeface="+mj-lt"/>
              <a:buAutoNum type="arabicPeriod"/>
              <a:defRPr/>
            </a:pPr>
            <a:r>
              <a:rPr lang="en-US" sz="1600" kern="0" dirty="0">
                <a:cs typeface="Courier New" panose="02070309020205020404" pitchFamily="49" charset="0"/>
              </a:rPr>
              <a:t>Business Use Case </a:t>
            </a:r>
            <a:r>
              <a:rPr lang="en-US" sz="1600" kern="0" dirty="0" smtClean="0">
                <a:cs typeface="Courier New" panose="02070309020205020404" pitchFamily="49" charset="0"/>
              </a:rPr>
              <a:t>1</a:t>
            </a:r>
          </a:p>
          <a:p>
            <a:pPr marL="532836" indent="-457200">
              <a:lnSpc>
                <a:spcPct val="150000"/>
              </a:lnSpc>
              <a:spcBef>
                <a:spcPts val="0"/>
              </a:spcBef>
              <a:buFont typeface="+mj-lt"/>
              <a:buAutoNum type="arabicPeriod"/>
              <a:defRPr/>
            </a:pPr>
            <a:r>
              <a:rPr lang="en-US" sz="1600" kern="0" dirty="0">
                <a:cs typeface="Courier New" panose="02070309020205020404" pitchFamily="49" charset="0"/>
              </a:rPr>
              <a:t>Business Use Case </a:t>
            </a:r>
            <a:r>
              <a:rPr lang="en-US" sz="1600" kern="0" dirty="0" smtClean="0">
                <a:cs typeface="Courier New" panose="02070309020205020404" pitchFamily="49" charset="0"/>
              </a:rPr>
              <a:t>2</a:t>
            </a:r>
            <a:endParaRPr lang="en-US" sz="1600" kern="0" dirty="0">
              <a:cs typeface="Courier New" panose="02070309020205020404" pitchFamily="49" charset="0"/>
            </a:endParaRPr>
          </a:p>
          <a:p>
            <a:pPr marL="532836" indent="-457200">
              <a:lnSpc>
                <a:spcPct val="150000"/>
              </a:lnSpc>
              <a:spcBef>
                <a:spcPts val="0"/>
              </a:spcBef>
              <a:buFont typeface="+mj-lt"/>
              <a:buAutoNum type="arabicPeriod"/>
              <a:defRPr/>
            </a:pPr>
            <a:r>
              <a:rPr lang="en-US" sz="1600" kern="0" dirty="0">
                <a:cs typeface="Courier New" panose="02070309020205020404" pitchFamily="49" charset="0"/>
              </a:rPr>
              <a:t>Business Use Case </a:t>
            </a:r>
            <a:r>
              <a:rPr lang="en-US" sz="1600" kern="0" dirty="0" smtClean="0">
                <a:cs typeface="Courier New" panose="02070309020205020404" pitchFamily="49" charset="0"/>
              </a:rPr>
              <a:t>3</a:t>
            </a:r>
            <a:endParaRPr lang="en-US" sz="1600" kern="0" dirty="0">
              <a:cs typeface="Courier New" panose="02070309020205020404" pitchFamily="49" charset="0"/>
            </a:endParaRPr>
          </a:p>
          <a:p>
            <a:pPr marL="532836" indent="-457200">
              <a:lnSpc>
                <a:spcPct val="150000"/>
              </a:lnSpc>
              <a:spcBef>
                <a:spcPts val="0"/>
              </a:spcBef>
              <a:buFont typeface="+mj-lt"/>
              <a:buAutoNum type="arabicPeriod"/>
              <a:defRPr/>
            </a:pPr>
            <a:r>
              <a:rPr lang="en-US" sz="1600" kern="0" dirty="0">
                <a:cs typeface="Courier New" panose="02070309020205020404" pitchFamily="49" charset="0"/>
              </a:rPr>
              <a:t>Business Use Case 4</a:t>
            </a:r>
          </a:p>
          <a:p>
            <a:pPr marL="532836" indent="-457200">
              <a:lnSpc>
                <a:spcPct val="150000"/>
              </a:lnSpc>
              <a:spcBef>
                <a:spcPts val="0"/>
              </a:spcBef>
              <a:buFont typeface="+mj-lt"/>
              <a:buAutoNum type="arabicPeriod"/>
              <a:defRPr/>
            </a:pPr>
            <a:r>
              <a:rPr lang="en-US" sz="1600" kern="0" dirty="0" smtClean="0">
                <a:latin typeface="+mn-lt"/>
                <a:cs typeface="Courier New" panose="02070309020205020404" pitchFamily="49" charset="0"/>
              </a:rPr>
              <a:t>Team Members</a:t>
            </a:r>
            <a:endParaRPr lang="en-US" sz="1600" kern="0" dirty="0">
              <a:latin typeface="+mn-lt"/>
              <a:cs typeface="Courier New" panose="02070309020205020404" pitchFamily="49" charset="0"/>
            </a:endParaRPr>
          </a:p>
        </p:txBody>
      </p:sp>
      <p:sp>
        <p:nvSpPr>
          <p:cNvPr id="10"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249438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ounded Rectangle 1045">
            <a:extLst>
              <a:ext uri="{FF2B5EF4-FFF2-40B4-BE49-F238E27FC236}">
                <a16:creationId xmlns:a16="http://schemas.microsoft.com/office/drawing/2014/main" xmlns="" id="{2E93F46C-F5BB-42D1-9565-2B8F89233634}"/>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4E0BA142-6EB9-4FAD-86DC-1E4B23FA7AA6}"/>
              </a:ext>
            </a:extLst>
          </p:cNvPr>
          <p:cNvSpPr/>
          <p:nvPr/>
        </p:nvSpPr>
        <p:spPr bwMode="auto">
          <a:xfrm>
            <a:off x="545124" y="1160586"/>
            <a:ext cx="5328138" cy="451924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3" name="Rectangle 2">
            <a:extLst>
              <a:ext uri="{FF2B5EF4-FFF2-40B4-BE49-F238E27FC236}">
                <a16:creationId xmlns:a16="http://schemas.microsoft.com/office/drawing/2014/main" xmlns="" id="{DAB6CCC4-75AF-4733-94AD-8E4753A17D20}"/>
              </a:ext>
            </a:extLst>
          </p:cNvPr>
          <p:cNvSpPr/>
          <p:nvPr/>
        </p:nvSpPr>
        <p:spPr bwMode="auto">
          <a:xfrm>
            <a:off x="436685" y="1239715"/>
            <a:ext cx="10955215" cy="4607170"/>
          </a:xfrm>
          <a:prstGeom prst="rect">
            <a:avLst/>
          </a:prstGeom>
          <a:noFill/>
          <a:ln w="9525" cap="flat" cmpd="sng" algn="ctr">
            <a:solidFill>
              <a:schemeClr val="bg2">
                <a:lumMod val="9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 marR="0" algn="l" defTabSz="914400" rtl="0" eaLnBrk="0" fontAlgn="base" latinLnBrk="0" hangingPunct="0">
              <a:lnSpc>
                <a:spcPct val="100000"/>
              </a:lnSpc>
              <a:spcBef>
                <a:spcPct val="0"/>
              </a:spcBef>
              <a:spcAft>
                <a:spcPct val="0"/>
              </a:spcAft>
              <a:buClrTx/>
              <a:buSzTx/>
              <a:tabLst>
                <a:tab pos="171450" algn="l"/>
              </a:tabLst>
            </a:pPr>
            <a:r>
              <a:rPr lang="en-US" sz="2400" dirty="0" smtClean="0">
                <a:latin typeface="Arial" pitchFamily="34" charset="0"/>
                <a:ea typeface="ＭＳ Ｐゴシック"/>
                <a:cs typeface="ＭＳ Ｐゴシック"/>
              </a:rPr>
              <a:t>Objective</a:t>
            </a:r>
            <a:endParaRPr lang="en-US" sz="2400" dirty="0">
              <a:latin typeface="Arial" pitchFamily="34" charset="0"/>
              <a:ea typeface="ＭＳ Ｐゴシック"/>
              <a:cs typeface="ＭＳ Ｐゴシック"/>
            </a:endParaRPr>
          </a:p>
          <a:p>
            <a:pPr marL="114300" marR="0" algn="l" defTabSz="914400" rtl="0" eaLnBrk="0" fontAlgn="base" latinLnBrk="0" hangingPunct="0">
              <a:lnSpc>
                <a:spcPct val="100000"/>
              </a:lnSpc>
              <a:spcBef>
                <a:spcPct val="0"/>
              </a:spcBef>
              <a:spcAft>
                <a:spcPct val="0"/>
              </a:spcAft>
              <a:buClrTx/>
              <a:buSzTx/>
              <a:tabLst>
                <a:tab pos="171450" algn="l"/>
              </a:tabLst>
            </a:pPr>
            <a:endParaRPr lang="en-US" sz="2400" dirty="0">
              <a:latin typeface="Arial" pitchFamily="34" charset="0"/>
              <a:ea typeface="ＭＳ Ｐゴシック"/>
            </a:endParaRPr>
          </a:p>
          <a:p>
            <a:pPr marL="114300" marR="0" algn="l" defTabSz="914400" rtl="0" eaLnBrk="0" fontAlgn="base" latinLnBrk="0" hangingPunct="0">
              <a:lnSpc>
                <a:spcPct val="100000"/>
              </a:lnSpc>
              <a:spcBef>
                <a:spcPct val="0"/>
              </a:spcBef>
              <a:spcAft>
                <a:spcPct val="0"/>
              </a:spcAft>
              <a:buClrTx/>
              <a:buSzTx/>
              <a:tabLst>
                <a:tab pos="171450" algn="l"/>
              </a:tabLst>
            </a:pPr>
            <a:r>
              <a:rPr lang="en-US" sz="2400" dirty="0" smtClean="0"/>
              <a:t>Use AI/ML to devise a “Social Trust” score by analyzing the individuals non-financial transactions to help </a:t>
            </a:r>
            <a:r>
              <a:rPr lang="en-US" sz="2400" dirty="0" smtClean="0"/>
              <a:t>loan underwriting.</a:t>
            </a:r>
            <a:endParaRPr lang="en-US" sz="2400" dirty="0">
              <a:latin typeface="Arial" pitchFamily="34" charset="0"/>
              <a:ea typeface="ＭＳ Ｐゴシック"/>
              <a:cs typeface="ＭＳ Ｐゴシック"/>
            </a:endParaRPr>
          </a:p>
        </p:txBody>
      </p:sp>
      <p:sp>
        <p:nvSpPr>
          <p:cNvPr id="7"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2320671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ounded Rectangle 1045">
            <a:extLst>
              <a:ext uri="{FF2B5EF4-FFF2-40B4-BE49-F238E27FC236}">
                <a16:creationId xmlns:a16="http://schemas.microsoft.com/office/drawing/2014/main" xmlns="" id="{2E93F46C-F5BB-42D1-9565-2B8F89233634}"/>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4E0BA142-6EB9-4FAD-86DC-1E4B23FA7AA6}"/>
              </a:ext>
            </a:extLst>
          </p:cNvPr>
          <p:cNvSpPr/>
          <p:nvPr/>
        </p:nvSpPr>
        <p:spPr bwMode="auto">
          <a:xfrm>
            <a:off x="545124" y="1160586"/>
            <a:ext cx="5328138" cy="451924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3" name="Rectangle 2">
            <a:extLst>
              <a:ext uri="{FF2B5EF4-FFF2-40B4-BE49-F238E27FC236}">
                <a16:creationId xmlns:a16="http://schemas.microsoft.com/office/drawing/2014/main" xmlns="" id="{DAB6CCC4-75AF-4733-94AD-8E4753A17D20}"/>
              </a:ext>
            </a:extLst>
          </p:cNvPr>
          <p:cNvSpPr/>
          <p:nvPr/>
        </p:nvSpPr>
        <p:spPr bwMode="auto">
          <a:xfrm>
            <a:off x="436685" y="1239715"/>
            <a:ext cx="10955215" cy="4607170"/>
          </a:xfrm>
          <a:prstGeom prst="rect">
            <a:avLst/>
          </a:prstGeom>
          <a:noFill/>
          <a:ln w="9525" cap="flat" cmpd="sng" algn="ctr">
            <a:solidFill>
              <a:schemeClr val="bg2">
                <a:lumMod val="9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 marR="0" algn="l" defTabSz="914400" rtl="0" eaLnBrk="0" fontAlgn="base" latinLnBrk="0" hangingPunct="0">
              <a:lnSpc>
                <a:spcPct val="100000"/>
              </a:lnSpc>
              <a:spcBef>
                <a:spcPct val="0"/>
              </a:spcBef>
              <a:spcAft>
                <a:spcPct val="0"/>
              </a:spcAft>
              <a:buClrTx/>
              <a:buSzTx/>
              <a:tabLst>
                <a:tab pos="171450" algn="l"/>
              </a:tabLst>
            </a:pPr>
            <a:r>
              <a:rPr lang="en-US" sz="2400" dirty="0" smtClean="0">
                <a:latin typeface="Arial" pitchFamily="34" charset="0"/>
                <a:ea typeface="ＭＳ Ｐゴシック"/>
                <a:cs typeface="ＭＳ Ｐゴシック"/>
              </a:rPr>
              <a:t>Problem Statement</a:t>
            </a:r>
            <a:endParaRPr lang="en-US" sz="2400" dirty="0">
              <a:latin typeface="Arial" pitchFamily="34" charset="0"/>
              <a:ea typeface="ＭＳ Ｐゴシック"/>
              <a:cs typeface="ＭＳ Ｐゴシック"/>
            </a:endParaRPr>
          </a:p>
          <a:p>
            <a:pPr marL="114300" marR="0" algn="l" defTabSz="914400" rtl="0" eaLnBrk="0" fontAlgn="base" latinLnBrk="0" hangingPunct="0">
              <a:lnSpc>
                <a:spcPct val="100000"/>
              </a:lnSpc>
              <a:spcBef>
                <a:spcPct val="0"/>
              </a:spcBef>
              <a:spcAft>
                <a:spcPct val="0"/>
              </a:spcAft>
              <a:buClrTx/>
              <a:buSzTx/>
              <a:tabLst>
                <a:tab pos="171450" algn="l"/>
              </a:tabLst>
            </a:pPr>
            <a:endParaRPr lang="en-US" sz="2400" dirty="0">
              <a:latin typeface="Arial" pitchFamily="34" charset="0"/>
              <a:ea typeface="ＭＳ Ｐゴシック"/>
            </a:endParaRPr>
          </a:p>
          <a:p>
            <a:pPr marL="114300" marR="0" algn="l" defTabSz="914400" rtl="0" eaLnBrk="0" fontAlgn="base" latinLnBrk="0" hangingPunct="0">
              <a:lnSpc>
                <a:spcPct val="100000"/>
              </a:lnSpc>
              <a:spcBef>
                <a:spcPct val="0"/>
              </a:spcBef>
              <a:spcAft>
                <a:spcPct val="0"/>
              </a:spcAft>
              <a:buClrTx/>
              <a:buSzTx/>
              <a:tabLst>
                <a:tab pos="171450" algn="l"/>
              </a:tabLst>
            </a:pPr>
            <a:r>
              <a:rPr lang="en-US" sz="2400" dirty="0" smtClean="0"/>
              <a:t>For Lenders, the only way to predict if the </a:t>
            </a:r>
            <a:r>
              <a:rPr lang="en-US" sz="2400" dirty="0" smtClean="0"/>
              <a:t>borrower </a:t>
            </a:r>
            <a:r>
              <a:rPr lang="en-US" sz="2400" dirty="0" smtClean="0"/>
              <a:t>would be able to pay back is by looking into the individuals financial transactions and credit score. But for thin borrowers, it becomes difficult for making a decision even if the individual has sufficient income to </a:t>
            </a:r>
            <a:r>
              <a:rPr lang="en-US" sz="2400" dirty="0" smtClean="0"/>
              <a:t>payoff what </a:t>
            </a:r>
            <a:r>
              <a:rPr lang="en-US" sz="2400" dirty="0" smtClean="0"/>
              <a:t>has been </a:t>
            </a:r>
            <a:r>
              <a:rPr lang="en-US" sz="2400" dirty="0" smtClean="0"/>
              <a:t>borrowed</a:t>
            </a:r>
            <a:r>
              <a:rPr lang="en-US" sz="2400" dirty="0" smtClean="0"/>
              <a:t>. The lender doesn’t have any means to take into account any other factors based on which they can lend with better risk analysis.</a:t>
            </a:r>
            <a:endParaRPr lang="en-US" sz="2400" dirty="0">
              <a:latin typeface="Arial" pitchFamily="34" charset="0"/>
              <a:ea typeface="ＭＳ Ｐゴシック"/>
              <a:cs typeface="ＭＳ Ｐゴシック"/>
            </a:endParaRPr>
          </a:p>
        </p:txBody>
      </p:sp>
      <p:sp>
        <p:nvSpPr>
          <p:cNvPr id="7"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4285070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1045">
            <a:extLst>
              <a:ext uri="{FF2B5EF4-FFF2-40B4-BE49-F238E27FC236}">
                <a16:creationId xmlns:a16="http://schemas.microsoft.com/office/drawing/2014/main" xmlns="" id="{434396E7-D189-4679-9BB7-F38B8D643078}"/>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48AE3EED-E08A-49C4-90FC-D5108EDB22D8}"/>
              </a:ext>
            </a:extLst>
          </p:cNvPr>
          <p:cNvSpPr/>
          <p:nvPr/>
        </p:nvSpPr>
        <p:spPr bwMode="auto">
          <a:xfrm>
            <a:off x="433753" y="1213338"/>
            <a:ext cx="10999177" cy="44577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6212"/>
            <a:r>
              <a:rPr lang="en-US" sz="2400" dirty="0" smtClean="0"/>
              <a:t>Business Area</a:t>
            </a:r>
          </a:p>
          <a:p>
            <a:pPr marL="176212"/>
            <a:endParaRPr lang="en-US" sz="2400" dirty="0"/>
          </a:p>
          <a:p>
            <a:pPr marL="176212"/>
            <a:r>
              <a:rPr lang="en-US" sz="2400" dirty="0" smtClean="0"/>
              <a:t>For borrowers “credit score” has been the only guide for loan performance. Credit score along with “social trust” score can provide better accuracy in </a:t>
            </a:r>
            <a:r>
              <a:rPr lang="en-US" sz="2400" dirty="0" smtClean="0"/>
              <a:t>the </a:t>
            </a:r>
            <a:r>
              <a:rPr lang="en-US" sz="2400" dirty="0" smtClean="0"/>
              <a:t>loan </a:t>
            </a:r>
            <a:r>
              <a:rPr lang="en-US" sz="2400" dirty="0" smtClean="0"/>
              <a:t>underwriting. </a:t>
            </a:r>
            <a:r>
              <a:rPr lang="en-US" sz="2400" dirty="0" smtClean="0"/>
              <a:t>The social trust score is based on the Individuals non financial transactions like social media activities, </a:t>
            </a:r>
            <a:r>
              <a:rPr lang="en-US" sz="2400" dirty="0" smtClean="0"/>
              <a:t>user cookies</a:t>
            </a:r>
            <a:r>
              <a:rPr lang="en-US" sz="2400" dirty="0" smtClean="0"/>
              <a:t>, </a:t>
            </a:r>
            <a:r>
              <a:rPr lang="en-US" sz="2400" dirty="0" smtClean="0"/>
              <a:t>app use and geo location data.</a:t>
            </a:r>
            <a:endParaRPr lang="en-US" sz="2400" dirty="0"/>
          </a:p>
        </p:txBody>
      </p:sp>
      <p:sp>
        <p:nvSpPr>
          <p:cNvPr id="7"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3115093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05D1DA0A-0C03-4838-8600-5BF094B78BE8}"/>
              </a:ext>
            </a:extLst>
          </p:cNvPr>
          <p:cNvSpPr/>
          <p:nvPr/>
        </p:nvSpPr>
        <p:spPr bwMode="auto">
          <a:xfrm>
            <a:off x="633046" y="1204546"/>
            <a:ext cx="4545623" cy="45983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Technology</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Stack</a:t>
            </a:r>
          </a:p>
          <a:p>
            <a:pPr marR="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AWS</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Arial" pitchFamily="34" charset="0"/>
                <a:ea typeface="ＭＳ Ｐゴシック"/>
                <a:cs typeface="ＭＳ Ｐゴシック"/>
              </a:rPr>
              <a:t>Angular </a:t>
            </a:r>
            <a:r>
              <a:rPr lang="en-US" sz="2400" dirty="0" smtClean="0">
                <a:latin typeface="Arial" pitchFamily="34" charset="0"/>
                <a:ea typeface="ＭＳ Ｐゴシック"/>
                <a:cs typeface="ＭＳ Ｐゴシック"/>
              </a:rPr>
              <a:t>7</a:t>
            </a:r>
            <a:endParaRPr lang="en-US" sz="2400" dirty="0">
              <a:latin typeface="Arial" pitchFamily="34" charset="0"/>
              <a:ea typeface="ＭＳ Ｐゴシック"/>
              <a:cs typeface="ＭＳ Ｐゴシック"/>
            </a:endParaRP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Arial" pitchFamily="34" charset="0"/>
                <a:ea typeface="ＭＳ Ｐゴシック"/>
                <a:cs typeface="ＭＳ Ｐゴシック"/>
              </a:rPr>
              <a:t>Java 8</a:t>
            </a: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smtClean="0">
                <a:latin typeface="Arial" pitchFamily="34" charset="0"/>
                <a:ea typeface="ＭＳ Ｐゴシック"/>
                <a:cs typeface="ＭＳ Ｐゴシック"/>
              </a:rPr>
              <a:t>Tensor </a:t>
            </a:r>
            <a:r>
              <a:rPr lang="en-US" sz="2400" dirty="0" smtClean="0">
                <a:latin typeface="Arial" pitchFamily="34" charset="0"/>
                <a:ea typeface="ＭＳ Ｐゴシック"/>
                <a:cs typeface="ＭＳ Ｐゴシック"/>
              </a:rPr>
              <a:t>Flow</a:t>
            </a: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H2 DB</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7"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1659726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7"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399" y="1011410"/>
            <a:ext cx="8141854" cy="4973754"/>
          </a:xfrm>
          <a:prstGeom prst="rect">
            <a:avLst/>
          </a:prstGeom>
        </p:spPr>
      </p:pic>
      <p:sp>
        <p:nvSpPr>
          <p:cNvPr id="8" name="Rectangle 7">
            <a:extLst>
              <a:ext uri="{FF2B5EF4-FFF2-40B4-BE49-F238E27FC236}">
                <a16:creationId xmlns:a16="http://schemas.microsoft.com/office/drawing/2014/main" xmlns="" id="{05D1DA0A-0C03-4838-8600-5BF094B78BE8}"/>
              </a:ext>
            </a:extLst>
          </p:cNvPr>
          <p:cNvSpPr/>
          <p:nvPr/>
        </p:nvSpPr>
        <p:spPr bwMode="auto">
          <a:xfrm>
            <a:off x="633046" y="1204547"/>
            <a:ext cx="3075353" cy="51341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Architecture</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Diagram</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76780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636" y="1080778"/>
            <a:ext cx="6896100" cy="4781550"/>
          </a:xfrm>
          <a:prstGeom prst="rect">
            <a:avLst/>
          </a:prstGeom>
        </p:spPr>
      </p:pic>
      <p:sp>
        <p:nvSpPr>
          <p:cNvPr id="7" name="Rectangle 6">
            <a:extLst>
              <a:ext uri="{FF2B5EF4-FFF2-40B4-BE49-F238E27FC236}">
                <a16:creationId xmlns:a16="http://schemas.microsoft.com/office/drawing/2014/main" xmlns="" id="{05D1DA0A-0C03-4838-8600-5BF094B78BE8}"/>
              </a:ext>
            </a:extLst>
          </p:cNvPr>
          <p:cNvSpPr/>
          <p:nvPr/>
        </p:nvSpPr>
        <p:spPr bwMode="auto">
          <a:xfrm>
            <a:off x="633046" y="1204547"/>
            <a:ext cx="3075353" cy="51341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Interaction</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Diagram</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2994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045">
            <a:extLst>
              <a:ext uri="{FF2B5EF4-FFF2-40B4-BE49-F238E27FC236}">
                <a16:creationId xmlns:a16="http://schemas.microsoft.com/office/drawing/2014/main" xmlns="" id="{E9452DFC-3837-40FB-B67A-56F2653B11C0}"/>
              </a:ext>
            </a:extLst>
          </p:cNvPr>
          <p:cNvSpPr/>
          <p:nvPr/>
        </p:nvSpPr>
        <p:spPr bwMode="auto">
          <a:xfrm>
            <a:off x="430209" y="957943"/>
            <a:ext cx="11598307" cy="5027221"/>
          </a:xfrm>
          <a:prstGeom prst="roundRect">
            <a:avLst>
              <a:gd name="adj" fmla="val 3504"/>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 name="Rectangle 1">
            <a:extLst>
              <a:ext uri="{FF2B5EF4-FFF2-40B4-BE49-F238E27FC236}">
                <a16:creationId xmlns:a16="http://schemas.microsoft.com/office/drawing/2014/main" xmlns="" id="{5DE07F87-0DA1-4EC5-A597-475FA840000D}"/>
              </a:ext>
            </a:extLst>
          </p:cNvPr>
          <p:cNvSpPr/>
          <p:nvPr/>
        </p:nvSpPr>
        <p:spPr bwMode="auto">
          <a:xfrm>
            <a:off x="426425" y="1232389"/>
            <a:ext cx="11349939" cy="45588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2286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Trust Score Categorization</a:t>
            </a:r>
          </a:p>
          <a:p>
            <a:pPr marL="457200" marR="0" indent="-228600" algn="l" defTabSz="914400" rtl="0" eaLnBrk="0" fontAlgn="base" latinLnBrk="0" hangingPunct="0">
              <a:lnSpc>
                <a:spcPct val="100000"/>
              </a:lnSpc>
              <a:spcBef>
                <a:spcPct val="0"/>
              </a:spcBef>
              <a:spcAft>
                <a:spcPct val="0"/>
              </a:spcAft>
              <a:buClrTx/>
              <a:buSzTx/>
              <a:tabLst/>
            </a:pPr>
            <a:endParaRPr lang="en-US" sz="2400" dirty="0">
              <a:latin typeface="Arial" pitchFamily="34" charset="0"/>
              <a:ea typeface="ＭＳ Ｐゴシック"/>
              <a:cs typeface="ＭＳ Ｐゴシック"/>
            </a:endParaRPr>
          </a:p>
          <a:p>
            <a:pPr marL="457200" marR="0" indent="-228600" algn="l" defTabSz="914400" rtl="0" eaLnBrk="0" fontAlgn="base" latinLnBrk="0" hangingPunct="0">
              <a:lnSpc>
                <a:spcPct val="100000"/>
              </a:lnSpc>
              <a:spcBef>
                <a:spcPct val="0"/>
              </a:spcBef>
              <a:spcAft>
                <a:spcPct val="0"/>
              </a:spcAft>
              <a:buClrTx/>
              <a:buSzTx/>
              <a:tabLst/>
            </a:pPr>
            <a:r>
              <a:rPr lang="en-US" sz="2400" dirty="0" smtClean="0">
                <a:latin typeface="Arial" pitchFamily="34" charset="0"/>
                <a:ea typeface="ＭＳ Ｐゴシック"/>
                <a:cs typeface="ＭＳ Ｐゴシック"/>
              </a:rPr>
              <a:t>Predictive value “r” is classified and identified as color:</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228600" marR="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pitchFamily="34" charset="0"/>
                <a:ea typeface="ＭＳ Ｐゴシック"/>
                <a:cs typeface="ＭＳ Ｐゴシック"/>
              </a:rPr>
              <a:t>Red</a:t>
            </a: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r &lt; 6</a:t>
            </a:r>
          </a:p>
          <a:p>
            <a:pPr marL="228600" eaLnBrk="0" fontAlgn="base" hangingPunct="0">
              <a:spcBef>
                <a:spcPct val="0"/>
              </a:spcBef>
              <a:spcAft>
                <a:spcPct val="0"/>
              </a:spcAft>
            </a:pPr>
            <a:r>
              <a:rPr lang="en-US" sz="2400" dirty="0" smtClean="0">
                <a:solidFill>
                  <a:schemeClr val="accent3">
                    <a:lumMod val="60000"/>
                    <a:lumOff val="40000"/>
                  </a:schemeClr>
                </a:solidFill>
                <a:latin typeface="Arial" pitchFamily="34" charset="0"/>
                <a:ea typeface="ＭＳ Ｐゴシック"/>
                <a:cs typeface="ＭＳ Ｐゴシック"/>
              </a:rPr>
              <a:t>Yellow</a:t>
            </a:r>
            <a:r>
              <a:rPr lang="en-US" sz="2400" dirty="0" smtClean="0">
                <a:solidFill>
                  <a:schemeClr val="tx1">
                    <a:lumMod val="95000"/>
                    <a:lumOff val="5000"/>
                  </a:schemeClr>
                </a:solidFill>
                <a:latin typeface="Arial" pitchFamily="34" charset="0"/>
                <a:ea typeface="ＭＳ Ｐゴシック"/>
                <a:cs typeface="ＭＳ Ｐゴシック"/>
              </a:rPr>
              <a:t>: </a:t>
            </a:r>
            <a:r>
              <a:rPr lang="en-US" sz="2400" dirty="0" smtClean="0">
                <a:solidFill>
                  <a:schemeClr val="tx1">
                    <a:lumMod val="95000"/>
                    <a:lumOff val="5000"/>
                  </a:schemeClr>
                </a:solidFill>
              </a:rPr>
              <a:t>6 </a:t>
            </a:r>
            <a:r>
              <a:rPr lang="en-US" sz="2400" dirty="0">
                <a:solidFill>
                  <a:schemeClr val="tx1">
                    <a:lumMod val="95000"/>
                    <a:lumOff val="5000"/>
                  </a:schemeClr>
                </a:solidFill>
              </a:rPr>
              <a:t>&lt;= r &lt; </a:t>
            </a:r>
            <a:r>
              <a:rPr lang="en-US" sz="2400" dirty="0" smtClean="0">
                <a:solidFill>
                  <a:schemeClr val="tx1">
                    <a:lumMod val="95000"/>
                    <a:lumOff val="5000"/>
                  </a:schemeClr>
                </a:solidFill>
              </a:rPr>
              <a:t>8</a:t>
            </a:r>
            <a:endParaRPr lang="en-US" sz="2400" dirty="0" smtClean="0">
              <a:solidFill>
                <a:schemeClr val="tx1">
                  <a:lumMod val="95000"/>
                  <a:lumOff val="5000"/>
                </a:schemeClr>
              </a:solidFill>
              <a:latin typeface="Arial" pitchFamily="34" charset="0"/>
              <a:ea typeface="ＭＳ Ｐゴシック"/>
              <a:cs typeface="ＭＳ Ｐゴシック"/>
            </a:endParaRPr>
          </a:p>
          <a:p>
            <a:pPr marL="228600" eaLnBrk="0" fontAlgn="base" hangingPunct="0">
              <a:spcBef>
                <a:spcPct val="0"/>
              </a:spcBef>
              <a:spcAft>
                <a:spcPct val="0"/>
              </a:spcAft>
            </a:pPr>
            <a:r>
              <a:rPr lang="en-US" sz="2400" dirty="0" smtClean="0">
                <a:solidFill>
                  <a:schemeClr val="tx2">
                    <a:lumMod val="60000"/>
                    <a:lumOff val="40000"/>
                  </a:schemeClr>
                </a:solidFill>
                <a:latin typeface="Arial" pitchFamily="34" charset="0"/>
                <a:ea typeface="ＭＳ Ｐゴシック"/>
                <a:cs typeface="ＭＳ Ｐゴシック"/>
              </a:rPr>
              <a:t>Blue</a:t>
            </a:r>
            <a:r>
              <a:rPr lang="en-US" sz="2400" dirty="0" smtClean="0">
                <a:solidFill>
                  <a:schemeClr val="tx1">
                    <a:lumMod val="95000"/>
                    <a:lumOff val="5000"/>
                  </a:schemeClr>
                </a:solidFill>
                <a:latin typeface="Arial" pitchFamily="34" charset="0"/>
                <a:ea typeface="ＭＳ Ｐゴシック"/>
                <a:cs typeface="ＭＳ Ｐゴシック"/>
              </a:rPr>
              <a:t>: </a:t>
            </a:r>
            <a:r>
              <a:rPr lang="en-US" sz="2400" dirty="0" smtClean="0">
                <a:solidFill>
                  <a:schemeClr val="tx1">
                    <a:lumMod val="95000"/>
                    <a:lumOff val="5000"/>
                  </a:schemeClr>
                </a:solidFill>
              </a:rPr>
              <a:t>8 </a:t>
            </a:r>
            <a:r>
              <a:rPr lang="en-US" sz="2400" dirty="0">
                <a:solidFill>
                  <a:schemeClr val="tx1">
                    <a:lumMod val="95000"/>
                    <a:lumOff val="5000"/>
                  </a:schemeClr>
                </a:solidFill>
              </a:rPr>
              <a:t>&lt;= r &lt; </a:t>
            </a:r>
            <a:r>
              <a:rPr lang="en-US" sz="2400" dirty="0" smtClean="0">
                <a:solidFill>
                  <a:schemeClr val="tx1">
                    <a:lumMod val="95000"/>
                    <a:lumOff val="5000"/>
                  </a:schemeClr>
                </a:solidFill>
              </a:rPr>
              <a:t>9 </a:t>
            </a:r>
            <a:endParaRPr lang="en-US" sz="2400" dirty="0" smtClean="0">
              <a:solidFill>
                <a:schemeClr val="tx1">
                  <a:lumMod val="95000"/>
                  <a:lumOff val="5000"/>
                </a:schemeClr>
              </a:solidFill>
              <a:latin typeface="Arial" pitchFamily="34" charset="0"/>
              <a:ea typeface="ＭＳ Ｐゴシック"/>
              <a:cs typeface="ＭＳ Ｐゴシック"/>
            </a:endParaRPr>
          </a:p>
          <a:p>
            <a:pPr marL="228600" eaLnBrk="0" fontAlgn="base" hangingPunct="0">
              <a:spcBef>
                <a:spcPct val="0"/>
              </a:spcBef>
              <a:spcAft>
                <a:spcPct val="0"/>
              </a:spcAft>
            </a:pPr>
            <a:r>
              <a:rPr kumimoji="0" lang="en-US" sz="2400" b="0" i="0" u="none" strike="noStrike" cap="none" normalizeH="0" baseline="0" dirty="0" smtClean="0">
                <a:ln>
                  <a:noFill/>
                </a:ln>
                <a:solidFill>
                  <a:srgbClr val="00B050"/>
                </a:solidFill>
                <a:effectLst/>
                <a:latin typeface="Arial" pitchFamily="34" charset="0"/>
                <a:ea typeface="ＭＳ Ｐゴシック"/>
                <a:cs typeface="ＭＳ Ｐゴシック"/>
              </a:rPr>
              <a:t>Green</a:t>
            </a:r>
            <a:r>
              <a:rPr kumimoji="0" lang="en-US" sz="2400" b="0" i="0" u="none" strike="noStrike" cap="none" normalizeH="0" baseline="0" dirty="0" smtClean="0">
                <a:ln>
                  <a:noFill/>
                </a:ln>
                <a:solidFill>
                  <a:schemeClr val="tx1">
                    <a:lumMod val="95000"/>
                    <a:lumOff val="5000"/>
                  </a:schemeClr>
                </a:solidFill>
                <a:effectLst/>
                <a:latin typeface="Arial" pitchFamily="34" charset="0"/>
                <a:ea typeface="ＭＳ Ｐゴシック"/>
                <a:cs typeface="ＭＳ Ｐゴシック"/>
              </a:rPr>
              <a:t>: </a:t>
            </a:r>
            <a:r>
              <a:rPr lang="en-US" sz="2400" dirty="0">
                <a:solidFill>
                  <a:schemeClr val="tx1">
                    <a:lumMod val="95000"/>
                    <a:lumOff val="5000"/>
                  </a:schemeClr>
                </a:solidFill>
              </a:rPr>
              <a:t>r &gt;= </a:t>
            </a:r>
            <a:r>
              <a:rPr lang="en-US" sz="2400" dirty="0" smtClean="0">
                <a:solidFill>
                  <a:schemeClr val="tx1">
                    <a:lumMod val="95000"/>
                    <a:lumOff val="5000"/>
                  </a:schemeClr>
                </a:solidFill>
              </a:rPr>
              <a:t>9</a:t>
            </a:r>
            <a:endParaRPr kumimoji="0" lang="en-US" sz="2400" b="0" i="0" u="none" strike="noStrike" cap="none" normalizeH="0" baseline="0" dirty="0" smtClean="0">
              <a:ln>
                <a:noFill/>
              </a:ln>
              <a:solidFill>
                <a:schemeClr val="tx1">
                  <a:lumMod val="95000"/>
                  <a:lumOff val="5000"/>
                </a:schemeClr>
              </a:solidFill>
              <a:effectLst/>
              <a:latin typeface="Arial" pitchFamily="34" charset="0"/>
              <a:ea typeface="ＭＳ Ｐゴシック"/>
              <a:cs typeface="ＭＳ Ｐゴシック"/>
            </a:endParaRPr>
          </a:p>
        </p:txBody>
      </p:sp>
      <p:sp>
        <p:nvSpPr>
          <p:cNvPr id="6" name="Title 3"/>
          <p:cNvSpPr>
            <a:spLocks noGrp="1"/>
          </p:cNvSpPr>
          <p:nvPr>
            <p:ph type="title"/>
          </p:nvPr>
        </p:nvSpPr>
        <p:spPr>
          <a:xfrm>
            <a:off x="430209" y="217413"/>
            <a:ext cx="11041355" cy="609599"/>
          </a:xfrm>
        </p:spPr>
        <p:txBody>
          <a:bodyPr>
            <a:noAutofit/>
          </a:bodyPr>
          <a:lstStyle/>
          <a:p>
            <a:r>
              <a:rPr lang="en-US" sz="2800" dirty="0">
                <a:latin typeface="+mn-lt"/>
                <a:cs typeface="Courier New" panose="02070309020205020404" pitchFamily="49" charset="0"/>
              </a:rPr>
              <a:t>Predicting Loan Delinquency using “Social Trust” Score</a:t>
            </a:r>
            <a:endParaRPr lang="en-US" sz="2800" dirty="0">
              <a:latin typeface="+mn-lt"/>
            </a:endParaRPr>
          </a:p>
        </p:txBody>
      </p:sp>
    </p:spTree>
    <p:extLst>
      <p:ext uri="{BB962C8B-B14F-4D97-AF65-F5344CB8AC3E}">
        <p14:creationId xmlns:p14="http://schemas.microsoft.com/office/powerpoint/2010/main" val="809547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Blank Presentation">
  <a:themeElements>
    <a:clrScheme name="Hexaware">
      <a:dk1>
        <a:srgbClr val="000000"/>
      </a:dk1>
      <a:lt1>
        <a:sysClr val="window" lastClr="FFFFFF"/>
      </a:lt1>
      <a:dk2>
        <a:srgbClr val="005AAB"/>
      </a:dk2>
      <a:lt2>
        <a:srgbClr val="FFFFFF"/>
      </a:lt2>
      <a:accent1>
        <a:srgbClr val="005AAB"/>
      </a:accent1>
      <a:accent2>
        <a:srgbClr val="EE292F"/>
      </a:accent2>
      <a:accent3>
        <a:srgbClr val="FFB81A"/>
      </a:accent3>
      <a:accent4>
        <a:srgbClr val="00CE89"/>
      </a:accent4>
      <a:accent5>
        <a:srgbClr val="FC6D1D"/>
      </a:accent5>
      <a:accent6>
        <a:srgbClr val="F79646"/>
      </a:accent6>
      <a:hlink>
        <a:srgbClr val="828C93"/>
      </a:hlink>
      <a:folHlink>
        <a:srgbClr val="000000"/>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8" ma:contentTypeDescription="Create a new document." ma:contentTypeScope="" ma:versionID="0d72b890927a0970124f5044b192303e">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4d9ce873df4103be424c0ebb541d833f"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FFE0D4-597A-4623-AC95-5418261CCF6E}">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14faef0b-a38b-4358-9136-a6e160f88f96"/>
    <ds:schemaRef ds:uri="7a62bad7-de09-424f-b75e-12da46a7e74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748A635-20E2-4DCC-AE83-5356F2162762}">
  <ds:schemaRefs>
    <ds:schemaRef ds:uri="http://schemas.microsoft.com/sharepoint/v3/contenttype/forms"/>
  </ds:schemaRefs>
</ds:datastoreItem>
</file>

<file path=customXml/itemProps3.xml><?xml version="1.0" encoding="utf-8"?>
<ds:datastoreItem xmlns:ds="http://schemas.openxmlformats.org/officeDocument/2006/customXml" ds:itemID="{2C6E396D-2913-49F0-A46D-385B340F6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8521</TotalTime>
  <Words>706</Words>
  <Application>Microsoft Office PowerPoint</Application>
  <PresentationFormat>Widescreen</PresentationFormat>
  <Paragraphs>90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Arial</vt:lpstr>
      <vt:lpstr>Brush Script Std</vt:lpstr>
      <vt:lpstr>Calibri</vt:lpstr>
      <vt:lpstr>Courier New</vt:lpstr>
      <vt:lpstr>Helvetica Condensed</vt:lpstr>
      <vt:lpstr>HelveticaNeue Condensed</vt:lpstr>
      <vt:lpstr>Times</vt:lpstr>
      <vt:lpstr>Blank Presentation</vt:lpstr>
      <vt:lpstr>Predicting Loan Delinquency using “Social Trust” Score -Team Phoenix-</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Predicting Loan Delinquency using “Social Trust” Score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Mohanty, Deepak (Contractor)</cp:lastModifiedBy>
  <cp:revision>1132</cp:revision>
  <dcterms:created xsi:type="dcterms:W3CDTF">2014-11-02T05:32:32Z</dcterms:created>
  <dcterms:modified xsi:type="dcterms:W3CDTF">2019-01-04T16:27:23Z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