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1B32D-4A82-4CD0-8A2F-0446D41D411A}" v="46" dt="2024-07-10T21:14:0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cuments\coffee_sales_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[coffee_sales_dashboard.xlsx]Pivot!Footfall_store</c:name>
    <c:fmtId val="3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Footfall</a:t>
            </a:r>
            <a:r>
              <a:rPr lang="en-US" baseline="0"/>
              <a:t> on store loctions</a:t>
            </a:r>
            <a:endParaRPr lang="en-US"/>
          </a:p>
        </c:rich>
      </c:tx>
      <c:overlay val="0"/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6F4E37"/>
            </a:solidFill>
            <a:round/>
          </a:ln>
          <a:effectLst/>
        </c:spPr>
        <c:marker>
          <c:symbol val="circle"/>
          <c:size val="5"/>
          <c:spPr>
            <a:solidFill>
              <a:srgbClr val="634832"/>
            </a:solidFill>
            <a:ln w="9525">
              <a:solidFill>
                <a:srgbClr val="6F4E37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6F4E37"/>
            </a:solidFill>
            <a:round/>
          </a:ln>
          <a:effectLst/>
        </c:spPr>
        <c:marker>
          <c:symbol val="circle"/>
          <c:size val="5"/>
          <c:spPr>
            <a:solidFill>
              <a:srgbClr val="634832"/>
            </a:solidFill>
            <a:ln w="9525">
              <a:solidFill>
                <a:srgbClr val="6F4E37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rgbClr val="6F4E37"/>
            </a:solidFill>
            <a:round/>
          </a:ln>
          <a:effectLst/>
        </c:spPr>
        <c:marker>
          <c:symbol val="circle"/>
          <c:size val="5"/>
          <c:spPr>
            <a:solidFill>
              <a:srgbClr val="634832"/>
            </a:solidFill>
            <a:ln w="9525">
              <a:solidFill>
                <a:srgbClr val="6F4E37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rgbClr val="634832"/>
            </a:solidFill>
            <a:ln w="9525">
              <a:solidFill>
                <a:srgbClr val="6F4E37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8220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38220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38220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38220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634832"/>
          </a:solidFill>
          <a:ln w="2857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38220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Pivot!$K$10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rgbClr val="634832"/>
            </a:solidFill>
            <a:ln w="28575" cap="rnd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Pivot!$J$11:$J$14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Pivot!$K$11:$K$14</c:f>
              <c:numCache>
                <c:formatCode>General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7-49F6-B4B7-5E4E42D45CAE}"/>
            </c:ext>
          </c:extLst>
        </c:ser>
        <c:ser>
          <c:idx val="1"/>
          <c:order val="1"/>
          <c:tx>
            <c:strRef>
              <c:f>Pivot!$L$10</c:f>
              <c:strCache>
                <c:ptCount val="1"/>
                <c:pt idx="0">
                  <c:v>Sum of Total bill</c:v>
                </c:pt>
              </c:strCache>
            </c:strRef>
          </c:tx>
          <c:spPr>
            <a:solidFill>
              <a:srgbClr val="38220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Pivot!$J$11:$J$14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Pivot!$L$11:$L$14</c:f>
              <c:numCache>
                <c:formatCode>General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7-49F6-B4B7-5E4E42D45C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57486824"/>
        <c:axId val="557704280"/>
      </c:barChart>
      <c:catAx>
        <c:axId val="557486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Store</a:t>
                </a:r>
                <a:r>
                  <a:rPr lang="en-US" baseline="0"/>
                  <a:t> Locations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704280"/>
        <c:crosses val="autoZero"/>
        <c:auto val="1"/>
        <c:lblAlgn val="ctr"/>
        <c:lblOffset val="100"/>
        <c:noMultiLvlLbl val="0"/>
      </c:catAx>
      <c:valAx>
        <c:axId val="5577042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Footfall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486824"/>
        <c:crosses val="autoZero"/>
        <c:crossBetween val="between"/>
      </c:valAx>
      <c:spPr>
        <a:solidFill>
          <a:srgbClr val="967259"/>
        </a:solidFill>
      </c:spPr>
    </c:plotArea>
    <c:plotVisOnly val="1"/>
    <c:dispBlanksAs val="gap"/>
    <c:showDLblsOverMax val="0"/>
    <c:extLst/>
  </c:chart>
  <c:spPr>
    <a:solidFill>
      <a:srgbClr val="967259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>
          <a:solidFill>
            <a:srgbClr val="38220F"/>
          </a:solidFill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966-504A-66EF-9FA3-586DF0F5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8FD-4519-BCB0-E905-FF039E684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D451-2784-453E-FBF1-259A7742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4621-832A-366E-2D4F-9E19AD3F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C789-3837-09B7-6527-43696B7A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D03-4225-DC9E-37CE-8F7F5BA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4902-6636-1863-41A0-CA49B71C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9669-B184-61D0-9E53-62C650E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75F4-EDBF-DB19-2CBB-59650D60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E412-4F22-600B-6843-A20386AF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345CA-7548-6539-C2AA-34356B04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3591-B657-C744-235F-B7920405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15E2-8962-909A-4012-CD07FD58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BD42-93CC-B3AF-C05C-97CF0EE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D8D6-45E6-2724-5645-761E6BA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C599-3BBC-8BF7-0A3B-055233F9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DBB8-5A63-4B5A-F0D5-F43D0536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2CAA-8E3A-8027-2DFF-0CB2A8B3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4A-623E-4902-E7AF-1B961C44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3430-56F3-0A3F-5DF3-085B8C71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A50F-5412-E9EF-EEDF-75746834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C359-01D4-A62F-1927-08320898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3D65-AF4B-1683-ACE0-8886CE8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081C-F461-D966-B217-B45AFCF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F711-76BD-F2A6-80F5-7B86CD4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72B3-8E22-CFCA-83DF-085EC29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2D5B-FA0C-4AD8-9FFB-D143C8FED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655DC-26F5-C2FD-54A6-D0EB5BAAF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2DF5-208B-4660-8A0A-579D6C7C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A5E0-6CAF-DB2D-F1DA-F3494A8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4D5B-52BA-04A2-6CAF-57A0F32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4A6F-EB95-9095-3B32-EAF7AB79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BB73-5475-3F3E-C7BA-B01BAEB4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1ADD-2D89-A0F1-91EB-2B24F11A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545E-C2D4-9D26-DD9F-4C9A0805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47E11-B58D-F4F8-CF9C-0AD43569A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D6E05-E806-D90F-E61B-B8A449AC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BF93-1ABD-F720-6C56-3269AD2F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15235-F501-667C-3AB5-CCABFCF5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E78-726E-13EF-80C8-A2B6CB5E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5A649-131D-4B64-A19B-8D379750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83F4C-14DE-D31C-8B45-9BDE8CCF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CF5F-F4DE-F110-32FF-ACF8599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4F848-F322-D16F-ADEE-6990F1A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ED334-7CA7-B4A1-145C-2F89FE84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7DEF8-7536-891E-8628-219442D5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5D0-6804-2416-68DB-61EA017A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83BC-3E35-DE22-AC95-CF3E609F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575C-5B88-3C52-2CFC-09389D38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197D-F29F-FE92-4B8A-D7451A2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0598B-3195-1239-C7B8-9621CC5F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DB9D-7139-F898-5295-E1B596E3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828A-757F-BE75-7B3A-4F3DD918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909DB-44A1-5E66-1C2A-5D43059BB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9E2A-314A-482A-E98C-68FE1606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7A94-B1B3-4936-4E22-8FB43576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1F9A-3D55-B04F-34A0-DBDB5474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DF0C-CCEF-E275-D8C6-BBC944C9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A19D-F1F6-F99C-0FEB-FECC22F0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0938-DFDA-BA5B-D5E0-7C11B0AB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5B63-D4E1-F812-E482-5CBC3060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789B8-5510-430D-B5E7-878C1EE89B9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02C-724C-08A6-41FA-99FF9E2D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D4D1-400F-6D2A-2B76-4F2A85784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E6329-E2B8-4859-B131-9DE455B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table-background-coffee-cup-white-donuts-drink-wallpaper-goew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table-background-coffee-cup-white-donuts-drink-wallpaper-goew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table-background-coffee-cup-white-donuts-drink-wallpaper-goew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table-background-coffee-cup-white-donuts-drink-wallpaper-goew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table-background-coffee-cup-white-donuts-drink-wallpaper-goew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ffee cup with coffee beans spilling out&#10;&#10;Description automatically generated">
            <a:extLst>
              <a:ext uri="{FF2B5EF4-FFF2-40B4-BE49-F238E27FC236}">
                <a16:creationId xmlns:a16="http://schemas.microsoft.com/office/drawing/2014/main" id="{A3BF60B0-E7C4-2849-F191-C9440E1A0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1732" y="-28937"/>
            <a:ext cx="12454360" cy="70316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9FB44-9929-9A27-92FA-568E4FBA080E}"/>
              </a:ext>
            </a:extLst>
          </p:cNvPr>
          <p:cNvSpPr/>
          <p:nvPr/>
        </p:nvSpPr>
        <p:spPr>
          <a:xfrm>
            <a:off x="0" y="1302977"/>
            <a:ext cx="6273477" cy="2308324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Coffee Sales </a:t>
            </a:r>
          </a:p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Analysis</a:t>
            </a:r>
            <a:endParaRPr 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487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making a coffee">
            <a:extLst>
              <a:ext uri="{FF2B5EF4-FFF2-40B4-BE49-F238E27FC236}">
                <a16:creationId xmlns:a16="http://schemas.microsoft.com/office/drawing/2014/main" id="{DD22D620-23C5-0876-FA73-34FD3248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4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FD795-D49A-5A38-B3A1-DD8B6FFD411C}"/>
              </a:ext>
            </a:extLst>
          </p:cNvPr>
          <p:cNvSpPr txBox="1"/>
          <p:nvPr/>
        </p:nvSpPr>
        <p:spPr>
          <a:xfrm>
            <a:off x="1018571" y="1331086"/>
            <a:ext cx="10069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Average price and order are </a:t>
            </a:r>
          </a:p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4.69 and 1.44 per person respectively  </a:t>
            </a:r>
          </a:p>
        </p:txBody>
      </p:sp>
    </p:spTree>
    <p:extLst>
      <p:ext uri="{BB962C8B-B14F-4D97-AF65-F5344CB8AC3E}">
        <p14:creationId xmlns:p14="http://schemas.microsoft.com/office/powerpoint/2010/main" val="365396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ffee cup with coffee beans spilling out&#10;&#10;Description automatically generated">
            <a:extLst>
              <a:ext uri="{FF2B5EF4-FFF2-40B4-BE49-F238E27FC236}">
                <a16:creationId xmlns:a16="http://schemas.microsoft.com/office/drawing/2014/main" id="{3839D9BC-A0E1-2D40-52B9-750D7AD55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3307" y="-28937"/>
            <a:ext cx="12338613" cy="702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165FE-106E-783C-3EBC-E49942AF9B3A}"/>
              </a:ext>
            </a:extLst>
          </p:cNvPr>
          <p:cNvSpPr txBox="1"/>
          <p:nvPr/>
        </p:nvSpPr>
        <p:spPr>
          <a:xfrm>
            <a:off x="-173622" y="1377387"/>
            <a:ext cx="84842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do sales vary by hour of the day</a:t>
            </a:r>
          </a:p>
        </p:txBody>
      </p:sp>
    </p:spTree>
    <p:extLst>
      <p:ext uri="{BB962C8B-B14F-4D97-AF65-F5344CB8AC3E}">
        <p14:creationId xmlns:p14="http://schemas.microsoft.com/office/powerpoint/2010/main" val="2792463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brown surface">
            <a:extLst>
              <a:ext uri="{FF2B5EF4-FFF2-40B4-BE49-F238E27FC236}">
                <a16:creationId xmlns:a16="http://schemas.microsoft.com/office/drawing/2014/main" id="{0F52818F-0E87-058B-2581-54FE71DB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ffee cup with coffee beans spilling out&#10;&#10;Description automatically generated">
            <a:extLst>
              <a:ext uri="{FF2B5EF4-FFF2-40B4-BE49-F238E27FC236}">
                <a16:creationId xmlns:a16="http://schemas.microsoft.com/office/drawing/2014/main" id="{3839D9BC-A0E1-2D40-52B9-750D7AD55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3307" y="-28937"/>
            <a:ext cx="12338613" cy="702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165FE-106E-783C-3EBC-E49942AF9B3A}"/>
              </a:ext>
            </a:extLst>
          </p:cNvPr>
          <p:cNvSpPr txBox="1"/>
          <p:nvPr/>
        </p:nvSpPr>
        <p:spPr>
          <a:xfrm>
            <a:off x="-127325" y="1562582"/>
            <a:ext cx="9618562" cy="306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Coffee sales are maximum in morning time  from 7 to 10</a:t>
            </a:r>
          </a:p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 </a:t>
            </a:r>
          </a:p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Lowest at 8’o clock in the evening</a:t>
            </a:r>
          </a:p>
        </p:txBody>
      </p:sp>
    </p:spTree>
    <p:extLst>
      <p:ext uri="{BB962C8B-B14F-4D97-AF65-F5344CB8AC3E}">
        <p14:creationId xmlns:p14="http://schemas.microsoft.com/office/powerpoint/2010/main" val="3946195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ffee cup with coffee beans spilling out&#10;&#10;Description automatically generated">
            <a:extLst>
              <a:ext uri="{FF2B5EF4-FFF2-40B4-BE49-F238E27FC236}">
                <a16:creationId xmlns:a16="http://schemas.microsoft.com/office/drawing/2014/main" id="{3839D9BC-A0E1-2D40-52B9-750D7AD55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3307" y="-28937"/>
            <a:ext cx="12338613" cy="702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165FE-106E-783C-3EBC-E49942AF9B3A}"/>
              </a:ext>
            </a:extLst>
          </p:cNvPr>
          <p:cNvSpPr txBox="1"/>
          <p:nvPr/>
        </p:nvSpPr>
        <p:spPr>
          <a:xfrm>
            <a:off x="-173622" y="1377387"/>
            <a:ext cx="84842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do sales vary by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79111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bar chart">
            <a:extLst>
              <a:ext uri="{FF2B5EF4-FFF2-40B4-BE49-F238E27FC236}">
                <a16:creationId xmlns:a16="http://schemas.microsoft.com/office/drawing/2014/main" id="{7D0FF671-1E84-F7FB-7F5D-6531B244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5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ffee cup with coffee beans spilling out&#10;&#10;Description automatically generated">
            <a:extLst>
              <a:ext uri="{FF2B5EF4-FFF2-40B4-BE49-F238E27FC236}">
                <a16:creationId xmlns:a16="http://schemas.microsoft.com/office/drawing/2014/main" id="{3839D9BC-A0E1-2D40-52B9-750D7AD55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3307" y="-28937"/>
            <a:ext cx="12338613" cy="702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165FE-106E-783C-3EBC-E49942AF9B3A}"/>
              </a:ext>
            </a:extLst>
          </p:cNvPr>
          <p:cNvSpPr txBox="1"/>
          <p:nvPr/>
        </p:nvSpPr>
        <p:spPr>
          <a:xfrm>
            <a:off x="-173622" y="1377387"/>
            <a:ext cx="84842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Orders number are similar for all the days of week except for Sunday which has the lowest number of order</a:t>
            </a:r>
          </a:p>
        </p:txBody>
      </p:sp>
    </p:spTree>
    <p:extLst>
      <p:ext uri="{BB962C8B-B14F-4D97-AF65-F5344CB8AC3E}">
        <p14:creationId xmlns:p14="http://schemas.microsoft.com/office/powerpoint/2010/main" val="3619688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brown surface">
            <a:extLst>
              <a:ext uri="{FF2B5EF4-FFF2-40B4-BE49-F238E27FC236}">
                <a16:creationId xmlns:a16="http://schemas.microsoft.com/office/drawing/2014/main" id="{0F52818F-0E87-058B-2581-54FE71DB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9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7B44CF-6C78-43D7-5CC2-E0D272C8BE5F}"/>
              </a:ext>
            </a:extLst>
          </p:cNvPr>
          <p:cNvSpPr/>
          <p:nvPr/>
        </p:nvSpPr>
        <p:spPr>
          <a:xfrm>
            <a:off x="5324353" y="856523"/>
            <a:ext cx="5908599" cy="18172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Morning 10’o clock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peak time </a:t>
            </a:r>
          </a:p>
        </p:txBody>
      </p:sp>
    </p:spTree>
    <p:extLst>
      <p:ext uri="{BB962C8B-B14F-4D97-AF65-F5344CB8AC3E}">
        <p14:creationId xmlns:p14="http://schemas.microsoft.com/office/powerpoint/2010/main" val="439276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B4DCC5-4E49-430B-A2FB-3F2D997A9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456332"/>
              </p:ext>
            </p:extLst>
          </p:nvPr>
        </p:nvGraphicFramePr>
        <p:xfrm>
          <a:off x="0" y="0"/>
          <a:ext cx="12192000" cy="684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165FE-106E-783C-3EBC-E49942AF9B3A}"/>
              </a:ext>
            </a:extLst>
          </p:cNvPr>
          <p:cNvSpPr txBox="1"/>
          <p:nvPr/>
        </p:nvSpPr>
        <p:spPr>
          <a:xfrm>
            <a:off x="1743916" y="5464357"/>
            <a:ext cx="9190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Sales vary</a:t>
            </a: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across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51138115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Sihag</dc:creator>
  <cp:lastModifiedBy>Raj Sihag</cp:lastModifiedBy>
  <cp:revision>2</cp:revision>
  <dcterms:created xsi:type="dcterms:W3CDTF">2024-07-10T14:32:19Z</dcterms:created>
  <dcterms:modified xsi:type="dcterms:W3CDTF">2024-07-10T21:14:39Z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2024-07-10T14:43:20Z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a32eadca-1b1a-4fe2-a317-59181f9bf7f5</vt:lpwstr>
  </property>
  <property fmtid="{D5CDD505-2E9C-101B-9397-08002B2CF9AE}" pid="7" name="MSIP_Label_defa4170-0d19-0005-0004-bc88714345d2_ActionId">
    <vt:lpwstr>22d9044c-d2ca-497d-8138-69cf00706107</vt:lpwstr>
  </property>
  <property fmtid="{D5CDD505-2E9C-101B-9397-08002B2CF9AE}" pid="8" name="MSIP_Label_defa4170-0d19-0005-0004-bc88714345d2_ContentBits">
    <vt:lpwstr>0</vt:lpwstr>
  </property>
</Properties>
</file>