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60" r:id="rId5"/>
    <p:sldId id="261" r:id="rId6"/>
    <p:sldId id="262" r:id="rId7"/>
    <p:sldId id="257" r:id="rId8"/>
    <p:sldId id="259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F7AC-71FC-4F5B-AD81-E788D28200F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48679-2174-4FFF-9CE7-03D2B1FF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48679-2174-4FFF-9CE7-03D2B1FF08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Comparison of D</a:t>
            </a:r>
            <a:r>
              <a:rPr lang="en-US" dirty="0"/>
              <a:t>a</a:t>
            </a:r>
            <a:r>
              <a:rPr dirty="0"/>
              <a:t>ta Connection Types in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Import Connection, Direct</a:t>
            </a:r>
            <a:r>
              <a:rPr lang="en-US" dirty="0"/>
              <a:t> </a:t>
            </a:r>
            <a:r>
              <a:rPr dirty="0"/>
              <a:t>Query, and Live Connection</a:t>
            </a:r>
            <a:r>
              <a:rPr lang="en-US" dirty="0"/>
              <a:t> in Power BI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1ECB-30B6-68BA-F329-A27655AE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and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67A5-759C-5F3D-7F83-D22C3809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Entities  are real world object. Object have attribute.</a:t>
            </a:r>
          </a:p>
          <a:p>
            <a:r>
              <a:rPr lang="en-US" sz="1800" dirty="0"/>
              <a:t>In database data are stored in tabular form which contains entity  and their attribute.</a:t>
            </a:r>
          </a:p>
          <a:p>
            <a:r>
              <a:rPr lang="en-US" sz="1800" dirty="0"/>
              <a:t>Relationships are the established associations between entities.</a:t>
            </a:r>
          </a:p>
          <a:p>
            <a:r>
              <a:rPr lang="en-US" sz="1800" dirty="0"/>
              <a:t>There are three types of relationships between the data /entity  we encounter in the designing phase :one-to-one, one-to-many and many to many.</a:t>
            </a:r>
          </a:p>
          <a:p>
            <a:r>
              <a:rPr lang="en-US" sz="1800" dirty="0"/>
              <a:t>In one-to-one relationship one entity has only one association or relation with other entity.</a:t>
            </a:r>
          </a:p>
          <a:p>
            <a:r>
              <a:rPr lang="en-US" sz="1800" dirty="0"/>
              <a:t>In one-to-many relationship one entity has many  association or relation with other entity.</a:t>
            </a:r>
          </a:p>
          <a:p>
            <a:r>
              <a:rPr lang="en-US" sz="1800" dirty="0"/>
              <a:t>In Many-to Many relationship multiple records in a table are associated with multiple records in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340218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9732-C293-9217-CA84-0A39FFCC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8032-A247-F722-AB45-18823346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and Relationship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Schema</a:t>
            </a:r>
          </a:p>
          <a:p>
            <a:r>
              <a:rPr lang="en-US" dirty="0"/>
              <a:t>Star Schema</a:t>
            </a:r>
          </a:p>
          <a:p>
            <a:r>
              <a:rPr lang="en-US" dirty="0"/>
              <a:t>Fact Table</a:t>
            </a:r>
          </a:p>
          <a:p>
            <a:r>
              <a:rPr lang="en-US" dirty="0"/>
              <a:t>Dimensional Table</a:t>
            </a:r>
          </a:p>
        </p:txBody>
      </p:sp>
    </p:spTree>
    <p:extLst>
      <p:ext uri="{BB962C8B-B14F-4D97-AF65-F5344CB8AC3E}">
        <p14:creationId xmlns:p14="http://schemas.microsoft.com/office/powerpoint/2010/main" val="3051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6101-3E1F-7BCC-CF45-38804D62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and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20C6-B169-2546-B09D-6705B8D7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Normalization is the process of organizing data in a database. This includes creating tables and establishing  relationships between those tables to make  the database more flexible by minimizing redundancy and eliminating inconsistent  dependency.</a:t>
            </a:r>
          </a:p>
          <a:p>
            <a:r>
              <a:rPr lang="en-US" sz="1800" dirty="0"/>
              <a:t>Schema A structured framework  or plan  which defines  how data points are organized  and connected with each other.</a:t>
            </a:r>
          </a:p>
          <a:p>
            <a:r>
              <a:rPr lang="en-US" sz="1800" dirty="0"/>
              <a:t>Star Schema –In star schema framework one fact table is surrounded  by multiple  dimensional table.it looks like star  so its called Star Schema.</a:t>
            </a:r>
          </a:p>
          <a:p>
            <a:r>
              <a:rPr lang="en-US" sz="1800" dirty="0"/>
              <a:t>Fact Table-Fact table  store quantitative (numeric )data.it holds foreign keys with reference to primary key of Dimensional Table. Fact table contains  the measuring of the attributes of a dimension table.</a:t>
            </a:r>
          </a:p>
          <a:p>
            <a:r>
              <a:rPr lang="en-US" sz="1800" dirty="0"/>
              <a:t>Dimensional Table-Dimensional table store qualitative (descriptive)  data .it holds the primary key.it stores  attributes  describing the facts in a fact table.</a:t>
            </a:r>
          </a:p>
        </p:txBody>
      </p:sp>
    </p:spTree>
    <p:extLst>
      <p:ext uri="{BB962C8B-B14F-4D97-AF65-F5344CB8AC3E}">
        <p14:creationId xmlns:p14="http://schemas.microsoft.com/office/powerpoint/2010/main" val="96366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8FA9-DBBE-7439-BFCE-AC948F28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70642-A1E3-9682-D0CC-D2C53462AE6D}"/>
              </a:ext>
            </a:extLst>
          </p:cNvPr>
          <p:cNvSpPr/>
          <p:nvPr/>
        </p:nvSpPr>
        <p:spPr>
          <a:xfrm>
            <a:off x="457200" y="1636174"/>
            <a:ext cx="8106697" cy="4454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diagram of a star schema&#10;&#10;Description automatically generated">
            <a:extLst>
              <a:ext uri="{FF2B5EF4-FFF2-40B4-BE49-F238E27FC236}">
                <a16:creationId xmlns:a16="http://schemas.microsoft.com/office/drawing/2014/main" id="{7F9C8D01-B540-922F-26ED-06D81B9B2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651" y="1779640"/>
            <a:ext cx="8045246" cy="4310547"/>
          </a:xfrm>
        </p:spPr>
      </p:pic>
    </p:spTree>
    <p:extLst>
      <p:ext uri="{BB962C8B-B14F-4D97-AF65-F5344CB8AC3E}">
        <p14:creationId xmlns:p14="http://schemas.microsoft.com/office/powerpoint/2010/main" val="33772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890C-F325-11DB-7575-8B6498B5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2ED3-CEFF-5A6C-71DC-D97AFC81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is a collection of components:-</a:t>
            </a:r>
          </a:p>
          <a:p>
            <a:r>
              <a:rPr lang="en-US" dirty="0"/>
              <a:t>Power Query- For Cleaning the data collection of components: </a:t>
            </a:r>
          </a:p>
          <a:p>
            <a:r>
              <a:rPr lang="en-US" dirty="0"/>
              <a:t>Power Pivot– creating relationship between multiple data sources .</a:t>
            </a:r>
          </a:p>
          <a:p>
            <a:r>
              <a:rPr lang="en-US" dirty="0"/>
              <a:t>Power View– to create different type of charts</a:t>
            </a:r>
          </a:p>
          <a:p>
            <a:r>
              <a:rPr lang="en-US" dirty="0"/>
              <a:t>Power BI Service– to share</a:t>
            </a:r>
          </a:p>
        </p:txBody>
      </p:sp>
    </p:spTree>
    <p:extLst>
      <p:ext uri="{BB962C8B-B14F-4D97-AF65-F5344CB8AC3E}">
        <p14:creationId xmlns:p14="http://schemas.microsoft.com/office/powerpoint/2010/main" val="7994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67C7-6BC1-7413-E33B-4179F3C4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Power BI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B92F-AD37-3811-7D75-0FF897F4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Power BI Desktop– used to create reports </a:t>
            </a:r>
          </a:p>
          <a:p>
            <a:pPr marL="0" indent="0">
              <a:buNone/>
            </a:pPr>
            <a:r>
              <a:rPr lang="en-US" dirty="0"/>
              <a:t>• Power BI Service– used to publish the reports</a:t>
            </a:r>
          </a:p>
        </p:txBody>
      </p:sp>
    </p:spTree>
    <p:extLst>
      <p:ext uri="{BB962C8B-B14F-4D97-AF65-F5344CB8AC3E}">
        <p14:creationId xmlns:p14="http://schemas.microsoft.com/office/powerpoint/2010/main" val="384403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091B-4A50-1C85-9B0E-C10EF608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2377-AAC3-BA53-7D25-D0E06FA3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is extracted from the data source and loaded to Power BI Desktop.</a:t>
            </a:r>
          </a:p>
          <a:p>
            <a:r>
              <a:rPr lang="en-US" sz="2000" dirty="0"/>
              <a:t>Pro a/c and premium a/c support upload of data up to 1GB and 10 GB respectfully.</a:t>
            </a:r>
          </a:p>
          <a:p>
            <a:r>
              <a:rPr lang="en-US" sz="2000" dirty="0"/>
              <a:t>Merge data from Multiple source.</a:t>
            </a:r>
          </a:p>
          <a:p>
            <a:r>
              <a:rPr lang="en-US" sz="2000" dirty="0"/>
              <a:t>We can create Data models, transform data  and perform calculations  using DAX.</a:t>
            </a:r>
          </a:p>
          <a:p>
            <a:r>
              <a:rPr lang="en-US" sz="2000" dirty="0"/>
              <a:t>We can work offline.</a:t>
            </a:r>
          </a:p>
          <a:p>
            <a:r>
              <a:rPr lang="en-US" sz="2000" dirty="0"/>
              <a:t>Working with import mode is faster.</a:t>
            </a:r>
          </a:p>
          <a:p>
            <a:r>
              <a:rPr lang="en-US" sz="2000" dirty="0"/>
              <a:t>We need refresh the data at regular interval.</a:t>
            </a:r>
          </a:p>
          <a:p>
            <a:r>
              <a:rPr lang="en-US" sz="2000" dirty="0"/>
              <a:t>Load data from various sources such as excel files, CSV files, databases, and cloud –based services like Microsoft Dynamics ,Salesforce, Azure </a:t>
            </a:r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306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BB0E-2D74-B338-A78E-565BFEC2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67C6-385C-4DE4-7622-C1EACCB3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Direct connection to the  data source.</a:t>
            </a:r>
          </a:p>
          <a:p>
            <a:r>
              <a:rPr lang="en-US" sz="2000" dirty="0"/>
              <a:t>Can deal with large data set.</a:t>
            </a:r>
          </a:p>
          <a:p>
            <a:r>
              <a:rPr lang="en-US" sz="2000" dirty="0"/>
              <a:t>Real time and accurate data.</a:t>
            </a:r>
          </a:p>
          <a:p>
            <a:r>
              <a:rPr lang="en-US" sz="2000" dirty="0"/>
              <a:t>Limited data modelling and DAX Functionality. Only two view tab in power BI desktop report view and model view.</a:t>
            </a:r>
          </a:p>
          <a:p>
            <a:r>
              <a:rPr lang="en-US" sz="2000" dirty="0"/>
              <a:t>Slower than other types of connection.</a:t>
            </a:r>
          </a:p>
          <a:p>
            <a:r>
              <a:rPr lang="en-US" sz="2000" dirty="0"/>
              <a:t>We cannot work offline.</a:t>
            </a:r>
          </a:p>
          <a:p>
            <a:r>
              <a:rPr lang="en-US" sz="2000" dirty="0"/>
              <a:t>Some of the data sources supporting Direct Query from Power BI are SQL Server, Snowflake, Oracle Database, Spark, </a:t>
            </a:r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439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3A76-FB2B-FA51-B2B1-385587ED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461F-3B29-4FC7-3C7C-C78A4EF2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Direct  connection to the analysis service model.</a:t>
            </a:r>
          </a:p>
          <a:p>
            <a:r>
              <a:rPr lang="en-US" sz="2000" dirty="0"/>
              <a:t>Excellent for Large dataset.</a:t>
            </a:r>
          </a:p>
          <a:p>
            <a:r>
              <a:rPr lang="en-US" sz="2000" dirty="0"/>
              <a:t>Real time and accurate data.</a:t>
            </a:r>
          </a:p>
          <a:p>
            <a:r>
              <a:rPr lang="en-US" sz="2000" dirty="0"/>
              <a:t>We cannot work offline.</a:t>
            </a:r>
          </a:p>
          <a:p>
            <a:r>
              <a:rPr lang="en-US" sz="2000" dirty="0"/>
              <a:t>Supports DAX.</a:t>
            </a:r>
          </a:p>
          <a:p>
            <a:r>
              <a:rPr lang="en-US" sz="2000" dirty="0"/>
              <a:t>Slower connection, Need to do performance tuning.</a:t>
            </a:r>
          </a:p>
          <a:p>
            <a:r>
              <a:rPr lang="en-US" sz="2000" dirty="0"/>
              <a:t>Limited Functionality –no power query and cannot combine data from multiple source.</a:t>
            </a:r>
          </a:p>
          <a:p>
            <a:r>
              <a:rPr lang="en-US" sz="2000" dirty="0"/>
              <a:t>Live Connection is only supported for these data source ;Azure Analysis Services, </a:t>
            </a:r>
            <a:r>
              <a:rPr lang="en-US" sz="2000" dirty="0" err="1"/>
              <a:t>Sql</a:t>
            </a:r>
            <a:r>
              <a:rPr lang="en-US" sz="2000" dirty="0"/>
              <a:t> Server Analysis Services(SSAS) Tabular, SQL, </a:t>
            </a:r>
            <a:r>
              <a:rPr lang="en-US" sz="2000" dirty="0" err="1"/>
              <a:t>Sql</a:t>
            </a:r>
            <a:r>
              <a:rPr lang="en-US" sz="2000" dirty="0"/>
              <a:t> Server Analysis Services(SSAS)  Multi –Dimensional and Power BI dataset in the Service.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32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Detailed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39692"/>
              </p:ext>
            </p:extLst>
          </p:nvPr>
        </p:nvGraphicFramePr>
        <p:xfrm>
          <a:off x="167147" y="1417638"/>
          <a:ext cx="8878528" cy="516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pPr algn="ctr"/>
                      <a:r>
                        <a:t>Feature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Import Connection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DirectQuery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Live Connection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664"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Data copied and stored in-memory in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Direct queries to the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Direct queries to Analysis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865">
                <a:tc>
                  <a:txBody>
                    <a:bodyPr/>
                    <a:lstStyle/>
                    <a:p>
                      <a:pPr algn="l"/>
                      <a: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Fast after initial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Depends on source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Depends on Analysis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865">
                <a:tc>
                  <a:txBody>
                    <a:bodyPr/>
                    <a:lstStyle/>
                    <a:p>
                      <a:pPr algn="l"/>
                      <a:r>
                        <a:t>Data Freshness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Scheduled refresh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865">
                <a:tc>
                  <a:txBody>
                    <a:bodyPr/>
                    <a:lstStyle/>
                    <a:p>
                      <a:pPr algn="l"/>
                      <a:r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Limited by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Limited by source system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Limited by Analysis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2664">
                <a:tc>
                  <a:txBody>
                    <a:bodyPr/>
                    <a:lstStyle/>
                    <a:p>
                      <a:pPr algn="l"/>
                      <a:r>
                        <a:t>Query 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Few limitations within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Limited by source system SQL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Limited by Analysis Services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865">
                <a:tc>
                  <a:txBody>
                    <a:bodyPr/>
                    <a:lstStyle/>
                    <a:p>
                      <a:pPr algn="l"/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Static/slow-changing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Real-time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Centralized model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Comparison Continued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483" y="1371600"/>
          <a:ext cx="8898192" cy="521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4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algn="ctr"/>
                      <a:r>
                        <a:t>Feature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Import Connection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DirectQuery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Live Connection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Typical 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Any supported data source can be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Suitable for SQL databases and other sources that handle SQL queries efficiently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Specifically for SQL Server Analysis Services, Azure Analysis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2712">
                <a:tc>
                  <a:txBody>
                    <a:bodyPr/>
                    <a:lstStyle/>
                    <a:p>
                      <a:pPr algn="l"/>
                      <a:r>
                        <a:t>Setup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Simple to set up with data import wizard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Requires careful optimization to avoid performance bottlenecks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Setup can be complex, requiring configuration of Analysis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algn="l"/>
                      <a: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Security rules applied within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Security handled at the database level, Power BI passes through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Security managed by Analysis Services, with roles and permissions maintained centrally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DB9-63F3-0E7F-EC08-4D868C75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D505-F81B-0FD5-334D-DDCFED62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Modelling is the process of analyzing the data  and their relationship to the other data. It is used to analyze the data requirements that are required for data analysis.</a:t>
            </a:r>
          </a:p>
          <a:p>
            <a:r>
              <a:rPr lang="en-US" sz="2400" dirty="0"/>
              <a:t>Data Model is basically a blueprint/design, how the data should be stored in the database.</a:t>
            </a:r>
          </a:p>
          <a:p>
            <a:r>
              <a:rPr lang="en-US" sz="2400" dirty="0"/>
              <a:t>Involves application of formal techniques like Normalization and creation of ERD(Entity  Relationship diagram).</a:t>
            </a:r>
          </a:p>
        </p:txBody>
      </p:sp>
    </p:spTree>
    <p:extLst>
      <p:ext uri="{BB962C8B-B14F-4D97-AF65-F5344CB8AC3E}">
        <p14:creationId xmlns:p14="http://schemas.microsoft.com/office/powerpoint/2010/main" val="49314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900</Words>
  <Application>Microsoft Office PowerPoint</Application>
  <PresentationFormat>On-screen Show (4:3)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Comparison of Data Connection Types in Power BI</vt:lpstr>
      <vt:lpstr>Power BI</vt:lpstr>
      <vt:lpstr>How Power BI works ?</vt:lpstr>
      <vt:lpstr>Import</vt:lpstr>
      <vt:lpstr>Direct Query</vt:lpstr>
      <vt:lpstr>Live Connection</vt:lpstr>
      <vt:lpstr>Detailed Comparison</vt:lpstr>
      <vt:lpstr>Detailed Comparison Continued</vt:lpstr>
      <vt:lpstr>What Is  Data Modelling</vt:lpstr>
      <vt:lpstr>Entity and Relationship</vt:lpstr>
      <vt:lpstr>Basic Concepts</vt:lpstr>
      <vt:lpstr>Normalization and Schema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 ranjan</dc:creator>
  <cp:keywords/>
  <dc:description>generated using python-pptx</dc:description>
  <cp:lastModifiedBy>raj ranjan</cp:lastModifiedBy>
  <cp:revision>10</cp:revision>
  <dcterms:created xsi:type="dcterms:W3CDTF">2013-01-27T09:14:16Z</dcterms:created>
  <dcterms:modified xsi:type="dcterms:W3CDTF">2024-06-26T11:03:31Z</dcterms:modified>
  <cp:category/>
</cp:coreProperties>
</file>