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64" r:id="rId2"/>
    <p:sldId id="256" r:id="rId3"/>
    <p:sldId id="257" r:id="rId4"/>
    <p:sldId id="258" r:id="rId5"/>
    <p:sldId id="259" r:id="rId6"/>
    <p:sldId id="260" r:id="rId7"/>
    <p:sldId id="261" r:id="rId8"/>
    <p:sldId id="263"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56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F7AC42-C4A2-4397-8143-14CF837F54DE}" type="datetimeFigureOut">
              <a:rPr lang="en-US" smtClean="0"/>
              <a:t>7/14/2020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2417D0-D05F-4025-B2E5-816DD9416C3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4E41C8C-79AE-4870-A1C1-A3862CDE2891}" type="datetime1">
              <a:rPr lang="en-US" smtClean="0"/>
              <a:t>7/14/2020</a:t>
            </a:fld>
            <a:endParaRPr lang="en-US"/>
          </a:p>
        </p:txBody>
      </p:sp>
      <p:sp>
        <p:nvSpPr>
          <p:cNvPr id="19" name="Footer Placeholder 18"/>
          <p:cNvSpPr>
            <a:spLocks noGrp="1"/>
          </p:cNvSpPr>
          <p:nvPr>
            <p:ph type="ftr" sz="quarter" idx="11"/>
          </p:nvPr>
        </p:nvSpPr>
        <p:spPr/>
        <p:txBody>
          <a:bodyPr/>
          <a:lstStyle/>
          <a:p>
            <a:r>
              <a:rPr lang="en-US" smtClean="0"/>
              <a:t>©DTA-Rajneesh Kumar</a:t>
            </a:r>
            <a:endParaRPr lang="en-US"/>
          </a:p>
        </p:txBody>
      </p:sp>
      <p:sp>
        <p:nvSpPr>
          <p:cNvPr id="27" name="Slide Number Placeholder 26"/>
          <p:cNvSpPr>
            <a:spLocks noGrp="1"/>
          </p:cNvSpPr>
          <p:nvPr>
            <p:ph type="sldNum" sz="quarter" idx="12"/>
          </p:nvPr>
        </p:nvSpPr>
        <p:spPr/>
        <p:txBody>
          <a:bodyPr/>
          <a:lstStyle/>
          <a:p>
            <a:fld id="{E1BFB99A-1485-4CCC-8ABC-A5CE4FE7EC4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D2C0A2-AEB2-44CE-B510-FDB869FF1108}" type="datetime1">
              <a:rPr lang="en-US" smtClean="0"/>
              <a:t>7/14/2020</a:t>
            </a:fld>
            <a:endParaRPr lang="en-US"/>
          </a:p>
        </p:txBody>
      </p:sp>
      <p:sp>
        <p:nvSpPr>
          <p:cNvPr id="5" name="Footer Placeholder 4"/>
          <p:cNvSpPr>
            <a:spLocks noGrp="1"/>
          </p:cNvSpPr>
          <p:nvPr>
            <p:ph type="ftr" sz="quarter" idx="11"/>
          </p:nvPr>
        </p:nvSpPr>
        <p:spPr/>
        <p:txBody>
          <a:bodyPr/>
          <a:lstStyle/>
          <a:p>
            <a:r>
              <a:rPr lang="en-US" smtClean="0"/>
              <a:t>©DTA-Rajneesh Kumar</a:t>
            </a:r>
            <a:endParaRPr lang="en-US"/>
          </a:p>
        </p:txBody>
      </p:sp>
      <p:sp>
        <p:nvSpPr>
          <p:cNvPr id="6" name="Slide Number Placeholder 5"/>
          <p:cNvSpPr>
            <a:spLocks noGrp="1"/>
          </p:cNvSpPr>
          <p:nvPr>
            <p:ph type="sldNum" sz="quarter" idx="12"/>
          </p:nvPr>
        </p:nvSpPr>
        <p:spPr/>
        <p:txBody>
          <a:bodyPr/>
          <a:lstStyle/>
          <a:p>
            <a:fld id="{E1BFB99A-1485-4CCC-8ABC-A5CE4FE7EC4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F4892CB-B886-469C-98CF-CDC97F3980EF}" type="datetime1">
              <a:rPr lang="en-US" smtClean="0"/>
              <a:t>7/14/2020</a:t>
            </a:fld>
            <a:endParaRPr lang="en-US"/>
          </a:p>
        </p:txBody>
      </p:sp>
      <p:sp>
        <p:nvSpPr>
          <p:cNvPr id="5" name="Footer Placeholder 4"/>
          <p:cNvSpPr>
            <a:spLocks noGrp="1"/>
          </p:cNvSpPr>
          <p:nvPr>
            <p:ph type="ftr" sz="quarter" idx="11"/>
          </p:nvPr>
        </p:nvSpPr>
        <p:spPr/>
        <p:txBody>
          <a:bodyPr/>
          <a:lstStyle/>
          <a:p>
            <a:r>
              <a:rPr lang="en-US" smtClean="0"/>
              <a:t>©DTA-Rajneesh Kumar</a:t>
            </a:r>
            <a:endParaRPr lang="en-US"/>
          </a:p>
        </p:txBody>
      </p:sp>
      <p:sp>
        <p:nvSpPr>
          <p:cNvPr id="6" name="Slide Number Placeholder 5"/>
          <p:cNvSpPr>
            <a:spLocks noGrp="1"/>
          </p:cNvSpPr>
          <p:nvPr>
            <p:ph type="sldNum" sz="quarter" idx="12"/>
          </p:nvPr>
        </p:nvSpPr>
        <p:spPr/>
        <p:txBody>
          <a:bodyPr/>
          <a:lstStyle/>
          <a:p>
            <a:fld id="{E1BFB99A-1485-4CCC-8ABC-A5CE4FE7EC4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D5027F-6FA4-493D-9170-BBA7CE20FC6A}" type="datetime1">
              <a:rPr lang="en-US" smtClean="0"/>
              <a:t>7/14/2020</a:t>
            </a:fld>
            <a:endParaRPr lang="en-US"/>
          </a:p>
        </p:txBody>
      </p:sp>
      <p:sp>
        <p:nvSpPr>
          <p:cNvPr id="5" name="Footer Placeholder 4"/>
          <p:cNvSpPr>
            <a:spLocks noGrp="1"/>
          </p:cNvSpPr>
          <p:nvPr>
            <p:ph type="ftr" sz="quarter" idx="11"/>
          </p:nvPr>
        </p:nvSpPr>
        <p:spPr/>
        <p:txBody>
          <a:bodyPr/>
          <a:lstStyle/>
          <a:p>
            <a:r>
              <a:rPr lang="en-US" smtClean="0"/>
              <a:t>©DTA-Rajneesh Kumar</a:t>
            </a:r>
            <a:endParaRPr lang="en-US"/>
          </a:p>
        </p:txBody>
      </p:sp>
      <p:sp>
        <p:nvSpPr>
          <p:cNvPr id="6" name="Slide Number Placeholder 5"/>
          <p:cNvSpPr>
            <a:spLocks noGrp="1"/>
          </p:cNvSpPr>
          <p:nvPr>
            <p:ph type="sldNum" sz="quarter" idx="12"/>
          </p:nvPr>
        </p:nvSpPr>
        <p:spPr/>
        <p:txBody>
          <a:bodyPr/>
          <a:lstStyle/>
          <a:p>
            <a:fld id="{E1BFB99A-1485-4CCC-8ABC-A5CE4FE7EC4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9635AB2-5AEC-4876-BE14-551B58F4C020}" type="datetime1">
              <a:rPr lang="en-US" smtClean="0"/>
              <a:t>7/14/2020</a:t>
            </a:fld>
            <a:endParaRPr lang="en-US"/>
          </a:p>
        </p:txBody>
      </p:sp>
      <p:sp>
        <p:nvSpPr>
          <p:cNvPr id="5" name="Footer Placeholder 4"/>
          <p:cNvSpPr>
            <a:spLocks noGrp="1"/>
          </p:cNvSpPr>
          <p:nvPr>
            <p:ph type="ftr" sz="quarter" idx="11"/>
          </p:nvPr>
        </p:nvSpPr>
        <p:spPr/>
        <p:txBody>
          <a:bodyPr/>
          <a:lstStyle/>
          <a:p>
            <a:r>
              <a:rPr lang="en-US" smtClean="0"/>
              <a:t>©DTA-Rajneesh Kumar</a:t>
            </a:r>
            <a:endParaRPr lang="en-US"/>
          </a:p>
        </p:txBody>
      </p:sp>
      <p:sp>
        <p:nvSpPr>
          <p:cNvPr id="6" name="Slide Number Placeholder 5"/>
          <p:cNvSpPr>
            <a:spLocks noGrp="1"/>
          </p:cNvSpPr>
          <p:nvPr>
            <p:ph type="sldNum" sz="quarter" idx="12"/>
          </p:nvPr>
        </p:nvSpPr>
        <p:spPr/>
        <p:txBody>
          <a:bodyPr/>
          <a:lstStyle/>
          <a:p>
            <a:fld id="{E1BFB99A-1485-4CCC-8ABC-A5CE4FE7EC4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6630820-D746-4796-9C43-08C20E3622A7}" type="datetime1">
              <a:rPr lang="en-US" smtClean="0"/>
              <a:t>7/14/2020</a:t>
            </a:fld>
            <a:endParaRPr lang="en-US"/>
          </a:p>
        </p:txBody>
      </p:sp>
      <p:sp>
        <p:nvSpPr>
          <p:cNvPr id="6" name="Footer Placeholder 5"/>
          <p:cNvSpPr>
            <a:spLocks noGrp="1"/>
          </p:cNvSpPr>
          <p:nvPr>
            <p:ph type="ftr" sz="quarter" idx="11"/>
          </p:nvPr>
        </p:nvSpPr>
        <p:spPr/>
        <p:txBody>
          <a:bodyPr/>
          <a:lstStyle/>
          <a:p>
            <a:r>
              <a:rPr lang="en-US" smtClean="0"/>
              <a:t>©DTA-Rajneesh Kumar</a:t>
            </a:r>
            <a:endParaRPr lang="en-US"/>
          </a:p>
        </p:txBody>
      </p:sp>
      <p:sp>
        <p:nvSpPr>
          <p:cNvPr id="7" name="Slide Number Placeholder 6"/>
          <p:cNvSpPr>
            <a:spLocks noGrp="1"/>
          </p:cNvSpPr>
          <p:nvPr>
            <p:ph type="sldNum" sz="quarter" idx="12"/>
          </p:nvPr>
        </p:nvSpPr>
        <p:spPr/>
        <p:txBody>
          <a:bodyPr/>
          <a:lstStyle/>
          <a:p>
            <a:fld id="{E1BFB99A-1485-4CCC-8ABC-A5CE4FE7EC4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A2EE99B-6853-4532-B738-126DED99A2BC}" type="datetime1">
              <a:rPr lang="en-US" smtClean="0"/>
              <a:t>7/14/2020</a:t>
            </a:fld>
            <a:endParaRPr lang="en-US"/>
          </a:p>
        </p:txBody>
      </p:sp>
      <p:sp>
        <p:nvSpPr>
          <p:cNvPr id="8" name="Footer Placeholder 7"/>
          <p:cNvSpPr>
            <a:spLocks noGrp="1"/>
          </p:cNvSpPr>
          <p:nvPr>
            <p:ph type="ftr" sz="quarter" idx="11"/>
          </p:nvPr>
        </p:nvSpPr>
        <p:spPr/>
        <p:txBody>
          <a:bodyPr/>
          <a:lstStyle/>
          <a:p>
            <a:r>
              <a:rPr lang="en-US" smtClean="0"/>
              <a:t>©DTA-Rajneesh Kumar</a:t>
            </a:r>
            <a:endParaRPr lang="en-US"/>
          </a:p>
        </p:txBody>
      </p:sp>
      <p:sp>
        <p:nvSpPr>
          <p:cNvPr id="9" name="Slide Number Placeholder 8"/>
          <p:cNvSpPr>
            <a:spLocks noGrp="1"/>
          </p:cNvSpPr>
          <p:nvPr>
            <p:ph type="sldNum" sz="quarter" idx="12"/>
          </p:nvPr>
        </p:nvSpPr>
        <p:spPr/>
        <p:txBody>
          <a:bodyPr/>
          <a:lstStyle/>
          <a:p>
            <a:fld id="{E1BFB99A-1485-4CCC-8ABC-A5CE4FE7EC4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4837DAF-AEA8-4C3E-A899-13D76E4278B6}" type="datetime1">
              <a:rPr lang="en-US" smtClean="0"/>
              <a:t>7/14/2020</a:t>
            </a:fld>
            <a:endParaRPr lang="en-US"/>
          </a:p>
        </p:txBody>
      </p:sp>
      <p:sp>
        <p:nvSpPr>
          <p:cNvPr id="4" name="Footer Placeholder 3"/>
          <p:cNvSpPr>
            <a:spLocks noGrp="1"/>
          </p:cNvSpPr>
          <p:nvPr>
            <p:ph type="ftr" sz="quarter" idx="11"/>
          </p:nvPr>
        </p:nvSpPr>
        <p:spPr/>
        <p:txBody>
          <a:bodyPr/>
          <a:lstStyle/>
          <a:p>
            <a:r>
              <a:rPr lang="en-US" smtClean="0"/>
              <a:t>©DTA-Rajneesh Kumar</a:t>
            </a:r>
            <a:endParaRPr lang="en-US"/>
          </a:p>
        </p:txBody>
      </p:sp>
      <p:sp>
        <p:nvSpPr>
          <p:cNvPr id="5" name="Slide Number Placeholder 4"/>
          <p:cNvSpPr>
            <a:spLocks noGrp="1"/>
          </p:cNvSpPr>
          <p:nvPr>
            <p:ph type="sldNum" sz="quarter" idx="12"/>
          </p:nvPr>
        </p:nvSpPr>
        <p:spPr/>
        <p:txBody>
          <a:bodyPr/>
          <a:lstStyle/>
          <a:p>
            <a:fld id="{E1BFB99A-1485-4CCC-8ABC-A5CE4FE7EC4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2D8ADD-DB5D-46BD-AAD1-19D9D0F78287}" type="datetime1">
              <a:rPr lang="en-US" smtClean="0"/>
              <a:t>7/14/2020</a:t>
            </a:fld>
            <a:endParaRPr lang="en-US"/>
          </a:p>
        </p:txBody>
      </p:sp>
      <p:sp>
        <p:nvSpPr>
          <p:cNvPr id="3" name="Footer Placeholder 2"/>
          <p:cNvSpPr>
            <a:spLocks noGrp="1"/>
          </p:cNvSpPr>
          <p:nvPr>
            <p:ph type="ftr" sz="quarter" idx="11"/>
          </p:nvPr>
        </p:nvSpPr>
        <p:spPr/>
        <p:txBody>
          <a:bodyPr/>
          <a:lstStyle/>
          <a:p>
            <a:r>
              <a:rPr lang="en-US" smtClean="0"/>
              <a:t>©DTA-Rajneesh Kumar</a:t>
            </a:r>
            <a:endParaRPr lang="en-US"/>
          </a:p>
        </p:txBody>
      </p:sp>
      <p:sp>
        <p:nvSpPr>
          <p:cNvPr id="4" name="Slide Number Placeholder 3"/>
          <p:cNvSpPr>
            <a:spLocks noGrp="1"/>
          </p:cNvSpPr>
          <p:nvPr>
            <p:ph type="sldNum" sz="quarter" idx="12"/>
          </p:nvPr>
        </p:nvSpPr>
        <p:spPr/>
        <p:txBody>
          <a:bodyPr/>
          <a:lstStyle/>
          <a:p>
            <a:fld id="{E1BFB99A-1485-4CCC-8ABC-A5CE4FE7EC4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BB4193A-47F2-4ECD-95B8-BF9C2F8022B1}" type="datetime1">
              <a:rPr lang="en-US" smtClean="0"/>
              <a:t>7/14/2020</a:t>
            </a:fld>
            <a:endParaRPr lang="en-US"/>
          </a:p>
        </p:txBody>
      </p:sp>
      <p:sp>
        <p:nvSpPr>
          <p:cNvPr id="6" name="Footer Placeholder 5"/>
          <p:cNvSpPr>
            <a:spLocks noGrp="1"/>
          </p:cNvSpPr>
          <p:nvPr>
            <p:ph type="ftr" sz="quarter" idx="11"/>
          </p:nvPr>
        </p:nvSpPr>
        <p:spPr/>
        <p:txBody>
          <a:bodyPr/>
          <a:lstStyle/>
          <a:p>
            <a:r>
              <a:rPr lang="en-US" smtClean="0"/>
              <a:t>©DTA-Rajneesh Kumar</a:t>
            </a:r>
            <a:endParaRPr lang="en-US"/>
          </a:p>
        </p:txBody>
      </p:sp>
      <p:sp>
        <p:nvSpPr>
          <p:cNvPr id="7" name="Slide Number Placeholder 6"/>
          <p:cNvSpPr>
            <a:spLocks noGrp="1"/>
          </p:cNvSpPr>
          <p:nvPr>
            <p:ph type="sldNum" sz="quarter" idx="12"/>
          </p:nvPr>
        </p:nvSpPr>
        <p:spPr/>
        <p:txBody>
          <a:bodyPr/>
          <a:lstStyle/>
          <a:p>
            <a:fld id="{E1BFB99A-1485-4CCC-8ABC-A5CE4FE7EC4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8F04645-3751-4614-8FE0-4688AE2F43CD}" type="datetime1">
              <a:rPr lang="en-US" smtClean="0"/>
              <a:t>7/14/2020</a:t>
            </a:fld>
            <a:endParaRPr lang="en-US"/>
          </a:p>
        </p:txBody>
      </p:sp>
      <p:sp>
        <p:nvSpPr>
          <p:cNvPr id="6" name="Footer Placeholder 5"/>
          <p:cNvSpPr>
            <a:spLocks noGrp="1"/>
          </p:cNvSpPr>
          <p:nvPr>
            <p:ph type="ftr" sz="quarter" idx="11"/>
          </p:nvPr>
        </p:nvSpPr>
        <p:spPr/>
        <p:txBody>
          <a:bodyPr/>
          <a:lstStyle/>
          <a:p>
            <a:r>
              <a:rPr lang="en-US" smtClean="0"/>
              <a:t>©DTA-Rajneesh Kumar</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1BFB99A-1485-4CCC-8ABC-A5CE4FE7EC46}"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F7F34B2-4F53-4C9F-868E-61EE3C8955F8}" type="datetime1">
              <a:rPr lang="en-US" smtClean="0"/>
              <a:t>7/14/2020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©DTA-Rajneesh Kumar</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1BFB99A-1485-4CCC-8ABC-A5CE4FE7EC46}"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8: </a:t>
            </a:r>
            <a:r>
              <a:rPr lang="en-US" dirty="0" err="1" smtClean="0"/>
              <a:t>BattleField</a:t>
            </a:r>
            <a:endParaRPr lang="en-US" dirty="0"/>
          </a:p>
        </p:txBody>
      </p:sp>
      <p:sp>
        <p:nvSpPr>
          <p:cNvPr id="3" name="Content Placeholder 2"/>
          <p:cNvSpPr>
            <a:spLocks noGrp="1"/>
          </p:cNvSpPr>
          <p:nvPr>
            <p:ph idx="1"/>
          </p:nvPr>
        </p:nvSpPr>
        <p:spPr/>
        <p:txBody>
          <a:bodyPr/>
          <a:lstStyle/>
          <a:p>
            <a:r>
              <a:rPr lang="en-US" dirty="0" smtClean="0"/>
              <a:t>Functions Details</a:t>
            </a:r>
            <a:endParaRPr lang="en-US" dirty="0"/>
          </a:p>
        </p:txBody>
      </p:sp>
      <p:sp>
        <p:nvSpPr>
          <p:cNvPr id="4" name="Footer Placeholder 3"/>
          <p:cNvSpPr>
            <a:spLocks noGrp="1"/>
          </p:cNvSpPr>
          <p:nvPr>
            <p:ph type="ftr" sz="quarter" idx="11"/>
          </p:nvPr>
        </p:nvSpPr>
        <p:spPr/>
        <p:txBody>
          <a:bodyPr/>
          <a:lstStyle/>
          <a:p>
            <a:r>
              <a:rPr lang="en-US" smtClean="0"/>
              <a:t>©DTA-Rajneesh Kumar</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322487"/>
            <a:ext cx="9144000" cy="5078313"/>
          </a:xfrm>
          <a:prstGeom prst="rect">
            <a:avLst/>
          </a:prstGeom>
        </p:spPr>
        <p:txBody>
          <a:bodyPr wrap="square">
            <a:spAutoFit/>
          </a:bodyPr>
          <a:lstStyle/>
          <a:p>
            <a:pPr algn="just"/>
            <a:r>
              <a:rPr lang="en-US" sz="3600" b="1" dirty="0">
                <a:latin typeface="Courier New" pitchFamily="49" charset="0"/>
                <a:cs typeface="Courier New" pitchFamily="49" charset="0"/>
              </a:rPr>
              <a:t>Write a </a:t>
            </a:r>
            <a:r>
              <a:rPr lang="en-US" sz="3600" b="1" dirty="0" smtClean="0">
                <a:latin typeface="Courier New" pitchFamily="49" charset="0"/>
                <a:cs typeface="Courier New" pitchFamily="49" charset="0"/>
              </a:rPr>
              <a:t>python function, </a:t>
            </a:r>
            <a:r>
              <a:rPr lang="en-US" sz="3600" b="1" dirty="0" err="1" smtClean="0">
                <a:latin typeface="Courier New" pitchFamily="49" charset="0"/>
                <a:cs typeface="Courier New" pitchFamily="49" charset="0"/>
              </a:rPr>
              <a:t>find_pairs_of_numbers</a:t>
            </a:r>
            <a:r>
              <a:rPr lang="en-US" sz="3600" b="1" dirty="0">
                <a:latin typeface="Courier New" pitchFamily="49" charset="0"/>
                <a:cs typeface="Courier New" pitchFamily="49" charset="0"/>
              </a:rPr>
              <a:t>() which accepts a list of positive integers with no repetitions and returns count of pairs of numbers in the list that adds up to n. The function should return 0, if no such pairs are found in the list.</a:t>
            </a:r>
          </a:p>
        </p:txBody>
      </p:sp>
      <p:sp>
        <p:nvSpPr>
          <p:cNvPr id="9" name="Footer Placeholder 8"/>
          <p:cNvSpPr>
            <a:spLocks noGrp="1"/>
          </p:cNvSpPr>
          <p:nvPr>
            <p:ph type="ftr" sz="quarter" idx="11"/>
          </p:nvPr>
        </p:nvSpPr>
        <p:spPr/>
        <p:txBody>
          <a:bodyPr/>
          <a:lstStyle/>
          <a:p>
            <a:r>
              <a:rPr lang="en-US" smtClean="0"/>
              <a:t>©DTA-Rajneesh Kumar</a:t>
            </a:r>
            <a:endParaRPr lang="en-US"/>
          </a:p>
        </p:txBody>
      </p:sp>
      <p:sp>
        <p:nvSpPr>
          <p:cNvPr id="10" name="Rectangle 9"/>
          <p:cNvSpPr/>
          <p:nvPr/>
        </p:nvSpPr>
        <p:spPr>
          <a:xfrm>
            <a:off x="65803" y="228600"/>
            <a:ext cx="1915397"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Ques.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©DTA-Rajneesh Kumar</a:t>
            </a:r>
            <a:endParaRPr lang="en-US"/>
          </a:p>
        </p:txBody>
      </p:sp>
      <p:sp>
        <p:nvSpPr>
          <p:cNvPr id="4" name="Rectangle 3"/>
          <p:cNvSpPr/>
          <p:nvPr/>
        </p:nvSpPr>
        <p:spPr>
          <a:xfrm>
            <a:off x="272591" y="228600"/>
            <a:ext cx="1501821"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Ans.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2050" name="Picture 2"/>
          <p:cNvPicPr>
            <a:picLocks noChangeAspect="1" noChangeArrowheads="1"/>
          </p:cNvPicPr>
          <p:nvPr/>
        </p:nvPicPr>
        <p:blipFill>
          <a:blip r:embed="rId2" cstate="print"/>
          <a:srcRect l="36896" t="38542" r="19180" b="30208"/>
          <a:stretch>
            <a:fillRect/>
          </a:stretch>
        </p:blipFill>
        <p:spPr bwMode="auto">
          <a:xfrm>
            <a:off x="304800" y="1600200"/>
            <a:ext cx="8763000" cy="35052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322487"/>
            <a:ext cx="9144000" cy="5201424"/>
          </a:xfrm>
          <a:prstGeom prst="rect">
            <a:avLst/>
          </a:prstGeom>
        </p:spPr>
        <p:txBody>
          <a:bodyPr wrap="square">
            <a:spAutoFit/>
          </a:bodyPr>
          <a:lstStyle/>
          <a:p>
            <a:pPr algn="just"/>
            <a:r>
              <a:rPr lang="en-US" sz="2800" b="1" dirty="0">
                <a:latin typeface="Courier New" pitchFamily="49" charset="0"/>
                <a:cs typeface="Courier New" pitchFamily="49" charset="0"/>
              </a:rPr>
              <a:t>Given a string containing uppercase characters (A-Z), compress the string using Run Length encoding. Repetition of character has to be replaced by storing the length of that </a:t>
            </a:r>
            <a:r>
              <a:rPr lang="en-US" sz="2800" b="1" dirty="0" smtClean="0">
                <a:latin typeface="Courier New" pitchFamily="49" charset="0"/>
                <a:cs typeface="Courier New" pitchFamily="49" charset="0"/>
              </a:rPr>
              <a:t>run.</a:t>
            </a:r>
          </a:p>
          <a:p>
            <a:pPr algn="just"/>
            <a:r>
              <a:rPr lang="en-US" sz="2800" b="1" dirty="0" smtClean="0">
                <a:latin typeface="Courier New" pitchFamily="49" charset="0"/>
                <a:cs typeface="Courier New" pitchFamily="49" charset="0"/>
              </a:rPr>
              <a:t>Write </a:t>
            </a:r>
            <a:r>
              <a:rPr lang="en-US" sz="2800" b="1" dirty="0">
                <a:latin typeface="Courier New" pitchFamily="49" charset="0"/>
                <a:cs typeface="Courier New" pitchFamily="49" charset="0"/>
              </a:rPr>
              <a:t>a python function which performs the run length encoding for a given String and returns the run length encoded </a:t>
            </a:r>
            <a:r>
              <a:rPr lang="en-US" sz="2800" b="1" dirty="0" smtClean="0">
                <a:latin typeface="Courier New" pitchFamily="49" charset="0"/>
                <a:cs typeface="Courier New" pitchFamily="49" charset="0"/>
              </a:rPr>
              <a:t>String.</a:t>
            </a:r>
            <a:endParaRPr lang="en-US" sz="2800" b="1" dirty="0">
              <a:latin typeface="Courier New" pitchFamily="49" charset="0"/>
              <a:cs typeface="Courier New" pitchFamily="49" charset="0"/>
            </a:endParaRPr>
          </a:p>
          <a:p>
            <a:pPr algn="just"/>
            <a:r>
              <a:rPr lang="en-US" sz="2800" b="1" dirty="0" smtClean="0">
                <a:latin typeface="Courier New" pitchFamily="49" charset="0"/>
                <a:cs typeface="Courier New" pitchFamily="49" charset="0"/>
              </a:rPr>
              <a:t>Sample Input		Expected Output</a:t>
            </a:r>
          </a:p>
          <a:p>
            <a:pPr algn="just"/>
            <a:r>
              <a:rPr lang="en-US" sz="2800" b="1" dirty="0" smtClean="0">
                <a:latin typeface="Courier New" pitchFamily="49" charset="0"/>
                <a:cs typeface="Courier New" pitchFamily="49" charset="0"/>
              </a:rPr>
              <a:t>AAAABBBBCCCCCCCC				4A4B8C</a:t>
            </a:r>
          </a:p>
          <a:p>
            <a:pPr algn="just"/>
            <a:r>
              <a:rPr lang="en-US" sz="2800" b="1" dirty="0" smtClean="0">
                <a:latin typeface="Courier New" pitchFamily="49" charset="0"/>
                <a:cs typeface="Courier New" pitchFamily="49" charset="0"/>
              </a:rPr>
              <a:t>AABCCA	            2A1B2C1A</a:t>
            </a:r>
            <a:br>
              <a:rPr lang="en-US" sz="2800" b="1" dirty="0" smtClean="0">
                <a:latin typeface="Courier New" pitchFamily="49" charset="0"/>
                <a:cs typeface="Courier New" pitchFamily="49" charset="0"/>
              </a:rPr>
            </a:br>
            <a:endParaRPr lang="en-US" sz="2000" b="1" dirty="0" smtClean="0">
              <a:latin typeface="Courier New" pitchFamily="49" charset="0"/>
              <a:cs typeface="Courier New" pitchFamily="49" charset="0"/>
            </a:endParaRPr>
          </a:p>
        </p:txBody>
      </p:sp>
      <p:sp>
        <p:nvSpPr>
          <p:cNvPr id="3" name="Footer Placeholder 2"/>
          <p:cNvSpPr>
            <a:spLocks noGrp="1"/>
          </p:cNvSpPr>
          <p:nvPr>
            <p:ph type="ftr" sz="quarter" idx="11"/>
          </p:nvPr>
        </p:nvSpPr>
        <p:spPr/>
        <p:txBody>
          <a:bodyPr/>
          <a:lstStyle/>
          <a:p>
            <a:r>
              <a:rPr lang="en-US" smtClean="0"/>
              <a:t>©DTA-Rajneesh Kumar</a:t>
            </a:r>
            <a:endParaRPr lang="en-US"/>
          </a:p>
        </p:txBody>
      </p:sp>
      <p:sp>
        <p:nvSpPr>
          <p:cNvPr id="4" name="Rectangle 3"/>
          <p:cNvSpPr/>
          <p:nvPr/>
        </p:nvSpPr>
        <p:spPr>
          <a:xfrm>
            <a:off x="65803" y="228600"/>
            <a:ext cx="1915397"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Ques.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©DTA-Rajneesh Kumar</a:t>
            </a:r>
            <a:endParaRPr lang="en-US"/>
          </a:p>
        </p:txBody>
      </p:sp>
      <p:sp>
        <p:nvSpPr>
          <p:cNvPr id="4" name="Rectangle 3"/>
          <p:cNvSpPr/>
          <p:nvPr/>
        </p:nvSpPr>
        <p:spPr>
          <a:xfrm>
            <a:off x="272591" y="228600"/>
            <a:ext cx="1501821"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Ans.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322487"/>
            <a:ext cx="9144000" cy="3970318"/>
          </a:xfrm>
          <a:prstGeom prst="rect">
            <a:avLst/>
          </a:prstGeom>
        </p:spPr>
        <p:txBody>
          <a:bodyPr wrap="square">
            <a:spAutoFit/>
          </a:bodyPr>
          <a:lstStyle/>
          <a:p>
            <a:pPr algn="just"/>
            <a:r>
              <a:rPr lang="en-US" sz="3600" b="1" dirty="0">
                <a:latin typeface="Courier New" pitchFamily="49" charset="0"/>
                <a:cs typeface="Courier New" pitchFamily="49" charset="0"/>
              </a:rPr>
              <a:t>Write </a:t>
            </a:r>
            <a:r>
              <a:rPr lang="en-US" sz="3600" b="1" dirty="0" smtClean="0">
                <a:latin typeface="Courier New" pitchFamily="49" charset="0"/>
                <a:cs typeface="Courier New" pitchFamily="49" charset="0"/>
              </a:rPr>
              <a:t>a function, </a:t>
            </a:r>
            <a:r>
              <a:rPr lang="en-US" sz="3600" b="1" dirty="0" err="1" smtClean="0">
                <a:latin typeface="Courier New" pitchFamily="49" charset="0"/>
                <a:cs typeface="Courier New" pitchFamily="49" charset="0"/>
              </a:rPr>
              <a:t>check_palindrome</a:t>
            </a:r>
            <a:r>
              <a:rPr lang="en-US" sz="3600" b="1" dirty="0">
                <a:latin typeface="Courier New" pitchFamily="49" charset="0"/>
                <a:cs typeface="Courier New" pitchFamily="49" charset="0"/>
              </a:rPr>
              <a:t>() to check whether the given string is a palindrome or not. The function should return true if it is a palindrome else it should return false</a:t>
            </a:r>
            <a:r>
              <a:rPr lang="en-US" sz="3600" b="1" dirty="0" smtClean="0">
                <a:latin typeface="Courier New" pitchFamily="49" charset="0"/>
                <a:cs typeface="Courier New" pitchFamily="49" charset="0"/>
              </a:rPr>
              <a:t>.</a:t>
            </a:r>
            <a:endParaRPr lang="en-US" sz="3600" b="1" dirty="0">
              <a:latin typeface="Courier New" pitchFamily="49" charset="0"/>
              <a:cs typeface="Courier New" pitchFamily="49" charset="0"/>
            </a:endParaRPr>
          </a:p>
        </p:txBody>
      </p:sp>
      <p:sp>
        <p:nvSpPr>
          <p:cNvPr id="3" name="Footer Placeholder 2"/>
          <p:cNvSpPr>
            <a:spLocks noGrp="1"/>
          </p:cNvSpPr>
          <p:nvPr>
            <p:ph type="ftr" sz="quarter" idx="11"/>
          </p:nvPr>
        </p:nvSpPr>
        <p:spPr/>
        <p:txBody>
          <a:bodyPr/>
          <a:lstStyle/>
          <a:p>
            <a:r>
              <a:rPr lang="en-US" smtClean="0"/>
              <a:t>©DTA-Rajneesh Kumar</a:t>
            </a:r>
            <a:endParaRPr lang="en-US"/>
          </a:p>
        </p:txBody>
      </p:sp>
      <p:sp>
        <p:nvSpPr>
          <p:cNvPr id="4" name="Rectangle 3"/>
          <p:cNvSpPr/>
          <p:nvPr/>
        </p:nvSpPr>
        <p:spPr>
          <a:xfrm>
            <a:off x="65803" y="228600"/>
            <a:ext cx="1915397"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Ques.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©DTA-Rajneesh Kumar</a:t>
            </a:r>
            <a:endParaRPr lang="en-US"/>
          </a:p>
        </p:txBody>
      </p:sp>
      <p:sp>
        <p:nvSpPr>
          <p:cNvPr id="4" name="Rectangle 3"/>
          <p:cNvSpPr/>
          <p:nvPr/>
        </p:nvSpPr>
        <p:spPr>
          <a:xfrm>
            <a:off x="272591" y="228600"/>
            <a:ext cx="1501821"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Ans.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3074" name="Picture 2"/>
          <p:cNvPicPr>
            <a:picLocks noChangeAspect="1" noChangeArrowheads="1"/>
          </p:cNvPicPr>
          <p:nvPr/>
        </p:nvPicPr>
        <p:blipFill>
          <a:blip r:embed="rId2" cstate="print"/>
          <a:srcRect l="36310" t="33333" r="34993" b="6250"/>
          <a:stretch>
            <a:fillRect/>
          </a:stretch>
        </p:blipFill>
        <p:spPr bwMode="auto">
          <a:xfrm>
            <a:off x="2286000" y="1143000"/>
            <a:ext cx="4419600" cy="5231363"/>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322487"/>
            <a:ext cx="9144000" cy="2862322"/>
          </a:xfrm>
          <a:prstGeom prst="rect">
            <a:avLst/>
          </a:prstGeom>
        </p:spPr>
        <p:txBody>
          <a:bodyPr wrap="square">
            <a:spAutoFit/>
          </a:bodyPr>
          <a:lstStyle/>
          <a:p>
            <a:pPr algn="just"/>
            <a:r>
              <a:rPr lang="en-US" sz="3600" b="1" dirty="0">
                <a:latin typeface="Courier New" pitchFamily="49" charset="0"/>
                <a:cs typeface="Courier New" pitchFamily="49" charset="0"/>
              </a:rPr>
              <a:t>Write a python program to display all the common characters between two strings. Return -1 if there are no matching characters.</a:t>
            </a:r>
          </a:p>
        </p:txBody>
      </p:sp>
      <p:sp>
        <p:nvSpPr>
          <p:cNvPr id="3" name="Footer Placeholder 2"/>
          <p:cNvSpPr>
            <a:spLocks noGrp="1"/>
          </p:cNvSpPr>
          <p:nvPr>
            <p:ph type="ftr" sz="quarter" idx="11"/>
          </p:nvPr>
        </p:nvSpPr>
        <p:spPr/>
        <p:txBody>
          <a:bodyPr/>
          <a:lstStyle/>
          <a:p>
            <a:r>
              <a:rPr lang="en-US" smtClean="0"/>
              <a:t>©DTA-Rajneesh Kumar</a:t>
            </a:r>
            <a:endParaRPr lang="en-US"/>
          </a:p>
        </p:txBody>
      </p:sp>
      <p:sp>
        <p:nvSpPr>
          <p:cNvPr id="4" name="Rectangle 3"/>
          <p:cNvSpPr/>
          <p:nvPr/>
        </p:nvSpPr>
        <p:spPr>
          <a:xfrm>
            <a:off x="65803" y="228600"/>
            <a:ext cx="1915397"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Ques.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©DTA-Rajneesh Kumar</a:t>
            </a:r>
            <a:endParaRPr lang="en-US"/>
          </a:p>
        </p:txBody>
      </p:sp>
      <p:sp>
        <p:nvSpPr>
          <p:cNvPr id="4" name="Rectangle 3"/>
          <p:cNvSpPr/>
          <p:nvPr/>
        </p:nvSpPr>
        <p:spPr>
          <a:xfrm>
            <a:off x="272591" y="228600"/>
            <a:ext cx="1501821"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Ans.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102</TotalTime>
  <Words>142</Words>
  <Application>Microsoft Office PowerPoint</Application>
  <PresentationFormat>On-screen Show (4:3)</PresentationFormat>
  <Paragraphs>27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Lecture 8: BattleField</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Aabshar Alam</dc:creator>
  <cp:lastModifiedBy>Aabshar Alam</cp:lastModifiedBy>
  <cp:revision>10</cp:revision>
  <dcterms:created xsi:type="dcterms:W3CDTF">2020-07-14T13:43:49Z</dcterms:created>
  <dcterms:modified xsi:type="dcterms:W3CDTF">2020-07-14T15:25:58Z</dcterms:modified>
</cp:coreProperties>
</file>