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1AB0B-F1B4-4B2F-83BF-0C5D8FB9E78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©DTA-RajneeshKumar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E7227-1EE8-4ED0-85B9-6C9148C2C7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B7F87-4D79-4650-9F18-7FD40A6DD77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©DTA-RajneeshKumar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C4C30-E225-4D21-988D-7628476755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C31-75D0-4BA0-8AD9-67AF55DC1721}" type="datetime1">
              <a:rPr lang="en-US" smtClean="0"/>
              <a:t>7/11/2020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887D-3C03-4430-B38D-C7F3FFF9C1B8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0CAF-99E6-4077-8CA9-6CBA41FE57BE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A03-248D-4B18-850A-7E10AF016CFC}" type="datetime1">
              <a:rPr lang="en-US" smtClean="0"/>
              <a:t>7/11/2020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B3ED-AE2D-432A-8622-9242289E71C9}" type="datetime1">
              <a:rPr lang="en-US" smtClean="0"/>
              <a:t>7/11/2020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40DE-CD8D-4D18-A34C-35D84D72B8C5}" type="datetime1">
              <a:rPr lang="en-US" smtClean="0"/>
              <a:t>7/11/2020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2733-7203-4768-87BF-F5BEFAC523BC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51B2-7104-450F-AE21-21207950DD58}" type="datetime1">
              <a:rPr lang="en-US" smtClean="0"/>
              <a:t>7/11/2020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F500-6883-473A-A4AF-17CA3AE041BE}" type="datetime1">
              <a:rPr lang="en-US" smtClean="0"/>
              <a:t>7/11/2020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DD1-C175-4B15-9415-5B8E5AB2F026}" type="datetime1">
              <a:rPr lang="en-US" smtClean="0"/>
              <a:t>7/11/2020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BF-600D-4B7F-86C6-2D44E2E34DF1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BF89324-7FA6-4753-8FBB-23B7B4419975}" type="datetime1">
              <a:rPr lang="en-US" smtClean="0"/>
              <a:t>7/11/2020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1E1B8AC-6743-4E61-A8CA-76C0B291F3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3579674"/>
            <a:ext cx="74190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Lecture 6: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DEEP DOWN THE SEA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1749623"/>
            <a:ext cx="8077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OpenSans"/>
                <a:cs typeface="Arial" pitchFamily="34" charset="0"/>
              </a:rPr>
              <a:t>You are given a string. Split the string on a 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ar(--font-family-input)"/>
                <a:cs typeface="Arial" pitchFamily="34" charset="0"/>
              </a:rPr>
              <a:t>" "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OpenSans"/>
                <a:cs typeface="Arial" pitchFamily="34" charset="0"/>
              </a:rPr>
              <a:t> (space) delimiter and join using a 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ar(--font-family-input)"/>
                <a:cs typeface="Arial" pitchFamily="34" charset="0"/>
              </a:rPr>
              <a:t> "-" 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OpenSans"/>
                <a:cs typeface="Arial" pitchFamily="34" charset="0"/>
              </a:rPr>
              <a:t>hyphen.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7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First Split,					Then Join</a:t>
            </a:r>
          </a:p>
          <a:p>
            <a:endParaRPr lang="en-US" sz="2800" dirty="0"/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 “)    out_=(“-“).join(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06927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You are given three integers: 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a,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 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b,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and 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c,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respectively. Print two lines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.</a:t>
            </a:r>
          </a:p>
          <a:p>
            <a:pPr algn="just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/>
            </a:r>
            <a:b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</a:b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The first line should print the result of </a:t>
            </a:r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a**b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.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The second line should print the result of </a:t>
            </a:r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modulus of </a:t>
            </a:r>
            <a:r>
              <a:rPr lang="en-US" sz="3600" b="1" i="1" dirty="0" err="1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pow</a:t>
            </a:r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 with c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OpenSans"/>
                <a:cs typeface="Courier New" pitchFamily="49" charset="0"/>
              </a:rPr>
              <a:t>.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OpenSans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Take input </a:t>
            </a:r>
            <a:r>
              <a:rPr lang="en-US" sz="2800" i="1" dirty="0" smtClean="0"/>
              <a:t>a, b </a:t>
            </a:r>
            <a:r>
              <a:rPr lang="en-US" sz="2800" dirty="0" smtClean="0"/>
              <a:t>and </a:t>
            </a:r>
            <a:r>
              <a:rPr lang="en-US" sz="2800" i="1" dirty="0" smtClean="0"/>
              <a:t>c.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res=a**b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print(res)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res%c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478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OpenSans"/>
              </a:rPr>
              <a:t>You are given a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OpenSans"/>
              </a:rPr>
              <a:t>list of numbers, print the numbers which are palindrome.</a:t>
            </a:r>
          </a:p>
          <a:p>
            <a:pPr algn="just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OpenSans"/>
              </a:rPr>
              <a:t/>
            </a:r>
            <a:b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OpenSans"/>
              </a:rPr>
            </a:b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OpenSans"/>
              </a:rPr>
              <a:t>A number is said to be palindrome if its mirror image is same as number.(e.g. 121, 1331, 9401049 etc.)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OpenSan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763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Take input space separated list </a:t>
            </a:r>
            <a:r>
              <a:rPr lang="en-US" sz="2800" i="1" dirty="0" err="1" smtClean="0"/>
              <a:t>num_list</a:t>
            </a:r>
            <a:r>
              <a:rPr lang="en-US" sz="2800" i="1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For element in </a:t>
            </a:r>
            <a:r>
              <a:rPr lang="en-US" sz="2800" dirty="0" err="1" smtClean="0"/>
              <a:t>num_list</a:t>
            </a:r>
            <a:endParaRPr lang="en-US" sz="2800" dirty="0"/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(element)==(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(element)).reverse():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print(element)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Repeated calls</a:t>
            </a:r>
          </a:p>
          <a:p>
            <a:pPr algn="just"/>
            <a:r>
              <a:rPr lang="en-US" dirty="0" smtClean="0"/>
              <a:t>A </a:t>
            </a:r>
            <a:r>
              <a:rPr lang="en-US" b="1" dirty="0" smtClean="0"/>
              <a:t>function</a:t>
            </a:r>
            <a:r>
              <a:rPr lang="en-US" dirty="0" smtClean="0"/>
              <a:t> is a block of organized, reusable code that is used to perform a single, related action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Next lecture: How, Why, When, Where?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141</TotalTime>
  <Words>109</Words>
  <Application>Microsoft Office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Slide 1</vt:lpstr>
      <vt:lpstr>qUESTION</vt:lpstr>
      <vt:lpstr>SoluTION</vt:lpstr>
      <vt:lpstr>qUESTION</vt:lpstr>
      <vt:lpstr>SoluTION</vt:lpstr>
      <vt:lpstr>qUESTION</vt:lpstr>
      <vt:lpstr>SoluTION</vt:lpstr>
      <vt:lpstr>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Aabshar Alam</dc:creator>
  <cp:lastModifiedBy>Aabshar Alam</cp:lastModifiedBy>
  <cp:revision>11</cp:revision>
  <dcterms:created xsi:type="dcterms:W3CDTF">2020-07-11T11:29:49Z</dcterms:created>
  <dcterms:modified xsi:type="dcterms:W3CDTF">2020-07-11T13:51:48Z</dcterms:modified>
</cp:coreProperties>
</file>