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3AA69-3F5D-44EE-BA35-B2E0985A1F9E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5807-0FE9-49C4-A6E3-4BE05D365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90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0A334F9-AF5A-4A0E-9EBE-CF93AAC3D789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272-C8A7-4851-83CB-09A3F39D535C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532C-2506-4522-85D6-FF0BAC418543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D03-A96B-4142-B5A7-1D2A0A54964B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BC9-57C9-47EC-94C9-16A83A147E63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8C0B-816E-4E87-ADC0-740A01381B9D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5095-AE57-4094-BC83-1BF3801F385F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9B6-608E-4799-8553-987A9CAC727C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F5D5-30B5-4E3C-B4D5-9E392FC12A89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3BBB-DBEC-4626-A195-AD949572DC9A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32F-5B57-409C-9951-6FB51C3E3D9F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DBB0A20-F043-4A4B-AB46-5D0022A1FE05}" type="datetime1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0E1043-37DB-47C3-8128-9AD58BA9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 to Swim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16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1468582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/>
              <a:t>Write a Python program to generate the next 15 leap years starting from a given year. Populate the leap years into a list and display the list.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7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2118479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from_year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year_lst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)&lt;15: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from_year%400==0: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year_list.append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from_year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from_year%4==0 and from_year%100!=0: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year_list.append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from_year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pass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1468582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You are given a string and your task is to swap cases. In other word, convert all lowercase letters to uppercase and vice-versa.</a:t>
            </a:r>
          </a:p>
          <a:p>
            <a:pPr algn="just"/>
            <a:r>
              <a:rPr lang="en-US" sz="4000" b="1" dirty="0" smtClean="0"/>
              <a:t>e.g. </a:t>
            </a:r>
            <a:r>
              <a:rPr lang="en-US" sz="4000" b="1" dirty="0" err="1" smtClean="0"/>
              <a:t>DipTech</a:t>
            </a:r>
            <a:r>
              <a:rPr lang="en-US" sz="4000" b="1" dirty="0" smtClean="0"/>
              <a:t> --&gt; </a:t>
            </a:r>
            <a:r>
              <a:rPr lang="en-US" sz="4000" b="1" dirty="0" err="1" smtClean="0"/>
              <a:t>dIPtECH</a:t>
            </a:r>
            <a:r>
              <a:rPr lang="en-US" sz="4000" b="1" dirty="0" smtClean="0"/>
              <a:t>  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6002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=input()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out_=‘’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s: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i.islower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out_+=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i.upper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i.isupper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out_+=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i.lower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out_+=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print(out_)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1468582"/>
            <a:ext cx="708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Write a python function to check whether three given numbers can form the sides of a triangle.</a:t>
            </a:r>
            <a:br>
              <a:rPr lang="en-US" sz="3200" b="1" dirty="0" smtClean="0"/>
            </a:br>
            <a:endParaRPr lang="en-US" sz="3200" b="1" dirty="0" smtClean="0"/>
          </a:p>
          <a:p>
            <a:pPr algn="just"/>
            <a:r>
              <a:rPr lang="en-US" sz="2400" b="1" dirty="0" smtClean="0"/>
              <a:t>Hint: </a:t>
            </a:r>
            <a:r>
              <a:rPr lang="en-US" sz="2400" b="1" dirty="0" smtClean="0"/>
              <a:t>Three numbers can be the sides of a triangle if none of the numbers are greater than or equal to the sum of the other two numbers.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067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num1=int(input())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num2=int(input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num3=int(input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num1+num2&gt;num3 and num2+num3&gt;num1 and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num1+num3&gt;num2: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print(‘success’)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lse: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print(‘failure’)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466272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num1,num2,num3=map(int, input().split(" "))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if num1+num2&gt;num3 and num2+num3&gt;num1 and num1+num3&gt;num2: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print('success')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print('failure')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396240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77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1468582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Write a python program to solve a classic ancient Chinese puzzle</a:t>
            </a:r>
            <a:r>
              <a:rPr lang="en-US" sz="3600" b="1" dirty="0" smtClean="0"/>
              <a:t>.</a:t>
            </a:r>
          </a:p>
          <a:p>
            <a:pPr algn="just"/>
            <a:endParaRPr lang="en-US" sz="3600" b="1" dirty="0" smtClean="0"/>
          </a:p>
          <a:p>
            <a:pPr algn="just"/>
            <a:r>
              <a:rPr lang="en-US" sz="2400" b="1" dirty="0" smtClean="0"/>
              <a:t>We count 35 heads and 94 legs among the chickens and rabbits in a farm. How many rabbits and how many chickens do we have?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7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heads=35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legs=94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error_msg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solution”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chicken_count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=(legs-2*heads)/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chicken_count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=heads-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rabbit_count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chicken_count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is_integer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()==False 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is_integer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()==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error_msg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chicken_count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&lt;0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error_msg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chicken_count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rabbit_count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351</TotalTime>
  <Words>244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Day 5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</dc:title>
  <dc:creator>pranjal.kalita7862017@outlook.com</dc:creator>
  <cp:lastModifiedBy>Aabshar Alam</cp:lastModifiedBy>
  <cp:revision>11</cp:revision>
  <dcterms:created xsi:type="dcterms:W3CDTF">2020-07-10T10:03:13Z</dcterms:created>
  <dcterms:modified xsi:type="dcterms:W3CDTF">2020-07-10T16:08:28Z</dcterms:modified>
</cp:coreProperties>
</file>