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9" r:id="rId2"/>
    <p:sldId id="256" r:id="rId3"/>
    <p:sldId id="257" r:id="rId4"/>
    <p:sldId id="258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8008-5947-41C7-88C5-9A9C067EC6A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F407E-C563-4A66-97C4-83A7C836F0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90E58B-A2B6-478B-85C0-E9C2EEF6F037}" type="datetime1">
              <a:rPr lang="en-US" smtClean="0"/>
              <a:t>7/8/2020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552ECC-ABD8-4E05-8BC5-2DE6B3DF8DE8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073B2A-1579-44E1-B876-AA1884E5AAD6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974ED-4F61-4DAB-92F9-652A6647BD3C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C3E241-FB87-4B1E-AAE7-F0BF4C375290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275988-785E-43AF-AAA8-42504F4E7C02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B2CD3-EECD-4E99-8449-A45745E890E1}" type="datetime1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6B341E-737D-4698-B44E-6603054C270E}" type="datetime1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9826F4-ABA9-40DC-8344-3DFCDECF8684}" type="datetime1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3F999-7437-42ED-B6D2-DD00DA1A9737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8875D7-092A-4272-ADAA-B8ECE3E8C91A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9CE8EB-9861-4C13-A0FF-36731E98C4BB}" type="datetime1">
              <a:rPr lang="en-US" smtClean="0"/>
              <a:t>7/8/2020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AFD0AC-D57E-4D28-B4E9-D6E9F252AB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Aao</a:t>
            </a:r>
            <a:r>
              <a:rPr lang="en-US" dirty="0" smtClean="0"/>
              <a:t> </a:t>
            </a:r>
            <a:r>
              <a:rPr lang="en-US" dirty="0" err="1" smtClean="0"/>
              <a:t>Khele</a:t>
            </a:r>
            <a:r>
              <a:rPr lang="en-US" dirty="0" smtClean="0"/>
              <a:t>- Revision ka </a:t>
            </a:r>
            <a:r>
              <a:rPr lang="en-US" dirty="0" err="1" smtClean="0"/>
              <a:t>khel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err="1" smtClean="0"/>
              <a:t>Funia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3958" r="67203" b="47917"/>
          <a:stretch>
            <a:fillRect/>
          </a:stretch>
        </p:blipFill>
        <p:spPr bwMode="auto">
          <a:xfrm>
            <a:off x="1295400" y="533400"/>
            <a:ext cx="663786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5014" t="27976" r="56327" b="55283"/>
          <a:stretch>
            <a:fillRect/>
          </a:stretch>
        </p:blipFill>
        <p:spPr bwMode="auto">
          <a:xfrm>
            <a:off x="3352800" y="3962400"/>
            <a:ext cx="1752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71" t="22917" r="42021" b="47916"/>
          <a:stretch>
            <a:fillRect/>
          </a:stretch>
        </p:blipFill>
        <p:spPr bwMode="auto">
          <a:xfrm>
            <a:off x="457200" y="990600"/>
            <a:ext cx="818333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2917" r="65447" b="22917"/>
          <a:stretch>
            <a:fillRect/>
          </a:stretch>
        </p:blipFill>
        <p:spPr bwMode="auto">
          <a:xfrm>
            <a:off x="2486758" y="0"/>
            <a:ext cx="665724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47657" t="31250" r="44729" b="38542"/>
          <a:stretch>
            <a:fillRect/>
          </a:stretch>
        </p:blipFill>
        <p:spPr bwMode="auto">
          <a:xfrm>
            <a:off x="838200" y="1541585"/>
            <a:ext cx="1905000" cy="424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15 minutes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78" t="29569" r="43374" b="43493"/>
          <a:stretch>
            <a:fillRect/>
          </a:stretch>
        </p:blipFill>
        <p:spPr bwMode="auto">
          <a:xfrm>
            <a:off x="457200" y="1981200"/>
            <a:ext cx="842962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1040" t="33333" r="36164" b="39584"/>
          <a:stretch>
            <a:fillRect/>
          </a:stretch>
        </p:blipFill>
        <p:spPr bwMode="auto">
          <a:xfrm>
            <a:off x="533399" y="1295400"/>
            <a:ext cx="771378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171" t="39583" r="27965" b="21875"/>
          <a:stretch>
            <a:fillRect/>
          </a:stretch>
        </p:blipFill>
        <p:spPr bwMode="auto">
          <a:xfrm>
            <a:off x="0" y="11430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805" t="51042" r="77526" b="22917"/>
          <a:stretch>
            <a:fillRect/>
          </a:stretch>
        </p:blipFill>
        <p:spPr bwMode="auto">
          <a:xfrm>
            <a:off x="4876800" y="3657600"/>
            <a:ext cx="4267200" cy="288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num1=int(input())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num2=int(input())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num3=int(input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product=1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if num1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7: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num1=1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elif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num2==7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num1=1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num2=1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elif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num3==7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num1=1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num2=1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num3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=(-1)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product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num1*num2*num3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print(product)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1040" t="42708" r="47877" b="17708"/>
          <a:stretch>
            <a:fillRect/>
          </a:stretch>
        </p:blipFill>
        <p:spPr bwMode="auto">
          <a:xfrm>
            <a:off x="4114800" y="1295400"/>
            <a:ext cx="433136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55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Quiz Funia</vt:lpstr>
      <vt:lpstr>Slide 2</vt:lpstr>
      <vt:lpstr>Slide 3</vt:lpstr>
      <vt:lpstr>Slide 4</vt:lpstr>
      <vt:lpstr>Question 1: 15 minutes</vt:lpstr>
      <vt:lpstr>Solution 1:</vt:lpstr>
      <vt:lpstr>Question 2</vt:lpstr>
      <vt:lpstr>Solution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Funia</dc:title>
  <dc:creator>Aabshar Alam</dc:creator>
  <cp:lastModifiedBy>Aabshar Alam</cp:lastModifiedBy>
  <cp:revision>12</cp:revision>
  <dcterms:created xsi:type="dcterms:W3CDTF">2020-07-08T14:16:18Z</dcterms:created>
  <dcterms:modified xsi:type="dcterms:W3CDTF">2020-07-08T16:02:52Z</dcterms:modified>
</cp:coreProperties>
</file>