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B7802-BA24-4C21-8F2E-1D22621E489C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AE3A-C25C-4697-AD5C-C587AF75A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96662E-BD0F-4015-BD17-C80CDE291BCC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A2A527-9E2F-4F22-88F4-92AC7F2C7BEC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97C665-714C-43CF-A566-0333686292DE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694D9-82C9-48D7-8F6E-1BED0DBB44D5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0FDBF-DBFE-4836-9837-1296C1F5E293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895203-06AC-4157-9A6B-B6D1C8B68D6A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7B71E7-313C-441A-94B9-BFEB01259774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EBA9E6-6D17-4DB9-B987-57CCED3EB301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83F125-E5DB-4E08-8585-31B92B0C9DBA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91810-2D44-4BC1-9C60-66C462725F92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C42C93C-47C3-4A67-8BF8-7CA5C40D12B6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9484D3-33ED-4B22-BEE0-57EDAC77518D}" type="datetime1">
              <a:rPr lang="en-US" smtClean="0"/>
              <a:pPr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BD29C1-EB44-45C0-9A7D-EFE92237EF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r>
              <a:rPr lang="en-US" dirty="0" smtClean="0"/>
              <a:t> </a:t>
            </a:r>
            <a:r>
              <a:rPr lang="en-US" dirty="0" smtClean="0"/>
              <a:t>DATATYPE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Operations on 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©DTA - Rajneesh Kumar</a:t>
            </a:r>
            <a:endParaRPr lang="en-US" sz="1800" dirty="0"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know some Python </a:t>
            </a:r>
            <a:r>
              <a:rPr lang="en-US" dirty="0" smtClean="0"/>
              <a:t>list </a:t>
            </a:r>
            <a:r>
              <a:rPr lang="en-US" dirty="0" smtClean="0"/>
              <a:t>operations?</a:t>
            </a:r>
          </a:p>
          <a:p>
            <a:pPr lvl="1"/>
            <a:r>
              <a:rPr lang="en-US" dirty="0" smtClean="0"/>
              <a:t>If yes:</a:t>
            </a:r>
          </a:p>
          <a:p>
            <a:pPr lvl="2"/>
            <a:r>
              <a:rPr lang="en-US" dirty="0" smtClean="0"/>
              <a:t>Comment below</a:t>
            </a:r>
          </a:p>
          <a:p>
            <a:pPr lvl="1"/>
            <a:r>
              <a:rPr lang="en-US" dirty="0" smtClean="0"/>
              <a:t>If no:</a:t>
            </a:r>
          </a:p>
          <a:p>
            <a:pPr lvl="2"/>
            <a:r>
              <a:rPr lang="en-US" dirty="0" smtClean="0"/>
              <a:t>Wait for the  next lecture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086600" y="3962400"/>
            <a:ext cx="609600" cy="2667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some </a:t>
            </a:r>
            <a:r>
              <a:rPr lang="en-US" dirty="0" smtClean="0"/>
              <a:t>words/sentences </a:t>
            </a:r>
            <a:r>
              <a:rPr lang="en-US" dirty="0" smtClean="0"/>
              <a:t>&amp; check their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©DTA - Rajneesh Kumar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28125" r="35578" b="58333"/>
          <a:stretch>
            <a:fillRect/>
          </a:stretch>
        </p:blipFill>
        <p:spPr bwMode="auto">
          <a:xfrm>
            <a:off x="1142999" y="2057400"/>
            <a:ext cx="730347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1347" t="38542" r="70498" b="25000"/>
          <a:stretch>
            <a:fillRect/>
          </a:stretch>
        </p:blipFill>
        <p:spPr bwMode="auto">
          <a:xfrm>
            <a:off x="3352800" y="3581400"/>
            <a:ext cx="2514600" cy="283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 on </a:t>
            </a:r>
            <a:r>
              <a:rPr lang="en-US" dirty="0" err="1" smtClean="0"/>
              <a:t>str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1713" t="25000" r="39678" b="13542"/>
          <a:stretch>
            <a:fillRect/>
          </a:stretch>
        </p:blipFill>
        <p:spPr bwMode="auto">
          <a:xfrm>
            <a:off x="1066800" y="1143000"/>
            <a:ext cx="739656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 on </a:t>
            </a:r>
            <a:r>
              <a:rPr lang="en-US" dirty="0" err="1" smtClean="0"/>
              <a:t>str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1127" t="34375" r="40264" b="25000"/>
          <a:stretch>
            <a:fillRect/>
          </a:stretch>
        </p:blipFill>
        <p:spPr bwMode="auto">
          <a:xfrm>
            <a:off x="1066799" y="1524000"/>
            <a:ext cx="745978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</a:t>
            </a:r>
            <a:r>
              <a:rPr lang="en-US" dirty="0" err="1" smtClean="0"/>
              <a:t>str</a:t>
            </a:r>
            <a:r>
              <a:rPr lang="en-US" dirty="0" smtClean="0"/>
              <a:t> to numeric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1127" t="34375" r="40264" b="26042"/>
          <a:stretch>
            <a:fillRect/>
          </a:stretch>
        </p:blipFill>
        <p:spPr bwMode="auto">
          <a:xfrm>
            <a:off x="1066800" y="1905000"/>
            <a:ext cx="748965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32292" r="47877" b="12500"/>
          <a:stretch>
            <a:fillRect/>
          </a:stretch>
        </p:blipFill>
        <p:spPr bwMode="auto">
          <a:xfrm>
            <a:off x="1524000" y="1295400"/>
            <a:ext cx="6781800" cy="506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40625" r="49634" b="25000"/>
          <a:stretch>
            <a:fillRect/>
          </a:stretch>
        </p:blipFill>
        <p:spPr bwMode="auto">
          <a:xfrm>
            <a:off x="914400" y="1905000"/>
            <a:ext cx="737985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behaves as list?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1127" t="28125" r="76574" b="6250"/>
          <a:stretch>
            <a:fillRect/>
          </a:stretch>
        </p:blipFill>
        <p:spPr bwMode="auto">
          <a:xfrm>
            <a:off x="457200" y="1066800"/>
            <a:ext cx="1905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10761" t="37500" r="61713" b="25000"/>
          <a:stretch>
            <a:fillRect/>
          </a:stretch>
        </p:blipFill>
        <p:spPr bwMode="auto">
          <a:xfrm>
            <a:off x="2743199" y="1371600"/>
            <a:ext cx="606848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©DTA - Rajneesh Kumar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0542" t="29167" r="67203" b="14583"/>
          <a:stretch>
            <a:fillRect/>
          </a:stretch>
        </p:blipFill>
        <p:spPr bwMode="auto">
          <a:xfrm>
            <a:off x="609599" y="1295400"/>
            <a:ext cx="353906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 l="11347" t="29167" r="50586" b="25000"/>
          <a:stretch>
            <a:fillRect/>
          </a:stretch>
        </p:blipFill>
        <p:spPr bwMode="auto">
          <a:xfrm>
            <a:off x="4191000" y="2057400"/>
            <a:ext cx="4953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185</TotalTime>
  <Words>110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STRING DATATYPE</vt:lpstr>
      <vt:lpstr>Declare some words/sentences &amp; check their datatypes</vt:lpstr>
      <vt:lpstr>Arithmetic Operations on str</vt:lpstr>
      <vt:lpstr>Arithmetic Operations on str</vt:lpstr>
      <vt:lpstr>Conversion from str to numeric datatype</vt:lpstr>
      <vt:lpstr>Special Operations</vt:lpstr>
      <vt:lpstr>Assignment Operation</vt:lpstr>
      <vt:lpstr>String behaves as list?</vt:lpstr>
      <vt:lpstr>Check Operations</vt:lpstr>
      <vt:lpstr>Tell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 DATATYPE</dc:title>
  <dc:creator>Aabshar Alam</dc:creator>
  <cp:lastModifiedBy>Aabshar Alam</cp:lastModifiedBy>
  <cp:revision>20</cp:revision>
  <dcterms:created xsi:type="dcterms:W3CDTF">2020-06-25T14:54:39Z</dcterms:created>
  <dcterms:modified xsi:type="dcterms:W3CDTF">2020-06-26T17:35:23Z</dcterms:modified>
</cp:coreProperties>
</file>