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7802-BA24-4C21-8F2E-1D22621E489C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AE3A-C25C-4697-AD5C-C587AF75A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662E-BD0F-4015-BD17-C80CDE291BCC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527-9E2F-4F22-88F4-92AC7F2C7BEC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C665-714C-43CF-A566-0333686292DE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94D9-82C9-48D7-8F6E-1BED0DBB44D5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FDBF-DBFE-4836-9837-1296C1F5E293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E895203-06AC-4157-9A6B-B6D1C8B68D6A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1E7-313C-441A-94B9-BFEB01259774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9E6-6D17-4DB9-B987-57CCED3EB301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125-E5DB-4E08-8585-31B92B0C9DBA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1810-2D44-4BC1-9C60-66C462725F92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C42C93C-47C3-4A67-8BF8-7CA5C40D12B6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9484D3-33ED-4B22-BEE0-57EDAC77518D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newsflash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©DTA - Rajneesh Kumar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OLLECTION </a:t>
            </a:r>
            <a:r>
              <a:rPr lang="en-US" dirty="0" smtClean="0"/>
              <a:t>DATATYPE</a:t>
            </a:r>
            <a:endParaRPr lang="en-US" dirty="0"/>
          </a:p>
        </p:txBody>
      </p:sp>
      <p:pic>
        <p:nvPicPr>
          <p:cNvPr id="6" name="Picture 5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200400"/>
            <a:ext cx="3200400" cy="32004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Declare some </a:t>
            </a:r>
            <a:r>
              <a:rPr lang="en-US" dirty="0" smtClean="0"/>
              <a:t>collections</a:t>
            </a:r>
            <a:r>
              <a:rPr lang="en-US" dirty="0" smtClean="0"/>
              <a:t> </a:t>
            </a:r>
            <a:r>
              <a:rPr lang="en-US" dirty="0" smtClean="0"/>
              <a:t>&amp; check their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©DTA - Rajneesh Kumar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28125" r="56662" b="6250"/>
          <a:stretch>
            <a:fillRect/>
          </a:stretch>
        </p:blipFill>
        <p:spPr bwMode="auto">
          <a:xfrm>
            <a:off x="1100796" y="1566204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elements in Collections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50000" r="60762" b="25000"/>
          <a:stretch>
            <a:fillRect/>
          </a:stretch>
        </p:blipFill>
        <p:spPr bwMode="auto">
          <a:xfrm>
            <a:off x="533400" y="152400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59375" r="60542" b="25000"/>
          <a:stretch>
            <a:fillRect/>
          </a:stretch>
        </p:blipFill>
        <p:spPr bwMode="auto">
          <a:xfrm>
            <a:off x="4329332" y="1586132"/>
            <a:ext cx="46329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1347" t="43750" r="66984" b="38542"/>
          <a:stretch>
            <a:fillRect/>
          </a:stretch>
        </p:blipFill>
        <p:spPr bwMode="auto">
          <a:xfrm>
            <a:off x="533400" y="3496992"/>
            <a:ext cx="335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10761" t="62500" r="36530" b="17708"/>
          <a:stretch>
            <a:fillRect/>
          </a:stretch>
        </p:blipFill>
        <p:spPr bwMode="auto">
          <a:xfrm>
            <a:off x="1094936" y="4916656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l="11347" t="60417" r="57028" b="25000"/>
          <a:stretch>
            <a:fillRect/>
          </a:stretch>
        </p:blipFill>
        <p:spPr bwMode="auto">
          <a:xfrm>
            <a:off x="3966921" y="3511060"/>
            <a:ext cx="49965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Retrieve Elements from Collections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28125" r="40263" b="14583"/>
          <a:stretch>
            <a:fillRect/>
          </a:stretch>
        </p:blipFill>
        <p:spPr bwMode="auto">
          <a:xfrm>
            <a:off x="990600" y="1520488"/>
            <a:ext cx="744820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25000" r="40264" b="25000"/>
          <a:stretch>
            <a:fillRect/>
          </a:stretch>
        </p:blipFill>
        <p:spPr bwMode="auto">
          <a:xfrm>
            <a:off x="838200" y="1586132"/>
            <a:ext cx="77739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37500" r="71303" b="25000"/>
          <a:stretch>
            <a:fillRect/>
          </a:stretch>
        </p:blipFill>
        <p:spPr bwMode="auto">
          <a:xfrm>
            <a:off x="2438400" y="1524000"/>
            <a:ext cx="426508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of lists and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9956" t="23958" r="51391" b="6250"/>
          <a:stretch>
            <a:fillRect/>
          </a:stretch>
        </p:blipFill>
        <p:spPr bwMode="auto">
          <a:xfrm>
            <a:off x="2133600" y="1524000"/>
            <a:ext cx="4800600" cy="48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</a:t>
            </a:r>
            <a:r>
              <a:rPr lang="en-US" dirty="0" smtClean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1128" t="26042" r="70717" b="30208"/>
          <a:stretch>
            <a:fillRect/>
          </a:stretch>
        </p:blipFill>
        <p:spPr bwMode="auto">
          <a:xfrm>
            <a:off x="624114" y="1752600"/>
            <a:ext cx="32620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10761" t="28125" r="68741" b="29167"/>
          <a:stretch>
            <a:fillRect/>
          </a:stretch>
        </p:blipFill>
        <p:spPr bwMode="auto">
          <a:xfrm>
            <a:off x="4724400" y="1953064"/>
            <a:ext cx="377282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11894" t="44792" r="57676" b="50000"/>
          <a:stretch>
            <a:fillRect/>
          </a:stretch>
        </p:blipFill>
        <p:spPr bwMode="auto">
          <a:xfrm>
            <a:off x="4315264" y="1566204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you know some </a:t>
            </a:r>
            <a:r>
              <a:rPr lang="en-US" dirty="0" smtClean="0"/>
              <a:t>Python loops?</a:t>
            </a:r>
            <a:endParaRPr lang="en-US" dirty="0" smtClean="0"/>
          </a:p>
          <a:p>
            <a:pPr lvl="1"/>
            <a:r>
              <a:rPr lang="en-US" dirty="0" smtClean="0"/>
              <a:t>If yes:</a:t>
            </a:r>
          </a:p>
          <a:p>
            <a:pPr lvl="2"/>
            <a:r>
              <a:rPr lang="en-US" dirty="0" smtClean="0"/>
              <a:t>Comment below</a:t>
            </a:r>
          </a:p>
          <a:p>
            <a:pPr lvl="1"/>
            <a:r>
              <a:rPr lang="en-US" dirty="0" smtClean="0"/>
              <a:t>If no:</a:t>
            </a:r>
          </a:p>
          <a:p>
            <a:pPr lvl="2"/>
            <a:r>
              <a:rPr lang="en-US" dirty="0" smtClean="0"/>
              <a:t>Wait for the  next lecture</a:t>
            </a:r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086600" y="3581400"/>
            <a:ext cx="609600" cy="2667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285</TotalTime>
  <Words>96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COLLECTION DATATYPE</vt:lpstr>
      <vt:lpstr>Declare some collections &amp; check their datatypes</vt:lpstr>
      <vt:lpstr>Add elements in Collections</vt:lpstr>
      <vt:lpstr>Retrieve Elements from Collections</vt:lpstr>
      <vt:lpstr>Conversions</vt:lpstr>
      <vt:lpstr>len Operations</vt:lpstr>
      <vt:lpstr>Slicing of lists and tuples</vt:lpstr>
      <vt:lpstr>Special Operations</vt:lpstr>
      <vt:lpstr>Tell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DATATYPE</dc:title>
  <dc:creator>Aabshar Alam</dc:creator>
  <cp:lastModifiedBy>Aabshar Alam</cp:lastModifiedBy>
  <cp:revision>30</cp:revision>
  <dcterms:created xsi:type="dcterms:W3CDTF">2020-06-25T14:54:39Z</dcterms:created>
  <dcterms:modified xsi:type="dcterms:W3CDTF">2020-06-27T17:05:40Z</dcterms:modified>
</cp:coreProperties>
</file>