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7802-BA24-4C21-8F2E-1D22621E489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AE3A-C25C-4697-AD5C-C587AF75AC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96662E-BD0F-4015-BD17-C80CDE291BCC}" type="datetime1">
              <a:rPr lang="en-US" smtClean="0"/>
              <a:t>6/25/2020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A2A527-9E2F-4F22-88F4-92AC7F2C7BEC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7C665-714C-43CF-A566-0333686292DE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694D9-82C9-48D7-8F6E-1BED0DBB44D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0FDBF-DBFE-4836-9837-1296C1F5E29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895203-06AC-4157-9A6B-B6D1C8B68D6A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B71E7-313C-441A-94B9-BFEB01259774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BA9E6-6D17-4DB9-B987-57CCED3EB301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83F125-E5DB-4E08-8585-31B92B0C9DBA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91810-2D44-4BC1-9C60-66C462725F92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C42C93C-47C3-4A67-8BF8-7CA5C40D12B6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9484D3-33ED-4B22-BEE0-57EDAC77518D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BD29C1-EB44-45C0-9A7D-EFE92237EFF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 DATATYPE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Operations on 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©DTA - Rajneesh Kumar</a:t>
            </a:r>
            <a:endParaRPr lang="en-US" sz="1800" dirty="0"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Random number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29167" r="44363" b="18750"/>
          <a:stretch>
            <a:fillRect/>
          </a:stretch>
        </p:blipFill>
        <p:spPr bwMode="auto">
          <a:xfrm>
            <a:off x="990600" y="1371600"/>
            <a:ext cx="762762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know some Python string operations?</a:t>
            </a:r>
          </a:p>
          <a:p>
            <a:pPr lvl="1"/>
            <a:r>
              <a:rPr lang="en-US" dirty="0" smtClean="0"/>
              <a:t>If yes:</a:t>
            </a:r>
          </a:p>
          <a:p>
            <a:pPr lvl="2"/>
            <a:r>
              <a:rPr lang="en-US" dirty="0" smtClean="0"/>
              <a:t>Comment below</a:t>
            </a:r>
          </a:p>
          <a:p>
            <a:pPr lvl="1"/>
            <a:r>
              <a:rPr lang="en-US" dirty="0" smtClean="0"/>
              <a:t>If no:</a:t>
            </a:r>
          </a:p>
          <a:p>
            <a:pPr lvl="2"/>
            <a:r>
              <a:rPr lang="en-US" dirty="0" smtClean="0"/>
              <a:t>Wait for the  next lecture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086600" y="3962400"/>
            <a:ext cx="609600" cy="2667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some numbers &amp; check their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©DTA - Rajneesh Kumar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745" t="40555" r="30392" b="42007"/>
          <a:stretch>
            <a:fillRect/>
          </a:stretch>
        </p:blipFill>
        <p:spPr bwMode="auto">
          <a:xfrm>
            <a:off x="990600" y="1752600"/>
            <a:ext cx="707136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1933" t="41667" r="52928" b="25000"/>
          <a:stretch>
            <a:fillRect/>
          </a:stretch>
        </p:blipFill>
        <p:spPr bwMode="auto">
          <a:xfrm>
            <a:off x="2438400" y="3733800"/>
            <a:ext cx="457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on 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804" t="30092" r="67647" b="8876"/>
          <a:stretch>
            <a:fillRect/>
          </a:stretch>
        </p:blipFill>
        <p:spPr bwMode="auto">
          <a:xfrm>
            <a:off x="1066800" y="1524000"/>
            <a:ext cx="300445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1347" t="45833" r="70498" b="10417"/>
          <a:stretch>
            <a:fillRect/>
          </a:stretch>
        </p:blipFill>
        <p:spPr bwMode="auto">
          <a:xfrm>
            <a:off x="5029200" y="1447799"/>
            <a:ext cx="3429000" cy="464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on complex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804" t="37067" r="60784" b="35033"/>
          <a:stretch>
            <a:fillRect/>
          </a:stretch>
        </p:blipFill>
        <p:spPr bwMode="auto">
          <a:xfrm>
            <a:off x="1447800" y="2209800"/>
            <a:ext cx="70008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Operate int with float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47917" r="60761" b="26042"/>
          <a:stretch>
            <a:fillRect/>
          </a:stretch>
        </p:blipFill>
        <p:spPr bwMode="auto">
          <a:xfrm>
            <a:off x="1511808" y="1981200"/>
            <a:ext cx="687019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Operate int with complex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54167" r="49048" b="27083"/>
          <a:stretch>
            <a:fillRect/>
          </a:stretch>
        </p:blipFill>
        <p:spPr bwMode="auto">
          <a:xfrm>
            <a:off x="1143000" y="1219200"/>
            <a:ext cx="759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32004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Operate </a:t>
            </a:r>
            <a:r>
              <a:rPr lang="en-US" sz="40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float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with complex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11347" t="50000" r="56442" b="31250"/>
          <a:stretch>
            <a:fillRect/>
          </a:stretch>
        </p:blipFill>
        <p:spPr bwMode="auto">
          <a:xfrm>
            <a:off x="1143000" y="3962400"/>
            <a:ext cx="7315200" cy="239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8199" t="41667" r="53734" b="31250"/>
          <a:stretch>
            <a:fillRect/>
          </a:stretch>
        </p:blipFill>
        <p:spPr bwMode="auto">
          <a:xfrm>
            <a:off x="1066800" y="1600200"/>
            <a:ext cx="7429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45833" r="70717" b="31250"/>
          <a:stretch>
            <a:fillRect/>
          </a:stretch>
        </p:blipFill>
        <p:spPr bwMode="auto">
          <a:xfrm>
            <a:off x="1371600" y="1828800"/>
            <a:ext cx="5943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1127" t="22917" r="39678" b="15625"/>
          <a:stretch>
            <a:fillRect/>
          </a:stretch>
        </p:blipFill>
        <p:spPr bwMode="auto">
          <a:xfrm>
            <a:off x="990600" y="1295399"/>
            <a:ext cx="7391400" cy="519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142</TotalTime>
  <Words>120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NUMERIC DATATYPE</vt:lpstr>
      <vt:lpstr>Declare some numbers &amp; check their datatypes</vt:lpstr>
      <vt:lpstr>Arithmetic Operations on int</vt:lpstr>
      <vt:lpstr>Arithmetic Operations on complex</vt:lpstr>
      <vt:lpstr>Operate int with float</vt:lpstr>
      <vt:lpstr>Operate int with complex</vt:lpstr>
      <vt:lpstr>Special Operations</vt:lpstr>
      <vt:lpstr>Assignment Operation</vt:lpstr>
      <vt:lpstr>Conversion of types</vt:lpstr>
      <vt:lpstr>Creating Random number</vt:lpstr>
      <vt:lpstr>Tell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 DATATYPE</dc:title>
  <dc:creator>Aabshar Alam</dc:creator>
  <cp:lastModifiedBy>Aabshar Alam</cp:lastModifiedBy>
  <cp:revision>15</cp:revision>
  <dcterms:created xsi:type="dcterms:W3CDTF">2020-06-25T14:54:39Z</dcterms:created>
  <dcterms:modified xsi:type="dcterms:W3CDTF">2020-06-25T17:16:53Z</dcterms:modified>
</cp:coreProperties>
</file>