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5B0-638A-424F-9793-3AD6EBB76DB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9C19-8598-4ABC-BF52-82A9F0929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5B0-638A-424F-9793-3AD6EBB76DB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9C19-8598-4ABC-BF52-82A9F0929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5B0-638A-424F-9793-3AD6EBB76DB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9C19-8598-4ABC-BF52-82A9F0929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5B0-638A-424F-9793-3AD6EBB76DB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9C19-8598-4ABC-BF52-82A9F0929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5B0-638A-424F-9793-3AD6EBB76DB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9C19-8598-4ABC-BF52-82A9F0929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5B0-638A-424F-9793-3AD6EBB76DB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9C19-8598-4ABC-BF52-82A9F0929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5B0-638A-424F-9793-3AD6EBB76DB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9C19-8598-4ABC-BF52-82A9F0929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5B0-638A-424F-9793-3AD6EBB76DB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9C19-8598-4ABC-BF52-82A9F0929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5B0-638A-424F-9793-3AD6EBB76DB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9C19-8598-4ABC-BF52-82A9F0929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5B0-638A-424F-9793-3AD6EBB76DB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9C19-8598-4ABC-BF52-82A9F0929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5B0-638A-424F-9793-3AD6EBB76DB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9C19-8598-4ABC-BF52-82A9F0929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9D5B0-638A-424F-9793-3AD6EBB76DB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99C19-8598-4ABC-BF52-82A9F09292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Name: </a:t>
            </a:r>
            <a:r>
              <a:rPr lang="en-US" b="1" dirty="0" err="1" smtClean="0">
                <a:solidFill>
                  <a:schemeClr val="tx1"/>
                </a:solidFill>
              </a:rPr>
              <a:t>Raviraj</a:t>
            </a:r>
            <a:r>
              <a:rPr lang="en-US" b="1" dirty="0" smtClean="0">
                <a:solidFill>
                  <a:schemeClr val="tx1"/>
                </a:solidFill>
              </a:rPr>
              <a:t> mane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40000" b="35000"/>
          <a:stretch>
            <a:fillRect/>
          </a:stretch>
        </p:blipFill>
        <p:spPr bwMode="auto">
          <a:xfrm>
            <a:off x="0" y="0"/>
            <a:ext cx="918972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Task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>raviraj</dc:creator>
  <cp:lastModifiedBy>raviraj</cp:lastModifiedBy>
  <cp:revision>2</cp:revision>
  <dcterms:created xsi:type="dcterms:W3CDTF">2022-03-11T06:14:06Z</dcterms:created>
  <dcterms:modified xsi:type="dcterms:W3CDTF">2022-03-11T06:19:13Z</dcterms:modified>
</cp:coreProperties>
</file>