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24F9-E945-4BB1-8276-D52AB38D137D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F990-655C-4197-87CC-A44054537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24F9-E945-4BB1-8276-D52AB38D137D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F990-655C-4197-87CC-A44054537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24F9-E945-4BB1-8276-D52AB38D137D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F990-655C-4197-87CC-A44054537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24F9-E945-4BB1-8276-D52AB38D137D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F990-655C-4197-87CC-A44054537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24F9-E945-4BB1-8276-D52AB38D137D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F990-655C-4197-87CC-A44054537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24F9-E945-4BB1-8276-D52AB38D137D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F990-655C-4197-87CC-A44054537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24F9-E945-4BB1-8276-D52AB38D137D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F990-655C-4197-87CC-A44054537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24F9-E945-4BB1-8276-D52AB38D137D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F990-655C-4197-87CC-A44054537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24F9-E945-4BB1-8276-D52AB38D137D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F990-655C-4197-87CC-A44054537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24F9-E945-4BB1-8276-D52AB38D137D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F990-655C-4197-87CC-A44054537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24F9-E945-4BB1-8276-D52AB38D137D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BF990-655C-4197-87CC-A44054537F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24F9-E945-4BB1-8276-D52AB38D137D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BF990-655C-4197-87CC-A44054537F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Level 2 Task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Raviraj</a:t>
            </a:r>
            <a:r>
              <a:rPr lang="en-US" dirty="0" smtClean="0"/>
              <a:t> mane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vs\c pro\L2Task1\Screenshot_20220313_14173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vs\c pro\L2Task1\Screenshot_20220306_18284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Level 2 Task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2 Task 1</dc:title>
  <dc:creator>raviraj</dc:creator>
  <cp:lastModifiedBy>raviraj</cp:lastModifiedBy>
  <cp:revision>1</cp:revision>
  <dcterms:created xsi:type="dcterms:W3CDTF">2022-03-12T13:31:18Z</dcterms:created>
  <dcterms:modified xsi:type="dcterms:W3CDTF">2022-03-12T13:38:42Z</dcterms:modified>
</cp:coreProperties>
</file>