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E8E7-E311-48FE-89B8-62C7811C3FD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638-B175-4961-A512-D0A3520A2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E8E7-E311-48FE-89B8-62C7811C3FD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638-B175-4961-A512-D0A3520A2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E8E7-E311-48FE-89B8-62C7811C3FD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638-B175-4961-A512-D0A3520A2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E8E7-E311-48FE-89B8-62C7811C3FD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638-B175-4961-A512-D0A3520A2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E8E7-E311-48FE-89B8-62C7811C3FD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638-B175-4961-A512-D0A3520A2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E8E7-E311-48FE-89B8-62C7811C3FD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638-B175-4961-A512-D0A3520A2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E8E7-E311-48FE-89B8-62C7811C3FD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638-B175-4961-A512-D0A3520A2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E8E7-E311-48FE-89B8-62C7811C3FD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638-B175-4961-A512-D0A3520A2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E8E7-E311-48FE-89B8-62C7811C3FD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638-B175-4961-A512-D0A3520A2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E8E7-E311-48FE-89B8-62C7811C3FD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638-B175-4961-A512-D0A3520A2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E8E7-E311-48FE-89B8-62C7811C3FD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638-B175-4961-A512-D0A3520A2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AE8E7-E311-48FE-89B8-62C7811C3FD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7B638-B175-4961-A512-D0A3520A24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Level 1 Task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Raviraj</a:t>
            </a:r>
            <a:r>
              <a:rPr lang="en-US" dirty="0" smtClean="0"/>
              <a:t> mane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vs\New folder\Screenshot_20220313_14173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20306_1827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Level 1 Task 3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1 Task 3</dc:title>
  <dc:creator>raviraj</dc:creator>
  <cp:lastModifiedBy>raviraj</cp:lastModifiedBy>
  <cp:revision>2</cp:revision>
  <dcterms:created xsi:type="dcterms:W3CDTF">2022-03-12T04:33:03Z</dcterms:created>
  <dcterms:modified xsi:type="dcterms:W3CDTF">2022-03-12T04:39:53Z</dcterms:modified>
</cp:coreProperties>
</file>