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5510-C204-4E92-AEF0-309E13770088}" type="datetimeFigureOut">
              <a:rPr lang="en-US" smtClean="0"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49A3-02DF-4A50-8EDE-C248EEB9AD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Level 1 Task </a:t>
            </a:r>
            <a:r>
              <a:rPr lang="en-US" dirty="0"/>
              <a:t>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Raviraj</a:t>
            </a:r>
            <a:r>
              <a:rPr lang="en-US" dirty="0" smtClean="0"/>
              <a:t> mane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40000" b="35500"/>
          <a:stretch>
            <a:fillRect/>
          </a:stretch>
        </p:blipFill>
        <p:spPr bwMode="auto">
          <a:xfrm>
            <a:off x="-1" y="0"/>
            <a:ext cx="909734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vs\c pro\task2\Screenshot_20220306_18262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7105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Level 1 Task 2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1 Task 2</dc:title>
  <dc:creator>raviraj</dc:creator>
  <cp:lastModifiedBy>raviraj</cp:lastModifiedBy>
  <cp:revision>2</cp:revision>
  <dcterms:created xsi:type="dcterms:W3CDTF">2022-03-12T00:57:35Z</dcterms:created>
  <dcterms:modified xsi:type="dcterms:W3CDTF">2022-03-12T01:09:36Z</dcterms:modified>
</cp:coreProperties>
</file>