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3" r:id="rId4"/>
    <p:sldId id="257" r:id="rId5"/>
    <p:sldId id="258" r:id="rId6"/>
    <p:sldId id="261" r:id="rId7"/>
    <p:sldId id="269" r:id="rId8"/>
    <p:sldId id="270" r:id="rId9"/>
    <p:sldId id="272" r:id="rId10"/>
    <p:sldId id="273" r:id="rId11"/>
    <p:sldId id="277" r:id="rId12"/>
    <p:sldId id="278" r:id="rId13"/>
    <p:sldId id="285" r:id="rId14"/>
    <p:sldId id="282"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list" loCatId="list" qsTypeId="urn:microsoft.com/office/officeart/2005/8/quickstyle/simple5" qsCatId="simple" csTypeId="urn:microsoft.com/office/officeart/2005/8/colors/accent2_1" csCatId="accent1" phldr="0"/>
      <dgm:spPr/>
      <dgm:t>
        <a:bodyPr/>
        <a:p>
          <a:endParaRPr lang="en-US"/>
        </a:p>
      </dgm:t>
    </dgm:pt>
    <dgm:pt modelId="{773C5012-55F9-436E-B78B-2A38D8AAA0C0}">
      <dgm:prSet phldrT="[Text]" phldr="0" custT="1"/>
      <dgm:spPr/>
      <dgm:t>
        <a:bodyPr vert="horz" wrap="square"/>
        <a:p>
          <a:pPr>
            <a:lnSpc>
              <a:spcPct val="100000"/>
            </a:lnSpc>
            <a:spcBef>
              <a:spcPct val="0"/>
            </a:spcBef>
            <a:spcAft>
              <a:spcPct val="35000"/>
            </a:spcAft>
          </a:pPr>
          <a:r>
            <a:rPr lang="en-US" sz="1600">
              <a:latin typeface="Cooper Black" panose="0208090404030B020404" charset="0"/>
              <a:cs typeface="Cooper Black" panose="0208090404030B020404" charset="0"/>
            </a:rPr>
            <a:t>CLEANING AND PRE-PROCESSING OF THE DATA</a:t>
          </a:r>
          <a:r>
            <a:rPr lang="en-US" sz="1600">
              <a:latin typeface="Cooper Black" panose="0208090404030B020404" charset="0"/>
              <a:cs typeface="Cooper Black" panose="0208090404030B020404" charset="0"/>
            </a:rPr>
            <a:t/>
          </a:r>
          <a:endParaRPr lang="en-US" sz="1600">
            <a:latin typeface="Cooper Black" panose="0208090404030B020404" charset="0"/>
            <a:cs typeface="Cooper Black" panose="0208090404030B020404" charset="0"/>
          </a:endParaRPr>
        </a:p>
      </dgm:t>
    </dgm:pt>
    <dgm:pt modelId="{E1399106-9BE2-43F4-9430-F473CB36780F}" cxnId="{3FB7DE8A-111E-48AB-AE06-04490D88CBFF}" type="parTrans">
      <dgm:prSet/>
      <dgm:spPr/>
      <dgm:t>
        <a:bodyPr/>
        <a:p>
          <a:endParaRPr lang="en-US"/>
        </a:p>
      </dgm:t>
    </dgm:pt>
    <dgm:pt modelId="{507A6FE3-4D55-4ED6-A973-429D64C5DF28}" cxnId="{3FB7DE8A-111E-48AB-AE06-04490D88CBFF}" type="sibTrans">
      <dgm:prSet/>
      <dgm:spPr/>
      <dgm:t>
        <a:bodyPr/>
        <a:p>
          <a:endParaRPr lang="en-US"/>
        </a:p>
      </dgm:t>
    </dgm:pt>
    <dgm:pt modelId="{E0290D5B-540F-4694-998B-84655F607372}">
      <dgm:prSet phldr="0" custT="1"/>
      <dgm:spPr/>
      <dgm:t>
        <a:bodyPr vert="horz" wrap="square"/>
        <a:p>
          <a:pPr>
            <a:lnSpc>
              <a:spcPct val="100000"/>
            </a:lnSpc>
            <a:spcBef>
              <a:spcPct val="0"/>
            </a:spcBef>
            <a:spcAft>
              <a:spcPct val="15000"/>
            </a:spcAft>
          </a:pPr>
          <a:r>
            <a:rPr altLang="en-US" sz="1600">
              <a:latin typeface="Cooper Black" panose="0208090404030B020404" charset="0"/>
              <a:cs typeface="Cooper Black" panose="0208090404030B020404" charset="0"/>
            </a:rPr>
            <a:t/>
          </a:r>
          <a:endParaRPr altLang="en-US" sz="1600">
            <a:latin typeface="Cooper Black" panose="0208090404030B020404" charset="0"/>
            <a:cs typeface="Cooper Black" panose="0208090404030B020404" charset="0"/>
          </a:endParaRPr>
        </a:p>
      </dgm:t>
    </dgm:pt>
    <dgm:pt modelId="{6565DF3A-C12A-489B-9D77-41B1EC992F79}" cxnId="{75C2DCA9-57C5-410F-A1CE-9077F075655E}" type="parTrans">
      <dgm:prSet/>
      <dgm:spPr/>
    </dgm:pt>
    <dgm:pt modelId="{D0A7722C-5329-4140-82D2-EFBC2256203E}" cxnId="{75C2DCA9-57C5-410F-A1CE-9077F075655E}" type="sibTrans">
      <dgm:prSet/>
      <dgm:spPr/>
    </dgm:pt>
    <dgm:pt modelId="{59EB2F7B-AFFA-4BF7-86D1-B4F7B560A447}">
      <dgm:prSet phldr="0" custT="1"/>
      <dgm:spPr/>
      <dgm:t>
        <a:bodyPr vert="horz" wrap="square"/>
        <a:p>
          <a:pPr>
            <a:lnSpc>
              <a:spcPct val="100000"/>
            </a:lnSpc>
            <a:spcBef>
              <a:spcPct val="0"/>
            </a:spcBef>
            <a:spcAft>
              <a:spcPct val="35000"/>
            </a:spcAft>
          </a:pPr>
          <a:r>
            <a:rPr lang="en-US" sz="1600">
              <a:latin typeface="Cooper Black" panose="0208090404030B020404" charset="0"/>
              <a:cs typeface="Cooper Black" panose="0208090404030B020404" charset="0"/>
            </a:rPr>
            <a:t>TEXT ANALYTICS WITH NLP TO REVIEW THE CUSTOMER </a:t>
          </a:r>
          <a:r>
            <a:rPr lang="en-US" sz="1600">
              <a:latin typeface="Cooper Black" panose="0208090404030B020404" charset="0"/>
              <a:cs typeface="Cooper Black" panose="0208090404030B020404" charset="0"/>
            </a:rPr>
            <a:t>SENTIMENT</a:t>
          </a:r>
          <a:r>
            <a:rPr lang="en-US" sz="1600">
              <a:latin typeface="Cooper Black" panose="0208090404030B020404" charset="0"/>
              <a:cs typeface="Cooper Black" panose="0208090404030B020404" charset="0"/>
            </a:rPr>
            <a:t/>
          </a:r>
          <a:endParaRPr lang="en-US" sz="1600">
            <a:latin typeface="Cooper Black" panose="0208090404030B020404" charset="0"/>
            <a:cs typeface="Cooper Black" panose="0208090404030B020404" charset="0"/>
          </a:endParaRPr>
        </a:p>
      </dgm:t>
    </dgm:pt>
    <dgm:pt modelId="{80DA149C-BFD0-4BEF-BAB0-E53A59923BDA}" cxnId="{20356A30-EF2A-4614-90D7-417FD38A5401}" type="parTrans">
      <dgm:prSet/>
      <dgm:spPr/>
    </dgm:pt>
    <dgm:pt modelId="{B449728B-D97D-42B1-B2DE-567510D1FAF1}" cxnId="{20356A30-EF2A-4614-90D7-417FD38A5401}" type="sibTrans">
      <dgm:prSet/>
      <dgm:spPr/>
    </dgm:pt>
    <dgm:pt modelId="{08B19E12-33A7-4D73-A9FB-AFE9C61F5FA5}">
      <dgm:prSet phldr="0" custT="1"/>
      <dgm:spPr/>
      <dgm:t>
        <a:bodyPr vert="horz" wrap="square"/>
        <a:p>
          <a:pPr>
            <a:lnSpc>
              <a:spcPct val="100000"/>
            </a:lnSpc>
            <a:spcBef>
              <a:spcPct val="0"/>
            </a:spcBef>
            <a:spcAft>
              <a:spcPct val="15000"/>
            </a:spcAft>
          </a:pPr>
          <a:r>
            <a:rPr sz="1600">
              <a:latin typeface="Cooper Black" panose="0208090404030B020404" charset="0"/>
              <a:cs typeface="Cooper Black" panose="0208090404030B020404" charset="0"/>
            </a:rPr>
            <a:t/>
          </a:r>
          <a:endParaRPr sz="1600">
            <a:latin typeface="Cooper Black" panose="0208090404030B020404" charset="0"/>
            <a:cs typeface="Cooper Black" panose="0208090404030B020404" charset="0"/>
          </a:endParaRPr>
        </a:p>
      </dgm:t>
    </dgm:pt>
    <dgm:pt modelId="{FAEA63A1-9D1A-4F21-99AD-4682AEECCE78}" cxnId="{1D2E7AD0-6930-493A-8B23-FE877F5A42B4}" type="parTrans">
      <dgm:prSet/>
      <dgm:spPr/>
    </dgm:pt>
    <dgm:pt modelId="{A2AA6E7B-1D8B-4173-B054-1079DC8A41DC}" cxnId="{1D2E7AD0-6930-493A-8B23-FE877F5A42B4}" type="sibTrans">
      <dgm:prSet/>
      <dgm:spPr/>
    </dgm:pt>
    <dgm:pt modelId="{06FFE7EC-1D51-47A8-A92F-0729C267FF8A}">
      <dgm:prSet phldr="0" custT="1"/>
      <dgm:spPr/>
      <dgm:t>
        <a:bodyPr vert="horz" wrap="square"/>
        <a:p>
          <a:pPr>
            <a:lnSpc>
              <a:spcPct val="100000"/>
            </a:lnSpc>
            <a:spcBef>
              <a:spcPct val="0"/>
            </a:spcBef>
            <a:spcAft>
              <a:spcPct val="35000"/>
            </a:spcAft>
          </a:pPr>
          <a:r>
            <a:rPr lang="en-US" sz="1600">
              <a:latin typeface="Cooper Black" panose="0208090404030B020404" charset="0"/>
              <a:cs typeface="Cooper Black" panose="0208090404030B020404" charset="0"/>
            </a:rPr>
            <a:t>BUILDING A SENTIMENT CLASSIFICATION ENGINE USING NAIVE BAIYES AND ML STATISTICS</a:t>
          </a:r>
          <a:r>
            <a:rPr lang="en-US" sz="1600">
              <a:latin typeface="Cooper Black" panose="0208090404030B020404" charset="0"/>
              <a:cs typeface="Cooper Black" panose="0208090404030B020404" charset="0"/>
            </a:rPr>
            <a:t/>
          </a:r>
          <a:endParaRPr lang="en-US" sz="1600">
            <a:latin typeface="Cooper Black" panose="0208090404030B020404" charset="0"/>
            <a:cs typeface="Cooper Black" panose="0208090404030B020404" charset="0"/>
          </a:endParaRPr>
        </a:p>
      </dgm:t>
    </dgm:pt>
    <dgm:pt modelId="{764DAF09-5755-405B-89D3-5DE00998AA93}" cxnId="{2E3CC356-E623-484E-A8FD-E29C49270190}" type="parTrans">
      <dgm:prSet/>
      <dgm:spPr/>
    </dgm:pt>
    <dgm:pt modelId="{7C19AD33-C439-4A09-9B68-F66ABE18D39B}" cxnId="{2E3CC356-E623-484E-A8FD-E29C49270190}" type="sibTrans">
      <dgm:prSet/>
      <dgm:spPr/>
    </dgm:pt>
    <dgm:pt modelId="{A066FD5E-8142-4851-B37A-FF90DB09A763}">
      <dgm:prSet phldr="0" custT="1"/>
      <dgm:spPr/>
      <dgm:t>
        <a:bodyPr vert="horz" wrap="square"/>
        <a:p>
          <a:pPr>
            <a:lnSpc>
              <a:spcPct val="100000"/>
            </a:lnSpc>
            <a:spcBef>
              <a:spcPct val="0"/>
            </a:spcBef>
            <a:spcAft>
              <a:spcPct val="15000"/>
            </a:spcAft>
          </a:pPr>
          <a:r>
            <a:rPr sz="1600">
              <a:latin typeface="Cooper Black" panose="0208090404030B020404" charset="0"/>
              <a:cs typeface="Cooper Black" panose="0208090404030B020404" charset="0"/>
            </a:rPr>
            <a:t/>
          </a:r>
          <a:endParaRPr sz="1600">
            <a:latin typeface="Cooper Black" panose="0208090404030B020404" charset="0"/>
            <a:cs typeface="Cooper Black" panose="0208090404030B020404" charset="0"/>
          </a:endParaRPr>
        </a:p>
      </dgm:t>
    </dgm:pt>
    <dgm:pt modelId="{739F8B13-2C28-4FA2-91C9-66E8D604AA0D}" cxnId="{F961B292-244E-4691-B7E1-0444641AAD06}" type="parTrans">
      <dgm:prSet/>
      <dgm:spPr/>
    </dgm:pt>
    <dgm:pt modelId="{332B9E06-394F-4452-8EDB-27E3F778F204}" cxnId="{F961B292-244E-4691-B7E1-0444641AAD06}" type="sibTrans">
      <dgm:prSet/>
      <dgm:spPr/>
    </dgm:pt>
    <dgm:pt modelId="{CA58FE74-4619-4E47-BA6C-E0CD35AF5AC2}">
      <dgm:prSet phldrT="[Text]" phldr="0" custT="1"/>
      <dgm:spPr/>
      <dgm:t>
        <a:bodyPr vert="horz" wrap="square"/>
        <a:p>
          <a:pPr>
            <a:lnSpc>
              <a:spcPct val="100000"/>
            </a:lnSpc>
            <a:spcBef>
              <a:spcPct val="0"/>
            </a:spcBef>
            <a:spcAft>
              <a:spcPct val="35000"/>
            </a:spcAft>
          </a:pPr>
          <a:r>
            <a:rPr lang="en-US" sz="1600">
              <a:latin typeface="Cooper Black" panose="0208090404030B020404" charset="0"/>
              <a:cs typeface="Cooper Black" panose="0208090404030B020404" charset="0"/>
            </a:rPr>
            <a:t>BUILDING DASHBOARDS IN TABLEAU FOR BETTER UNDERSTANDING</a:t>
          </a:r>
          <a:r>
            <a:rPr lang="en-US" sz="1600">
              <a:latin typeface="Cooper Black" panose="0208090404030B020404" charset="0"/>
              <a:cs typeface="Cooper Black" panose="0208090404030B020404" charset="0"/>
            </a:rPr>
            <a:t/>
          </a:r>
          <a:endParaRPr lang="en-US" sz="1600">
            <a:latin typeface="Cooper Black" panose="0208090404030B020404" charset="0"/>
            <a:cs typeface="Cooper Black" panose="0208090404030B020404" charset="0"/>
          </a:endParaRPr>
        </a:p>
      </dgm:t>
    </dgm:pt>
    <dgm:pt modelId="{EBAD4DA7-135F-4F4E-9475-804E7DC205D2}" cxnId="{DBF1FD4A-DA8E-4515-8B08-D964FF903E86}" type="parTrans">
      <dgm:prSet/>
      <dgm:spPr/>
      <dgm:t>
        <a:bodyPr/>
        <a:p>
          <a:endParaRPr lang="en-US"/>
        </a:p>
      </dgm:t>
    </dgm:pt>
    <dgm:pt modelId="{5723A07A-E737-45B0-B84E-97FB4DE86580}" cxnId="{DBF1FD4A-DA8E-4515-8B08-D964FF903E86}" type="sibTrans">
      <dgm:prSet/>
      <dgm:spPr/>
      <dgm:t>
        <a:bodyPr/>
        <a:p>
          <a:endParaRPr lang="en-US"/>
        </a:p>
      </dgm:t>
    </dgm:pt>
    <dgm:pt modelId="{325236D7-4975-4326-B31D-6591125CCF89}">
      <dgm:prSet phldr="0" custT="1"/>
      <dgm:spPr/>
      <dgm:t>
        <a:bodyPr vert="horz" wrap="square"/>
        <a:p>
          <a:pPr>
            <a:lnSpc>
              <a:spcPct val="100000"/>
            </a:lnSpc>
            <a:spcBef>
              <a:spcPct val="0"/>
            </a:spcBef>
            <a:spcAft>
              <a:spcPct val="15000"/>
            </a:spcAft>
          </a:pPr>
          <a:r>
            <a:rPr sz="1600">
              <a:latin typeface="Cooper Black" panose="0208090404030B020404" charset="0"/>
              <a:cs typeface="Cooper Black" panose="0208090404030B020404" charset="0"/>
            </a:rPr>
            <a:t/>
          </a:r>
          <a:endParaRPr sz="1600">
            <a:latin typeface="Cooper Black" panose="0208090404030B020404" charset="0"/>
            <a:cs typeface="Cooper Black" panose="0208090404030B020404" charset="0"/>
          </a:endParaRPr>
        </a:p>
      </dgm:t>
    </dgm:pt>
    <dgm:pt modelId="{05651446-BB4E-48B4-AD21-96BAA8293E00}" cxnId="{79BAC211-9B83-440E-82B9-BB98F6522E0F}" type="parTrans">
      <dgm:prSet/>
      <dgm:spPr/>
    </dgm:pt>
    <dgm:pt modelId="{C11E89A7-6E34-4530-B766-90723058A8FA}" cxnId="{79BAC211-9B83-440E-82B9-BB98F6522E0F}" type="sibTrans">
      <dgm:prSet/>
      <dgm:spPr/>
    </dgm:pt>
    <dgm:pt modelId="{D3284563-CEAB-43B3-81C4-5F6C081CBB78}">
      <dgm:prSet phldrT="[Text]" phldr="0" custT="1"/>
      <dgm:spPr/>
      <dgm:t>
        <a:bodyPr vert="horz" wrap="square"/>
        <a:p>
          <a:pPr>
            <a:lnSpc>
              <a:spcPct val="100000"/>
            </a:lnSpc>
            <a:spcBef>
              <a:spcPct val="0"/>
            </a:spcBef>
            <a:spcAft>
              <a:spcPct val="35000"/>
            </a:spcAft>
          </a:pPr>
          <a:r>
            <a:rPr lang="en-US" sz="1600">
              <a:latin typeface="Cooper Black" panose="0208090404030B020404" charset="0"/>
              <a:cs typeface="Cooper Black" panose="0208090404030B020404" charset="0"/>
            </a:rPr>
            <a:t>MAKING SUITABLE RECOMMENDATIONS</a:t>
          </a:r>
          <a:r>
            <a:rPr lang="en-US" sz="1600">
              <a:latin typeface="Cooper Black" panose="0208090404030B020404" charset="0"/>
              <a:cs typeface="Cooper Black" panose="0208090404030B020404" charset="0"/>
            </a:rPr>
            <a:t/>
          </a:r>
          <a:endParaRPr lang="en-US" sz="1600">
            <a:latin typeface="Cooper Black" panose="0208090404030B020404" charset="0"/>
            <a:cs typeface="Cooper Black" panose="0208090404030B020404" charset="0"/>
          </a:endParaRPr>
        </a:p>
      </dgm:t>
    </dgm:pt>
    <dgm:pt modelId="{A2E240DA-ABFA-4A24-BE34-ABE926603D67}" cxnId="{257A1C24-891A-4C55-9553-2600A3CABFD7}" type="parTrans">
      <dgm:prSet/>
      <dgm:spPr/>
      <dgm:t>
        <a:bodyPr/>
        <a:p>
          <a:endParaRPr lang="en-US"/>
        </a:p>
      </dgm:t>
    </dgm:pt>
    <dgm:pt modelId="{2E43EE94-FE21-4F90-81B3-CED5B1ECC8C9}" cxnId="{257A1C24-891A-4C55-9553-2600A3CABFD7}" type="sibTrans">
      <dgm:prSet/>
      <dgm:spPr/>
      <dgm:t>
        <a:bodyPr/>
        <a:p>
          <a:endParaRPr lang="en-US"/>
        </a:p>
      </dgm:t>
    </dgm:pt>
    <dgm:pt modelId="{9700994A-C643-4C1B-80C1-8CDE9907E8CA}">
      <dgm:prSet phldr="0" custT="1"/>
      <dgm:spPr/>
      <dgm:t>
        <a:bodyPr vert="horz" wrap="square"/>
        <a:p>
          <a:pPr>
            <a:lnSpc>
              <a:spcPct val="100000"/>
            </a:lnSpc>
            <a:spcBef>
              <a:spcPct val="0"/>
            </a:spcBef>
            <a:spcAft>
              <a:spcPct val="15000"/>
            </a:spcAft>
          </a:pPr>
          <a:r>
            <a:rPr sz="1600">
              <a:latin typeface="Cooper Black" panose="0208090404030B020404" charset="0"/>
              <a:cs typeface="Cooper Black" panose="0208090404030B020404" charset="0"/>
            </a:rPr>
            <a:t/>
          </a:r>
          <a:endParaRPr sz="1600">
            <a:latin typeface="Cooper Black" panose="0208090404030B020404" charset="0"/>
            <a:cs typeface="Cooper Black" panose="0208090404030B020404" charset="0"/>
          </a:endParaRPr>
        </a:p>
      </dgm:t>
    </dgm:pt>
    <dgm:pt modelId="{CE9DAEA7-98D6-4732-9860-1594CED360D1}" cxnId="{2DCAA4B5-A496-43EC-AAAB-41CAB2630A38}" type="parTrans">
      <dgm:prSet/>
      <dgm:spPr/>
    </dgm:pt>
    <dgm:pt modelId="{D191F36E-B5CE-4FF1-973A-F0001467B91C}" cxnId="{2DCAA4B5-A496-43EC-AAAB-41CAB2630A38}" type="sibTrans">
      <dgm:prSet/>
      <dgm:spPr/>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5">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5">
        <dgm:presLayoutVars>
          <dgm:bulletEnabled val="1"/>
        </dgm:presLayoutVars>
      </dgm:prSet>
      <dgm:spPr/>
    </dgm:pt>
    <dgm:pt modelId="{5785404B-F53E-4CF2-A702-90A46E89CED8}" type="pres">
      <dgm:prSet presAssocID="{507A6FE3-4D55-4ED6-A973-429D64C5DF28}" presName="spaceBetweenRectangles" presStyleCnt="0"/>
      <dgm:spPr/>
    </dgm:pt>
    <dgm:pt modelId="{45FBC2F4-C574-48FE-A9F9-A3CBA532EB8A}" type="pres">
      <dgm:prSet presAssocID="{59EB2F7B-AFFA-4BF7-86D1-B4F7B560A447}" presName="parentLin" presStyleCnt="0"/>
      <dgm:spPr/>
    </dgm:pt>
    <dgm:pt modelId="{4E9568F1-FB2E-4EC5-A812-96D36F3AFA02}" type="pres">
      <dgm:prSet presAssocID="{59EB2F7B-AFFA-4BF7-86D1-B4F7B560A447}" presName="parentLeftMargin" presStyleCnt="0"/>
      <dgm:spPr/>
    </dgm:pt>
    <dgm:pt modelId="{B0AF5167-AA50-4652-8CE8-953E5C336CD1}" type="pres">
      <dgm:prSet presAssocID="{59EB2F7B-AFFA-4BF7-86D1-B4F7B560A447}" presName="parentText" presStyleLbl="node1" presStyleIdx="1" presStyleCnt="5">
        <dgm:presLayoutVars>
          <dgm:chMax val="0"/>
          <dgm:bulletEnabled val="1"/>
        </dgm:presLayoutVars>
      </dgm:prSet>
      <dgm:spPr/>
    </dgm:pt>
    <dgm:pt modelId="{18F3D9AD-093F-48FA-9593-596153CB7B43}" type="pres">
      <dgm:prSet presAssocID="{59EB2F7B-AFFA-4BF7-86D1-B4F7B560A447}" presName="negativeSpace" presStyleCnt="0"/>
      <dgm:spPr/>
    </dgm:pt>
    <dgm:pt modelId="{4C95F106-A50D-41D2-8E47-F305FD4265C0}" type="pres">
      <dgm:prSet presAssocID="{59EB2F7B-AFFA-4BF7-86D1-B4F7B560A447}" presName="childText" presStyleLbl="conFgAcc1" presStyleIdx="1" presStyleCnt="5">
        <dgm:presLayoutVars>
          <dgm:bulletEnabled val="1"/>
        </dgm:presLayoutVars>
      </dgm:prSet>
      <dgm:spPr/>
    </dgm:pt>
    <dgm:pt modelId="{294EC7F4-75A0-4933-A2C0-A1A7CD029DB5}" type="pres">
      <dgm:prSet presAssocID="{B449728B-D97D-42B1-B2DE-567510D1FAF1}" presName="spaceBetweenRectangles" presStyleCnt="0"/>
      <dgm:spPr/>
    </dgm:pt>
    <dgm:pt modelId="{5F5BA3F4-E877-449D-8B02-EAC345015949}" type="pres">
      <dgm:prSet presAssocID="{06FFE7EC-1D51-47A8-A92F-0729C267FF8A}" presName="parentLin" presStyleCnt="0"/>
      <dgm:spPr/>
    </dgm:pt>
    <dgm:pt modelId="{F1DA955F-CA47-4466-9DA0-FF3A7C29EBE0}" type="pres">
      <dgm:prSet presAssocID="{06FFE7EC-1D51-47A8-A92F-0729C267FF8A}" presName="parentLeftMargin" presStyleCnt="0"/>
      <dgm:spPr/>
    </dgm:pt>
    <dgm:pt modelId="{A7EAB010-02E5-489C-BB8C-4C8B131F5EBD}" type="pres">
      <dgm:prSet presAssocID="{06FFE7EC-1D51-47A8-A92F-0729C267FF8A}" presName="parentText" presStyleLbl="node1" presStyleIdx="2" presStyleCnt="5">
        <dgm:presLayoutVars>
          <dgm:chMax val="0"/>
          <dgm:bulletEnabled val="1"/>
        </dgm:presLayoutVars>
      </dgm:prSet>
      <dgm:spPr/>
    </dgm:pt>
    <dgm:pt modelId="{BEC902A0-D3AB-41D0-89EC-CCB51855D58F}" type="pres">
      <dgm:prSet presAssocID="{06FFE7EC-1D51-47A8-A92F-0729C267FF8A}" presName="negativeSpace" presStyleCnt="0"/>
      <dgm:spPr/>
    </dgm:pt>
    <dgm:pt modelId="{483ED942-3CCD-4BE6-80C0-D26202F9725F}" type="pres">
      <dgm:prSet presAssocID="{06FFE7EC-1D51-47A8-A92F-0729C267FF8A}" presName="childText" presStyleLbl="conFgAcc1" presStyleIdx="2" presStyleCnt="5">
        <dgm:presLayoutVars>
          <dgm:bulletEnabled val="1"/>
        </dgm:presLayoutVars>
      </dgm:prSet>
      <dgm:spPr/>
    </dgm:pt>
    <dgm:pt modelId="{2F63D25E-1686-4401-B3D4-5889CD9F2E42}" type="pres">
      <dgm:prSet presAssocID="{7C19AD33-C439-4A09-9B68-F66ABE18D39B}"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3" presStyleCnt="5">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3" presStyleCnt="5">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Cnt="0"/>
      <dgm:spPr/>
    </dgm:pt>
    <dgm:pt modelId="{F8B30F84-9FC1-4455-B8FC-CA5DC2189586}" type="pres">
      <dgm:prSet presAssocID="{D3284563-CEAB-43B3-81C4-5F6C081CBB78}" presName="parentText" presStyleLbl="node1" presStyleIdx="4" presStyleCnt="5">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4" presStyleCnt="5">
        <dgm:presLayoutVars>
          <dgm:bulletEnabled val="1"/>
        </dgm:presLayoutVars>
      </dgm:prSet>
      <dgm:spPr/>
    </dgm:pt>
  </dgm:ptLst>
  <dgm:cxnLst>
    <dgm:cxn modelId="{3FB7DE8A-111E-48AB-AE06-04490D88CBFF}" srcId="{26C320EB-5352-40AA-A0A9-C13066E1373C}" destId="{773C5012-55F9-436E-B78B-2A38D8AAA0C0}" srcOrd="0" destOrd="0" parTransId="{E1399106-9BE2-43F4-9430-F473CB36780F}" sibTransId="{507A6FE3-4D55-4ED6-A973-429D64C5DF28}"/>
    <dgm:cxn modelId="{75C2DCA9-57C5-410F-A1CE-9077F075655E}" srcId="{773C5012-55F9-436E-B78B-2A38D8AAA0C0}" destId="{E0290D5B-540F-4694-998B-84655F607372}" srcOrd="0" destOrd="0" parTransId="{6565DF3A-C12A-489B-9D77-41B1EC992F79}" sibTransId="{D0A7722C-5329-4140-82D2-EFBC2256203E}"/>
    <dgm:cxn modelId="{20356A30-EF2A-4614-90D7-417FD38A5401}" srcId="{26C320EB-5352-40AA-A0A9-C13066E1373C}" destId="{59EB2F7B-AFFA-4BF7-86D1-B4F7B560A447}" srcOrd="1" destOrd="0" parTransId="{80DA149C-BFD0-4BEF-BAB0-E53A59923BDA}" sibTransId="{B449728B-D97D-42B1-B2DE-567510D1FAF1}"/>
    <dgm:cxn modelId="{1D2E7AD0-6930-493A-8B23-FE877F5A42B4}" srcId="{59EB2F7B-AFFA-4BF7-86D1-B4F7B560A447}" destId="{08B19E12-33A7-4D73-A9FB-AFE9C61F5FA5}" srcOrd="0" destOrd="1" parTransId="{FAEA63A1-9D1A-4F21-99AD-4682AEECCE78}" sibTransId="{A2AA6E7B-1D8B-4173-B054-1079DC8A41DC}"/>
    <dgm:cxn modelId="{2E3CC356-E623-484E-A8FD-E29C49270190}" srcId="{26C320EB-5352-40AA-A0A9-C13066E1373C}" destId="{06FFE7EC-1D51-47A8-A92F-0729C267FF8A}" srcOrd="2" destOrd="0" parTransId="{764DAF09-5755-405B-89D3-5DE00998AA93}" sibTransId="{7C19AD33-C439-4A09-9B68-F66ABE18D39B}"/>
    <dgm:cxn modelId="{F961B292-244E-4691-B7E1-0444641AAD06}" srcId="{06FFE7EC-1D51-47A8-A92F-0729C267FF8A}" destId="{A066FD5E-8142-4851-B37A-FF90DB09A763}" srcOrd="0" destOrd="2" parTransId="{739F8B13-2C28-4FA2-91C9-66E8D604AA0D}" sibTransId="{332B9E06-394F-4452-8EDB-27E3F778F204}"/>
    <dgm:cxn modelId="{DBF1FD4A-DA8E-4515-8B08-D964FF903E86}" srcId="{26C320EB-5352-40AA-A0A9-C13066E1373C}" destId="{CA58FE74-4619-4E47-BA6C-E0CD35AF5AC2}" srcOrd="3" destOrd="0" parTransId="{EBAD4DA7-135F-4F4E-9475-804E7DC205D2}" sibTransId="{5723A07A-E737-45B0-B84E-97FB4DE86580}"/>
    <dgm:cxn modelId="{79BAC211-9B83-440E-82B9-BB98F6522E0F}" srcId="{CA58FE74-4619-4E47-BA6C-E0CD35AF5AC2}" destId="{325236D7-4975-4326-B31D-6591125CCF89}" srcOrd="0" destOrd="3" parTransId="{05651446-BB4E-48B4-AD21-96BAA8293E00}" sibTransId="{C11E89A7-6E34-4530-B766-90723058A8FA}"/>
    <dgm:cxn modelId="{257A1C24-891A-4C55-9553-2600A3CABFD7}" srcId="{26C320EB-5352-40AA-A0A9-C13066E1373C}" destId="{D3284563-CEAB-43B3-81C4-5F6C081CBB78}" srcOrd="4" destOrd="0" parTransId="{A2E240DA-ABFA-4A24-BE34-ABE926603D67}" sibTransId="{2E43EE94-FE21-4F90-81B3-CED5B1ECC8C9}"/>
    <dgm:cxn modelId="{2DCAA4B5-A496-43EC-AAAB-41CAB2630A38}" srcId="{D3284563-CEAB-43B3-81C4-5F6C081CBB78}" destId="{9700994A-C643-4C1B-80C1-8CDE9907E8CA}" srcOrd="0" destOrd="4" parTransId="{CE9DAEA7-98D6-4732-9860-1594CED360D1}" sibTransId="{D191F36E-B5CE-4FF1-973A-F0001467B91C}"/>
    <dgm:cxn modelId="{5748B9BC-5264-402F-9E4E-F9F8B2E1BBF8}" type="presOf" srcId="{26C320EB-5352-40AA-A0A9-C13066E1373C}" destId="{E5EECCA3-F875-4B71-92CC-9CCDFB7DBFEF}" srcOrd="0" destOrd="0" presId="urn:microsoft.com/office/officeart/2005/8/layout/list1"/>
    <dgm:cxn modelId="{17F37400-DE6E-4480-9908-B109F2826051}" type="presParOf" srcId="{E5EECCA3-F875-4B71-92CC-9CCDFB7DBFEF}" destId="{667CAF5C-37C0-43B7-8B7E-02CCA3754DB9}" srcOrd="0" destOrd="0" presId="urn:microsoft.com/office/officeart/2005/8/layout/list1"/>
    <dgm:cxn modelId="{15AB7E3A-6FD4-4A7A-B241-EAD8B22CDEEC}" type="presParOf" srcId="{667CAF5C-37C0-43B7-8B7E-02CCA3754DB9}" destId="{58B158CB-C1D2-4676-88E6-6B3937A00A96}" srcOrd="0" destOrd="0" presId="urn:microsoft.com/office/officeart/2005/8/layout/list1"/>
    <dgm:cxn modelId="{3D6CB080-997A-4518-A2CA-E0E0CF5F8C24}" type="presOf" srcId="{773C5012-55F9-436E-B78B-2A38D8AAA0C0}" destId="{58B158CB-C1D2-4676-88E6-6B3937A00A96}" srcOrd="0" destOrd="0" presId="urn:microsoft.com/office/officeart/2005/8/layout/list1"/>
    <dgm:cxn modelId="{260A49B5-D405-4B91-9A92-AC2A3FF44A51}" type="presParOf" srcId="{667CAF5C-37C0-43B7-8B7E-02CCA3754DB9}" destId="{D0971512-D8E1-4E4B-89F4-FF2EB164C196}" srcOrd="1" destOrd="0" presId="urn:microsoft.com/office/officeart/2005/8/layout/list1"/>
    <dgm:cxn modelId="{8E6FA4AD-C5D5-4CF3-B0E0-3D4A8C7AD97C}" type="presOf" srcId="{773C5012-55F9-436E-B78B-2A38D8AAA0C0}" destId="{D0971512-D8E1-4E4B-89F4-FF2EB164C196}" srcOrd="0" destOrd="0" presId="urn:microsoft.com/office/officeart/2005/8/layout/list1"/>
    <dgm:cxn modelId="{AB396526-2438-492C-BDC7-BFB6425CB124}" type="presParOf" srcId="{E5EECCA3-F875-4B71-92CC-9CCDFB7DBFEF}" destId="{05E10EBB-C85A-471E-9935-B48B9C39A12E}" srcOrd="1" destOrd="0" presId="urn:microsoft.com/office/officeart/2005/8/layout/list1"/>
    <dgm:cxn modelId="{0F7F2397-CA82-4C26-AEB0-31E651CB1823}" type="presParOf" srcId="{E5EECCA3-F875-4B71-92CC-9CCDFB7DBFEF}" destId="{1F055725-8984-42CB-98CB-8E7728DD5EAB}" srcOrd="2" destOrd="0" presId="urn:microsoft.com/office/officeart/2005/8/layout/list1"/>
    <dgm:cxn modelId="{21CE0AF3-709F-4C04-BA73-741061C9800F}" type="presOf" srcId="{E0290D5B-540F-4694-998B-84655F607372}" destId="{1F055725-8984-42CB-98CB-8E7728DD5EAB}" srcOrd="0" destOrd="0" presId="urn:microsoft.com/office/officeart/2005/8/layout/list1"/>
    <dgm:cxn modelId="{9AC56164-A8A1-4FD0-B0AE-9423A32AC07E}" type="presParOf" srcId="{E5EECCA3-F875-4B71-92CC-9CCDFB7DBFEF}" destId="{5785404B-F53E-4CF2-A702-90A46E89CED8}" srcOrd="3" destOrd="0" presId="urn:microsoft.com/office/officeart/2005/8/layout/list1"/>
    <dgm:cxn modelId="{26CC85CD-61DE-4E32-8C0C-9A1804906D8A}" type="presParOf" srcId="{E5EECCA3-F875-4B71-92CC-9CCDFB7DBFEF}" destId="{45FBC2F4-C574-48FE-A9F9-A3CBA532EB8A}" srcOrd="4" destOrd="0" presId="urn:microsoft.com/office/officeart/2005/8/layout/list1"/>
    <dgm:cxn modelId="{61DE623F-A963-48F0-A4A7-0F5227064082}" type="presParOf" srcId="{45FBC2F4-C574-48FE-A9F9-A3CBA532EB8A}" destId="{4E9568F1-FB2E-4EC5-A812-96D36F3AFA02}" srcOrd="0" destOrd="4" presId="urn:microsoft.com/office/officeart/2005/8/layout/list1"/>
    <dgm:cxn modelId="{244BA17F-6814-4DF7-A2D5-46BB4F4CDF03}" type="presOf" srcId="{59EB2F7B-AFFA-4BF7-86D1-B4F7B560A447}" destId="{4E9568F1-FB2E-4EC5-A812-96D36F3AFA02}" srcOrd="0" destOrd="0" presId="urn:microsoft.com/office/officeart/2005/8/layout/list1"/>
    <dgm:cxn modelId="{3A7D7197-4EB8-4431-97A2-6DDFE1BFB068}" type="presParOf" srcId="{45FBC2F4-C574-48FE-A9F9-A3CBA532EB8A}" destId="{B0AF5167-AA50-4652-8CE8-953E5C336CD1}" srcOrd="1" destOrd="4" presId="urn:microsoft.com/office/officeart/2005/8/layout/list1"/>
    <dgm:cxn modelId="{EB49369A-8DD3-4D4B-B729-051F8399A8E7}" type="presOf" srcId="{59EB2F7B-AFFA-4BF7-86D1-B4F7B560A447}" destId="{B0AF5167-AA50-4652-8CE8-953E5C336CD1}" srcOrd="0" destOrd="0" presId="urn:microsoft.com/office/officeart/2005/8/layout/list1"/>
    <dgm:cxn modelId="{8B8EC27A-0677-4C6A-BC8D-2268259CDD73}" type="presParOf" srcId="{E5EECCA3-F875-4B71-92CC-9CCDFB7DBFEF}" destId="{18F3D9AD-093F-48FA-9593-596153CB7B43}" srcOrd="5" destOrd="0" presId="urn:microsoft.com/office/officeart/2005/8/layout/list1"/>
    <dgm:cxn modelId="{D33A46B2-D97A-4CDD-820D-53F801622ECA}" type="presParOf" srcId="{E5EECCA3-F875-4B71-92CC-9CCDFB7DBFEF}" destId="{4C95F106-A50D-41D2-8E47-F305FD4265C0}" srcOrd="6" destOrd="0" presId="urn:microsoft.com/office/officeart/2005/8/layout/list1"/>
    <dgm:cxn modelId="{727B0709-C86F-4CA8-B8E0-BBDA6763B936}" type="presOf" srcId="{08B19E12-33A7-4D73-A9FB-AFE9C61F5FA5}" destId="{4C95F106-A50D-41D2-8E47-F305FD4265C0}" srcOrd="0" destOrd="0" presId="urn:microsoft.com/office/officeart/2005/8/layout/list1"/>
    <dgm:cxn modelId="{E9CFD223-1D7F-411C-BCB9-44EF29128173}" type="presParOf" srcId="{E5EECCA3-F875-4B71-92CC-9CCDFB7DBFEF}" destId="{294EC7F4-75A0-4933-A2C0-A1A7CD029DB5}" srcOrd="7" destOrd="0" presId="urn:microsoft.com/office/officeart/2005/8/layout/list1"/>
    <dgm:cxn modelId="{CB23A5FA-7811-4DF6-9203-54328D1E62E5}" type="presParOf" srcId="{E5EECCA3-F875-4B71-92CC-9CCDFB7DBFEF}" destId="{5F5BA3F4-E877-449D-8B02-EAC345015949}" srcOrd="8" destOrd="0" presId="urn:microsoft.com/office/officeart/2005/8/layout/list1"/>
    <dgm:cxn modelId="{DE87ED6A-DA95-4C91-9F01-D1F69294A447}" type="presParOf" srcId="{5F5BA3F4-E877-449D-8B02-EAC345015949}" destId="{F1DA955F-CA47-4466-9DA0-FF3A7C29EBE0}" srcOrd="0" destOrd="8" presId="urn:microsoft.com/office/officeart/2005/8/layout/list1"/>
    <dgm:cxn modelId="{F3228D50-8510-489F-972C-F07B83B9AC32}" type="presOf" srcId="{06FFE7EC-1D51-47A8-A92F-0729C267FF8A}" destId="{F1DA955F-CA47-4466-9DA0-FF3A7C29EBE0}" srcOrd="0" destOrd="0" presId="urn:microsoft.com/office/officeart/2005/8/layout/list1"/>
    <dgm:cxn modelId="{F4A72DE6-2252-42F6-925F-149CFD4F5A90}" type="presParOf" srcId="{5F5BA3F4-E877-449D-8B02-EAC345015949}" destId="{A7EAB010-02E5-489C-BB8C-4C8B131F5EBD}" srcOrd="1" destOrd="8" presId="urn:microsoft.com/office/officeart/2005/8/layout/list1"/>
    <dgm:cxn modelId="{BD31D737-9520-45C7-8498-E0D1277A92C2}" type="presOf" srcId="{06FFE7EC-1D51-47A8-A92F-0729C267FF8A}" destId="{A7EAB010-02E5-489C-BB8C-4C8B131F5EBD}" srcOrd="0" destOrd="0" presId="urn:microsoft.com/office/officeart/2005/8/layout/list1"/>
    <dgm:cxn modelId="{4777D27C-8238-4FFF-91FC-FDC855B8E162}" type="presParOf" srcId="{E5EECCA3-F875-4B71-92CC-9CCDFB7DBFEF}" destId="{BEC902A0-D3AB-41D0-89EC-CCB51855D58F}" srcOrd="9" destOrd="0" presId="urn:microsoft.com/office/officeart/2005/8/layout/list1"/>
    <dgm:cxn modelId="{1ED87BB5-294E-4925-8351-D0962D557AE4}" type="presParOf" srcId="{E5EECCA3-F875-4B71-92CC-9CCDFB7DBFEF}" destId="{483ED942-3CCD-4BE6-80C0-D26202F9725F}" srcOrd="10" destOrd="0" presId="urn:microsoft.com/office/officeart/2005/8/layout/list1"/>
    <dgm:cxn modelId="{5F4DF919-FE45-4CD0-8B11-B852E3FCEF84}" type="presOf" srcId="{A066FD5E-8142-4851-B37A-FF90DB09A763}" destId="{483ED942-3CCD-4BE6-80C0-D26202F9725F}" srcOrd="0" destOrd="0" presId="urn:microsoft.com/office/officeart/2005/8/layout/list1"/>
    <dgm:cxn modelId="{E1866AB2-2255-44A2-8441-F4A1B0406D50}" type="presParOf" srcId="{E5EECCA3-F875-4B71-92CC-9CCDFB7DBFEF}" destId="{2F63D25E-1686-4401-B3D4-5889CD9F2E42}" srcOrd="11" destOrd="0" presId="urn:microsoft.com/office/officeart/2005/8/layout/list1"/>
    <dgm:cxn modelId="{0CAE9F39-8518-4621-BC87-C6221572CD78}" type="presParOf" srcId="{E5EECCA3-F875-4B71-92CC-9CCDFB7DBFEF}" destId="{EF963990-07B7-4DBC-8CFE-C86D15B61BB6}" srcOrd="12" destOrd="0" presId="urn:microsoft.com/office/officeart/2005/8/layout/list1"/>
    <dgm:cxn modelId="{7275ED43-31F3-4A1E-ACD4-633CC1C1043F}" type="presParOf" srcId="{EF963990-07B7-4DBC-8CFE-C86D15B61BB6}" destId="{AEA4B341-6C57-43B8-BC42-9813D43D1335}" srcOrd="0" destOrd="12" presId="urn:microsoft.com/office/officeart/2005/8/layout/list1"/>
    <dgm:cxn modelId="{2590E308-B9AF-4B2F-9704-521BF28641FE}" type="presOf" srcId="{CA58FE74-4619-4E47-BA6C-E0CD35AF5AC2}" destId="{AEA4B341-6C57-43B8-BC42-9813D43D1335}" srcOrd="0" destOrd="0" presId="urn:microsoft.com/office/officeart/2005/8/layout/list1"/>
    <dgm:cxn modelId="{F77334E7-A75E-4D46-8113-86AA5C5398CE}" type="presParOf" srcId="{EF963990-07B7-4DBC-8CFE-C86D15B61BB6}" destId="{DD07B078-3354-4F1B-9438-E4F95C4B43A6}" srcOrd="1" destOrd="12" presId="urn:microsoft.com/office/officeart/2005/8/layout/list1"/>
    <dgm:cxn modelId="{8FC1C5C0-5C01-4620-898A-321600332EDC}" type="presOf" srcId="{CA58FE74-4619-4E47-BA6C-E0CD35AF5AC2}" destId="{DD07B078-3354-4F1B-9438-E4F95C4B43A6}" srcOrd="0" destOrd="0" presId="urn:microsoft.com/office/officeart/2005/8/layout/list1"/>
    <dgm:cxn modelId="{AB84AB46-5A18-4959-BDDD-47B954B66C92}" type="presParOf" srcId="{E5EECCA3-F875-4B71-92CC-9CCDFB7DBFEF}" destId="{98F9047E-C8BE-4990-B6F7-84F4581E1FEA}" srcOrd="13" destOrd="0" presId="urn:microsoft.com/office/officeart/2005/8/layout/list1"/>
    <dgm:cxn modelId="{71033F29-FB3C-4087-A99B-26B958DD7D8F}" type="presParOf" srcId="{E5EECCA3-F875-4B71-92CC-9CCDFB7DBFEF}" destId="{FB20FF5F-D131-4A8A-AEBC-01A2B84D6655}" srcOrd="14" destOrd="0" presId="urn:microsoft.com/office/officeart/2005/8/layout/list1"/>
    <dgm:cxn modelId="{25F87EB8-E477-49CA-AE72-92D46AE3EB21}" type="presOf" srcId="{325236D7-4975-4326-B31D-6591125CCF89}" destId="{FB20FF5F-D131-4A8A-AEBC-01A2B84D6655}" srcOrd="0" destOrd="0" presId="urn:microsoft.com/office/officeart/2005/8/layout/list1"/>
    <dgm:cxn modelId="{384FBC76-F8F4-43F1-A80E-98D64BF5D8E4}" type="presParOf" srcId="{E5EECCA3-F875-4B71-92CC-9CCDFB7DBFEF}" destId="{AC1FEB9E-7ED9-4E44-9D47-B63AE5862158}" srcOrd="15" destOrd="0" presId="urn:microsoft.com/office/officeart/2005/8/layout/list1"/>
    <dgm:cxn modelId="{2D0B168D-6068-4133-8F39-B342970BB6F2}" type="presParOf" srcId="{E5EECCA3-F875-4B71-92CC-9CCDFB7DBFEF}" destId="{04A221FB-3A34-4804-9E1E-FAA254BEF819}" srcOrd="16" destOrd="0" presId="urn:microsoft.com/office/officeart/2005/8/layout/list1"/>
    <dgm:cxn modelId="{8A34F014-E248-45B1-856B-272D59F32DD6}" type="presParOf" srcId="{04A221FB-3A34-4804-9E1E-FAA254BEF819}" destId="{09CBCBA7-E2EE-4654-BCFB-AB2C2D77E66B}" srcOrd="0" destOrd="16" presId="urn:microsoft.com/office/officeart/2005/8/layout/list1"/>
    <dgm:cxn modelId="{A4E5A350-E9A2-4AE7-967E-84ACD1E88AA2}" type="presOf" srcId="{D3284563-CEAB-43B3-81C4-5F6C081CBB78}" destId="{09CBCBA7-E2EE-4654-BCFB-AB2C2D77E66B}" srcOrd="0" destOrd="0" presId="urn:microsoft.com/office/officeart/2005/8/layout/list1"/>
    <dgm:cxn modelId="{50C3C84A-0218-4414-95A0-4702AB60FE52}" type="presParOf" srcId="{04A221FB-3A34-4804-9E1E-FAA254BEF819}" destId="{F8B30F84-9FC1-4455-B8FC-CA5DC2189586}" srcOrd="1" destOrd="16" presId="urn:microsoft.com/office/officeart/2005/8/layout/list1"/>
    <dgm:cxn modelId="{13C70E4F-3538-49DA-AF89-349351A5BF63}" type="presOf" srcId="{D3284563-CEAB-43B3-81C4-5F6C081CBB78}" destId="{F8B30F84-9FC1-4455-B8FC-CA5DC2189586}" srcOrd="0" destOrd="0" presId="urn:microsoft.com/office/officeart/2005/8/layout/list1"/>
    <dgm:cxn modelId="{DAD2D4BF-E9E5-4689-A3E0-515DFF53F9C4}" type="presParOf" srcId="{E5EECCA3-F875-4B71-92CC-9CCDFB7DBFEF}" destId="{75AF99AA-34AA-4169-A0AA-91E0CC0C2D15}" srcOrd="17" destOrd="0" presId="urn:microsoft.com/office/officeart/2005/8/layout/list1"/>
    <dgm:cxn modelId="{96E5EB58-EACD-44F8-BE52-DE57639C0573}" type="presParOf" srcId="{E5EECCA3-F875-4B71-92CC-9CCDFB7DBFEF}" destId="{F855875C-E8B4-4273-8C6C-6A8EC3091B3C}" srcOrd="18" destOrd="0" presId="urn:microsoft.com/office/officeart/2005/8/layout/list1"/>
    <dgm:cxn modelId="{D0B33840-EAD5-4C14-A1C6-ADB25F684840}" type="presOf" srcId="{9700994A-C643-4C1B-80C1-8CDE9907E8CA}" destId="{F855875C-E8B4-4273-8C6C-6A8EC3091B3C}" srcOrd="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883775" cy="5100320"/>
        <a:chOff x="0" y="0"/>
        <a:chExt cx="9883775" cy="5100320"/>
      </a:xfrm>
    </dsp:grpSpPr>
    <dsp:sp modelId="{1F055725-8984-42CB-98CB-8E7728DD5EAB}">
      <dsp:nvSpPr>
        <dsp:cNvPr id="5" name="Rectangles 4"/>
        <dsp:cNvSpPr/>
      </dsp:nvSpPr>
      <dsp:spPr bwMode="white">
        <a:xfrm>
          <a:off x="0" y="343540"/>
          <a:ext cx="9883775" cy="579600"/>
        </a:xfrm>
        <a:prstGeom prst="rect">
          <a:avLst/>
        </a:prstGeom>
      </dsp:spPr>
      <dsp:style>
        <a:lnRef idx="1">
          <a:schemeClr val="accent2"/>
        </a:lnRef>
        <a:fillRef idx="1">
          <a:schemeClr val="accent2">
            <a:alpha val="90000"/>
            <a:tint val="40000"/>
          </a:schemeClr>
        </a:fillRef>
        <a:effectRef idx="2">
          <a:scrgbClr r="0" g="0" b="0"/>
        </a:effectRef>
        <a:fontRef idx="minor"/>
      </dsp:style>
      <dsp:txBody>
        <a:bodyPr vert="horz" wrap="square" lIns="767090" tIns="479044" rIns="767090" bIns="113792"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marL="171450" lvl="1" indent="-171450">
            <a:lnSpc>
              <a:spcPct val="100000"/>
            </a:lnSpc>
            <a:spcBef>
              <a:spcPct val="0"/>
            </a:spcBef>
            <a:spcAft>
              <a:spcPct val="15000"/>
            </a:spcAft>
            <a:buChar char="•"/>
          </a:pPr>
          <a:endParaRPr altLang="en-US" sz="1600">
            <a:solidFill>
              <a:schemeClr val="dk1"/>
            </a:solidFill>
            <a:latin typeface="Cooper Black" panose="0208090404030B020404" charset="0"/>
            <a:cs typeface="Cooper Black" panose="0208090404030B020404" charset="0"/>
          </a:endParaRPr>
        </a:p>
      </dsp:txBody>
      <dsp:txXfrm>
        <a:off x="0" y="343540"/>
        <a:ext cx="9883775" cy="579600"/>
      </dsp:txXfrm>
    </dsp:sp>
    <dsp:sp modelId="{D0971512-D8E1-4E4B-89F4-FF2EB164C196}">
      <dsp:nvSpPr>
        <dsp:cNvPr id="4" name="Rounded Rectangle 3"/>
        <dsp:cNvSpPr/>
      </dsp:nvSpPr>
      <dsp:spPr bwMode="white">
        <a:xfrm>
          <a:off x="494189" y="4060"/>
          <a:ext cx="6918643" cy="678960"/>
        </a:xfrm>
        <a:prstGeom prst="roundRect">
          <a:avLst/>
        </a:prstGeom>
      </dsp:spPr>
      <dsp:style>
        <a:lnRef idx="0">
          <a:schemeClr val="accent2">
            <a:shade val="80000"/>
          </a:schemeClr>
        </a:lnRef>
        <a:fillRef idx="3">
          <a:schemeClr val="lt1"/>
        </a:fillRef>
        <a:effectRef idx="3">
          <a:scrgbClr r="0" g="0" b="0"/>
        </a:effectRef>
        <a:fontRef idx="minor">
          <a:schemeClr val="lt1"/>
        </a:fontRef>
      </dsp:style>
      <dsp:txBody>
        <a:bodyPr vert="horz" wrap="square" lIns="261508" tIns="0" rIns="261508"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1600">
              <a:solidFill>
                <a:schemeClr val="dk1"/>
              </a:solidFill>
              <a:latin typeface="Cooper Black" panose="0208090404030B020404" charset="0"/>
              <a:cs typeface="Cooper Black" panose="0208090404030B020404" charset="0"/>
            </a:rPr>
            <a:t>CLEANING AND PRE-PROCESSING OF THE DATA</a:t>
          </a:r>
          <a:endParaRPr lang="en-US" sz="1600">
            <a:solidFill>
              <a:schemeClr val="dk1"/>
            </a:solidFill>
            <a:latin typeface="Cooper Black" panose="0208090404030B020404" charset="0"/>
            <a:cs typeface="Cooper Black" panose="0208090404030B020404" charset="0"/>
          </a:endParaRPr>
        </a:p>
      </dsp:txBody>
      <dsp:txXfrm>
        <a:off x="494189" y="4060"/>
        <a:ext cx="6918643" cy="678960"/>
      </dsp:txXfrm>
    </dsp:sp>
    <dsp:sp modelId="{4C95F106-A50D-41D2-8E47-F305FD4265C0}">
      <dsp:nvSpPr>
        <dsp:cNvPr id="8" name="Rectangles 7"/>
        <dsp:cNvSpPr/>
      </dsp:nvSpPr>
      <dsp:spPr bwMode="white">
        <a:xfrm>
          <a:off x="0" y="1386820"/>
          <a:ext cx="9883775" cy="579600"/>
        </a:xfrm>
        <a:prstGeom prst="rect">
          <a:avLst/>
        </a:prstGeom>
      </dsp:spPr>
      <dsp:style>
        <a:lnRef idx="1">
          <a:schemeClr val="accent2"/>
        </a:lnRef>
        <a:fillRef idx="1">
          <a:schemeClr val="accent2">
            <a:alpha val="90000"/>
            <a:tint val="40000"/>
          </a:schemeClr>
        </a:fillRef>
        <a:effectRef idx="2">
          <a:scrgbClr r="0" g="0" b="0"/>
        </a:effectRef>
        <a:fontRef idx="minor"/>
      </dsp:style>
      <dsp:txBody>
        <a:bodyPr vert="horz" wrap="square" lIns="767090" tIns="479044" rIns="767090" bIns="113792"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marL="171450" lvl="1" indent="-171450">
            <a:lnSpc>
              <a:spcPct val="100000"/>
            </a:lnSpc>
            <a:spcBef>
              <a:spcPct val="0"/>
            </a:spcBef>
            <a:spcAft>
              <a:spcPct val="15000"/>
            </a:spcAft>
            <a:buChar char="•"/>
          </a:pPr>
          <a:endParaRPr sz="1600">
            <a:solidFill>
              <a:schemeClr val="dk1"/>
            </a:solidFill>
            <a:latin typeface="Cooper Black" panose="0208090404030B020404" charset="0"/>
            <a:cs typeface="Cooper Black" panose="0208090404030B020404" charset="0"/>
          </a:endParaRPr>
        </a:p>
      </dsp:txBody>
      <dsp:txXfrm>
        <a:off x="0" y="1386820"/>
        <a:ext cx="9883775" cy="579600"/>
      </dsp:txXfrm>
    </dsp:sp>
    <dsp:sp modelId="{B0AF5167-AA50-4652-8CE8-953E5C336CD1}">
      <dsp:nvSpPr>
        <dsp:cNvPr id="7" name="Rounded Rectangle 6"/>
        <dsp:cNvSpPr/>
      </dsp:nvSpPr>
      <dsp:spPr bwMode="white">
        <a:xfrm>
          <a:off x="494189" y="1047340"/>
          <a:ext cx="6918643" cy="678960"/>
        </a:xfrm>
        <a:prstGeom prst="roundRect">
          <a:avLst/>
        </a:prstGeom>
      </dsp:spPr>
      <dsp:style>
        <a:lnRef idx="0">
          <a:schemeClr val="accent2">
            <a:shade val="80000"/>
          </a:schemeClr>
        </a:lnRef>
        <a:fillRef idx="3">
          <a:schemeClr val="lt1"/>
        </a:fillRef>
        <a:effectRef idx="3">
          <a:scrgbClr r="0" g="0" b="0"/>
        </a:effectRef>
        <a:fontRef idx="minor">
          <a:schemeClr val="lt1"/>
        </a:fontRef>
      </dsp:style>
      <dsp:txBody>
        <a:bodyPr vert="horz" wrap="square" lIns="261508" tIns="0" rIns="261508"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1600">
              <a:solidFill>
                <a:schemeClr val="dk1"/>
              </a:solidFill>
              <a:latin typeface="Cooper Black" panose="0208090404030B020404" charset="0"/>
              <a:cs typeface="Cooper Black" panose="0208090404030B020404" charset="0"/>
            </a:rPr>
            <a:t>TEXT ANALYTICS WITH NLP TO REVIEW THE CUSTOMER </a:t>
          </a:r>
          <a:r>
            <a:rPr lang="en-US" sz="1600">
              <a:solidFill>
                <a:schemeClr val="dk1"/>
              </a:solidFill>
              <a:latin typeface="Cooper Black" panose="0208090404030B020404" charset="0"/>
              <a:cs typeface="Cooper Black" panose="0208090404030B020404" charset="0"/>
            </a:rPr>
            <a:t>SENTIMENT</a:t>
          </a:r>
          <a:endParaRPr lang="en-US" sz="1600">
            <a:solidFill>
              <a:schemeClr val="dk1"/>
            </a:solidFill>
            <a:latin typeface="Cooper Black" panose="0208090404030B020404" charset="0"/>
            <a:cs typeface="Cooper Black" panose="0208090404030B020404" charset="0"/>
          </a:endParaRPr>
        </a:p>
      </dsp:txBody>
      <dsp:txXfrm>
        <a:off x="494189" y="1047340"/>
        <a:ext cx="6918643" cy="678960"/>
      </dsp:txXfrm>
    </dsp:sp>
    <dsp:sp modelId="{483ED942-3CCD-4BE6-80C0-D26202F9725F}">
      <dsp:nvSpPr>
        <dsp:cNvPr id="11" name="Rectangles 10"/>
        <dsp:cNvSpPr/>
      </dsp:nvSpPr>
      <dsp:spPr bwMode="white">
        <a:xfrm>
          <a:off x="0" y="2430100"/>
          <a:ext cx="9883775" cy="579600"/>
        </a:xfrm>
        <a:prstGeom prst="rect">
          <a:avLst/>
        </a:prstGeom>
      </dsp:spPr>
      <dsp:style>
        <a:lnRef idx="1">
          <a:schemeClr val="accent2"/>
        </a:lnRef>
        <a:fillRef idx="1">
          <a:schemeClr val="accent2">
            <a:alpha val="90000"/>
            <a:tint val="40000"/>
          </a:schemeClr>
        </a:fillRef>
        <a:effectRef idx="2">
          <a:scrgbClr r="0" g="0" b="0"/>
        </a:effectRef>
        <a:fontRef idx="minor"/>
      </dsp:style>
      <dsp:txBody>
        <a:bodyPr vert="horz" wrap="square" lIns="767090" tIns="479044" rIns="767090" bIns="113792"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marL="171450" lvl="1" indent="-171450">
            <a:lnSpc>
              <a:spcPct val="100000"/>
            </a:lnSpc>
            <a:spcBef>
              <a:spcPct val="0"/>
            </a:spcBef>
            <a:spcAft>
              <a:spcPct val="15000"/>
            </a:spcAft>
            <a:buChar char="•"/>
          </a:pPr>
          <a:endParaRPr sz="1600">
            <a:solidFill>
              <a:schemeClr val="dk1"/>
            </a:solidFill>
            <a:latin typeface="Cooper Black" panose="0208090404030B020404" charset="0"/>
            <a:cs typeface="Cooper Black" panose="0208090404030B020404" charset="0"/>
          </a:endParaRPr>
        </a:p>
      </dsp:txBody>
      <dsp:txXfrm>
        <a:off x="0" y="2430100"/>
        <a:ext cx="9883775" cy="579600"/>
      </dsp:txXfrm>
    </dsp:sp>
    <dsp:sp modelId="{A7EAB010-02E5-489C-BB8C-4C8B131F5EBD}">
      <dsp:nvSpPr>
        <dsp:cNvPr id="10" name="Rounded Rectangle 9"/>
        <dsp:cNvSpPr/>
      </dsp:nvSpPr>
      <dsp:spPr bwMode="white">
        <a:xfrm>
          <a:off x="494189" y="2090620"/>
          <a:ext cx="6918643" cy="678960"/>
        </a:xfrm>
        <a:prstGeom prst="roundRect">
          <a:avLst/>
        </a:prstGeom>
      </dsp:spPr>
      <dsp:style>
        <a:lnRef idx="0">
          <a:schemeClr val="accent2">
            <a:shade val="80000"/>
          </a:schemeClr>
        </a:lnRef>
        <a:fillRef idx="3">
          <a:schemeClr val="lt1"/>
        </a:fillRef>
        <a:effectRef idx="3">
          <a:scrgbClr r="0" g="0" b="0"/>
        </a:effectRef>
        <a:fontRef idx="minor">
          <a:schemeClr val="lt1"/>
        </a:fontRef>
      </dsp:style>
      <dsp:txBody>
        <a:bodyPr vert="horz" wrap="square" lIns="261508" tIns="0" rIns="261508"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1600">
              <a:solidFill>
                <a:schemeClr val="dk1"/>
              </a:solidFill>
              <a:latin typeface="Cooper Black" panose="0208090404030B020404" charset="0"/>
              <a:cs typeface="Cooper Black" panose="0208090404030B020404" charset="0"/>
            </a:rPr>
            <a:t>BUILDING A SENTIMENT CLASSIFICATION ENGINE USING NAIVE BAIYES AND ML STATISTICS</a:t>
          </a:r>
          <a:endParaRPr lang="en-US" sz="1600">
            <a:solidFill>
              <a:schemeClr val="dk1"/>
            </a:solidFill>
            <a:latin typeface="Cooper Black" panose="0208090404030B020404" charset="0"/>
            <a:cs typeface="Cooper Black" panose="0208090404030B020404" charset="0"/>
          </a:endParaRPr>
        </a:p>
      </dsp:txBody>
      <dsp:txXfrm>
        <a:off x="494189" y="2090620"/>
        <a:ext cx="6918643" cy="678960"/>
      </dsp:txXfrm>
    </dsp:sp>
    <dsp:sp modelId="{FB20FF5F-D131-4A8A-AEBC-01A2B84D6655}">
      <dsp:nvSpPr>
        <dsp:cNvPr id="14" name="Rectangles 13"/>
        <dsp:cNvSpPr/>
      </dsp:nvSpPr>
      <dsp:spPr bwMode="white">
        <a:xfrm>
          <a:off x="0" y="3473380"/>
          <a:ext cx="9883775" cy="579600"/>
        </a:xfrm>
        <a:prstGeom prst="rect">
          <a:avLst/>
        </a:prstGeom>
      </dsp:spPr>
      <dsp:style>
        <a:lnRef idx="1">
          <a:schemeClr val="accent2"/>
        </a:lnRef>
        <a:fillRef idx="1">
          <a:schemeClr val="accent2">
            <a:alpha val="90000"/>
            <a:tint val="40000"/>
          </a:schemeClr>
        </a:fillRef>
        <a:effectRef idx="2">
          <a:scrgbClr r="0" g="0" b="0"/>
        </a:effectRef>
        <a:fontRef idx="minor"/>
      </dsp:style>
      <dsp:txBody>
        <a:bodyPr vert="horz" wrap="square" lIns="767090" tIns="479044" rIns="767090" bIns="113792"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marL="171450" lvl="1" indent="-171450">
            <a:lnSpc>
              <a:spcPct val="100000"/>
            </a:lnSpc>
            <a:spcBef>
              <a:spcPct val="0"/>
            </a:spcBef>
            <a:spcAft>
              <a:spcPct val="15000"/>
            </a:spcAft>
            <a:buChar char="•"/>
          </a:pPr>
          <a:endParaRPr sz="1600">
            <a:solidFill>
              <a:schemeClr val="dk1"/>
            </a:solidFill>
            <a:latin typeface="Cooper Black" panose="0208090404030B020404" charset="0"/>
            <a:cs typeface="Cooper Black" panose="0208090404030B020404" charset="0"/>
          </a:endParaRPr>
        </a:p>
      </dsp:txBody>
      <dsp:txXfrm>
        <a:off x="0" y="3473380"/>
        <a:ext cx="9883775" cy="579600"/>
      </dsp:txXfrm>
    </dsp:sp>
    <dsp:sp modelId="{DD07B078-3354-4F1B-9438-E4F95C4B43A6}">
      <dsp:nvSpPr>
        <dsp:cNvPr id="13" name="Rounded Rectangle 12"/>
        <dsp:cNvSpPr/>
      </dsp:nvSpPr>
      <dsp:spPr bwMode="white">
        <a:xfrm>
          <a:off x="494189" y="3133900"/>
          <a:ext cx="6918643" cy="678960"/>
        </a:xfrm>
        <a:prstGeom prst="roundRect">
          <a:avLst/>
        </a:prstGeom>
      </dsp:spPr>
      <dsp:style>
        <a:lnRef idx="0">
          <a:schemeClr val="accent2">
            <a:shade val="80000"/>
          </a:schemeClr>
        </a:lnRef>
        <a:fillRef idx="3">
          <a:schemeClr val="lt1"/>
        </a:fillRef>
        <a:effectRef idx="3">
          <a:scrgbClr r="0" g="0" b="0"/>
        </a:effectRef>
        <a:fontRef idx="minor">
          <a:schemeClr val="lt1"/>
        </a:fontRef>
      </dsp:style>
      <dsp:txBody>
        <a:bodyPr vert="horz" wrap="square" lIns="261508" tIns="0" rIns="261508"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1600">
              <a:solidFill>
                <a:schemeClr val="dk1"/>
              </a:solidFill>
              <a:latin typeface="Cooper Black" panose="0208090404030B020404" charset="0"/>
              <a:cs typeface="Cooper Black" panose="0208090404030B020404" charset="0"/>
            </a:rPr>
            <a:t>BUILDING DASHBOARDS IN TABLEAU FOR BETTER UNDERSTANDING</a:t>
          </a:r>
          <a:endParaRPr lang="en-US" sz="1600">
            <a:solidFill>
              <a:schemeClr val="dk1"/>
            </a:solidFill>
            <a:latin typeface="Cooper Black" panose="0208090404030B020404" charset="0"/>
            <a:cs typeface="Cooper Black" panose="0208090404030B020404" charset="0"/>
          </a:endParaRPr>
        </a:p>
      </dsp:txBody>
      <dsp:txXfrm>
        <a:off x="494189" y="3133900"/>
        <a:ext cx="6918643" cy="678960"/>
      </dsp:txXfrm>
    </dsp:sp>
    <dsp:sp modelId="{F855875C-E8B4-4273-8C6C-6A8EC3091B3C}">
      <dsp:nvSpPr>
        <dsp:cNvPr id="17" name="Rectangles 16"/>
        <dsp:cNvSpPr/>
      </dsp:nvSpPr>
      <dsp:spPr bwMode="white">
        <a:xfrm>
          <a:off x="0" y="4516660"/>
          <a:ext cx="9883775" cy="579600"/>
        </a:xfrm>
        <a:prstGeom prst="rect">
          <a:avLst/>
        </a:prstGeom>
      </dsp:spPr>
      <dsp:style>
        <a:lnRef idx="1">
          <a:schemeClr val="accent2"/>
        </a:lnRef>
        <a:fillRef idx="1">
          <a:schemeClr val="accent2">
            <a:alpha val="90000"/>
            <a:tint val="40000"/>
          </a:schemeClr>
        </a:fillRef>
        <a:effectRef idx="2">
          <a:scrgbClr r="0" g="0" b="0"/>
        </a:effectRef>
        <a:fontRef idx="minor"/>
      </dsp:style>
      <dsp:txBody>
        <a:bodyPr vert="horz" wrap="square" lIns="767090" tIns="479044" rIns="767090" bIns="113792"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marL="171450" lvl="1" indent="-171450">
            <a:lnSpc>
              <a:spcPct val="100000"/>
            </a:lnSpc>
            <a:spcBef>
              <a:spcPct val="0"/>
            </a:spcBef>
            <a:spcAft>
              <a:spcPct val="15000"/>
            </a:spcAft>
            <a:buChar char="•"/>
          </a:pPr>
          <a:endParaRPr sz="1600">
            <a:solidFill>
              <a:schemeClr val="dk1"/>
            </a:solidFill>
            <a:latin typeface="Cooper Black" panose="0208090404030B020404" charset="0"/>
            <a:cs typeface="Cooper Black" panose="0208090404030B020404" charset="0"/>
          </a:endParaRPr>
        </a:p>
      </dsp:txBody>
      <dsp:txXfrm>
        <a:off x="0" y="4516660"/>
        <a:ext cx="9883775" cy="579600"/>
      </dsp:txXfrm>
    </dsp:sp>
    <dsp:sp modelId="{F8B30F84-9FC1-4455-B8FC-CA5DC2189586}">
      <dsp:nvSpPr>
        <dsp:cNvPr id="16" name="Rounded Rectangle 15"/>
        <dsp:cNvSpPr/>
      </dsp:nvSpPr>
      <dsp:spPr bwMode="white">
        <a:xfrm>
          <a:off x="494189" y="4177180"/>
          <a:ext cx="6918643" cy="678960"/>
        </a:xfrm>
        <a:prstGeom prst="roundRect">
          <a:avLst/>
        </a:prstGeom>
      </dsp:spPr>
      <dsp:style>
        <a:lnRef idx="0">
          <a:schemeClr val="accent2">
            <a:shade val="80000"/>
          </a:schemeClr>
        </a:lnRef>
        <a:fillRef idx="3">
          <a:schemeClr val="lt1"/>
        </a:fillRef>
        <a:effectRef idx="3">
          <a:scrgbClr r="0" g="0" b="0"/>
        </a:effectRef>
        <a:fontRef idx="minor">
          <a:schemeClr val="lt1"/>
        </a:fontRef>
      </dsp:style>
      <dsp:txBody>
        <a:bodyPr vert="horz" wrap="square" lIns="261508" tIns="0" rIns="261508"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1600">
              <a:solidFill>
                <a:schemeClr val="dk1"/>
              </a:solidFill>
              <a:latin typeface="Cooper Black" panose="0208090404030B020404" charset="0"/>
              <a:cs typeface="Cooper Black" panose="0208090404030B020404" charset="0"/>
            </a:rPr>
            <a:t>MAKING SUITABLE RECOMMENDATIONS</a:t>
          </a:r>
          <a:endParaRPr lang="en-US" sz="1600">
            <a:solidFill>
              <a:schemeClr val="dk1"/>
            </a:solidFill>
            <a:latin typeface="Cooper Black" panose="0208090404030B020404" charset="0"/>
            <a:cs typeface="Cooper Black" panose="0208090404030B020404" charset="0"/>
          </a:endParaRPr>
        </a:p>
      </dsp:txBody>
      <dsp:txXfrm>
        <a:off x="494189" y="4177180"/>
        <a:ext cx="6918643" cy="678960"/>
      </dsp:txXfrm>
    </dsp:sp>
    <dsp:sp modelId="{58B158CB-C1D2-4676-88E6-6B3937A00A96}">
      <dsp:nvSpPr>
        <dsp:cNvPr id="3" name="Rectangles 2" hidden="1"/>
        <dsp:cNvSpPr/>
      </dsp:nvSpPr>
      <dsp:spPr>
        <a:xfrm>
          <a:off x="0" y="4060"/>
          <a:ext cx="494189" cy="678960"/>
        </a:xfrm>
        <a:prstGeom prst="rect">
          <a:avLst/>
        </a:prstGeom>
      </dsp:spPr>
      <dsp:txXfrm>
        <a:off x="0" y="4060"/>
        <a:ext cx="494189" cy="678960"/>
      </dsp:txXfrm>
    </dsp:sp>
    <dsp:sp modelId="{4E9568F1-FB2E-4EC5-A812-96D36F3AFA02}">
      <dsp:nvSpPr>
        <dsp:cNvPr id="6" name="Rectangles 5" hidden="1"/>
        <dsp:cNvSpPr/>
      </dsp:nvSpPr>
      <dsp:spPr>
        <a:xfrm>
          <a:off x="0" y="1047340"/>
          <a:ext cx="494189" cy="678960"/>
        </a:xfrm>
        <a:prstGeom prst="rect">
          <a:avLst/>
        </a:prstGeom>
      </dsp:spPr>
      <dsp:txXfrm>
        <a:off x="0" y="1047340"/>
        <a:ext cx="494189" cy="678960"/>
      </dsp:txXfrm>
    </dsp:sp>
    <dsp:sp modelId="{F1DA955F-CA47-4466-9DA0-FF3A7C29EBE0}">
      <dsp:nvSpPr>
        <dsp:cNvPr id="9" name="Rectangles 8" hidden="1"/>
        <dsp:cNvSpPr/>
      </dsp:nvSpPr>
      <dsp:spPr>
        <a:xfrm>
          <a:off x="0" y="2090620"/>
          <a:ext cx="494189" cy="678960"/>
        </a:xfrm>
        <a:prstGeom prst="rect">
          <a:avLst/>
        </a:prstGeom>
      </dsp:spPr>
      <dsp:txXfrm>
        <a:off x="0" y="2090620"/>
        <a:ext cx="494189" cy="678960"/>
      </dsp:txXfrm>
    </dsp:sp>
    <dsp:sp modelId="{AEA4B341-6C57-43B8-BC42-9813D43D1335}">
      <dsp:nvSpPr>
        <dsp:cNvPr id="12" name="Rectangles 11" hidden="1"/>
        <dsp:cNvSpPr/>
      </dsp:nvSpPr>
      <dsp:spPr>
        <a:xfrm>
          <a:off x="0" y="3133900"/>
          <a:ext cx="494189" cy="678960"/>
        </a:xfrm>
        <a:prstGeom prst="rect">
          <a:avLst/>
        </a:prstGeom>
      </dsp:spPr>
      <dsp:txXfrm>
        <a:off x="0" y="3133900"/>
        <a:ext cx="494189" cy="678960"/>
      </dsp:txXfrm>
    </dsp:sp>
    <dsp:sp modelId="{09CBCBA7-E2EE-4654-BCFB-AB2C2D77E66B}">
      <dsp:nvSpPr>
        <dsp:cNvPr id="15" name="Rectangles 14" hidden="1"/>
        <dsp:cNvSpPr/>
      </dsp:nvSpPr>
      <dsp:spPr>
        <a:xfrm>
          <a:off x="0" y="4177180"/>
          <a:ext cx="494189" cy="678960"/>
        </a:xfrm>
        <a:prstGeom prst="rect">
          <a:avLst/>
        </a:prstGeom>
      </dsp:spPr>
      <dsp:txXfrm>
        <a:off x="0" y="4177180"/>
        <a:ext cx="494189"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jpe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ooper Black" panose="0208090404030B020404" charset="0"/>
                <a:cs typeface="Cooper Black" panose="0208090404030B020404" charset="0"/>
              </a:rPr>
              <a:t>Capstone Project - Story Telling </a:t>
            </a:r>
            <a:endParaRPr lang="en-US" dirty="0">
              <a:latin typeface="Cooper Black" panose="0208090404030B020404" charset="0"/>
              <a:cs typeface="Cooper Black" panose="0208090404030B020404" charset="0"/>
            </a:endParaRPr>
          </a:p>
        </p:txBody>
      </p:sp>
      <p:sp>
        <p:nvSpPr>
          <p:cNvPr id="3" name="Subtitle 2"/>
          <p:cNvSpPr>
            <a:spLocks noGrp="1"/>
          </p:cNvSpPr>
          <p:nvPr>
            <p:ph type="subTitle" idx="1"/>
          </p:nvPr>
        </p:nvSpPr>
        <p:spPr/>
        <p:txBody>
          <a:bodyPr/>
          <a:lstStyle/>
          <a:p>
            <a:r>
              <a:rPr lang="en-US">
                <a:latin typeface="Cooper Black" panose="0208090404030B020404" charset="0"/>
                <a:cs typeface="Cooper Black" panose="0208090404030B020404" charset="0"/>
              </a:rPr>
              <a:t>Web and Social Media Analytics</a:t>
            </a:r>
            <a:endParaRPr lang="en-US">
              <a:latin typeface="Cooper Black" panose="0208090404030B020404" charset="0"/>
              <a:cs typeface="Cooper Black" panose="0208090404030B020404" charset="0"/>
            </a:endParaRPr>
          </a:p>
        </p:txBody>
      </p:sp>
      <p:sp>
        <p:nvSpPr>
          <p:cNvPr id="5" name="Text Box 4"/>
          <p:cNvSpPr txBox="1"/>
          <p:nvPr/>
        </p:nvSpPr>
        <p:spPr>
          <a:xfrm>
            <a:off x="7529195" y="4914900"/>
            <a:ext cx="3901440" cy="1198880"/>
          </a:xfrm>
          <a:prstGeom prst="rect">
            <a:avLst/>
          </a:prstGeom>
          <a:noFill/>
        </p:spPr>
        <p:txBody>
          <a:bodyPr wrap="square" rtlCol="0">
            <a:spAutoFit/>
          </a:bodyPr>
          <a:p>
            <a:r>
              <a:rPr lang="en-US" sz="2400">
                <a:latin typeface="Cooper Black" panose="0208090404030B020404" charset="0"/>
                <a:cs typeface="Cooper Black" panose="0208090404030B020404" charset="0"/>
              </a:rPr>
              <a:t>Rajesh Bairangula</a:t>
            </a:r>
            <a:endParaRPr lang="en-US" sz="2400">
              <a:latin typeface="Cooper Black" panose="0208090404030B020404" charset="0"/>
              <a:cs typeface="Cooper Black" panose="0208090404030B020404" charset="0"/>
            </a:endParaRPr>
          </a:p>
          <a:p>
            <a:r>
              <a:rPr lang="en-US" sz="2400">
                <a:latin typeface="Cooper Black" panose="0208090404030B020404" charset="0"/>
                <a:cs typeface="Cooper Black" panose="0208090404030B020404" charset="0"/>
              </a:rPr>
              <a:t>Vinita Bihani</a:t>
            </a:r>
            <a:endParaRPr lang="en-US" sz="2400">
              <a:latin typeface="Cooper Black" panose="0208090404030B020404" charset="0"/>
              <a:cs typeface="Cooper Black" panose="0208090404030B020404" charset="0"/>
            </a:endParaRPr>
          </a:p>
          <a:p>
            <a:r>
              <a:rPr lang="en-US" sz="2400">
                <a:latin typeface="Cooper Black" panose="0208090404030B020404" charset="0"/>
                <a:cs typeface="Cooper Black" panose="0208090404030B020404" charset="0"/>
              </a:rPr>
              <a:t>Radhika Sharma</a:t>
            </a:r>
            <a:endParaRPr lang="en-US" sz="2400">
              <a:latin typeface="Cooper Black" panose="0208090404030B020404" charset="0"/>
              <a:cs typeface="Cooper Black" panose="0208090404030B0204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Capture2"/>
          <p:cNvPicPr>
            <a:picLocks noChangeAspect="1"/>
          </p:cNvPicPr>
          <p:nvPr>
            <p:ph sz="half" idx="1"/>
          </p:nvPr>
        </p:nvPicPr>
        <p:blipFill>
          <a:blip r:embed="rId1"/>
          <a:stretch>
            <a:fillRect/>
          </a:stretch>
        </p:blipFill>
        <p:spPr>
          <a:xfrm>
            <a:off x="494030" y="460375"/>
            <a:ext cx="5384800" cy="2440305"/>
          </a:xfrm>
          <a:prstGeom prst="rect">
            <a:avLst/>
          </a:prstGeom>
        </p:spPr>
      </p:pic>
      <p:sp>
        <p:nvSpPr>
          <p:cNvPr id="11" name="Text Box 10"/>
          <p:cNvSpPr txBox="1"/>
          <p:nvPr/>
        </p:nvSpPr>
        <p:spPr>
          <a:xfrm>
            <a:off x="5974715" y="78740"/>
            <a:ext cx="6060440" cy="5863590"/>
          </a:xfrm>
          <a:prstGeom prst="rect">
            <a:avLst/>
          </a:prstGeom>
          <a:noFill/>
        </p:spPr>
        <p:txBody>
          <a:bodyPr wrap="square" rtlCol="0">
            <a:noAutofit/>
          </a:bodyPr>
          <a:p>
            <a:pPr marL="285750" indent="-285750" algn="just">
              <a:buFont typeface="Wingdings" panose="05000000000000000000" charset="0"/>
              <a:buChar char="Ø"/>
            </a:pPr>
            <a:r>
              <a:rPr lang="en-US" sz="2000">
                <a:solidFill>
                  <a:schemeClr val="tx1"/>
                </a:solidFill>
                <a:latin typeface="Cooper Black" panose="0208090404030B020404" charset="0"/>
                <a:cs typeface="Cooper Black" panose="0208090404030B020404" charset="0"/>
              </a:rPr>
              <a:t>Most of the features which are highly rated include a good resolution camera,  display size of 5.1inches and above,  </a:t>
            </a:r>
            <a:r>
              <a:rPr lang="en-US" sz="2000">
                <a:solidFill>
                  <a:schemeClr val="tx1"/>
                </a:solidFill>
                <a:latin typeface="Cooper Black" panose="0208090404030B020404" charset="0"/>
                <a:cs typeface="Cooper Black" panose="0208090404030B020404" charset="0"/>
                <a:sym typeface="+mn-ea"/>
              </a:rPr>
              <a:t>high resolution display and a good processor of 2.5 GHz.</a:t>
            </a:r>
            <a:endParaRPr lang="en-US" sz="2000">
              <a:solidFill>
                <a:schemeClr val="tx1"/>
              </a:solidFill>
              <a:latin typeface="Cooper Black" panose="0208090404030B020404" charset="0"/>
              <a:cs typeface="Cooper Black" panose="0208090404030B020404" charset="0"/>
              <a:sym typeface="+mn-ea"/>
            </a:endParaRPr>
          </a:p>
          <a:p>
            <a:pPr marL="285750" indent="-285750" algn="just">
              <a:buFont typeface="Wingdings" panose="05000000000000000000" charset="0"/>
              <a:buChar char="Ø"/>
            </a:pPr>
            <a:endParaRPr lang="en-US" sz="2000">
              <a:solidFill>
                <a:schemeClr val="tx1"/>
              </a:solidFill>
              <a:latin typeface="Cooper Black" panose="0208090404030B020404" charset="0"/>
              <a:cs typeface="Cooper Black" panose="0208090404030B020404" charset="0"/>
            </a:endParaRPr>
          </a:p>
          <a:p>
            <a:pPr marL="285750" indent="-285750" algn="just">
              <a:buFont typeface="Wingdings" panose="05000000000000000000" charset="0"/>
              <a:buChar char="Ø"/>
            </a:pPr>
            <a:r>
              <a:rPr lang="en-US" sz="2000">
                <a:solidFill>
                  <a:schemeClr val="tx1"/>
                </a:solidFill>
                <a:latin typeface="Cooper Black" panose="0208090404030B020404" charset="0"/>
                <a:cs typeface="Cooper Black" panose="0208090404030B020404" charset="0"/>
              </a:rPr>
              <a:t>It is also pertinent to note that the above mentioned features seems to be mostly liked and the others may vary dependending on individual requirements.</a:t>
            </a:r>
            <a:endParaRPr lang="en-US" sz="2000">
              <a:solidFill>
                <a:schemeClr val="tx1"/>
              </a:solidFill>
              <a:latin typeface="Cooper Black" panose="0208090404030B020404" charset="0"/>
              <a:cs typeface="Cooper Black" panose="0208090404030B020404" charset="0"/>
            </a:endParaRPr>
          </a:p>
          <a:p>
            <a:pPr marL="285750" indent="-285750" algn="just">
              <a:buFont typeface="Wingdings" panose="05000000000000000000" charset="0"/>
              <a:buChar char="Ø"/>
            </a:pPr>
            <a:endParaRPr lang="en-US" sz="2000">
              <a:solidFill>
                <a:schemeClr val="tx1"/>
              </a:solidFill>
              <a:latin typeface="Cooper Black" panose="0208090404030B020404" charset="0"/>
              <a:cs typeface="Cooper Black" panose="0208090404030B020404" charset="0"/>
            </a:endParaRPr>
          </a:p>
          <a:p>
            <a:pPr marL="285750" indent="-285750" algn="just">
              <a:buFont typeface="Wingdings" panose="05000000000000000000" charset="0"/>
              <a:buChar char="Ø"/>
            </a:pPr>
            <a:r>
              <a:rPr lang="en-US" sz="2000">
                <a:solidFill>
                  <a:schemeClr val="tx1"/>
                </a:solidFill>
                <a:latin typeface="Cooper Black" panose="0208090404030B020404" charset="0"/>
                <a:cs typeface="Cooper Black" panose="0208090404030B020404" charset="0"/>
              </a:rPr>
              <a:t>If we see the brand performance with respect to rating, Samsung and BLU remains at top with highest number of ratings. </a:t>
            </a:r>
            <a:endParaRPr lang="en-US" sz="2000">
              <a:solidFill>
                <a:schemeClr val="tx1"/>
              </a:solidFill>
              <a:latin typeface="Cooper Black" panose="0208090404030B020404" charset="0"/>
              <a:cs typeface="Cooper Black" panose="0208090404030B020404" charset="0"/>
            </a:endParaRPr>
          </a:p>
          <a:p>
            <a:pPr marL="285750" indent="-285750" algn="just">
              <a:buFont typeface="Wingdings" panose="05000000000000000000" charset="0"/>
              <a:buChar char="Ø"/>
            </a:pPr>
            <a:endParaRPr lang="en-US" sz="2000">
              <a:solidFill>
                <a:schemeClr val="tx1"/>
              </a:solidFill>
              <a:latin typeface="Cooper Black" panose="0208090404030B020404" charset="0"/>
              <a:cs typeface="Cooper Black" panose="0208090404030B020404" charset="0"/>
            </a:endParaRPr>
          </a:p>
          <a:p>
            <a:pPr marL="285750" indent="-285750" algn="just">
              <a:buFont typeface="Wingdings" panose="05000000000000000000" charset="0"/>
              <a:buChar char="Ø"/>
            </a:pPr>
            <a:r>
              <a:rPr lang="en-US" sz="2000">
                <a:solidFill>
                  <a:schemeClr val="tx1"/>
                </a:solidFill>
                <a:latin typeface="Cooper Black" panose="0208090404030B020404" charset="0"/>
                <a:cs typeface="Cooper Black" panose="0208090404030B020404" charset="0"/>
              </a:rPr>
              <a:t>If number of high ratings out of the total ratings received are considered, few brands such as Apple and BlackBerry which holds the low market share also have good percent of high ratings.</a:t>
            </a:r>
            <a:endParaRPr lang="en-US" sz="2000">
              <a:solidFill>
                <a:schemeClr val="tx1"/>
              </a:solidFill>
              <a:latin typeface="Cooper Black" panose="0208090404030B020404" charset="0"/>
              <a:cs typeface="Cooper Black" panose="0208090404030B020404" charset="0"/>
            </a:endParaRPr>
          </a:p>
        </p:txBody>
      </p:sp>
      <p:pic>
        <p:nvPicPr>
          <p:cNvPr id="13" name="Content Placeholder 12" descr="Capture5"/>
          <p:cNvPicPr>
            <a:picLocks noChangeAspect="1"/>
          </p:cNvPicPr>
          <p:nvPr>
            <p:ph sz="half" idx="2"/>
          </p:nvPr>
        </p:nvPicPr>
        <p:blipFill>
          <a:blip r:embed="rId2"/>
          <a:stretch>
            <a:fillRect/>
          </a:stretch>
        </p:blipFill>
        <p:spPr>
          <a:xfrm>
            <a:off x="494030" y="3312160"/>
            <a:ext cx="5384800" cy="2672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apture3"/>
          <p:cNvPicPr>
            <a:picLocks noChangeAspect="1"/>
          </p:cNvPicPr>
          <p:nvPr>
            <p:ph sz="half" idx="1"/>
          </p:nvPr>
        </p:nvPicPr>
        <p:blipFill>
          <a:blip r:embed="rId1"/>
          <a:stretch>
            <a:fillRect/>
          </a:stretch>
        </p:blipFill>
        <p:spPr>
          <a:xfrm>
            <a:off x="90170" y="346710"/>
            <a:ext cx="5516880" cy="2744470"/>
          </a:xfrm>
          <a:prstGeom prst="rect">
            <a:avLst/>
          </a:prstGeom>
        </p:spPr>
      </p:pic>
      <p:sp>
        <p:nvSpPr>
          <p:cNvPr id="9" name="Text Box 8"/>
          <p:cNvSpPr txBox="1"/>
          <p:nvPr/>
        </p:nvSpPr>
        <p:spPr>
          <a:xfrm>
            <a:off x="5910580" y="346710"/>
            <a:ext cx="5486400" cy="6216650"/>
          </a:xfrm>
          <a:prstGeom prst="rect">
            <a:avLst/>
          </a:prstGeom>
          <a:noFill/>
        </p:spPr>
        <p:txBody>
          <a:bodyPr wrap="square" rtlCol="0">
            <a:noAutofit/>
          </a:bodyPr>
          <a:p>
            <a:pPr marL="285750" indent="-285750">
              <a:buFont typeface="Wingdings" panose="05000000000000000000" charset="0"/>
              <a:buChar char="Ø"/>
            </a:pPr>
            <a:r>
              <a:rPr lang="en-US" sz="2000">
                <a:latin typeface="Cooper Black" panose="0208090404030B020404" charset="0"/>
                <a:cs typeface="Cooper Black" panose="0208090404030B020404" charset="0"/>
              </a:rPr>
              <a:t>Style factor is also considered while analysing the reviews. </a:t>
            </a: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r>
              <a:rPr lang="en-US" sz="2000">
                <a:latin typeface="Cooper Black" panose="0208090404030B020404" charset="0"/>
                <a:cs typeface="Cooper Black" panose="0208090404030B020404" charset="0"/>
              </a:rPr>
              <a:t>The highly reviewed style is “Color Black and followed by “Color White”.</a:t>
            </a: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r>
              <a:rPr lang="en-US" sz="2000">
                <a:latin typeface="Cooper Black" panose="0208090404030B020404" charset="0"/>
                <a:cs typeface="Cooper Black" panose="0208090404030B020404" charset="0"/>
              </a:rPr>
              <a:t>Memory size also played a good role in capturing the customer attention.</a:t>
            </a: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r>
              <a:rPr lang="en-US" sz="2000">
                <a:latin typeface="Cooper Black" panose="0208090404030B020404" charset="0"/>
                <a:cs typeface="Cooper Black" panose="0208090404030B020404" charset="0"/>
              </a:rPr>
              <a:t>The features with highest average pricing and most rated high are display size of 5.7 inches, a camera of 16 MP and 2.7 GHz processor along with Andriod OS.</a:t>
            </a: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r>
              <a:rPr lang="en-US" sz="2000">
                <a:latin typeface="Cooper Black" panose="0208090404030B020404" charset="0"/>
                <a:cs typeface="Cooper Black" panose="0208090404030B020404" charset="0"/>
              </a:rPr>
              <a:t> </a:t>
            </a:r>
            <a:endParaRPr lang="en-US" sz="2000">
              <a:latin typeface="Cooper Black" panose="0208090404030B020404" charset="0"/>
              <a:cs typeface="Cooper Black" panose="0208090404030B020404" charset="0"/>
            </a:endParaRPr>
          </a:p>
          <a:p>
            <a:pPr marL="285750" indent="-285750">
              <a:buFont typeface="Wingdings" panose="05000000000000000000" charset="0"/>
              <a:buChar char="Ø"/>
            </a:pPr>
            <a:r>
              <a:rPr lang="en-US" sz="2000">
                <a:latin typeface="Cooper Black" panose="0208090404030B020404" charset="0"/>
                <a:cs typeface="Cooper Black" panose="0208090404030B020404" charset="0"/>
              </a:rPr>
              <a:t>Not all the features which recieved  positive ratings are costly, some also fall between 65$ to 150$.</a:t>
            </a:r>
            <a:endParaRPr lang="en-US" sz="2000">
              <a:latin typeface="Cooper Black" panose="0208090404030B020404" charset="0"/>
              <a:cs typeface="Cooper Black" panose="0208090404030B020404" charset="0"/>
            </a:endParaRPr>
          </a:p>
          <a:p>
            <a:endParaRPr lang="en-US"/>
          </a:p>
          <a:p>
            <a:endParaRPr lang="en-US"/>
          </a:p>
        </p:txBody>
      </p:sp>
      <p:pic>
        <p:nvPicPr>
          <p:cNvPr id="13" name="Content Placeholder 12" descr="Capture4"/>
          <p:cNvPicPr>
            <a:picLocks noChangeAspect="1"/>
          </p:cNvPicPr>
          <p:nvPr>
            <p:ph sz="half" idx="2"/>
          </p:nvPr>
        </p:nvPicPr>
        <p:blipFill>
          <a:blip r:embed="rId2"/>
          <a:stretch>
            <a:fillRect/>
          </a:stretch>
        </p:blipFill>
        <p:spPr>
          <a:xfrm>
            <a:off x="222250" y="3286125"/>
            <a:ext cx="5384800" cy="3331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04470" y="716915"/>
            <a:ext cx="10979785" cy="5741670"/>
          </a:xfrm>
          <a:prstGeom prst="rect">
            <a:avLst/>
          </a:prstGeom>
        </p:spPr>
      </p:pic>
      <p:sp>
        <p:nvSpPr>
          <p:cNvPr id="6" name="Text Box 5"/>
          <p:cNvSpPr txBox="1"/>
          <p:nvPr/>
        </p:nvSpPr>
        <p:spPr>
          <a:xfrm>
            <a:off x="2165350" y="141605"/>
            <a:ext cx="7066915" cy="460375"/>
          </a:xfrm>
          <a:prstGeom prst="rect">
            <a:avLst/>
          </a:prstGeom>
          <a:noFill/>
        </p:spPr>
        <p:txBody>
          <a:bodyPr wrap="square" rtlCol="0">
            <a:spAutoFit/>
          </a:bodyPr>
          <a:p>
            <a:pPr algn="ctr"/>
            <a:r>
              <a:rPr lang="en-US" sz="2400">
                <a:solidFill>
                  <a:schemeClr val="accent1"/>
                </a:solidFill>
                <a:latin typeface="Cooper Black" panose="0208090404030B020404" charset="0"/>
                <a:cs typeface="Cooper Black" panose="0208090404030B020404" charset="0"/>
              </a:rPr>
              <a:t>Web and Social Media Analytics</a:t>
            </a:r>
            <a:endParaRPr lang="en-US" sz="2400">
              <a:solidFill>
                <a:schemeClr val="accent1"/>
              </a:solidFill>
              <a:latin typeface="Cooper Black" panose="0208090404030B020404" charset="0"/>
              <a:cs typeface="Cooper Black" panose="0208090404030B0204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5630" y="190500"/>
            <a:ext cx="10972800" cy="582613"/>
          </a:xfrm>
        </p:spPr>
        <p:txBody>
          <a:bodyPr/>
          <a:p>
            <a:r>
              <a:rPr lang="en-US" sz="2800">
                <a:solidFill>
                  <a:schemeClr val="accent6">
                    <a:lumMod val="75000"/>
                  </a:schemeClr>
                </a:solidFill>
                <a:latin typeface="Cooper Black" panose="0208090404030B020404" charset="0"/>
                <a:cs typeface="Cooper Black" panose="0208090404030B020404" charset="0"/>
              </a:rPr>
              <a:t>Recommendations and conclusions</a:t>
            </a:r>
            <a:endParaRPr lang="en-US" sz="2800">
              <a:solidFill>
                <a:schemeClr val="accent6">
                  <a:lumMod val="75000"/>
                </a:schemeClr>
              </a:solidFill>
              <a:latin typeface="Cooper Black" panose="0208090404030B020404" charset="0"/>
              <a:cs typeface="Cooper Black" panose="0208090404030B020404" charset="0"/>
            </a:endParaRPr>
          </a:p>
        </p:txBody>
      </p:sp>
      <p:sp>
        <p:nvSpPr>
          <p:cNvPr id="3" name="Content Placeholder 2"/>
          <p:cNvSpPr>
            <a:spLocks noGrp="1"/>
          </p:cNvSpPr>
          <p:nvPr>
            <p:ph sz="half" idx="1"/>
          </p:nvPr>
        </p:nvSpPr>
        <p:spPr>
          <a:xfrm>
            <a:off x="609600" y="952500"/>
            <a:ext cx="10786110" cy="4953000"/>
          </a:xfrm>
        </p:spPr>
        <p:txBody>
          <a:bodyPr/>
          <a:p>
            <a:r>
              <a:rPr lang="en-US" sz="2000">
                <a:latin typeface="Arial Black" panose="020B0A04020102020204" charset="0"/>
                <a:cs typeface="Arial Black" panose="020B0A04020102020204" charset="0"/>
              </a:rPr>
              <a:t>By analysing the sentiment of the reviews, it is understood that features incorporated by major brands should be included in developing a new product.</a:t>
            </a:r>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r>
              <a:rPr lang="en-US" sz="2000">
                <a:latin typeface="Arial Black" panose="020B0A04020102020204" charset="0"/>
                <a:cs typeface="Arial Black" panose="020B0A04020102020204" charset="0"/>
              </a:rPr>
              <a:t>The pricing should be maintained between a range of 70 to 150 Dollors , as to attract the majority of the customer segment  which fall between this range.</a:t>
            </a:r>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r>
              <a:rPr lang="en-US" sz="2000">
                <a:latin typeface="Arial Black" panose="020B0A04020102020204" charset="0"/>
                <a:cs typeface="Arial Black" panose="020B0A04020102020204" charset="0"/>
              </a:rPr>
              <a:t>Features such as High resolution Camera with 16 MP and display size of 5.7 inches and 2.7 GHz processor are most desired by the customer. Companies should emphasize on developing a better version of these features.</a:t>
            </a:r>
            <a:endParaRPr lang="en-US" sz="2000">
              <a:latin typeface="Arial Black" panose="020B0A04020102020204" charset="0"/>
              <a:cs typeface="Arial Black" panose="020B0A04020102020204" charset="0"/>
            </a:endParaRPr>
          </a:p>
          <a:p>
            <a:endParaRPr lang="en-US" sz="2000">
              <a:latin typeface="Arial Black" panose="020B0A04020102020204" charset="0"/>
              <a:cs typeface="Arial Black" panose="020B0A04020102020204" charset="0"/>
            </a:endParaRPr>
          </a:p>
          <a:p>
            <a:r>
              <a:rPr lang="en-US" sz="2000">
                <a:latin typeface="Arial Black" panose="020B0A04020102020204" charset="0"/>
                <a:cs typeface="Arial Black" panose="020B0A04020102020204" charset="0"/>
              </a:rPr>
              <a:t>Also OS Android holds the major share of the market. This should be not ignored while designing the new products. Style adds more attraction to the product. Hence, a style and design would do great.</a:t>
            </a:r>
            <a:endParaRPr lang="en-US" sz="2000">
              <a:latin typeface="Arial Black" panose="020B0A04020102020204" charset="0"/>
              <a:cs typeface="Arial Black" panose="020B0A040201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6570" y="1923415"/>
            <a:ext cx="10972800" cy="3011170"/>
          </a:xfrm>
        </p:spPr>
        <p:txBody>
          <a:bodyPr/>
          <a:p>
            <a:pPr algn="ctr"/>
            <a:r>
              <a:rPr lang="en-US">
                <a:latin typeface="Cooper Black" panose="0208090404030B020404" charset="0"/>
                <a:cs typeface="Cooper Black" panose="0208090404030B020404" charset="0"/>
              </a:rPr>
              <a:t>THANK YOU</a:t>
            </a:r>
            <a:endParaRPr lang="en-US">
              <a:latin typeface="Cooper Black" panose="0208090404030B020404" charset="0"/>
              <a:cs typeface="Cooper Black" panose="0208090404030B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latin typeface="Cooper Black" panose="0208090404030B020404" charset="0"/>
                <a:cs typeface="Cooper Black" panose="0208090404030B020404" charset="0"/>
              </a:rPr>
              <a:t>AGENDA</a:t>
            </a:r>
            <a:endParaRPr lang="en-US">
              <a:solidFill>
                <a:schemeClr val="accent1"/>
              </a:solidFill>
              <a:latin typeface="Cooper Black" panose="0208090404030B020404" charset="0"/>
              <a:cs typeface="Cooper Black" panose="0208090404030B020404" charset="0"/>
            </a:endParaRPr>
          </a:p>
        </p:txBody>
      </p:sp>
      <p:sp>
        <p:nvSpPr>
          <p:cNvPr id="3" name="Content Placeholder 2"/>
          <p:cNvSpPr>
            <a:spLocks noGrp="1"/>
          </p:cNvSpPr>
          <p:nvPr>
            <p:ph idx="1"/>
          </p:nvPr>
        </p:nvSpPr>
        <p:spPr/>
        <p:txBody>
          <a:bodyPr/>
          <a:p>
            <a:pPr>
              <a:lnSpc>
                <a:spcPct val="70000"/>
              </a:lnSpc>
              <a:buFont typeface="Wingdings" panose="05000000000000000000" charset="0"/>
              <a:buChar char="Ø"/>
            </a:pPr>
            <a:r>
              <a:rPr lang="en-US">
                <a:latin typeface="Cooper Black" panose="0208090404030B020404" charset="0"/>
                <a:cs typeface="Cooper Black" panose="0208090404030B020404" charset="0"/>
              </a:rPr>
              <a:t>Understanding Problem Statement</a:t>
            </a:r>
            <a:endParaRPr lang="en-US">
              <a:latin typeface="Cooper Black" panose="0208090404030B020404" charset="0"/>
              <a:cs typeface="Cooper Black" panose="0208090404030B020404" charset="0"/>
            </a:endParaRPr>
          </a:p>
          <a:p>
            <a:pPr marL="0" indent="0">
              <a:lnSpc>
                <a:spcPct val="70000"/>
              </a:lnSpc>
              <a:buFont typeface="Wingdings" panose="05000000000000000000" charset="0"/>
              <a:buNone/>
            </a:pPr>
            <a:endParaRPr lang="en-US">
              <a:latin typeface="Cooper Black" panose="0208090404030B020404" charset="0"/>
              <a:cs typeface="Cooper Black" panose="0208090404030B020404" charset="0"/>
            </a:endParaRPr>
          </a:p>
          <a:p>
            <a:pPr>
              <a:lnSpc>
                <a:spcPct val="70000"/>
              </a:lnSpc>
              <a:buFont typeface="Wingdings" panose="05000000000000000000" charset="0"/>
              <a:buChar char="Ø"/>
            </a:pPr>
            <a:r>
              <a:rPr lang="en-US">
                <a:latin typeface="Cooper Black" panose="0208090404030B020404" charset="0"/>
                <a:cs typeface="Cooper Black" panose="0208090404030B020404" charset="0"/>
              </a:rPr>
              <a:t>Framing Objectives</a:t>
            </a:r>
            <a:endParaRPr lang="en-US">
              <a:latin typeface="Cooper Black" panose="0208090404030B020404" charset="0"/>
              <a:cs typeface="Cooper Black" panose="0208090404030B020404" charset="0"/>
            </a:endParaRPr>
          </a:p>
          <a:p>
            <a:pPr marL="0" indent="0">
              <a:lnSpc>
                <a:spcPct val="70000"/>
              </a:lnSpc>
              <a:buFont typeface="Wingdings" panose="05000000000000000000" charset="0"/>
              <a:buNone/>
            </a:pPr>
            <a:endParaRPr lang="en-US">
              <a:latin typeface="Cooper Black" panose="0208090404030B020404" charset="0"/>
              <a:cs typeface="Cooper Black" panose="0208090404030B020404" charset="0"/>
            </a:endParaRPr>
          </a:p>
          <a:p>
            <a:pPr>
              <a:lnSpc>
                <a:spcPct val="70000"/>
              </a:lnSpc>
              <a:buFont typeface="Wingdings" panose="05000000000000000000" charset="0"/>
              <a:buChar char="Ø"/>
            </a:pPr>
            <a:r>
              <a:rPr lang="en-US">
                <a:latin typeface="Cooper Black" panose="0208090404030B020404" charset="0"/>
                <a:cs typeface="Cooper Black" panose="0208090404030B020404" charset="0"/>
              </a:rPr>
              <a:t>Processes / methods involved</a:t>
            </a:r>
            <a:endParaRPr lang="en-US">
              <a:latin typeface="Cooper Black" panose="0208090404030B020404" charset="0"/>
              <a:cs typeface="Cooper Black" panose="0208090404030B020404" charset="0"/>
            </a:endParaRPr>
          </a:p>
          <a:p>
            <a:pPr marL="0" indent="0">
              <a:lnSpc>
                <a:spcPct val="70000"/>
              </a:lnSpc>
              <a:buFont typeface="Wingdings" panose="05000000000000000000" charset="0"/>
              <a:buNone/>
            </a:pPr>
            <a:endParaRPr lang="en-US">
              <a:latin typeface="Cooper Black" panose="0208090404030B020404" charset="0"/>
              <a:cs typeface="Cooper Black" panose="0208090404030B020404" charset="0"/>
            </a:endParaRPr>
          </a:p>
          <a:p>
            <a:pPr>
              <a:lnSpc>
                <a:spcPct val="70000"/>
              </a:lnSpc>
              <a:buFont typeface="Wingdings" panose="05000000000000000000" charset="0"/>
              <a:buChar char="Ø"/>
            </a:pPr>
            <a:r>
              <a:rPr lang="en-US">
                <a:latin typeface="Cooper Black" panose="0208090404030B020404" charset="0"/>
                <a:cs typeface="Cooper Black" panose="0208090404030B020404" charset="0"/>
              </a:rPr>
              <a:t>Key findings </a:t>
            </a:r>
            <a:endParaRPr lang="en-US">
              <a:latin typeface="Cooper Black" panose="0208090404030B020404" charset="0"/>
              <a:cs typeface="Cooper Black" panose="0208090404030B020404" charset="0"/>
            </a:endParaRPr>
          </a:p>
          <a:p>
            <a:pPr marL="0" indent="0">
              <a:lnSpc>
                <a:spcPct val="70000"/>
              </a:lnSpc>
              <a:buFont typeface="Wingdings" panose="05000000000000000000" charset="0"/>
              <a:buNone/>
            </a:pPr>
            <a:endParaRPr lang="en-US">
              <a:latin typeface="Cooper Black" panose="0208090404030B020404" charset="0"/>
              <a:cs typeface="Cooper Black" panose="0208090404030B020404" charset="0"/>
            </a:endParaRPr>
          </a:p>
          <a:p>
            <a:pPr>
              <a:lnSpc>
                <a:spcPct val="70000"/>
              </a:lnSpc>
              <a:buFont typeface="Wingdings" panose="05000000000000000000" charset="0"/>
              <a:buChar char="Ø"/>
            </a:pPr>
            <a:r>
              <a:rPr lang="en-US">
                <a:latin typeface="Cooper Black" panose="0208090404030B020404" charset="0"/>
                <a:cs typeface="Cooper Black" panose="0208090404030B020404" charset="0"/>
              </a:rPr>
              <a:t>Recommendations</a:t>
            </a:r>
            <a:endParaRPr lang="en-US">
              <a:latin typeface="Cooper Black" panose="0208090404030B020404" charset="0"/>
              <a:cs typeface="Cooper Black" panose="0208090404030B0204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solidFill>
                <a:latin typeface="Cooper Black" panose="0208090404030B020404" charset="0"/>
                <a:cs typeface="Cooper Black" panose="0208090404030B020404" charset="0"/>
              </a:rPr>
              <a:t>Problem Statement</a:t>
            </a:r>
            <a:endParaRPr lang="en-US">
              <a:solidFill>
                <a:schemeClr val="accent1"/>
              </a:solidFill>
              <a:latin typeface="Cooper Black" panose="0208090404030B020404" charset="0"/>
              <a:cs typeface="Cooper Black" panose="0208090404030B020404" charset="0"/>
            </a:endParaRPr>
          </a:p>
        </p:txBody>
      </p:sp>
      <p:sp>
        <p:nvSpPr>
          <p:cNvPr id="3" name="Content Placeholder 2"/>
          <p:cNvSpPr>
            <a:spLocks noGrp="1"/>
          </p:cNvSpPr>
          <p:nvPr>
            <p:ph idx="1"/>
          </p:nvPr>
        </p:nvSpPr>
        <p:spPr>
          <a:xfrm>
            <a:off x="609600" y="1014095"/>
            <a:ext cx="10972800" cy="4953000"/>
          </a:xfrm>
        </p:spPr>
        <p:txBody>
          <a:bodyPr/>
          <a:p>
            <a:pPr>
              <a:buFont typeface="Wingdings" panose="05000000000000000000" charset="0"/>
              <a:buChar char="Ø"/>
            </a:pPr>
            <a:r>
              <a:rPr lang="en-US" sz="2800">
                <a:solidFill>
                  <a:schemeClr val="accent4">
                    <a:lumMod val="75000"/>
                    <a:lumOff val="25000"/>
                  </a:schemeClr>
                </a:solidFill>
                <a:latin typeface="Arial Black" panose="020B0A04020102020204" charset="0"/>
                <a:cs typeface="Arial Black" panose="020B0A04020102020204" charset="0"/>
              </a:rPr>
              <a:t>Customer is a mobile manufacturer based in the US, who entered the market three years ago. </a:t>
            </a:r>
            <a:endParaRPr lang="en-US" sz="2800">
              <a:solidFill>
                <a:schemeClr val="accent4">
                  <a:lumMod val="75000"/>
                  <a:lumOff val="25000"/>
                </a:schemeClr>
              </a:solidFill>
              <a:latin typeface="Arial Black" panose="020B0A04020102020204" charset="0"/>
              <a:cs typeface="Arial Black" panose="020B0A04020102020204" charset="0"/>
            </a:endParaRPr>
          </a:p>
          <a:p>
            <a:pPr>
              <a:buFont typeface="Wingdings" panose="05000000000000000000" charset="0"/>
              <a:buChar char="Ø"/>
            </a:pPr>
            <a:r>
              <a:rPr lang="en-US" sz="2800">
                <a:solidFill>
                  <a:schemeClr val="accent4">
                    <a:lumMod val="75000"/>
                    <a:lumOff val="25000"/>
                  </a:schemeClr>
                </a:solidFill>
                <a:latin typeface="Arial Black" panose="020B0A04020102020204" charset="0"/>
                <a:cs typeface="Arial Black" panose="020B0A04020102020204" charset="0"/>
              </a:rPr>
              <a:t>As a new entrant in the sector, they want to understand their competitors and preferences of their users so that they can design their strategies accordingly.</a:t>
            </a:r>
            <a:endParaRPr lang="en-US" sz="2800">
              <a:solidFill>
                <a:schemeClr val="accent4">
                  <a:lumMod val="75000"/>
                  <a:lumOff val="25000"/>
                </a:schemeClr>
              </a:solidFill>
              <a:latin typeface="Arial Black" panose="020B0A04020102020204" charset="0"/>
              <a:cs typeface="Arial Black" panose="020B0A04020102020204" charset="0"/>
            </a:endParaRPr>
          </a:p>
          <a:p>
            <a:pPr>
              <a:buFont typeface="Wingdings" panose="05000000000000000000" charset="0"/>
              <a:buChar char="Ø"/>
            </a:pPr>
            <a:r>
              <a:rPr lang="en-US" sz="2800">
                <a:solidFill>
                  <a:schemeClr val="accent4">
                    <a:lumMod val="75000"/>
                    <a:lumOff val="25000"/>
                  </a:schemeClr>
                </a:solidFill>
                <a:latin typeface="Arial Black" panose="020B0A04020102020204" charset="0"/>
                <a:cs typeface="Arial Black" panose="020B0A04020102020204" charset="0"/>
              </a:rPr>
              <a:t>They want to tweak the marketing strategies to add more value to their brand, provide features to customers that add the most value, and close the demand-supply gap. </a:t>
            </a:r>
            <a:endParaRPr lang="en-US" sz="2800">
              <a:solidFill>
                <a:schemeClr val="accent4">
                  <a:lumMod val="75000"/>
                  <a:lumOff val="25000"/>
                </a:schemeClr>
              </a:solidFill>
              <a:latin typeface="Arial Black" panose="020B0A04020102020204" charset="0"/>
              <a:cs typeface="Arial Black" panose="020B0A04020102020204" charset="0"/>
            </a:endParaRPr>
          </a:p>
          <a:p>
            <a:pPr>
              <a:buFont typeface="Wingdings" panose="05000000000000000000" charset="0"/>
              <a:buChar char="Ø"/>
            </a:pPr>
            <a:r>
              <a:rPr lang="en-US" sz="2800">
                <a:solidFill>
                  <a:schemeClr val="accent4">
                    <a:lumMod val="75000"/>
                    <a:lumOff val="25000"/>
                  </a:schemeClr>
                </a:solidFill>
                <a:latin typeface="Arial Black" panose="020B0A04020102020204" charset="0"/>
                <a:cs typeface="Arial Black" panose="020B0A04020102020204" charset="0"/>
              </a:rPr>
              <a:t>Their objective is to increase the market share as well as the brand value.</a:t>
            </a:r>
            <a:endParaRPr lang="en-US" sz="2800">
              <a:solidFill>
                <a:schemeClr val="accent4">
                  <a:lumMod val="75000"/>
                  <a:lumOff val="25000"/>
                </a:schemeClr>
              </a:solidFill>
              <a:latin typeface="Arial Black" panose="020B0A04020102020204" charset="0"/>
              <a:cs typeface="Arial Black" panose="020B0A04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chemeClr val="accent2">
                    <a:lumMod val="75000"/>
                  </a:schemeClr>
                </a:solidFill>
                <a:latin typeface="Cooper Black" panose="0208090404030B020404" charset="0"/>
                <a:cs typeface="Cooper Black" panose="0208090404030B020404" charset="0"/>
                <a:sym typeface="+mn-ea"/>
              </a:rPr>
              <a:t>Objective</a:t>
            </a:r>
            <a:r>
              <a:rPr lang="en-US" altLang="en-IN" b="1" dirty="0">
                <a:solidFill>
                  <a:schemeClr val="accent2">
                    <a:lumMod val="75000"/>
                  </a:schemeClr>
                </a:solidFill>
                <a:latin typeface="Cooper Black" panose="0208090404030B020404" charset="0"/>
                <a:cs typeface="Cooper Black" panose="0208090404030B020404" charset="0"/>
                <a:sym typeface="+mn-ea"/>
              </a:rPr>
              <a:t>s</a:t>
            </a:r>
            <a:endParaRPr lang="en-US" altLang="en-IN" b="1" dirty="0">
              <a:solidFill>
                <a:schemeClr val="accent2">
                  <a:lumMod val="75000"/>
                </a:schemeClr>
              </a:solidFill>
              <a:latin typeface="Cooper Black" panose="0208090404030B020404" charset="0"/>
              <a:cs typeface="Cooper Black" panose="0208090404030B020404" charset="0"/>
              <a:sym typeface="+mn-ea"/>
            </a:endParaRPr>
          </a:p>
        </p:txBody>
      </p:sp>
      <p:sp>
        <p:nvSpPr>
          <p:cNvPr id="3" name="Content Placeholder 2"/>
          <p:cNvSpPr>
            <a:spLocks noGrp="1"/>
          </p:cNvSpPr>
          <p:nvPr>
            <p:ph idx="1"/>
          </p:nvPr>
        </p:nvSpPr>
        <p:spPr>
          <a:xfrm>
            <a:off x="609600" y="1174750"/>
            <a:ext cx="10972800" cy="3469640"/>
          </a:xfrm>
        </p:spPr>
        <p:txBody>
          <a:bodyPr/>
          <a:p>
            <a:pPr>
              <a:lnSpc>
                <a:spcPct val="80000"/>
              </a:lnSpc>
              <a:buFont typeface="Wingdings" panose="05000000000000000000" charset="0"/>
              <a:buChar char="Ø"/>
            </a:pPr>
            <a:r>
              <a:rPr lang="en-US" sz="2800">
                <a:solidFill>
                  <a:schemeClr val="accent4">
                    <a:lumMod val="85000"/>
                    <a:lumOff val="15000"/>
                  </a:schemeClr>
                </a:solidFill>
                <a:latin typeface="Cooper Black" panose="0208090404030B020404" charset="0"/>
                <a:cs typeface="Cooper Black" panose="0208090404030B020404" charset="0"/>
              </a:rPr>
              <a:t>Development of features that have high utility value for the customers</a:t>
            </a:r>
            <a:endParaRPr lang="en-US" sz="2800">
              <a:solidFill>
                <a:schemeClr val="accent4">
                  <a:lumMod val="85000"/>
                  <a:lumOff val="15000"/>
                </a:schemeClr>
              </a:solidFill>
              <a:latin typeface="Cooper Black" panose="0208090404030B020404" charset="0"/>
              <a:cs typeface="Cooper Black" panose="0208090404030B020404" charset="0"/>
            </a:endParaRPr>
          </a:p>
          <a:p>
            <a:pPr marL="0" indent="0">
              <a:lnSpc>
                <a:spcPct val="80000"/>
              </a:lnSpc>
              <a:buFont typeface="Wingdings" panose="05000000000000000000" charset="0"/>
              <a:buNone/>
            </a:pPr>
            <a:endParaRPr lang="en-US" sz="2800">
              <a:solidFill>
                <a:schemeClr val="accent4">
                  <a:lumMod val="85000"/>
                  <a:lumOff val="15000"/>
                </a:schemeClr>
              </a:solidFill>
              <a:latin typeface="Cooper Black" panose="0208090404030B020404" charset="0"/>
              <a:cs typeface="Cooper Black" panose="0208090404030B020404" charset="0"/>
            </a:endParaRPr>
          </a:p>
          <a:p>
            <a:pPr>
              <a:lnSpc>
                <a:spcPct val="80000"/>
              </a:lnSpc>
              <a:buFont typeface="Wingdings" panose="05000000000000000000" charset="0"/>
              <a:buChar char="Ø"/>
            </a:pPr>
            <a:r>
              <a:rPr lang="en-US" sz="2800">
                <a:solidFill>
                  <a:schemeClr val="accent4">
                    <a:lumMod val="85000"/>
                    <a:lumOff val="15000"/>
                  </a:schemeClr>
                </a:solidFill>
                <a:latin typeface="Cooper Black" panose="0208090404030B020404" charset="0"/>
                <a:cs typeface="Cooper Black" panose="0208090404030B020404" charset="0"/>
              </a:rPr>
              <a:t>User experience with the current devices</a:t>
            </a:r>
            <a:endParaRPr lang="en-US" sz="2800">
              <a:solidFill>
                <a:schemeClr val="accent4">
                  <a:lumMod val="85000"/>
                  <a:lumOff val="15000"/>
                </a:schemeClr>
              </a:solidFill>
              <a:latin typeface="Cooper Black" panose="0208090404030B020404" charset="0"/>
              <a:cs typeface="Cooper Black" panose="0208090404030B020404" charset="0"/>
            </a:endParaRPr>
          </a:p>
          <a:p>
            <a:pPr marL="0" indent="0">
              <a:lnSpc>
                <a:spcPct val="80000"/>
              </a:lnSpc>
              <a:buFont typeface="Wingdings" panose="05000000000000000000" charset="0"/>
              <a:buNone/>
            </a:pPr>
            <a:endParaRPr lang="en-US" sz="2800">
              <a:solidFill>
                <a:schemeClr val="accent4">
                  <a:lumMod val="85000"/>
                  <a:lumOff val="15000"/>
                </a:schemeClr>
              </a:solidFill>
              <a:latin typeface="Cooper Black" panose="0208090404030B020404" charset="0"/>
              <a:cs typeface="Cooper Black" panose="0208090404030B020404" charset="0"/>
            </a:endParaRPr>
          </a:p>
          <a:p>
            <a:pPr>
              <a:lnSpc>
                <a:spcPct val="80000"/>
              </a:lnSpc>
              <a:buFont typeface="Wingdings" panose="05000000000000000000" charset="0"/>
              <a:buChar char="Ø"/>
            </a:pPr>
            <a:r>
              <a:rPr lang="en-US" sz="2800">
                <a:solidFill>
                  <a:schemeClr val="accent4">
                    <a:lumMod val="85000"/>
                    <a:lumOff val="15000"/>
                  </a:schemeClr>
                </a:solidFill>
                <a:latin typeface="Cooper Black" panose="0208090404030B020404" charset="0"/>
                <a:cs typeface="Cooper Black" panose="0208090404030B020404" charset="0"/>
              </a:rPr>
              <a:t>Strength and weaknesses of competitors</a:t>
            </a:r>
            <a:endParaRPr lang="en-US" sz="2800">
              <a:solidFill>
                <a:schemeClr val="accent4">
                  <a:lumMod val="85000"/>
                  <a:lumOff val="15000"/>
                </a:schemeClr>
              </a:solidFill>
              <a:latin typeface="Cooper Black" panose="0208090404030B020404" charset="0"/>
              <a:cs typeface="Cooper Black" panose="0208090404030B020404" charset="0"/>
            </a:endParaRPr>
          </a:p>
          <a:p>
            <a:pPr marL="0" indent="0">
              <a:lnSpc>
                <a:spcPct val="80000"/>
              </a:lnSpc>
              <a:buFont typeface="Wingdings" panose="05000000000000000000" charset="0"/>
              <a:buNone/>
            </a:pPr>
            <a:endParaRPr lang="en-US" sz="2800">
              <a:solidFill>
                <a:schemeClr val="accent4">
                  <a:lumMod val="85000"/>
                  <a:lumOff val="15000"/>
                </a:schemeClr>
              </a:solidFill>
              <a:latin typeface="Cooper Black" panose="0208090404030B020404" charset="0"/>
              <a:cs typeface="Cooper Black" panose="0208090404030B020404" charset="0"/>
            </a:endParaRPr>
          </a:p>
          <a:p>
            <a:pPr>
              <a:lnSpc>
                <a:spcPct val="80000"/>
              </a:lnSpc>
              <a:buFont typeface="Wingdings" panose="05000000000000000000" charset="0"/>
              <a:buChar char="Ø"/>
            </a:pPr>
            <a:r>
              <a:rPr lang="en-US" sz="2800">
                <a:solidFill>
                  <a:schemeClr val="accent4">
                    <a:lumMod val="85000"/>
                    <a:lumOff val="15000"/>
                  </a:schemeClr>
                </a:solidFill>
                <a:latin typeface="Cooper Black" panose="0208090404030B020404" charset="0"/>
                <a:cs typeface="Cooper Black" panose="0208090404030B020404" charset="0"/>
              </a:rPr>
              <a:t>Market share of the competitors</a:t>
            </a:r>
            <a:endParaRPr lang="en-US" sz="2800">
              <a:solidFill>
                <a:schemeClr val="accent4">
                  <a:lumMod val="85000"/>
                  <a:lumOff val="15000"/>
                </a:schemeClr>
              </a:solidFill>
              <a:latin typeface="Cooper Black" panose="0208090404030B020404" charset="0"/>
              <a:cs typeface="Cooper Black" panose="0208090404030B020404" charset="0"/>
            </a:endParaRPr>
          </a:p>
          <a:p>
            <a:pPr marL="0" indent="0">
              <a:lnSpc>
                <a:spcPct val="80000"/>
              </a:lnSpc>
              <a:buFont typeface="Wingdings" panose="05000000000000000000" charset="0"/>
              <a:buNone/>
            </a:pPr>
            <a:endParaRPr lang="en-US" sz="2800">
              <a:solidFill>
                <a:schemeClr val="accent4">
                  <a:lumMod val="85000"/>
                  <a:lumOff val="15000"/>
                </a:schemeClr>
              </a:solidFill>
              <a:latin typeface="Cooper Black" panose="0208090404030B020404" charset="0"/>
              <a:cs typeface="Cooper Black" panose="0208090404030B020404" charset="0"/>
            </a:endParaRPr>
          </a:p>
          <a:p>
            <a:pPr>
              <a:lnSpc>
                <a:spcPct val="80000"/>
              </a:lnSpc>
              <a:buFont typeface="Wingdings" panose="05000000000000000000" charset="0"/>
              <a:buChar char="Ø"/>
            </a:pPr>
            <a:r>
              <a:rPr lang="en-US" sz="2800">
                <a:solidFill>
                  <a:schemeClr val="accent4">
                    <a:lumMod val="85000"/>
                    <a:lumOff val="15000"/>
                  </a:schemeClr>
                </a:solidFill>
                <a:latin typeface="Cooper Black" panose="0208090404030B020404" charset="0"/>
                <a:cs typeface="Cooper Black" panose="0208090404030B020404" charset="0"/>
              </a:rPr>
              <a:t>Pricing strategies based on features, utility and competitor's pricing strategies</a:t>
            </a:r>
            <a:endParaRPr lang="en-US" sz="2800">
              <a:solidFill>
                <a:schemeClr val="accent4">
                  <a:lumMod val="85000"/>
                  <a:lumOff val="15000"/>
                </a:schemeClr>
              </a:solidFill>
              <a:latin typeface="Cooper Black" panose="0208090404030B020404" charset="0"/>
              <a:cs typeface="Cooper Black" panose="0208090404030B0204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olidFill>
                  <a:schemeClr val="accent2">
                    <a:lumMod val="75000"/>
                  </a:schemeClr>
                </a:solidFill>
                <a:latin typeface="Cooper Black" panose="0208090404030B020404" charset="0"/>
                <a:cs typeface="Cooper Black" panose="0208090404030B020404" charset="0"/>
              </a:rPr>
              <a:t>METHODS  TO BE ADAPTED </a:t>
            </a:r>
            <a:endParaRPr lang="en-US" sz="3200">
              <a:solidFill>
                <a:schemeClr val="accent2">
                  <a:lumMod val="75000"/>
                </a:schemeClr>
              </a:solidFill>
              <a:latin typeface="Cooper Black" panose="0208090404030B020404" charset="0"/>
              <a:cs typeface="Cooper Black" panose="0208090404030B020404" charset="0"/>
            </a:endParaRPr>
          </a:p>
        </p:txBody>
      </p:sp>
      <p:graphicFrame>
        <p:nvGraphicFramePr>
          <p:cNvPr id="5" name="Diagram 4"/>
          <p:cNvGraphicFramePr/>
          <p:nvPr/>
        </p:nvGraphicFramePr>
        <p:xfrm>
          <a:off x="471170" y="972820"/>
          <a:ext cx="9883775" cy="5100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625" y="179070"/>
            <a:ext cx="11475085" cy="628650"/>
          </a:xfrm>
        </p:spPr>
        <p:txBody>
          <a:bodyPr/>
          <a:p>
            <a:r>
              <a:rPr lang="en-US" sz="2400">
                <a:solidFill>
                  <a:schemeClr val="accent1"/>
                </a:solidFill>
                <a:latin typeface="Cooper Black" panose="0208090404030B020404" charset="0"/>
                <a:cs typeface="Cooper Black" panose="0208090404030B020404" charset="0"/>
              </a:rPr>
              <a:t>VISUALISATION OF DIFFERENT CATEGORIES</a:t>
            </a:r>
            <a:endParaRPr lang="en-US" sz="2400">
              <a:solidFill>
                <a:schemeClr val="accent1"/>
              </a:solidFill>
              <a:latin typeface="Cooper Black" panose="0208090404030B020404" charset="0"/>
              <a:cs typeface="Cooper Black" panose="0208090404030B020404" charset="0"/>
            </a:endParaRPr>
          </a:p>
        </p:txBody>
      </p:sp>
      <p:pic>
        <p:nvPicPr>
          <p:cNvPr id="9" name="Content Placeholder 8" descr="download"/>
          <p:cNvPicPr>
            <a:picLocks noChangeAspect="1"/>
          </p:cNvPicPr>
          <p:nvPr>
            <p:ph sz="half" idx="2"/>
          </p:nvPr>
        </p:nvPicPr>
        <p:blipFill>
          <a:blip r:embed="rId1"/>
          <a:stretch>
            <a:fillRect/>
          </a:stretch>
        </p:blipFill>
        <p:spPr>
          <a:xfrm>
            <a:off x="544195" y="843280"/>
            <a:ext cx="5158740" cy="2586355"/>
          </a:xfrm>
          <a:prstGeom prst="rect">
            <a:avLst/>
          </a:prstGeom>
        </p:spPr>
      </p:pic>
      <p:pic>
        <p:nvPicPr>
          <p:cNvPr id="10" name="Content Placeholder 9" descr="download (2)"/>
          <p:cNvPicPr>
            <a:picLocks noChangeAspect="1"/>
          </p:cNvPicPr>
          <p:nvPr>
            <p:ph sz="quarter" idx="4"/>
          </p:nvPr>
        </p:nvPicPr>
        <p:blipFill>
          <a:blip r:embed="rId2"/>
          <a:stretch>
            <a:fillRect/>
          </a:stretch>
        </p:blipFill>
        <p:spPr>
          <a:xfrm>
            <a:off x="6498590" y="889000"/>
            <a:ext cx="4718050" cy="2586355"/>
          </a:xfrm>
          <a:prstGeom prst="rect">
            <a:avLst/>
          </a:prstGeom>
        </p:spPr>
      </p:pic>
      <p:pic>
        <p:nvPicPr>
          <p:cNvPr id="15" name="Picture 14" descr="download (3)"/>
          <p:cNvPicPr>
            <a:picLocks noChangeAspect="1"/>
          </p:cNvPicPr>
          <p:nvPr/>
        </p:nvPicPr>
        <p:blipFill>
          <a:blip r:embed="rId3"/>
          <a:stretch>
            <a:fillRect/>
          </a:stretch>
        </p:blipFill>
        <p:spPr>
          <a:xfrm>
            <a:off x="544195" y="3602990"/>
            <a:ext cx="5158740" cy="2870835"/>
          </a:xfrm>
          <a:prstGeom prst="rect">
            <a:avLst/>
          </a:prstGeom>
        </p:spPr>
      </p:pic>
      <p:pic>
        <p:nvPicPr>
          <p:cNvPr id="16" name="Picture 15" descr="download (6)"/>
          <p:cNvPicPr>
            <a:picLocks noChangeAspect="1"/>
          </p:cNvPicPr>
          <p:nvPr/>
        </p:nvPicPr>
        <p:blipFill>
          <a:blip r:embed="rId4"/>
          <a:stretch>
            <a:fillRect/>
          </a:stretch>
        </p:blipFill>
        <p:spPr>
          <a:xfrm>
            <a:off x="6498590" y="3598545"/>
            <a:ext cx="4718685" cy="28790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sz="2400">
                <a:gradFill>
                  <a:gsLst>
                    <a:gs pos="0">
                      <a:srgbClr val="E30000"/>
                    </a:gs>
                    <a:gs pos="100000">
                      <a:srgbClr val="760303"/>
                    </a:gs>
                  </a:gsLst>
                  <a:lin scaled="0"/>
                </a:gradFill>
                <a:latin typeface="Cooper Black" panose="0208090404030B020404" charset="0"/>
                <a:cs typeface="Cooper Black" panose="0208090404030B020404" charset="0"/>
              </a:rPr>
              <a:t>Distribution of sentiment analysis across the dataset</a:t>
            </a:r>
            <a:endParaRPr lang="en-US" sz="2400">
              <a:gradFill>
                <a:gsLst>
                  <a:gs pos="0">
                    <a:srgbClr val="E30000"/>
                  </a:gs>
                  <a:gs pos="100000">
                    <a:srgbClr val="760303"/>
                  </a:gs>
                </a:gsLst>
                <a:lin scaled="0"/>
              </a:gradFill>
              <a:latin typeface="Cooper Black" panose="0208090404030B020404" charset="0"/>
              <a:cs typeface="Cooper Black" panose="0208090404030B020404" charset="0"/>
            </a:endParaRPr>
          </a:p>
        </p:txBody>
      </p:sp>
      <p:pic>
        <p:nvPicPr>
          <p:cNvPr id="6" name="Picture 5" descr="download (8)"/>
          <p:cNvPicPr>
            <a:picLocks noChangeAspect="1"/>
          </p:cNvPicPr>
          <p:nvPr/>
        </p:nvPicPr>
        <p:blipFill>
          <a:blip r:embed="rId1"/>
          <a:stretch>
            <a:fillRect/>
          </a:stretch>
        </p:blipFill>
        <p:spPr>
          <a:xfrm>
            <a:off x="609600" y="636905"/>
            <a:ext cx="5384800" cy="2898140"/>
          </a:xfrm>
          <a:prstGeom prst="rect">
            <a:avLst/>
          </a:prstGeom>
        </p:spPr>
      </p:pic>
      <p:sp>
        <p:nvSpPr>
          <p:cNvPr id="7" name="Content Placeholder 6"/>
          <p:cNvSpPr/>
          <p:nvPr>
            <p:ph sz="half" idx="1"/>
          </p:nvPr>
        </p:nvSpPr>
        <p:spPr>
          <a:xfrm>
            <a:off x="5994400" y="774065"/>
            <a:ext cx="5384800" cy="5678170"/>
          </a:xfrm>
        </p:spPr>
        <p:txBody>
          <a:bodyPr/>
          <a:p>
            <a:endParaRPr lang="en-US" sz="2000">
              <a:solidFill>
                <a:schemeClr val="tx1"/>
              </a:solidFill>
            </a:endParaRPr>
          </a:p>
          <a:p>
            <a:r>
              <a:rPr lang="en-US" sz="2000">
                <a:solidFill>
                  <a:schemeClr val="tx1"/>
                </a:solidFill>
                <a:latin typeface="Cooper Black" panose="0208090404030B020404" charset="0"/>
                <a:cs typeface="Cooper Black" panose="0208090404030B020404" charset="0"/>
              </a:rPr>
              <a:t>It is observed that people gave feedback only in case of positive feelings and not shown any interest in givining </a:t>
            </a:r>
            <a:r>
              <a:rPr lang="en-US" sz="2000">
                <a:solidFill>
                  <a:schemeClr val="tx1"/>
                </a:solidFill>
                <a:latin typeface="Cooper Black" panose="0208090404030B020404" charset="0"/>
                <a:cs typeface="Cooper Black" panose="0208090404030B020404" charset="0"/>
              </a:rPr>
              <a:t>feedback when they felt negative about the product.</a:t>
            </a:r>
            <a:endParaRPr lang="en-US" sz="2000">
              <a:solidFill>
                <a:schemeClr val="tx1"/>
              </a:solidFill>
              <a:latin typeface="Cooper Black" panose="0208090404030B020404" charset="0"/>
              <a:cs typeface="Cooper Black" panose="0208090404030B020404" charset="0"/>
            </a:endParaRPr>
          </a:p>
        </p:txBody>
      </p:sp>
      <p:pic>
        <p:nvPicPr>
          <p:cNvPr id="11" name="Content Placeholder 10" descr="download (9)"/>
          <p:cNvPicPr>
            <a:picLocks noChangeAspect="1"/>
          </p:cNvPicPr>
          <p:nvPr>
            <p:ph sz="half" idx="2"/>
          </p:nvPr>
        </p:nvPicPr>
        <p:blipFill>
          <a:blip r:embed="rId2"/>
          <a:stretch>
            <a:fillRect/>
          </a:stretch>
        </p:blipFill>
        <p:spPr>
          <a:xfrm>
            <a:off x="609600" y="3535045"/>
            <a:ext cx="5384800" cy="3131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itle 15"/>
          <p:cNvSpPr>
            <a:spLocks noGrp="1"/>
          </p:cNvSpPr>
          <p:nvPr>
            <p:ph type="title"/>
          </p:nvPr>
        </p:nvSpPr>
        <p:spPr>
          <a:xfrm>
            <a:off x="502920" y="3418205"/>
            <a:ext cx="10972800" cy="552450"/>
          </a:xfrm>
        </p:spPr>
        <p:txBody>
          <a:bodyPr/>
          <a:p>
            <a:r>
              <a:rPr lang="en-US" sz="2400">
                <a:solidFill>
                  <a:schemeClr val="tx1"/>
                </a:solidFill>
                <a:latin typeface="Cooper Black" panose="0208090404030B020404" charset="0"/>
                <a:cs typeface="Cooper Black" panose="0208090404030B020404" charset="0"/>
              </a:rPr>
              <a:t>Distribution of words in the dataset.</a:t>
            </a:r>
            <a:endParaRPr lang="en-US" sz="2400">
              <a:solidFill>
                <a:schemeClr val="tx1"/>
              </a:solidFill>
              <a:latin typeface="Cooper Black" panose="0208090404030B020404" charset="0"/>
              <a:cs typeface="Cooper Black" panose="0208090404030B020404" charset="0"/>
            </a:endParaRPr>
          </a:p>
        </p:txBody>
      </p:sp>
      <p:pic>
        <p:nvPicPr>
          <p:cNvPr id="6" name="Picture 5" descr="download (5)"/>
          <p:cNvPicPr>
            <a:picLocks noChangeAspect="1"/>
          </p:cNvPicPr>
          <p:nvPr/>
        </p:nvPicPr>
        <p:blipFill>
          <a:blip r:embed="rId1"/>
          <a:stretch>
            <a:fillRect/>
          </a:stretch>
        </p:blipFill>
        <p:spPr>
          <a:xfrm>
            <a:off x="453390" y="535305"/>
            <a:ext cx="10926445" cy="2893695"/>
          </a:xfrm>
          <a:prstGeom prst="rect">
            <a:avLst/>
          </a:prstGeom>
        </p:spPr>
      </p:pic>
      <p:sp>
        <p:nvSpPr>
          <p:cNvPr id="9" name="Text Box 8"/>
          <p:cNvSpPr txBox="1"/>
          <p:nvPr/>
        </p:nvSpPr>
        <p:spPr>
          <a:xfrm>
            <a:off x="456565" y="100330"/>
            <a:ext cx="11184255" cy="398780"/>
          </a:xfrm>
          <a:prstGeom prst="rect">
            <a:avLst/>
          </a:prstGeom>
          <a:noFill/>
        </p:spPr>
        <p:txBody>
          <a:bodyPr wrap="square" rtlCol="0">
            <a:spAutoFit/>
          </a:bodyPr>
          <a:p>
            <a:pPr indent="0">
              <a:buFont typeface="Wingdings" panose="05000000000000000000" charset="0"/>
              <a:buNone/>
            </a:pPr>
            <a:r>
              <a:rPr lang="en-US" sz="2000" b="1">
                <a:solidFill>
                  <a:schemeClr val="tx1"/>
                </a:solidFill>
                <a:latin typeface="Cooper Black" panose="0208090404030B020404" charset="0"/>
                <a:cs typeface="Cooper Black" panose="0208090404030B020404" charset="0"/>
              </a:rPr>
              <a:t>Price </a:t>
            </a:r>
            <a:r>
              <a:rPr lang="en-US" sz="2000" b="1">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rPr>
              <a:t>Distribution </a:t>
            </a:r>
            <a:r>
              <a:rPr lang="en-US" sz="2000" b="1">
                <a:solidFill>
                  <a:schemeClr val="tx1"/>
                </a:solidFill>
                <a:latin typeface="Cooper Black" panose="0208090404030B020404" charset="0"/>
                <a:cs typeface="Cooper Black" panose="0208090404030B020404" charset="0"/>
              </a:rPr>
              <a:t>among various brands. Most reviews comes 0 to 300 dollars</a:t>
            </a:r>
            <a:endParaRPr lang="en-US" sz="2000" b="1">
              <a:solidFill>
                <a:schemeClr val="tx1"/>
              </a:solidFill>
              <a:latin typeface="Cooper Black" panose="0208090404030B020404" charset="0"/>
              <a:cs typeface="Cooper Black" panose="0208090404030B020404" charset="0"/>
            </a:endParaRPr>
          </a:p>
        </p:txBody>
      </p:sp>
      <p:pic>
        <p:nvPicPr>
          <p:cNvPr id="13" name="Content Placeholder 12" descr="download (11)"/>
          <p:cNvPicPr>
            <a:picLocks noChangeAspect="1"/>
          </p:cNvPicPr>
          <p:nvPr>
            <p:ph sz="half" idx="1"/>
          </p:nvPr>
        </p:nvPicPr>
        <p:blipFill>
          <a:blip r:embed="rId2"/>
          <a:stretch>
            <a:fillRect/>
          </a:stretch>
        </p:blipFill>
        <p:spPr>
          <a:xfrm>
            <a:off x="609600" y="3864610"/>
            <a:ext cx="5384800" cy="2747010"/>
          </a:xfrm>
          <a:prstGeom prst="rect">
            <a:avLst/>
          </a:prstGeom>
        </p:spPr>
      </p:pic>
      <p:pic>
        <p:nvPicPr>
          <p:cNvPr id="15" name="Content Placeholder 14" descr="download (7)"/>
          <p:cNvPicPr>
            <a:picLocks noChangeAspect="1"/>
          </p:cNvPicPr>
          <p:nvPr>
            <p:ph sz="half" idx="2"/>
          </p:nvPr>
        </p:nvPicPr>
        <p:blipFill>
          <a:blip r:embed="rId3"/>
          <a:stretch>
            <a:fillRect/>
          </a:stretch>
        </p:blipFill>
        <p:spPr>
          <a:xfrm>
            <a:off x="5994400" y="3863975"/>
            <a:ext cx="5384800" cy="27476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sz="half" idx="1"/>
          </p:nvPr>
        </p:nvPicPr>
        <p:blipFill>
          <a:blip r:embed="rId1"/>
          <a:stretch>
            <a:fillRect/>
          </a:stretch>
        </p:blipFill>
        <p:spPr>
          <a:xfrm>
            <a:off x="591185" y="244475"/>
            <a:ext cx="5173980" cy="2487295"/>
          </a:xfrm>
          <a:prstGeom prst="rect">
            <a:avLst/>
          </a:prstGeom>
        </p:spPr>
      </p:pic>
      <p:sp>
        <p:nvSpPr>
          <p:cNvPr id="13" name="Text Box 12"/>
          <p:cNvSpPr txBox="1"/>
          <p:nvPr/>
        </p:nvSpPr>
        <p:spPr>
          <a:xfrm>
            <a:off x="6291580" y="591185"/>
            <a:ext cx="5701665" cy="5241925"/>
          </a:xfrm>
          <a:prstGeom prst="rect">
            <a:avLst/>
          </a:prstGeom>
          <a:noFill/>
        </p:spPr>
        <p:txBody>
          <a:bodyPr wrap="square" rtlCol="0">
            <a:noAutofit/>
          </a:bodyPr>
          <a:p>
            <a:pPr marL="285750" indent="-285750" algn="just">
              <a:buFont typeface="Wingdings" panose="05000000000000000000" charset="0"/>
              <a:buChar char="Ø"/>
            </a:pPr>
            <a:r>
              <a:rPr lang="en-US" sz="200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rPr>
              <a:t>The most reviewed brand from the data set is BLU (31.46% ) followed by Samsung and Motorolla.</a:t>
            </a:r>
            <a:endParaRPr lang="en-US" sz="200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pPr marL="285750" indent="-285750" algn="just">
              <a:buFont typeface="Wingdings" panose="05000000000000000000" charset="0"/>
              <a:buChar char="Ø"/>
            </a:pPr>
            <a:endParaRPr lang="en-US" sz="200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pPr marL="285750" indent="-285750" algn="just">
              <a:buFont typeface="Wingdings" panose="05000000000000000000" charset="0"/>
              <a:buChar char="Ø"/>
            </a:pPr>
            <a:r>
              <a:rPr lang="en-US" sz="200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rPr>
              <a:t>There are other brands which also share the market at par with each other, but not as much as Samsung and Blu.</a:t>
            </a:r>
            <a:endParaRPr lang="en-US" sz="200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pPr indent="0" algn="just">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pPr marL="285750" indent="-285750" algn="just">
              <a:buFont typeface="Wingdings" panose="05000000000000000000" charset="0"/>
              <a:buChar char="Ø"/>
            </a:pPr>
            <a:r>
              <a:rPr lang="en-US" altLang="en-IN" sz="2000" dirty="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sym typeface="+mn-ea"/>
              </a:rPr>
              <a:t>The price distribution analysis shows that Samsung share 41.16 % , BLU share 18.78%, LG 7.58% followed by Apple with 7.08%.</a:t>
            </a:r>
            <a:endParaRPr lang="en-US" altLang="en-IN" sz="2000" dirty="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pPr marL="285750" indent="-285750" algn="just">
              <a:buFont typeface="Wingdings" panose="05000000000000000000" charset="0"/>
              <a:buChar char="Ø"/>
            </a:pPr>
            <a:endParaRPr lang="en-US" altLang="en-IN" sz="2000" dirty="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pPr marL="285750" indent="-285750" algn="just">
              <a:buFont typeface="Wingdings" panose="05000000000000000000" charset="0"/>
              <a:buChar char="Ø"/>
            </a:pPr>
            <a:r>
              <a:rPr lang="en-US" altLang="en-IN" sz="2000" dirty="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sym typeface="+mn-ea"/>
              </a:rPr>
              <a:t>To understand the market, the features provided by the major share holders are to be considered in developing the new features.</a:t>
            </a:r>
            <a:endParaRPr lang="en-US" altLang="en-IN" sz="2000" dirty="0">
              <a:solidFill>
                <a:schemeClr val="tx1"/>
              </a:solidFill>
              <a:effectLst>
                <a:outerShdw blurRad="38100" dist="19050" dir="2700000" algn="tl" rotWithShape="0">
                  <a:schemeClr val="dk1">
                    <a:alpha val="40000"/>
                  </a:schemeClr>
                </a:outerShdw>
              </a:effectLst>
              <a:latin typeface="Cooper Black" panose="0208090404030B020404" charset="0"/>
              <a:cs typeface="Cooper Black" panose="0208090404030B020404" charset="0"/>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pic>
        <p:nvPicPr>
          <p:cNvPr id="17" name="Content Placeholder 16" descr="Capture6"/>
          <p:cNvPicPr>
            <a:picLocks noChangeAspect="1"/>
          </p:cNvPicPr>
          <p:nvPr>
            <p:ph sz="half" idx="2"/>
          </p:nvPr>
        </p:nvPicPr>
        <p:blipFill>
          <a:blip r:embed="rId2"/>
          <a:stretch>
            <a:fillRect/>
          </a:stretch>
        </p:blipFill>
        <p:spPr>
          <a:xfrm>
            <a:off x="577215" y="3007995"/>
            <a:ext cx="5174615" cy="330073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3721</Words>
  <Application>WPS Presentation</Application>
  <PresentationFormat>Widescreen</PresentationFormat>
  <Paragraphs>99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Cooper Black</vt:lpstr>
      <vt:lpstr>Wingdings</vt:lpstr>
      <vt:lpstr>Arial Black</vt:lpstr>
      <vt:lpstr>Microsoft YaHei</vt:lpstr>
      <vt:lpstr>Arial Unicode MS</vt:lpstr>
      <vt:lpstr>Calibri</vt:lpstr>
      <vt:lpstr>Gear Drives</vt:lpstr>
      <vt:lpstr>STORY TELLING CASE STUDY </vt:lpstr>
      <vt:lpstr>AGENDA</vt:lpstr>
      <vt:lpstr>Problem Statement</vt:lpstr>
      <vt:lpstr>Objectives</vt:lpstr>
      <vt:lpstr>METHODS  TO BE ADAPTED </vt:lpstr>
      <vt:lpstr>VISUALISATION OF DIFFERENT CATEGORIES</vt:lpstr>
      <vt:lpstr>Distribution of sentiment analysis across the dataset</vt:lpstr>
      <vt:lpstr>Distribution of words in the dataset.</vt:lpstr>
      <vt:lpstr>PowerPoint 演示文稿</vt:lpstr>
      <vt:lpstr>PowerPoint 演示文稿</vt:lpstr>
      <vt:lpstr>PowerPoint 演示文稿</vt:lpstr>
      <vt:lpstr>PowerPoint 演示文稿</vt:lpstr>
      <vt:lpstr>Recommendations and 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TELLING CASE STUDY </dc:title>
  <dc:creator/>
  <cp:lastModifiedBy>Raj rajEsh</cp:lastModifiedBy>
  <cp:revision>19</cp:revision>
  <dcterms:created xsi:type="dcterms:W3CDTF">2023-08-07T17:30:00Z</dcterms:created>
  <dcterms:modified xsi:type="dcterms:W3CDTF">2023-11-11T16:33:16Z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1AC73962A2F546AC96A82FCDBB319458_13</vt:lpwstr>
  </property>
  <property fmtid="{D5CDD505-2E9C-101B-9397-08002B2CF9AE}" pid="3" name="KSOProductBuildVer">
    <vt:lpwstr>1033-12.2.0.13306</vt:lpwstr>
  </property>
</Properties>
</file>