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0D9B61-B119-4FD2-A53E-A493A378D2B7}"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9839C68-2656-4565-A359-CBEDED7A0FBF}" type="slidenum">
              <a:rPr lang="en-IN" smtClean="0"/>
              <a:t>‹#›</a:t>
            </a:fld>
            <a:endParaRPr lang="en-IN"/>
          </a:p>
        </p:txBody>
      </p:sp>
    </p:spTree>
    <p:extLst>
      <p:ext uri="{BB962C8B-B14F-4D97-AF65-F5344CB8AC3E}">
        <p14:creationId xmlns:p14="http://schemas.microsoft.com/office/powerpoint/2010/main" val="2308306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0D9B61-B119-4FD2-A53E-A493A378D2B7}"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839C68-2656-4565-A359-CBEDED7A0FBF}" type="slidenum">
              <a:rPr lang="en-IN" smtClean="0"/>
              <a:t>‹#›</a:t>
            </a:fld>
            <a:endParaRPr lang="en-IN"/>
          </a:p>
        </p:txBody>
      </p:sp>
    </p:spTree>
    <p:extLst>
      <p:ext uri="{BB962C8B-B14F-4D97-AF65-F5344CB8AC3E}">
        <p14:creationId xmlns:p14="http://schemas.microsoft.com/office/powerpoint/2010/main" val="130378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0D9B61-B119-4FD2-A53E-A493A378D2B7}"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839C68-2656-4565-A359-CBEDED7A0FBF}" type="slidenum">
              <a:rPr lang="en-IN" smtClean="0"/>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5397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0D9B61-B119-4FD2-A53E-A493A378D2B7}"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839C68-2656-4565-A359-CBEDED7A0FBF}" type="slidenum">
              <a:rPr lang="en-IN" smtClean="0"/>
              <a:t>‹#›</a:t>
            </a:fld>
            <a:endParaRPr lang="en-IN"/>
          </a:p>
        </p:txBody>
      </p:sp>
    </p:spTree>
    <p:extLst>
      <p:ext uri="{BB962C8B-B14F-4D97-AF65-F5344CB8AC3E}">
        <p14:creationId xmlns:p14="http://schemas.microsoft.com/office/powerpoint/2010/main" val="3695659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0D9B61-B119-4FD2-A53E-A493A378D2B7}"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839C68-2656-4565-A359-CBEDED7A0FBF}" type="slidenum">
              <a:rPr lang="en-IN" smtClean="0"/>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0937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0D9B61-B119-4FD2-A53E-A493A378D2B7}"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839C68-2656-4565-A359-CBEDED7A0FBF}" type="slidenum">
              <a:rPr lang="en-IN" smtClean="0"/>
              <a:t>‹#›</a:t>
            </a:fld>
            <a:endParaRPr lang="en-IN"/>
          </a:p>
        </p:txBody>
      </p:sp>
    </p:spTree>
    <p:extLst>
      <p:ext uri="{BB962C8B-B14F-4D97-AF65-F5344CB8AC3E}">
        <p14:creationId xmlns:p14="http://schemas.microsoft.com/office/powerpoint/2010/main" val="2975744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D9B61-B119-4FD2-A53E-A493A378D2B7}"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839C68-2656-4565-A359-CBEDED7A0FBF}" type="slidenum">
              <a:rPr lang="en-IN" smtClean="0"/>
              <a:t>‹#›</a:t>
            </a:fld>
            <a:endParaRPr lang="en-IN"/>
          </a:p>
        </p:txBody>
      </p:sp>
    </p:spTree>
    <p:extLst>
      <p:ext uri="{BB962C8B-B14F-4D97-AF65-F5344CB8AC3E}">
        <p14:creationId xmlns:p14="http://schemas.microsoft.com/office/powerpoint/2010/main" val="125435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D9B61-B119-4FD2-A53E-A493A378D2B7}"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839C68-2656-4565-A359-CBEDED7A0FBF}" type="slidenum">
              <a:rPr lang="en-IN" smtClean="0"/>
              <a:t>‹#›</a:t>
            </a:fld>
            <a:endParaRPr lang="en-IN"/>
          </a:p>
        </p:txBody>
      </p:sp>
    </p:spTree>
    <p:extLst>
      <p:ext uri="{BB962C8B-B14F-4D97-AF65-F5344CB8AC3E}">
        <p14:creationId xmlns:p14="http://schemas.microsoft.com/office/powerpoint/2010/main" val="243933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D9B61-B119-4FD2-A53E-A493A378D2B7}"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839C68-2656-4565-A359-CBEDED7A0FBF}" type="slidenum">
              <a:rPr lang="en-IN" smtClean="0"/>
              <a:t>‹#›</a:t>
            </a:fld>
            <a:endParaRPr lang="en-IN"/>
          </a:p>
        </p:txBody>
      </p:sp>
    </p:spTree>
    <p:extLst>
      <p:ext uri="{BB962C8B-B14F-4D97-AF65-F5344CB8AC3E}">
        <p14:creationId xmlns:p14="http://schemas.microsoft.com/office/powerpoint/2010/main" val="208879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0D9B61-B119-4FD2-A53E-A493A378D2B7}"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839C68-2656-4565-A359-CBEDED7A0FBF}" type="slidenum">
              <a:rPr lang="en-IN" smtClean="0"/>
              <a:t>‹#›</a:t>
            </a:fld>
            <a:endParaRPr lang="en-IN"/>
          </a:p>
        </p:txBody>
      </p:sp>
    </p:spTree>
    <p:extLst>
      <p:ext uri="{BB962C8B-B14F-4D97-AF65-F5344CB8AC3E}">
        <p14:creationId xmlns:p14="http://schemas.microsoft.com/office/powerpoint/2010/main" val="378921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0D9B61-B119-4FD2-A53E-A493A378D2B7}"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9839C68-2656-4565-A359-CBEDED7A0FBF}" type="slidenum">
              <a:rPr lang="en-IN" smtClean="0"/>
              <a:t>‹#›</a:t>
            </a:fld>
            <a:endParaRPr lang="en-IN"/>
          </a:p>
        </p:txBody>
      </p:sp>
    </p:spTree>
    <p:extLst>
      <p:ext uri="{BB962C8B-B14F-4D97-AF65-F5344CB8AC3E}">
        <p14:creationId xmlns:p14="http://schemas.microsoft.com/office/powerpoint/2010/main" val="290917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0D9B61-B119-4FD2-A53E-A493A378D2B7}" type="datetimeFigureOut">
              <a:rPr lang="en-IN" smtClean="0"/>
              <a:t>12-12-2023</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9839C68-2656-4565-A359-CBEDED7A0FBF}" type="slidenum">
              <a:rPr lang="en-IN" smtClean="0"/>
              <a:t>‹#›</a:t>
            </a:fld>
            <a:endParaRPr lang="en-IN"/>
          </a:p>
        </p:txBody>
      </p:sp>
    </p:spTree>
    <p:extLst>
      <p:ext uri="{BB962C8B-B14F-4D97-AF65-F5344CB8AC3E}">
        <p14:creationId xmlns:p14="http://schemas.microsoft.com/office/powerpoint/2010/main" val="201124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0D9B61-B119-4FD2-A53E-A493A378D2B7}" type="datetimeFigureOut">
              <a:rPr lang="en-IN" smtClean="0"/>
              <a:t>12-12-2023</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839C68-2656-4565-A359-CBEDED7A0FBF}" type="slidenum">
              <a:rPr lang="en-IN" smtClean="0"/>
              <a:t>‹#›</a:t>
            </a:fld>
            <a:endParaRPr lang="en-IN"/>
          </a:p>
        </p:txBody>
      </p:sp>
    </p:spTree>
    <p:extLst>
      <p:ext uri="{BB962C8B-B14F-4D97-AF65-F5344CB8AC3E}">
        <p14:creationId xmlns:p14="http://schemas.microsoft.com/office/powerpoint/2010/main" val="394557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D9B61-B119-4FD2-A53E-A493A378D2B7}" type="datetimeFigureOut">
              <a:rPr lang="en-IN" smtClean="0"/>
              <a:t>12-12-2023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839C68-2656-4565-A359-CBEDED7A0FBF}" type="slidenum">
              <a:rPr lang="en-IN" smtClean="0"/>
              <a:t>‹#›</a:t>
            </a:fld>
            <a:endParaRPr lang="en-IN"/>
          </a:p>
        </p:txBody>
      </p:sp>
    </p:spTree>
    <p:extLst>
      <p:ext uri="{BB962C8B-B14F-4D97-AF65-F5344CB8AC3E}">
        <p14:creationId xmlns:p14="http://schemas.microsoft.com/office/powerpoint/2010/main" val="402168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0D9B61-B119-4FD2-A53E-A493A378D2B7}"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839C68-2656-4565-A359-CBEDED7A0FBF}" type="slidenum">
              <a:rPr lang="en-IN" smtClean="0"/>
              <a:t>‹#›</a:t>
            </a:fld>
            <a:endParaRPr lang="en-IN"/>
          </a:p>
        </p:txBody>
      </p:sp>
    </p:spTree>
    <p:extLst>
      <p:ext uri="{BB962C8B-B14F-4D97-AF65-F5344CB8AC3E}">
        <p14:creationId xmlns:p14="http://schemas.microsoft.com/office/powerpoint/2010/main" val="324866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0D9B61-B119-4FD2-A53E-A493A378D2B7}"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839C68-2656-4565-A359-CBEDED7A0FBF}" type="slidenum">
              <a:rPr lang="en-IN" smtClean="0"/>
              <a:t>‹#›</a:t>
            </a:fld>
            <a:endParaRPr lang="en-IN"/>
          </a:p>
        </p:txBody>
      </p:sp>
    </p:spTree>
    <p:extLst>
      <p:ext uri="{BB962C8B-B14F-4D97-AF65-F5344CB8AC3E}">
        <p14:creationId xmlns:p14="http://schemas.microsoft.com/office/powerpoint/2010/main" val="288403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CC0D9B61-B119-4FD2-A53E-A493A378D2B7}" type="datetimeFigureOut">
              <a:rPr lang="en-IN" smtClean="0"/>
              <a:t>12-12-2023</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9839C68-2656-4565-A359-CBEDED7A0FBF}" type="slidenum">
              <a:rPr lang="en-IN" smtClean="0"/>
              <a:t>‹#›</a:t>
            </a:fld>
            <a:endParaRPr lang="en-IN"/>
          </a:p>
        </p:txBody>
      </p:sp>
    </p:spTree>
    <p:extLst>
      <p:ext uri="{BB962C8B-B14F-4D97-AF65-F5344CB8AC3E}">
        <p14:creationId xmlns:p14="http://schemas.microsoft.com/office/powerpoint/2010/main" val="15898192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7704" y="908720"/>
            <a:ext cx="6600451" cy="772318"/>
          </a:xfrm>
        </p:spPr>
        <p:txBody>
          <a:bodyPr>
            <a:normAutofit fontScale="90000"/>
          </a:bodyPr>
          <a:lstStyle/>
          <a:p>
            <a:r>
              <a:rPr lang="en-US" dirty="0">
                <a:latin typeface="+mn-lt"/>
              </a:rPr>
              <a:t>Spot on Update</a:t>
            </a:r>
            <a:endParaRPr lang="en-IN" dirty="0">
              <a:latin typeface="+mn-lt"/>
            </a:endParaRPr>
          </a:p>
        </p:txBody>
      </p:sp>
      <p:sp>
        <p:nvSpPr>
          <p:cNvPr id="3" name="Subtitle 2"/>
          <p:cNvSpPr>
            <a:spLocks noGrp="1"/>
          </p:cNvSpPr>
          <p:nvPr>
            <p:ph type="subTitle" idx="1"/>
          </p:nvPr>
        </p:nvSpPr>
        <p:spPr>
          <a:xfrm>
            <a:off x="2699792" y="2132856"/>
            <a:ext cx="3960440" cy="1296144"/>
          </a:xfrm>
        </p:spPr>
        <p:txBody>
          <a:bodyPr/>
          <a:lstStyle/>
          <a:p>
            <a:r>
              <a:rPr lang="en-US" b="1" dirty="0"/>
              <a:t>Student name: Raj kumar Bhukya</a:t>
            </a:r>
          </a:p>
          <a:p>
            <a:r>
              <a:rPr lang="en-US" b="1" dirty="0"/>
              <a:t>Student id:W9598301</a:t>
            </a:r>
            <a:endParaRPr lang="en-IN" b="1" dirty="0"/>
          </a:p>
        </p:txBody>
      </p:sp>
    </p:spTree>
    <p:extLst>
      <p:ext uri="{BB962C8B-B14F-4D97-AF65-F5344CB8AC3E}">
        <p14:creationId xmlns:p14="http://schemas.microsoft.com/office/powerpoint/2010/main" val="1873821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44824"/>
            <a:ext cx="8496944" cy="475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619672" y="260648"/>
            <a:ext cx="547260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latin typeface="Arial Black" pitchFamily="34" charset="0"/>
              </a:rPr>
              <a:t>     </a:t>
            </a:r>
            <a:r>
              <a:rPr lang="en-US" sz="2000" b="1" dirty="0">
                <a:latin typeface="Arial Black" pitchFamily="34" charset="0"/>
              </a:rPr>
              <a:t>Development Strategy phase 2</a:t>
            </a:r>
            <a:endParaRPr lang="en-IN" sz="2000" dirty="0">
              <a:latin typeface="Arial Black" pitchFamily="34" charset="0"/>
            </a:endParaRPr>
          </a:p>
        </p:txBody>
      </p:sp>
    </p:spTree>
    <p:extLst>
      <p:ext uri="{BB962C8B-B14F-4D97-AF65-F5344CB8AC3E}">
        <p14:creationId xmlns:p14="http://schemas.microsoft.com/office/powerpoint/2010/main" val="172670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44824"/>
            <a:ext cx="8797638" cy="480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195736" y="332656"/>
            <a:ext cx="525658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latin typeface="Arial Black" pitchFamily="34" charset="0"/>
              </a:rPr>
              <a:t>      Development Strategy phase 3</a:t>
            </a:r>
            <a:endParaRPr lang="en-IN" dirty="0">
              <a:latin typeface="Arial Black" pitchFamily="34" charset="0"/>
            </a:endParaRPr>
          </a:p>
        </p:txBody>
      </p:sp>
    </p:spTree>
    <p:extLst>
      <p:ext uri="{BB962C8B-B14F-4D97-AF65-F5344CB8AC3E}">
        <p14:creationId xmlns:p14="http://schemas.microsoft.com/office/powerpoint/2010/main" val="1215611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9712" y="395070"/>
            <a:ext cx="597666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Black" pitchFamily="34" charset="0"/>
              </a:rPr>
              <a:t>      Social and Ethical Issues</a:t>
            </a:r>
            <a:endParaRPr lang="en-IN" sz="2000" dirty="0">
              <a:latin typeface="Arial Black" pitchFamily="34" charset="0"/>
            </a:endParaRPr>
          </a:p>
        </p:txBody>
      </p:sp>
      <p:sp>
        <p:nvSpPr>
          <p:cNvPr id="3" name="Rectangle 2"/>
          <p:cNvSpPr/>
          <p:nvPr/>
        </p:nvSpPr>
        <p:spPr>
          <a:xfrm>
            <a:off x="827584" y="2060848"/>
            <a:ext cx="7704856" cy="3785652"/>
          </a:xfrm>
          <a:prstGeom prst="rect">
            <a:avLst/>
          </a:prstGeom>
        </p:spPr>
        <p:txBody>
          <a:bodyPr wrap="square">
            <a:spAutoFit/>
          </a:bodyPr>
          <a:lstStyle/>
          <a:p>
            <a:pPr algn="just"/>
            <a:r>
              <a:rPr lang="en-US" sz="2400" dirty="0">
                <a:latin typeface="Times New Roman" pitchFamily="18" charset="0"/>
                <a:cs typeface="Times New Roman" pitchFamily="18" charset="0"/>
              </a:rPr>
              <a:t>During the registration and login process, the user might be required to provide personal information such as their name, last name, and mobile number. Rest assured that this data is kept private and not shared (</a:t>
            </a:r>
            <a:r>
              <a:rPr lang="en-US" sz="2400" dirty="0" err="1">
                <a:latin typeface="Times New Roman" pitchFamily="18" charset="0"/>
                <a:cs typeface="Times New Roman" pitchFamily="18" charset="0"/>
              </a:rPr>
              <a:t>Chattell</a:t>
            </a:r>
            <a:r>
              <a:rPr lang="en-US" sz="2400" dirty="0">
                <a:latin typeface="Times New Roman" pitchFamily="18" charset="0"/>
                <a:cs typeface="Times New Roman" pitchFamily="18" charset="0"/>
              </a:rPr>
              <a:t>, 2016). To ensure safety, token-based APIs are used, and passwords are encrypted. To update profile pictures, the user may need to allow the application to access their gallery. Additionally, the location of the user may be tracked using their current location. However, permissions for these actions are provided and listed below.</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906467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3246" y="371700"/>
            <a:ext cx="424847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Arial Black" pitchFamily="34" charset="0"/>
              </a:rPr>
              <a:t>References</a:t>
            </a:r>
          </a:p>
        </p:txBody>
      </p:sp>
      <p:sp>
        <p:nvSpPr>
          <p:cNvPr id="3" name="Rectangle 2"/>
          <p:cNvSpPr/>
          <p:nvPr/>
        </p:nvSpPr>
        <p:spPr>
          <a:xfrm>
            <a:off x="467544" y="2348880"/>
            <a:ext cx="8208912" cy="1815882"/>
          </a:xfrm>
          <a:prstGeom prst="rect">
            <a:avLst/>
          </a:prstGeom>
        </p:spPr>
        <p:txBody>
          <a:bodyPr wrap="square">
            <a:spAutoFit/>
          </a:bodyPr>
          <a:lstStyle/>
          <a:p>
            <a:r>
              <a:rPr lang="en-IN" sz="2800" dirty="0" err="1">
                <a:latin typeface="Times New Roman" pitchFamily="18" charset="0"/>
                <a:cs typeface="Times New Roman" pitchFamily="18" charset="0"/>
              </a:rPr>
              <a:t>Chattell</a:t>
            </a:r>
            <a:r>
              <a:rPr lang="en-IN" sz="2800" dirty="0">
                <a:latin typeface="Times New Roman" pitchFamily="18" charset="0"/>
                <a:cs typeface="Times New Roman" pitchFamily="18" charset="0"/>
              </a:rPr>
              <a:t>, A., 2016. </a:t>
            </a:r>
            <a:r>
              <a:rPr lang="en-IN" sz="2800" i="1" dirty="0">
                <a:latin typeface="Times New Roman" pitchFamily="18" charset="0"/>
                <a:cs typeface="Times New Roman" pitchFamily="18" charset="0"/>
              </a:rPr>
              <a:t>Creating value in the digital era: Achieving success through insight, imagination and innovation</a:t>
            </a:r>
            <a:r>
              <a:rPr lang="en-IN" sz="2800" dirty="0">
                <a:latin typeface="Times New Roman" pitchFamily="18" charset="0"/>
                <a:cs typeface="Times New Roman" pitchFamily="18" charset="0"/>
              </a:rPr>
              <a:t>. Springer.</a:t>
            </a:r>
          </a:p>
          <a:p>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694253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44008" y="692696"/>
            <a:ext cx="4392488" cy="2016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Arial Black" pitchFamily="34" charset="0"/>
              </a:rPr>
              <a:t>Thank you</a:t>
            </a:r>
            <a:endParaRPr lang="en-IN" sz="4400" dirty="0">
              <a:latin typeface="Arial Black"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8677" y="3429000"/>
            <a:ext cx="2343150"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578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83568" y="2348880"/>
            <a:ext cx="7992888" cy="3744415"/>
          </a:xfrm>
          <a:prstGeom prst="rect">
            <a:avLst/>
          </a:prstGeom>
        </p:spPr>
      </p:pic>
      <p:sp>
        <p:nvSpPr>
          <p:cNvPr id="3" name="Rectangle 2"/>
          <p:cNvSpPr/>
          <p:nvPr/>
        </p:nvSpPr>
        <p:spPr>
          <a:xfrm>
            <a:off x="2087724" y="620688"/>
            <a:ext cx="5184576"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Arial Black" pitchFamily="34" charset="0"/>
              </a:rPr>
              <a:t>Activity Flow Diagram</a:t>
            </a:r>
          </a:p>
        </p:txBody>
      </p:sp>
    </p:spTree>
    <p:extLst>
      <p:ext uri="{BB962C8B-B14F-4D97-AF65-F5344CB8AC3E}">
        <p14:creationId xmlns:p14="http://schemas.microsoft.com/office/powerpoint/2010/main" val="1688555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400" b="1" dirty="0">
                <a:solidFill>
                  <a:schemeClr val="tx1"/>
                </a:solidFill>
                <a:latin typeface="Arial Black" pitchFamily="34" charset="0"/>
              </a:rPr>
              <a:t>Login Page</a:t>
            </a:r>
            <a:br>
              <a:rPr lang="en-IN" b="1" dirty="0"/>
            </a:br>
            <a:endParaRPr lang="en-IN"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373895" y="943577"/>
            <a:ext cx="2530059" cy="4419983"/>
          </a:xfrm>
          <a:prstGeom prst="rect">
            <a:avLst/>
          </a:prstGeom>
          <a:noFill/>
          <a:ln>
            <a:noFill/>
          </a:ln>
        </p:spPr>
      </p:pic>
      <p:sp>
        <p:nvSpPr>
          <p:cNvPr id="3" name="Text Placeholder 2"/>
          <p:cNvSpPr>
            <a:spLocks noGrp="1"/>
          </p:cNvSpPr>
          <p:nvPr>
            <p:ph type="body" sz="half" idx="2"/>
          </p:nvPr>
        </p:nvSpPr>
        <p:spPr/>
        <p:txBody>
          <a:bodyPr/>
          <a:lstStyle/>
          <a:p>
            <a:pPr algn="just"/>
            <a:r>
              <a:rPr lang="en-IN" sz="2000" dirty="0">
                <a:latin typeface="Times New Roman" pitchFamily="18" charset="0"/>
                <a:cs typeface="Times New Roman" pitchFamily="18" charset="0"/>
              </a:rPr>
              <a:t>The login page will let the user enter the app to do the shopping. The user will be able to login if they are already registered, or they will be asked to sign up if not registered previously. The user can register by clicking on the sign-up button which is available at the bottom.</a:t>
            </a:r>
          </a:p>
          <a:p>
            <a:endParaRPr lang="en-IN" dirty="0"/>
          </a:p>
        </p:txBody>
      </p:sp>
    </p:spTree>
    <p:extLst>
      <p:ext uri="{BB962C8B-B14F-4D97-AF65-F5344CB8AC3E}">
        <p14:creationId xmlns:p14="http://schemas.microsoft.com/office/powerpoint/2010/main" val="1888599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dirty="0">
                <a:solidFill>
                  <a:schemeClr val="tx1"/>
                </a:solidFill>
                <a:latin typeface="Arial Black" pitchFamily="34" charset="0"/>
              </a:rPr>
              <a:t>Registration Page</a:t>
            </a:r>
            <a:br>
              <a:rPr lang="en-IN" b="1" dirty="0"/>
            </a:br>
            <a:endParaRPr lang="en-IN"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347223" y="810216"/>
            <a:ext cx="2583404" cy="4686706"/>
          </a:xfrm>
          <a:prstGeom prst="rect">
            <a:avLst/>
          </a:prstGeom>
          <a:noFill/>
          <a:ln>
            <a:noFill/>
          </a:ln>
        </p:spPr>
      </p:pic>
      <p:sp>
        <p:nvSpPr>
          <p:cNvPr id="3" name="Text Placeholder 2"/>
          <p:cNvSpPr>
            <a:spLocks noGrp="1"/>
          </p:cNvSpPr>
          <p:nvPr>
            <p:ph type="body" sz="half" idx="2"/>
          </p:nvPr>
        </p:nvSpPr>
        <p:spPr/>
        <p:txBody>
          <a:bodyPr>
            <a:normAutofit lnSpcReduction="10000"/>
          </a:bodyPr>
          <a:lstStyle/>
          <a:p>
            <a:pPr algn="just"/>
            <a:r>
              <a:rPr lang="en-IN" sz="2000" dirty="0">
                <a:latin typeface="Times New Roman" pitchFamily="18" charset="0"/>
                <a:cs typeface="Times New Roman" pitchFamily="18" charset="0"/>
              </a:rPr>
              <a:t>The registration page is used to get registered with the application. The user needs to provide the basic information like name, email, and mobile number to get started with. Once the registration is done, the next step is to login to the application with the email id and password used at the time of registration.</a:t>
            </a:r>
          </a:p>
        </p:txBody>
      </p:sp>
    </p:spTree>
    <p:extLst>
      <p:ext uri="{BB962C8B-B14F-4D97-AF65-F5344CB8AC3E}">
        <p14:creationId xmlns:p14="http://schemas.microsoft.com/office/powerpoint/2010/main" val="277785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solidFill>
                  <a:schemeClr val="tx1"/>
                </a:solidFill>
                <a:latin typeface="Arial Black" pitchFamily="34" charset="0"/>
              </a:rPr>
              <a:t>Home Page</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320551" y="593027"/>
            <a:ext cx="2636748" cy="5121084"/>
          </a:xfrm>
          <a:prstGeom prst="rect">
            <a:avLst/>
          </a:prstGeom>
          <a:noFill/>
          <a:ln>
            <a:noFill/>
          </a:ln>
        </p:spPr>
      </p:pic>
      <p:sp>
        <p:nvSpPr>
          <p:cNvPr id="3" name="Text Placeholder 2"/>
          <p:cNvSpPr>
            <a:spLocks noGrp="1"/>
          </p:cNvSpPr>
          <p:nvPr>
            <p:ph type="body" sz="half" idx="2"/>
          </p:nvPr>
        </p:nvSpPr>
        <p:spPr/>
        <p:txBody>
          <a:bodyPr>
            <a:normAutofit/>
          </a:bodyPr>
          <a:lstStyle/>
          <a:p>
            <a:pPr algn="just"/>
            <a:r>
              <a:rPr lang="en-US" sz="2000" dirty="0">
                <a:latin typeface="Times New Roman" pitchFamily="18" charset="0"/>
                <a:cs typeface="Times New Roman" pitchFamily="18" charset="0"/>
              </a:rPr>
              <a:t>The next step is to check the home page after the successful login. The user will be redirected to the home page, and they can explore a range of popular products, navigation bar at the bottom and search bar for searching the products.</a:t>
            </a:r>
            <a:endParaRPr lang="en-IN" sz="2000" dirty="0">
              <a:latin typeface="Times New Roman" pitchFamily="18" charset="0"/>
              <a:cs typeface="Times New Roman" pitchFamily="18" charset="0"/>
            </a:endParaRPr>
          </a:p>
          <a:p>
            <a:endParaRPr lang="en-IN" sz="2000" dirty="0"/>
          </a:p>
        </p:txBody>
      </p:sp>
    </p:spTree>
    <p:extLst>
      <p:ext uri="{BB962C8B-B14F-4D97-AF65-F5344CB8AC3E}">
        <p14:creationId xmlns:p14="http://schemas.microsoft.com/office/powerpoint/2010/main" val="286449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000" b="1" dirty="0">
                <a:solidFill>
                  <a:schemeClr val="tx1"/>
                </a:solidFill>
                <a:latin typeface="Arial Black" pitchFamily="34" charset="0"/>
              </a:rPr>
              <a:t>Product Details</a:t>
            </a:r>
            <a:br>
              <a:rPr lang="en-IN" b="1" dirty="0"/>
            </a:br>
            <a:endParaRPr lang="en-IN"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339602" y="596837"/>
            <a:ext cx="2598645" cy="5113463"/>
          </a:xfrm>
          <a:prstGeom prst="rect">
            <a:avLst/>
          </a:prstGeom>
          <a:noFill/>
          <a:ln>
            <a:noFill/>
          </a:ln>
        </p:spPr>
      </p:pic>
      <p:sp>
        <p:nvSpPr>
          <p:cNvPr id="3" name="Text Placeholder 2"/>
          <p:cNvSpPr>
            <a:spLocks noGrp="1"/>
          </p:cNvSpPr>
          <p:nvPr>
            <p:ph type="body" sz="half" idx="2"/>
          </p:nvPr>
        </p:nvSpPr>
        <p:spPr/>
        <p:txBody>
          <a:bodyPr>
            <a:normAutofit lnSpcReduction="10000"/>
          </a:bodyPr>
          <a:lstStyle/>
          <a:p>
            <a:r>
              <a:rPr lang="en-US" sz="2000" dirty="0">
                <a:latin typeface="Times New Roman" pitchFamily="18" charset="0"/>
                <a:cs typeface="Times New Roman" pitchFamily="18" charset="0"/>
              </a:rPr>
              <a:t>The product details can be obtained by clicking on a product which will redirect to the product detail page. The user will be able to see the product in detail and can decide on purchasing the item. The user also can make use of the </a:t>
            </a:r>
            <a:r>
              <a:rPr lang="en-US" sz="2000" dirty="0" err="1">
                <a:latin typeface="Times New Roman" pitchFamily="18" charset="0"/>
                <a:cs typeface="Times New Roman" pitchFamily="18" charset="0"/>
              </a:rPr>
              <a:t>Wishlist</a:t>
            </a:r>
            <a:r>
              <a:rPr lang="en-US" sz="2000" dirty="0">
                <a:latin typeface="Times New Roman" pitchFamily="18" charset="0"/>
                <a:cs typeface="Times New Roman" pitchFamily="18" charset="0"/>
              </a:rPr>
              <a:t> button provided in the same page to add the product to the </a:t>
            </a:r>
            <a:r>
              <a:rPr lang="en-US" sz="2000" dirty="0" err="1">
                <a:latin typeface="Times New Roman" pitchFamily="18" charset="0"/>
                <a:cs typeface="Times New Roman" pitchFamily="18" charset="0"/>
              </a:rPr>
              <a:t>Wishlist</a:t>
            </a:r>
            <a:r>
              <a:rPr lang="en-US" sz="2000" dirty="0">
                <a:latin typeface="Times New Roman" pitchFamily="18" charset="0"/>
                <a:cs typeface="Times New Roman" pitchFamily="18" charset="0"/>
              </a:rPr>
              <a:t> for later reference.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0497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000" b="1" dirty="0">
                <a:solidFill>
                  <a:schemeClr val="tx1"/>
                </a:solidFill>
                <a:latin typeface="Arial Black" pitchFamily="34" charset="0"/>
              </a:rPr>
              <a:t>Payment  Page</a:t>
            </a:r>
            <a:br>
              <a:rPr lang="en-IN" b="1" dirty="0"/>
            </a:br>
            <a:endParaRPr lang="en-IN"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9992" y="764704"/>
            <a:ext cx="3960439" cy="5010685"/>
          </a:xfrm>
          <a:prstGeom prst="rect">
            <a:avLst/>
          </a:prstGeom>
          <a:noFill/>
          <a:ln>
            <a:noFill/>
          </a:ln>
        </p:spPr>
      </p:pic>
      <p:sp>
        <p:nvSpPr>
          <p:cNvPr id="3" name="Text Placeholder 2"/>
          <p:cNvSpPr>
            <a:spLocks noGrp="1"/>
          </p:cNvSpPr>
          <p:nvPr>
            <p:ph type="body" sz="half" idx="2"/>
          </p:nvPr>
        </p:nvSpPr>
        <p:spPr/>
        <p:txBody>
          <a:bodyPr/>
          <a:lstStyle/>
          <a:p>
            <a:pPr algn="just"/>
            <a:r>
              <a:rPr lang="en-US" sz="2000" dirty="0">
                <a:latin typeface="Times New Roman" pitchFamily="18" charset="0"/>
                <a:cs typeface="Times New Roman" pitchFamily="18" charset="0"/>
              </a:rPr>
              <a:t>The payment page section is used to enter or edit user’s information. proceed button is navigated to the booking successful page</a:t>
            </a:r>
            <a:endParaRPr lang="en-IN" sz="20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43719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000" b="1" dirty="0">
                <a:solidFill>
                  <a:schemeClr val="tx1"/>
                </a:solidFill>
                <a:latin typeface="Arial Black" pitchFamily="34" charset="0"/>
              </a:rPr>
              <a:t>Order Successful Page</a:t>
            </a:r>
            <a:br>
              <a:rPr lang="en-IN" b="1" dirty="0"/>
            </a:br>
            <a:endParaRPr lang="en-IN"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7944" y="692696"/>
            <a:ext cx="3888432" cy="5059831"/>
          </a:xfrm>
          <a:prstGeom prst="rect">
            <a:avLst/>
          </a:prstGeom>
          <a:noFill/>
          <a:ln>
            <a:noFill/>
          </a:ln>
        </p:spPr>
      </p:pic>
      <p:sp>
        <p:nvSpPr>
          <p:cNvPr id="3" name="Text Placeholder 2"/>
          <p:cNvSpPr>
            <a:spLocks noGrp="1"/>
          </p:cNvSpPr>
          <p:nvPr>
            <p:ph type="body" sz="half" idx="2"/>
          </p:nvPr>
        </p:nvSpPr>
        <p:spPr/>
        <p:txBody>
          <a:bodyPr>
            <a:normAutofit fontScale="92500" lnSpcReduction="10000"/>
          </a:bodyPr>
          <a:lstStyle/>
          <a:p>
            <a:pPr algn="just"/>
            <a:r>
              <a:rPr lang="en-IN" sz="1600" dirty="0">
                <a:latin typeface="Times New Roman" pitchFamily="18" charset="0"/>
                <a:cs typeface="Times New Roman" pitchFamily="18" charset="0"/>
              </a:rPr>
              <a:t>In the home page bottom navigation there will be a profile icon. By clicking on the icon user will be redirected to the profile page of the application. In the profile page user can add the profile photo and can edit the name and the mobile number. </a:t>
            </a:r>
          </a:p>
          <a:p>
            <a:pPr algn="just"/>
            <a:r>
              <a:rPr lang="en-IN" sz="1600" dirty="0">
                <a:latin typeface="Times New Roman" pitchFamily="18" charset="0"/>
                <a:cs typeface="Times New Roman" pitchFamily="18" charset="0"/>
              </a:rPr>
              <a:t>Once the interested products are selected and ordered successfully, the user will see a page called ‘order successful page’. Here, they will see the thank you and order placed confirmation message. The user can now go back and continue browsing products or do shopping.</a:t>
            </a:r>
          </a:p>
          <a:p>
            <a:endParaRPr lang="en-IN" dirty="0"/>
          </a:p>
        </p:txBody>
      </p:sp>
    </p:spTree>
    <p:extLst>
      <p:ext uri="{BB962C8B-B14F-4D97-AF65-F5344CB8AC3E}">
        <p14:creationId xmlns:p14="http://schemas.microsoft.com/office/powerpoint/2010/main" val="1731236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47589"/>
            <a:ext cx="8516171" cy="4677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475656" y="404664"/>
            <a:ext cx="60486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Black" pitchFamily="34" charset="0"/>
              </a:rPr>
              <a:t>   Development Strategy phase 1</a:t>
            </a:r>
            <a:endParaRPr lang="en-IN" sz="2000" dirty="0">
              <a:latin typeface="Arial Black" pitchFamily="34" charset="0"/>
            </a:endParaRPr>
          </a:p>
        </p:txBody>
      </p:sp>
    </p:spTree>
    <p:extLst>
      <p:ext uri="{BB962C8B-B14F-4D97-AF65-F5344CB8AC3E}">
        <p14:creationId xmlns:p14="http://schemas.microsoft.com/office/powerpoint/2010/main" val="19752613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214</TotalTime>
  <Words>537</Words>
  <Application>Microsoft Office PowerPoint</Application>
  <PresentationFormat>On-screen Show (4:3)</PresentationFormat>
  <Paragraphs>25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Century Gothic</vt:lpstr>
      <vt:lpstr>Times New Roman</vt:lpstr>
      <vt:lpstr>Wingdings 3</vt:lpstr>
      <vt:lpstr>Wisp</vt:lpstr>
      <vt:lpstr>Spot on Update</vt:lpstr>
      <vt:lpstr>PowerPoint Presentation</vt:lpstr>
      <vt:lpstr>Login Page </vt:lpstr>
      <vt:lpstr>Registration Page </vt:lpstr>
      <vt:lpstr>Home Page</vt:lpstr>
      <vt:lpstr>Product Details </vt:lpstr>
      <vt:lpstr>Payment  Page </vt:lpstr>
      <vt:lpstr>Order Successful Page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Bhukya Raj kumar</cp:lastModifiedBy>
  <cp:revision>8</cp:revision>
  <dcterms:created xsi:type="dcterms:W3CDTF">2023-12-11T10:35:06Z</dcterms:created>
  <dcterms:modified xsi:type="dcterms:W3CDTF">2023-12-12T18:39:36Z</dcterms:modified>
</cp:coreProperties>
</file>