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19"/>
  </p:notesMasterIdLst>
  <p:sldIdLst>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Lst>
  <p:sldSz cx="14630400" cy="6858000"/>
  <p:notesSz cx="6858000" cy="9144000"/>
  <p:defaultTextStyle>
    <a:defPPr>
      <a:defRPr lang="en-US"/>
    </a:defPPr>
    <a:lvl1pPr marL="0" algn="l" defTabSz="1375258" rtl="0" eaLnBrk="1" latinLnBrk="0" hangingPunct="1">
      <a:defRPr sz="2700" kern="1200">
        <a:solidFill>
          <a:schemeClr val="tx1"/>
        </a:solidFill>
        <a:latin typeface="+mn-lt"/>
        <a:ea typeface="+mn-ea"/>
        <a:cs typeface="+mn-cs"/>
      </a:defRPr>
    </a:lvl1pPr>
    <a:lvl2pPr marL="687629" algn="l" defTabSz="1375258" rtl="0" eaLnBrk="1" latinLnBrk="0" hangingPunct="1">
      <a:defRPr sz="2700" kern="1200">
        <a:solidFill>
          <a:schemeClr val="tx1"/>
        </a:solidFill>
        <a:latin typeface="+mn-lt"/>
        <a:ea typeface="+mn-ea"/>
        <a:cs typeface="+mn-cs"/>
      </a:defRPr>
    </a:lvl2pPr>
    <a:lvl3pPr marL="1375258" algn="l" defTabSz="1375258" rtl="0" eaLnBrk="1" latinLnBrk="0" hangingPunct="1">
      <a:defRPr sz="2700" kern="1200">
        <a:solidFill>
          <a:schemeClr val="tx1"/>
        </a:solidFill>
        <a:latin typeface="+mn-lt"/>
        <a:ea typeface="+mn-ea"/>
        <a:cs typeface="+mn-cs"/>
      </a:defRPr>
    </a:lvl3pPr>
    <a:lvl4pPr marL="2062886" algn="l" defTabSz="1375258" rtl="0" eaLnBrk="1" latinLnBrk="0" hangingPunct="1">
      <a:defRPr sz="2700" kern="1200">
        <a:solidFill>
          <a:schemeClr val="tx1"/>
        </a:solidFill>
        <a:latin typeface="+mn-lt"/>
        <a:ea typeface="+mn-ea"/>
        <a:cs typeface="+mn-cs"/>
      </a:defRPr>
    </a:lvl4pPr>
    <a:lvl5pPr marL="2750515" algn="l" defTabSz="1375258" rtl="0" eaLnBrk="1" latinLnBrk="0" hangingPunct="1">
      <a:defRPr sz="2700" kern="1200">
        <a:solidFill>
          <a:schemeClr val="tx1"/>
        </a:solidFill>
        <a:latin typeface="+mn-lt"/>
        <a:ea typeface="+mn-ea"/>
        <a:cs typeface="+mn-cs"/>
      </a:defRPr>
    </a:lvl5pPr>
    <a:lvl6pPr marL="3438144" algn="l" defTabSz="1375258" rtl="0" eaLnBrk="1" latinLnBrk="0" hangingPunct="1">
      <a:defRPr sz="2700" kern="1200">
        <a:solidFill>
          <a:schemeClr val="tx1"/>
        </a:solidFill>
        <a:latin typeface="+mn-lt"/>
        <a:ea typeface="+mn-ea"/>
        <a:cs typeface="+mn-cs"/>
      </a:defRPr>
    </a:lvl6pPr>
    <a:lvl7pPr marL="4125773" algn="l" defTabSz="1375258" rtl="0" eaLnBrk="1" latinLnBrk="0" hangingPunct="1">
      <a:defRPr sz="2700" kern="1200">
        <a:solidFill>
          <a:schemeClr val="tx1"/>
        </a:solidFill>
        <a:latin typeface="+mn-lt"/>
        <a:ea typeface="+mn-ea"/>
        <a:cs typeface="+mn-cs"/>
      </a:defRPr>
    </a:lvl7pPr>
    <a:lvl8pPr marL="4813402" algn="l" defTabSz="1375258" rtl="0" eaLnBrk="1" latinLnBrk="0" hangingPunct="1">
      <a:defRPr sz="2700" kern="1200">
        <a:solidFill>
          <a:schemeClr val="tx1"/>
        </a:solidFill>
        <a:latin typeface="+mn-lt"/>
        <a:ea typeface="+mn-ea"/>
        <a:cs typeface="+mn-cs"/>
      </a:defRPr>
    </a:lvl8pPr>
    <a:lvl9pPr marL="5501030" algn="l" defTabSz="1375258"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714" y="-96"/>
      </p:cViewPr>
      <p:guideLst>
        <p:guide orient="horz" pos="2160"/>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08B8A-F48A-48D6-9C90-8703EA0CDAA4}" type="datetimeFigureOut">
              <a:rPr lang="en-US" smtClean="0"/>
              <a:t>1/10/2021</a:t>
            </a:fld>
            <a:endParaRPr lang="en-US"/>
          </a:p>
        </p:txBody>
      </p:sp>
      <p:sp>
        <p:nvSpPr>
          <p:cNvPr id="4" name="Slide Image Placeholder 3"/>
          <p:cNvSpPr>
            <a:spLocks noGrp="1" noRot="1" noChangeAspect="1"/>
          </p:cNvSpPr>
          <p:nvPr>
            <p:ph type="sldImg" idx="2"/>
          </p:nvPr>
        </p:nvSpPr>
        <p:spPr>
          <a:xfrm>
            <a:off x="-228600" y="685800"/>
            <a:ext cx="7315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994910-BF76-4BDD-9E76-FDD687E350E3}" type="slidenum">
              <a:rPr lang="en-US" smtClean="0"/>
              <a:t>‹#›</a:t>
            </a:fld>
            <a:endParaRPr lang="en-US"/>
          </a:p>
        </p:txBody>
      </p:sp>
    </p:spTree>
    <p:extLst>
      <p:ext uri="{BB962C8B-B14F-4D97-AF65-F5344CB8AC3E}">
        <p14:creationId xmlns:p14="http://schemas.microsoft.com/office/powerpoint/2010/main" val="3235463608"/>
      </p:ext>
    </p:extLst>
  </p:cSld>
  <p:clrMap bg1="lt1" tx1="dk1" bg2="lt2" tx2="dk2" accent1="accent1" accent2="accent2" accent3="accent3" accent4="accent4" accent5="accent5" accent6="accent6" hlink="hlink" folHlink="folHlink"/>
  <p:notesStyle>
    <a:lvl1pPr marL="0" algn="l" defTabSz="1375258" rtl="0" eaLnBrk="1" latinLnBrk="0" hangingPunct="1">
      <a:defRPr sz="1800" kern="1200">
        <a:solidFill>
          <a:schemeClr val="tx1"/>
        </a:solidFill>
        <a:latin typeface="+mn-lt"/>
        <a:ea typeface="+mn-ea"/>
        <a:cs typeface="+mn-cs"/>
      </a:defRPr>
    </a:lvl1pPr>
    <a:lvl2pPr marL="687629" algn="l" defTabSz="1375258" rtl="0" eaLnBrk="1" latinLnBrk="0" hangingPunct="1">
      <a:defRPr sz="1800" kern="1200">
        <a:solidFill>
          <a:schemeClr val="tx1"/>
        </a:solidFill>
        <a:latin typeface="+mn-lt"/>
        <a:ea typeface="+mn-ea"/>
        <a:cs typeface="+mn-cs"/>
      </a:defRPr>
    </a:lvl2pPr>
    <a:lvl3pPr marL="1375258" algn="l" defTabSz="1375258" rtl="0" eaLnBrk="1" latinLnBrk="0" hangingPunct="1">
      <a:defRPr sz="1800" kern="1200">
        <a:solidFill>
          <a:schemeClr val="tx1"/>
        </a:solidFill>
        <a:latin typeface="+mn-lt"/>
        <a:ea typeface="+mn-ea"/>
        <a:cs typeface="+mn-cs"/>
      </a:defRPr>
    </a:lvl3pPr>
    <a:lvl4pPr marL="2062886" algn="l" defTabSz="1375258" rtl="0" eaLnBrk="1" latinLnBrk="0" hangingPunct="1">
      <a:defRPr sz="1800" kern="1200">
        <a:solidFill>
          <a:schemeClr val="tx1"/>
        </a:solidFill>
        <a:latin typeface="+mn-lt"/>
        <a:ea typeface="+mn-ea"/>
        <a:cs typeface="+mn-cs"/>
      </a:defRPr>
    </a:lvl4pPr>
    <a:lvl5pPr marL="2750515" algn="l" defTabSz="1375258" rtl="0" eaLnBrk="1" latinLnBrk="0" hangingPunct="1">
      <a:defRPr sz="1800" kern="1200">
        <a:solidFill>
          <a:schemeClr val="tx1"/>
        </a:solidFill>
        <a:latin typeface="+mn-lt"/>
        <a:ea typeface="+mn-ea"/>
        <a:cs typeface="+mn-cs"/>
      </a:defRPr>
    </a:lvl5pPr>
    <a:lvl6pPr marL="3438144" algn="l" defTabSz="1375258" rtl="0" eaLnBrk="1" latinLnBrk="0" hangingPunct="1">
      <a:defRPr sz="1800" kern="1200">
        <a:solidFill>
          <a:schemeClr val="tx1"/>
        </a:solidFill>
        <a:latin typeface="+mn-lt"/>
        <a:ea typeface="+mn-ea"/>
        <a:cs typeface="+mn-cs"/>
      </a:defRPr>
    </a:lvl6pPr>
    <a:lvl7pPr marL="4125773" algn="l" defTabSz="1375258" rtl="0" eaLnBrk="1" latinLnBrk="0" hangingPunct="1">
      <a:defRPr sz="1800" kern="1200">
        <a:solidFill>
          <a:schemeClr val="tx1"/>
        </a:solidFill>
        <a:latin typeface="+mn-lt"/>
        <a:ea typeface="+mn-ea"/>
        <a:cs typeface="+mn-cs"/>
      </a:defRPr>
    </a:lvl7pPr>
    <a:lvl8pPr marL="4813402" algn="l" defTabSz="1375258" rtl="0" eaLnBrk="1" latinLnBrk="0" hangingPunct="1">
      <a:defRPr sz="1800" kern="1200">
        <a:solidFill>
          <a:schemeClr val="tx1"/>
        </a:solidFill>
        <a:latin typeface="+mn-lt"/>
        <a:ea typeface="+mn-ea"/>
        <a:cs typeface="+mn-cs"/>
      </a:defRPr>
    </a:lvl8pPr>
    <a:lvl9pPr marL="5501030" algn="l" defTabSz="1375258"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685800"/>
            <a:ext cx="73152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4C502-942F-4F56-A8D4-6EFBB0C7055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78563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685800"/>
            <a:ext cx="73152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44C502-942F-4F56-A8D4-6EFBB0C7055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2800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94910-BF76-4BDD-9E76-FDD687E350E3}" type="slidenum">
              <a:rPr lang="en-US" smtClean="0"/>
              <a:t>13</a:t>
            </a:fld>
            <a:endParaRPr lang="en-US"/>
          </a:p>
        </p:txBody>
      </p:sp>
    </p:spTree>
    <p:extLst>
      <p:ext uri="{BB962C8B-B14F-4D97-AF65-F5344CB8AC3E}">
        <p14:creationId xmlns:p14="http://schemas.microsoft.com/office/powerpoint/2010/main" val="2175815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9" y="4664145"/>
            <a:ext cx="1464174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48099" tIns="74048" rIns="148099" bIns="74048" anchor="ctr"/>
          <a:lstStyle>
            <a:extLst/>
          </a:lstStyle>
          <a:p>
            <a:pPr algn="ctr" defTabSz="1480978"/>
            <a:endParaRPr lang="en-US" sz="2900">
              <a:solidFill>
                <a:prstClr val="white"/>
              </a:solidFill>
            </a:endParaRPr>
          </a:p>
        </p:txBody>
      </p:sp>
      <p:sp>
        <p:nvSpPr>
          <p:cNvPr id="9" name="Title 8"/>
          <p:cNvSpPr>
            <a:spLocks noGrp="1"/>
          </p:cNvSpPr>
          <p:nvPr>
            <p:ph type="ctrTitle"/>
          </p:nvPr>
        </p:nvSpPr>
        <p:spPr>
          <a:xfrm>
            <a:off x="1097282" y="1752608"/>
            <a:ext cx="12435840" cy="1829760"/>
          </a:xfrm>
        </p:spPr>
        <p:txBody>
          <a:bodyPr vert="horz" anchor="b">
            <a:normAutofit/>
            <a:scene3d>
              <a:camera prst="orthographicFront"/>
              <a:lightRig rig="soft" dir="t"/>
            </a:scene3d>
            <a:sp3d prstMaterial="softEdge">
              <a:bevelT w="25400" h="25400"/>
            </a:sp3d>
          </a:bodyPr>
          <a:lstStyle>
            <a:lvl1pPr algn="r">
              <a:defRPr sz="7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97282" y="3611609"/>
            <a:ext cx="12435840" cy="1199708"/>
          </a:xfrm>
        </p:spPr>
        <p:txBody>
          <a:bodyPr lIns="74048" rIns="74048"/>
          <a:lstStyle>
            <a:lvl1pPr marL="0" marR="103669" indent="0" algn="r">
              <a:buNone/>
              <a:defRPr>
                <a:solidFill>
                  <a:schemeClr val="tx2"/>
                </a:solidFill>
              </a:defRPr>
            </a:lvl1pPr>
            <a:lvl2pPr marL="740490" indent="0" algn="ctr">
              <a:buNone/>
            </a:lvl2pPr>
            <a:lvl3pPr marL="1480978" indent="0" algn="ctr">
              <a:buNone/>
            </a:lvl3pPr>
            <a:lvl4pPr marL="2221468" indent="0" algn="ctr">
              <a:buNone/>
            </a:lvl4pPr>
            <a:lvl5pPr marL="2961957" indent="0" algn="ctr">
              <a:buNone/>
            </a:lvl5pPr>
            <a:lvl6pPr marL="3702446" indent="0" algn="ctr">
              <a:buNone/>
            </a:lvl6pPr>
            <a:lvl7pPr marL="4442936" indent="0" algn="ctr">
              <a:buNone/>
            </a:lvl7pPr>
            <a:lvl8pPr marL="5183425" indent="0" algn="ctr">
              <a:buNone/>
            </a:lvl8pPr>
            <a:lvl9pPr marL="5923915" indent="0" algn="ctr">
              <a:buNone/>
            </a:lvl9pPr>
            <a:extLst/>
          </a:lstStyle>
          <a:p>
            <a:r>
              <a:rPr kumimoji="0" lang="en-US" smtClean="0"/>
              <a:t>Click to edit Master subtitle style</a:t>
            </a:r>
            <a:endParaRPr kumimoji="0" lang="en-US"/>
          </a:p>
        </p:txBody>
      </p:sp>
      <p:grpSp>
        <p:nvGrpSpPr>
          <p:cNvPr id="2" name="Group 1"/>
          <p:cNvGrpSpPr/>
          <p:nvPr/>
        </p:nvGrpSpPr>
        <p:grpSpPr>
          <a:xfrm>
            <a:off x="-6022" y="4953004"/>
            <a:ext cx="14636424"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1480978"/>
              <a:endParaRPr lang="en-US" sz="29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1480978"/>
              <a:endParaRPr lang="en-US" sz="29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1480978"/>
              <a:endParaRPr lang="en-US" sz="29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580D64E-0613-40A9-888B-A2B1C7E8B252}" type="datetimeFigureOut">
              <a:rPr lang="en-US" smtClean="0"/>
              <a:pPr/>
              <a:t>1/10/2021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945C0CA-AF0B-4538-82B6-88B2E7DBCF98}" type="slidenum">
              <a:rPr lang="en-US" smtClean="0"/>
              <a:pPr/>
              <a:t>‹#›</a:t>
            </a:fld>
            <a:endParaRPr lang="en-US"/>
          </a:p>
        </p:txBody>
      </p:sp>
    </p:spTree>
    <p:extLst>
      <p:ext uri="{BB962C8B-B14F-4D97-AF65-F5344CB8AC3E}">
        <p14:creationId xmlns:p14="http://schemas.microsoft.com/office/powerpoint/2010/main" val="777212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7" y="1481338"/>
            <a:ext cx="13167362" cy="4386068"/>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0192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50422" y="274649"/>
            <a:ext cx="2843952" cy="559275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2" y="274649"/>
            <a:ext cx="10119360" cy="5592759"/>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37255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4" y="4664145"/>
            <a:ext cx="1464174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8470" tIns="49234" rIns="98470" bIns="49234" anchor="ctr"/>
          <a:lstStyle>
            <a:extLst/>
          </a:lstStyle>
          <a:p>
            <a:pPr algn="ctr" defTabSz="984693"/>
            <a:endParaRPr lang="en-US" sz="1900">
              <a:solidFill>
                <a:prstClr val="white"/>
              </a:solidFill>
            </a:endParaRPr>
          </a:p>
        </p:txBody>
      </p:sp>
      <p:sp>
        <p:nvSpPr>
          <p:cNvPr id="9" name="Title 8"/>
          <p:cNvSpPr>
            <a:spLocks noGrp="1"/>
          </p:cNvSpPr>
          <p:nvPr>
            <p:ph type="ctrTitle"/>
          </p:nvPr>
        </p:nvSpPr>
        <p:spPr>
          <a:xfrm>
            <a:off x="1097282" y="1752608"/>
            <a:ext cx="12435840" cy="1829760"/>
          </a:xfrm>
        </p:spPr>
        <p:txBody>
          <a:bodyPr vert="horz" anchor="b">
            <a:normAutofit/>
            <a:scene3d>
              <a:camera prst="orthographicFront"/>
              <a:lightRig rig="soft" dir="t"/>
            </a:scene3d>
            <a:sp3d prstMaterial="softEdge">
              <a:bevelT w="25400" h="25400"/>
            </a:sp3d>
          </a:bodyPr>
          <a:lstStyle>
            <a:lvl1pPr algn="r">
              <a:defRPr sz="52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97282" y="3611607"/>
            <a:ext cx="12435840" cy="1199708"/>
          </a:xfrm>
        </p:spPr>
        <p:txBody>
          <a:bodyPr lIns="49234" rIns="49234"/>
          <a:lstStyle>
            <a:lvl1pPr marL="0" marR="68929" indent="0" algn="r">
              <a:buNone/>
              <a:defRPr>
                <a:solidFill>
                  <a:schemeClr val="tx2"/>
                </a:solidFill>
              </a:defRPr>
            </a:lvl1pPr>
            <a:lvl2pPr marL="492347" indent="0" algn="ctr">
              <a:buNone/>
            </a:lvl2pPr>
            <a:lvl3pPr marL="984693" indent="0" algn="ctr">
              <a:buNone/>
            </a:lvl3pPr>
            <a:lvl4pPr marL="1477040" indent="0" algn="ctr">
              <a:buNone/>
            </a:lvl4pPr>
            <a:lvl5pPr marL="1969386" indent="0" algn="ctr">
              <a:buNone/>
            </a:lvl5pPr>
            <a:lvl6pPr marL="2461733" indent="0" algn="ctr">
              <a:buNone/>
            </a:lvl6pPr>
            <a:lvl7pPr marL="2954080" indent="0" algn="ctr">
              <a:buNone/>
            </a:lvl7pPr>
            <a:lvl8pPr marL="3446426" indent="0" algn="ctr">
              <a:buNone/>
            </a:lvl8pPr>
            <a:lvl9pPr marL="3938773" indent="0" algn="ctr">
              <a:buNone/>
            </a:lvl9pPr>
            <a:extLst/>
          </a:lstStyle>
          <a:p>
            <a:r>
              <a:rPr kumimoji="0" lang="en-US" smtClean="0"/>
              <a:t>Click to edit Master subtitle style</a:t>
            </a:r>
            <a:endParaRPr kumimoji="0" lang="en-US"/>
          </a:p>
        </p:txBody>
      </p:sp>
      <p:grpSp>
        <p:nvGrpSpPr>
          <p:cNvPr id="2" name="Group 1"/>
          <p:cNvGrpSpPr/>
          <p:nvPr/>
        </p:nvGrpSpPr>
        <p:grpSpPr>
          <a:xfrm>
            <a:off x="-6022" y="4953004"/>
            <a:ext cx="14636424"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984693"/>
              <a:endParaRPr lang="en-US" sz="19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984693"/>
              <a:endParaRPr lang="en-US" sz="19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984693"/>
              <a:endParaRPr lang="en-US" sz="19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580D64E-0613-40A9-888B-A2B1C7E8B252}" type="datetimeFigureOut">
              <a:rPr lang="en-US" smtClean="0"/>
              <a:pPr/>
              <a:t>1/10/2021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945C0CA-AF0B-4538-82B6-88B2E7DBCF98}" type="slidenum">
              <a:rPr lang="en-US" smtClean="0"/>
              <a:pPr/>
              <a:t>‹#›</a:t>
            </a:fld>
            <a:endParaRPr lang="en-US"/>
          </a:p>
        </p:txBody>
      </p:sp>
    </p:spTree>
    <p:extLst>
      <p:ext uri="{BB962C8B-B14F-4D97-AF65-F5344CB8AC3E}">
        <p14:creationId xmlns:p14="http://schemas.microsoft.com/office/powerpoint/2010/main" val="268689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1915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55802" y="1059713"/>
            <a:ext cx="12435840" cy="1828800"/>
          </a:xfrm>
        </p:spPr>
        <p:txBody>
          <a:bodyPr vert="horz" anchor="b">
            <a:normAutofit/>
            <a:scene3d>
              <a:camera prst="orthographicFront"/>
              <a:lightRig rig="soft" dir="t"/>
            </a:scene3d>
            <a:sp3d prstMaterial="softEdge">
              <a:bevelT w="25400" h="25400"/>
            </a:sp3d>
          </a:bodyPr>
          <a:lstStyle>
            <a:lvl1pPr algn="r">
              <a:buNone/>
              <a:defRPr sz="52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76346" y="2931717"/>
            <a:ext cx="7315202" cy="1454888"/>
          </a:xfrm>
        </p:spPr>
        <p:txBody>
          <a:bodyPr lIns="98470" rIns="98470" anchor="t"/>
          <a:lstStyle>
            <a:lvl1pPr marL="0" indent="0" algn="l">
              <a:buNone/>
              <a:defRPr sz="2500">
                <a:solidFill>
                  <a:schemeClr val="tx1"/>
                </a:solidFill>
              </a:defRPr>
            </a:lvl1pPr>
            <a:lvl2pPr>
              <a:buNone/>
              <a:defRPr sz="1900">
                <a:solidFill>
                  <a:schemeClr val="tx1">
                    <a:tint val="75000"/>
                  </a:schemeClr>
                </a:solidFill>
              </a:defRPr>
            </a:lvl2pPr>
            <a:lvl3pPr>
              <a:buNone/>
              <a:defRPr sz="17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7" name="Chevron 6"/>
          <p:cNvSpPr/>
          <p:nvPr/>
        </p:nvSpPr>
        <p:spPr>
          <a:xfrm>
            <a:off x="5818690" y="3005475"/>
            <a:ext cx="29261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8470" tIns="49234" rIns="98470" bIns="49234" anchor="ctr"/>
          <a:lstStyle>
            <a:extLst/>
          </a:lstStyle>
          <a:p>
            <a:pPr defTabSz="984693"/>
            <a:endParaRPr lang="en-US" sz="1900">
              <a:solidFill>
                <a:prstClr val="white"/>
              </a:solidFill>
            </a:endParaRPr>
          </a:p>
        </p:txBody>
      </p:sp>
      <p:sp>
        <p:nvSpPr>
          <p:cNvPr id="8" name="Chevron 7"/>
          <p:cNvSpPr/>
          <p:nvPr/>
        </p:nvSpPr>
        <p:spPr>
          <a:xfrm>
            <a:off x="5520426" y="3005475"/>
            <a:ext cx="29261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8470" tIns="49234" rIns="98470" bIns="49234" anchor="ctr"/>
          <a:lstStyle>
            <a:extLst/>
          </a:lstStyle>
          <a:p>
            <a:pPr defTabSz="984693"/>
            <a:endParaRPr lang="en-US" sz="1900">
              <a:solidFill>
                <a:prstClr val="white"/>
              </a:solidFill>
            </a:endParaRPr>
          </a:p>
        </p:txBody>
      </p:sp>
    </p:spTree>
    <p:extLst>
      <p:ext uri="{BB962C8B-B14F-4D97-AF65-F5344CB8AC3E}">
        <p14:creationId xmlns:p14="http://schemas.microsoft.com/office/powerpoint/2010/main" val="108583749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4" y="1481326"/>
            <a:ext cx="6461758" cy="4525965"/>
          </a:xfrm>
        </p:spPr>
        <p:txBody>
          <a:bodyPr/>
          <a:lstStyle>
            <a:lvl1pPr>
              <a:defRPr sz="3100"/>
            </a:lvl1pPr>
            <a:lvl2pPr>
              <a:defRPr sz="25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437127" y="1481326"/>
            <a:ext cx="6461758" cy="4525965"/>
          </a:xfrm>
        </p:spPr>
        <p:txBody>
          <a:bodyPr/>
          <a:lstStyle>
            <a:lvl1pPr>
              <a:defRPr sz="3100"/>
            </a:lvl1pPr>
            <a:lvl2pPr>
              <a:defRPr sz="25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97015883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1522" y="273053"/>
            <a:ext cx="13167362"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31523" y="5410200"/>
            <a:ext cx="6464301" cy="762000"/>
          </a:xfrm>
          <a:solidFill>
            <a:schemeClr val="accent1"/>
          </a:solidFill>
          <a:ln w="9652">
            <a:solidFill>
              <a:schemeClr val="accent1"/>
            </a:solidFill>
            <a:miter lim="800000"/>
          </a:ln>
        </p:spPr>
        <p:txBody>
          <a:bodyPr lIns="196939" anchor="ctr"/>
          <a:lstStyle>
            <a:lvl1pPr marL="0" indent="0">
              <a:buNone/>
              <a:defRPr sz="2500" b="0">
                <a:solidFill>
                  <a:schemeClr val="bg1"/>
                </a:solidFill>
              </a:defRPr>
            </a:lvl1pPr>
            <a:lvl2pPr>
              <a:buNone/>
              <a:defRPr sz="2100" b="1"/>
            </a:lvl2pPr>
            <a:lvl3pPr>
              <a:buNone/>
              <a:defRPr sz="1900" b="1"/>
            </a:lvl3pPr>
            <a:lvl4pPr>
              <a:buNone/>
              <a:defRPr sz="1700" b="1"/>
            </a:lvl4pPr>
            <a:lvl5pPr>
              <a:buNone/>
              <a:defRPr sz="17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432050" y="5410200"/>
            <a:ext cx="6466840" cy="762000"/>
          </a:xfrm>
          <a:solidFill>
            <a:schemeClr val="accent1"/>
          </a:solidFill>
          <a:ln w="9652">
            <a:solidFill>
              <a:schemeClr val="accent1"/>
            </a:solidFill>
            <a:miter lim="800000"/>
          </a:ln>
        </p:spPr>
        <p:txBody>
          <a:bodyPr lIns="196939" anchor="ctr"/>
          <a:lstStyle>
            <a:lvl1pPr marL="0" indent="0">
              <a:buNone/>
              <a:defRPr sz="2500" b="0">
                <a:solidFill>
                  <a:schemeClr val="bg1"/>
                </a:solidFill>
              </a:defRPr>
            </a:lvl1pPr>
            <a:lvl2pPr>
              <a:buNone/>
              <a:defRPr sz="2100" b="1"/>
            </a:lvl2pPr>
            <a:lvl3pPr>
              <a:buNone/>
              <a:defRPr sz="1900" b="1"/>
            </a:lvl3pPr>
            <a:lvl4pPr>
              <a:buNone/>
              <a:defRPr sz="1700" b="1"/>
            </a:lvl4pPr>
            <a:lvl5pPr>
              <a:buNone/>
              <a:defRPr sz="17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31523" y="1444298"/>
            <a:ext cx="6464301" cy="3941760"/>
          </a:xfrm>
          <a:ln>
            <a:noFill/>
            <a:prstDash val="sysDash"/>
            <a:miter lim="800000"/>
          </a:ln>
        </p:spPr>
        <p:txBody>
          <a:bodyPr/>
          <a:lstStyle>
            <a:lvl1pPr>
              <a:defRPr sz="2500"/>
            </a:lvl1pPr>
            <a:lvl2pPr>
              <a:defRPr sz="2100"/>
            </a:lvl2pPr>
            <a:lvl3pPr>
              <a:defRPr sz="1900"/>
            </a:lvl3pPr>
            <a:lvl4pPr>
              <a:defRPr sz="1700"/>
            </a:lvl4pPr>
            <a:lvl5pPr>
              <a:defRPr sz="17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432047" y="1444298"/>
            <a:ext cx="6466840" cy="3941760"/>
          </a:xfrm>
          <a:ln>
            <a:noFill/>
            <a:prstDash val="sysDash"/>
            <a:miter lim="800000"/>
          </a:ln>
        </p:spPr>
        <p:txBody>
          <a:bodyPr/>
          <a:lstStyle>
            <a:lvl1pPr>
              <a:spcBef>
                <a:spcPts val="0"/>
              </a:spcBef>
              <a:defRPr sz="2500"/>
            </a:lvl1pPr>
            <a:lvl2pPr>
              <a:defRPr sz="2100"/>
            </a:lvl2pPr>
            <a:lvl3pPr>
              <a:defRPr sz="1900"/>
            </a:lvl3pPr>
            <a:lvl4pPr>
              <a:defRPr sz="1700"/>
            </a:lvl4pPr>
            <a:lvl5pPr>
              <a:defRPr sz="17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1594686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162700575"/>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93967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63045" y="4876800"/>
            <a:ext cx="11970842" cy="457200"/>
          </a:xfrm>
        </p:spPr>
        <p:txBody>
          <a:bodyPr vert="horz" anchor="t">
            <a:noAutofit/>
            <a:sp3d prstMaterial="softEdge">
              <a:bevelT w="0" h="0"/>
            </a:sp3d>
          </a:bodyPr>
          <a:lstStyle>
            <a:lvl1pPr algn="r">
              <a:buNone/>
              <a:defRPr sz="27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071367" y="5355105"/>
            <a:ext cx="6359349" cy="914400"/>
          </a:xfrm>
        </p:spPr>
        <p:txBody>
          <a:bodyPr/>
          <a:lstStyle>
            <a:lvl1pPr marL="0" indent="0" algn="r">
              <a:buNone/>
              <a:defRPr sz="1700"/>
            </a:lvl1pPr>
            <a:lvl2pPr>
              <a:buNone/>
              <a:defRPr sz="1400"/>
            </a:lvl2pPr>
            <a:lvl3pPr>
              <a:buNone/>
              <a:defRPr sz="10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463047" y="274320"/>
            <a:ext cx="11967669" cy="4572000"/>
          </a:xfrm>
        </p:spPr>
        <p:txBody>
          <a:bodyPr/>
          <a:lstStyle>
            <a:lvl1pPr>
              <a:defRPr sz="3500"/>
            </a:lvl1pPr>
            <a:lvl2pPr>
              <a:defRPr sz="3100"/>
            </a:lvl2pPr>
            <a:lvl3pPr>
              <a:defRPr sz="25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763253" y="6407948"/>
            <a:ext cx="3072384" cy="365760"/>
          </a:xfrm>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511500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4079535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25973" y="5443417"/>
            <a:ext cx="11460480" cy="648233"/>
          </a:xfrm>
          <a:noFill/>
        </p:spPr>
        <p:txBody>
          <a:bodyPr lIns="98470" tIns="0" rIns="98470" anchor="t"/>
          <a:lstStyle>
            <a:lvl1pPr marL="0" marR="19695" indent="0" algn="r">
              <a:buNone/>
              <a:defRPr sz="1600"/>
            </a:lvl1pPr>
            <a:lvl2pPr>
              <a:defRPr sz="1400"/>
            </a:lvl2pPr>
            <a:lvl3pPr>
              <a:defRPr sz="10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65762" y="189968"/>
            <a:ext cx="1389888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6" name="Footer Placeholder 5"/>
          <p:cNvSpPr>
            <a:spLocks noGrp="1"/>
          </p:cNvSpPr>
          <p:nvPr>
            <p:ph type="ftr" sz="quarter" idx="11"/>
          </p:nvPr>
        </p:nvSpPr>
        <p:spPr>
          <a:xfrm>
            <a:off x="7008130" y="6407962"/>
            <a:ext cx="3761090" cy="365123"/>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945C0CA-AF0B-4538-82B6-88B2E7DBCF98}"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65766" y="4865137"/>
            <a:ext cx="12920693" cy="562673"/>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98839" y="5944945"/>
            <a:ext cx="7904998" cy="9210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8470" tIns="49234" rIns="98470" bIns="49234" anchor="t" compatLnSpc="1"/>
          <a:lstStyle>
            <a:extLst/>
          </a:lstStyle>
          <a:p>
            <a:pPr defTabSz="984693"/>
            <a:endParaRPr lang="en-US" sz="1900">
              <a:solidFill>
                <a:prstClr val="white"/>
              </a:solidFill>
            </a:endParaRPr>
          </a:p>
        </p:txBody>
      </p:sp>
      <p:sp>
        <p:nvSpPr>
          <p:cNvPr id="9" name="Freeform 8"/>
          <p:cNvSpPr>
            <a:spLocks/>
          </p:cNvSpPr>
          <p:nvPr/>
        </p:nvSpPr>
        <p:spPr bwMode="auto">
          <a:xfrm>
            <a:off x="777154" y="5939010"/>
            <a:ext cx="5904722"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8470" tIns="49234" rIns="98470" bIns="49234" anchor="t" compatLnSpc="1"/>
          <a:lstStyle>
            <a:extLst/>
          </a:lstStyle>
          <a:p>
            <a:pPr defTabSz="984693"/>
            <a:endParaRPr lang="en-US" sz="1900">
              <a:solidFill>
                <a:prstClr val="white"/>
              </a:solidFill>
            </a:endParaRPr>
          </a:p>
        </p:txBody>
      </p:sp>
      <p:sp>
        <p:nvSpPr>
          <p:cNvPr id="10" name="Right Triangle 9"/>
          <p:cNvSpPr>
            <a:spLocks/>
          </p:cNvSpPr>
          <p:nvPr/>
        </p:nvSpPr>
        <p:spPr bwMode="auto">
          <a:xfrm>
            <a:off x="-9664" y="5791253"/>
            <a:ext cx="5443702" cy="1080870"/>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8470" tIns="49234" rIns="98470" bIns="49234" anchor="ctr" compatLnSpc="1"/>
          <a:lstStyle>
            <a:extLst/>
          </a:lstStyle>
          <a:p>
            <a:pPr algn="ctr" defTabSz="984693"/>
            <a:endParaRPr lang="en-US" sz="1900">
              <a:solidFill>
                <a:prstClr val="white"/>
              </a:solidFill>
            </a:endParaRPr>
          </a:p>
        </p:txBody>
      </p:sp>
      <p:cxnSp>
        <p:nvCxnSpPr>
          <p:cNvPr id="11" name="Straight Connector 10"/>
          <p:cNvCxnSpPr/>
          <p:nvPr/>
        </p:nvCxnSpPr>
        <p:spPr>
          <a:xfrm>
            <a:off x="-14775" y="5787743"/>
            <a:ext cx="5448814" cy="1084380"/>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3862581" y="4988438"/>
            <a:ext cx="29261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8470" tIns="49234" rIns="98470" bIns="49234" anchor="ctr"/>
          <a:lstStyle>
            <a:extLst/>
          </a:lstStyle>
          <a:p>
            <a:pPr defTabSz="984693"/>
            <a:endParaRPr lang="en-US" sz="1900">
              <a:solidFill>
                <a:prstClr val="white"/>
              </a:solidFill>
            </a:endParaRPr>
          </a:p>
        </p:txBody>
      </p:sp>
      <p:sp>
        <p:nvSpPr>
          <p:cNvPr id="13" name="Chevron 12"/>
          <p:cNvSpPr/>
          <p:nvPr/>
        </p:nvSpPr>
        <p:spPr>
          <a:xfrm>
            <a:off x="13564317" y="4988438"/>
            <a:ext cx="29261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8470" tIns="49234" rIns="98470" bIns="49234" anchor="ctr"/>
          <a:lstStyle>
            <a:extLst/>
          </a:lstStyle>
          <a:p>
            <a:pPr defTabSz="984693"/>
            <a:endParaRPr lang="en-US" sz="1900">
              <a:solidFill>
                <a:prstClr val="white"/>
              </a:solidFill>
            </a:endParaRPr>
          </a:p>
        </p:txBody>
      </p:sp>
    </p:spTree>
    <p:extLst>
      <p:ext uri="{BB962C8B-B14F-4D97-AF65-F5344CB8AC3E}">
        <p14:creationId xmlns:p14="http://schemas.microsoft.com/office/powerpoint/2010/main" val="64185810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2" y="1481336"/>
            <a:ext cx="13167362" cy="4386068"/>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5906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50422" y="274647"/>
            <a:ext cx="2843952" cy="5592758"/>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2" y="274647"/>
            <a:ext cx="10119360" cy="5592758"/>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900575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464174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914400"/>
            <a:endParaRPr lang="en-US" sz="1800">
              <a:solidFill>
                <a:prstClr val="white"/>
              </a:solidFill>
            </a:endParaRPr>
          </a:p>
        </p:txBody>
      </p:sp>
      <p:sp>
        <p:nvSpPr>
          <p:cNvPr id="9" name="Title 8"/>
          <p:cNvSpPr>
            <a:spLocks noGrp="1"/>
          </p:cNvSpPr>
          <p:nvPr>
            <p:ph type="ctrTitle"/>
          </p:nvPr>
        </p:nvSpPr>
        <p:spPr>
          <a:xfrm>
            <a:off x="1097280" y="1752602"/>
            <a:ext cx="1243584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97280" y="3611607"/>
            <a:ext cx="1243584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6023" y="4953000"/>
            <a:ext cx="14636424"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914400"/>
              <a:endParaRPr lang="en-US" sz="18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914400"/>
              <a:endParaRPr lang="en-US" sz="18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914400"/>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580D64E-0613-40A9-888B-A2B1C7E8B252}" type="datetimeFigureOut">
              <a:rPr lang="en-US" smtClean="0"/>
              <a:pPr/>
              <a:t>1/10/2021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945C0CA-AF0B-4538-82B6-88B2E7DBCF98}" type="slidenum">
              <a:rPr lang="en-US" smtClean="0"/>
              <a:pPr/>
              <a:t>‹#›</a:t>
            </a:fld>
            <a:endParaRPr lang="en-US"/>
          </a:p>
        </p:txBody>
      </p:sp>
    </p:spTree>
    <p:extLst>
      <p:ext uri="{BB962C8B-B14F-4D97-AF65-F5344CB8AC3E}">
        <p14:creationId xmlns:p14="http://schemas.microsoft.com/office/powerpoint/2010/main" val="3544705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956671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55802" y="1059712"/>
            <a:ext cx="1243584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76341" y="2931712"/>
            <a:ext cx="73152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7" name="Chevron 6"/>
          <p:cNvSpPr/>
          <p:nvPr/>
        </p:nvSpPr>
        <p:spPr>
          <a:xfrm>
            <a:off x="5818688" y="3005472"/>
            <a:ext cx="292608"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914400"/>
            <a:endParaRPr lang="en-US" sz="1800">
              <a:solidFill>
                <a:prstClr val="white"/>
              </a:solidFill>
            </a:endParaRPr>
          </a:p>
        </p:txBody>
      </p:sp>
      <p:sp>
        <p:nvSpPr>
          <p:cNvPr id="8" name="Chevron 7"/>
          <p:cNvSpPr/>
          <p:nvPr/>
        </p:nvSpPr>
        <p:spPr>
          <a:xfrm>
            <a:off x="5520422" y="3005472"/>
            <a:ext cx="292608"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914400"/>
            <a:endParaRPr lang="en-US" sz="1800">
              <a:solidFill>
                <a:prstClr val="white"/>
              </a:solidFill>
            </a:endParaRPr>
          </a:p>
        </p:txBody>
      </p:sp>
    </p:spTree>
    <p:extLst>
      <p:ext uri="{BB962C8B-B14F-4D97-AF65-F5344CB8AC3E}">
        <p14:creationId xmlns:p14="http://schemas.microsoft.com/office/powerpoint/2010/main" val="353750465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481329"/>
            <a:ext cx="646176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437120" y="1481329"/>
            <a:ext cx="646176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7901654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273050"/>
            <a:ext cx="1316736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31520" y="5410200"/>
            <a:ext cx="6464301"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432042" y="5410200"/>
            <a:ext cx="646684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31520" y="1444295"/>
            <a:ext cx="6464301"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432041" y="1444295"/>
            <a:ext cx="646684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92272749"/>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624666106"/>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2393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55802" y="1059713"/>
            <a:ext cx="12435840" cy="1828800"/>
          </a:xfrm>
        </p:spPr>
        <p:txBody>
          <a:bodyPr vert="horz" anchor="b">
            <a:normAutofit/>
            <a:scene3d>
              <a:camera prst="orthographicFront"/>
              <a:lightRig rig="soft" dir="t"/>
            </a:scene3d>
            <a:sp3d prstMaterial="softEdge">
              <a:bevelT w="25400" h="25400"/>
            </a:sp3d>
          </a:bodyPr>
          <a:lstStyle>
            <a:lvl1pPr algn="r">
              <a:buNone/>
              <a:defRPr sz="7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76351" y="2931719"/>
            <a:ext cx="7315202" cy="1454888"/>
          </a:xfrm>
        </p:spPr>
        <p:txBody>
          <a:bodyPr lIns="148099" rIns="148099" anchor="t"/>
          <a:lstStyle>
            <a:lvl1pPr marL="0" indent="0" algn="l">
              <a:buNone/>
              <a:defRPr sz="3800">
                <a:solidFill>
                  <a:schemeClr val="tx1"/>
                </a:solidFill>
              </a:defRPr>
            </a:lvl1pPr>
            <a:lvl2pPr>
              <a:buNone/>
              <a:defRPr sz="2900">
                <a:solidFill>
                  <a:schemeClr val="tx1">
                    <a:tint val="75000"/>
                  </a:schemeClr>
                </a:solidFill>
              </a:defRPr>
            </a:lvl2pPr>
            <a:lvl3pPr>
              <a:buNone/>
              <a:defRPr sz="2600">
                <a:solidFill>
                  <a:schemeClr val="tx1">
                    <a:tint val="75000"/>
                  </a:schemeClr>
                </a:solidFill>
              </a:defRPr>
            </a:lvl3pPr>
            <a:lvl4pPr>
              <a:buNone/>
              <a:defRPr sz="2400">
                <a:solidFill>
                  <a:schemeClr val="tx1">
                    <a:tint val="75000"/>
                  </a:schemeClr>
                </a:solidFill>
              </a:defRPr>
            </a:lvl4pPr>
            <a:lvl5pPr>
              <a:buNone/>
              <a:defRPr sz="2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7" name="Chevron 6"/>
          <p:cNvSpPr/>
          <p:nvPr/>
        </p:nvSpPr>
        <p:spPr>
          <a:xfrm>
            <a:off x="5818695" y="3005475"/>
            <a:ext cx="29261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48099" tIns="74048" rIns="148099" bIns="74048" anchor="ctr"/>
          <a:lstStyle>
            <a:extLst/>
          </a:lstStyle>
          <a:p>
            <a:pPr defTabSz="1480978"/>
            <a:endParaRPr lang="en-US" sz="2900">
              <a:solidFill>
                <a:prstClr val="white"/>
              </a:solidFill>
            </a:endParaRPr>
          </a:p>
        </p:txBody>
      </p:sp>
      <p:sp>
        <p:nvSpPr>
          <p:cNvPr id="8" name="Chevron 7"/>
          <p:cNvSpPr/>
          <p:nvPr/>
        </p:nvSpPr>
        <p:spPr>
          <a:xfrm>
            <a:off x="5520431" y="3005475"/>
            <a:ext cx="29261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48099" tIns="74048" rIns="148099" bIns="74048" anchor="ctr"/>
          <a:lstStyle>
            <a:extLst/>
          </a:lstStyle>
          <a:p>
            <a:pPr defTabSz="1480978"/>
            <a:endParaRPr lang="en-US" sz="2900">
              <a:solidFill>
                <a:prstClr val="white"/>
              </a:solidFill>
            </a:endParaRPr>
          </a:p>
        </p:txBody>
      </p:sp>
    </p:spTree>
    <p:extLst>
      <p:ext uri="{BB962C8B-B14F-4D97-AF65-F5344CB8AC3E}">
        <p14:creationId xmlns:p14="http://schemas.microsoft.com/office/powerpoint/2010/main" val="1082318251"/>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63040" y="4876800"/>
            <a:ext cx="11970842"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071360" y="5355102"/>
            <a:ext cx="6359347"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463040" y="274320"/>
            <a:ext cx="11967667"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763251" y="6407944"/>
            <a:ext cx="3072384" cy="365760"/>
          </a:xfrm>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0157347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25971" y="5443402"/>
            <a:ext cx="1146048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65760" y="189968"/>
            <a:ext cx="1389888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6" name="Footer Placeholder 5"/>
          <p:cNvSpPr>
            <a:spLocks noGrp="1"/>
          </p:cNvSpPr>
          <p:nvPr>
            <p:ph type="ftr" sz="quarter" idx="11"/>
          </p:nvPr>
        </p:nvSpPr>
        <p:spPr>
          <a:xfrm>
            <a:off x="7008116" y="6407945"/>
            <a:ext cx="3761090"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945C0CA-AF0B-4538-82B6-88B2E7DBCF98}"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65760" y="4865122"/>
            <a:ext cx="12920691"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98837" y="5944936"/>
            <a:ext cx="7904998"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914400"/>
            <a:endParaRPr lang="en-US" sz="1800">
              <a:solidFill>
                <a:prstClr val="white"/>
              </a:solidFill>
            </a:endParaRPr>
          </a:p>
        </p:txBody>
      </p:sp>
      <p:sp>
        <p:nvSpPr>
          <p:cNvPr id="9" name="Freeform 8"/>
          <p:cNvSpPr>
            <a:spLocks/>
          </p:cNvSpPr>
          <p:nvPr/>
        </p:nvSpPr>
        <p:spPr bwMode="auto">
          <a:xfrm>
            <a:off x="777148" y="5939011"/>
            <a:ext cx="5904722"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914400"/>
            <a:endParaRPr lang="en-US" sz="1800">
              <a:solidFill>
                <a:prstClr val="white"/>
              </a:solidFill>
            </a:endParaRPr>
          </a:p>
        </p:txBody>
      </p:sp>
      <p:sp>
        <p:nvSpPr>
          <p:cNvPr id="10" name="Right Triangle 9"/>
          <p:cNvSpPr>
            <a:spLocks/>
          </p:cNvSpPr>
          <p:nvPr/>
        </p:nvSpPr>
        <p:spPr bwMode="auto">
          <a:xfrm>
            <a:off x="-9667" y="5791253"/>
            <a:ext cx="5443702"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914400"/>
            <a:endParaRPr lang="en-US" sz="1800">
              <a:solidFill>
                <a:prstClr val="white"/>
              </a:solidFill>
            </a:endParaRPr>
          </a:p>
        </p:txBody>
      </p:sp>
      <p:cxnSp>
        <p:nvCxnSpPr>
          <p:cNvPr id="11" name="Straight Connector 10"/>
          <p:cNvCxnSpPr/>
          <p:nvPr/>
        </p:nvCxnSpPr>
        <p:spPr>
          <a:xfrm>
            <a:off x="-14778" y="5787739"/>
            <a:ext cx="5448814"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3862579" y="4988440"/>
            <a:ext cx="292608"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914400"/>
            <a:endParaRPr lang="en-US" sz="1800">
              <a:solidFill>
                <a:prstClr val="white"/>
              </a:solidFill>
            </a:endParaRPr>
          </a:p>
        </p:txBody>
      </p:sp>
      <p:sp>
        <p:nvSpPr>
          <p:cNvPr id="13" name="Chevron 12"/>
          <p:cNvSpPr/>
          <p:nvPr/>
        </p:nvSpPr>
        <p:spPr>
          <a:xfrm>
            <a:off x="13564314" y="4988440"/>
            <a:ext cx="292608"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914400"/>
            <a:endParaRPr lang="en-US" sz="1800">
              <a:solidFill>
                <a:prstClr val="white"/>
              </a:solidFill>
            </a:endParaRPr>
          </a:p>
        </p:txBody>
      </p:sp>
    </p:spTree>
    <p:extLst>
      <p:ext uri="{BB962C8B-B14F-4D97-AF65-F5344CB8AC3E}">
        <p14:creationId xmlns:p14="http://schemas.microsoft.com/office/powerpoint/2010/main" val="13674182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0" y="1481330"/>
            <a:ext cx="1316736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859691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50421" y="274641"/>
            <a:ext cx="2843952"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0" y="274641"/>
            <a:ext cx="1011936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688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9" y="1481327"/>
            <a:ext cx="6461758" cy="4525965"/>
          </a:xfrm>
        </p:spPr>
        <p:txBody>
          <a:bodyPr/>
          <a:lstStyle>
            <a:lvl1pPr>
              <a:defRPr sz="4700"/>
            </a:lvl1pPr>
            <a:lvl2pPr>
              <a:defRPr sz="3800"/>
            </a:lvl2pPr>
            <a:lvl3pPr>
              <a:defRPr sz="32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437132" y="1481327"/>
            <a:ext cx="6461758" cy="4525965"/>
          </a:xfrm>
        </p:spPr>
        <p:txBody>
          <a:bodyPr/>
          <a:lstStyle>
            <a:lvl1pPr>
              <a:defRPr sz="4700"/>
            </a:lvl1pPr>
            <a:lvl2pPr>
              <a:defRPr sz="3800"/>
            </a:lvl2pPr>
            <a:lvl3pPr>
              <a:defRPr sz="32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99783815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1527" y="273053"/>
            <a:ext cx="13167362"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31523" y="5410200"/>
            <a:ext cx="6464301" cy="762000"/>
          </a:xfrm>
          <a:solidFill>
            <a:schemeClr val="accent1"/>
          </a:solidFill>
          <a:ln w="9652">
            <a:solidFill>
              <a:schemeClr val="accent1"/>
            </a:solidFill>
            <a:miter lim="800000"/>
          </a:ln>
        </p:spPr>
        <p:txBody>
          <a:bodyPr lIns="296196" anchor="ctr"/>
          <a:lstStyle>
            <a:lvl1pPr marL="0" indent="0">
              <a:buNone/>
              <a:defRPr sz="3800" b="0">
                <a:solidFill>
                  <a:schemeClr val="bg1"/>
                </a:solidFill>
              </a:defRPr>
            </a:lvl1pPr>
            <a:lvl2pPr>
              <a:buNone/>
              <a:defRPr sz="3200" b="1"/>
            </a:lvl2pPr>
            <a:lvl3pPr>
              <a:buNone/>
              <a:defRPr sz="2900" b="1"/>
            </a:lvl3pPr>
            <a:lvl4pPr>
              <a:buNone/>
              <a:defRPr sz="2600" b="1"/>
            </a:lvl4pPr>
            <a:lvl5pPr>
              <a:buNone/>
              <a:defRPr sz="2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432054" y="5410200"/>
            <a:ext cx="6466840" cy="762000"/>
          </a:xfrm>
          <a:solidFill>
            <a:schemeClr val="accent1"/>
          </a:solidFill>
          <a:ln w="9652">
            <a:solidFill>
              <a:schemeClr val="accent1"/>
            </a:solidFill>
            <a:miter lim="800000"/>
          </a:ln>
        </p:spPr>
        <p:txBody>
          <a:bodyPr lIns="296196" anchor="ctr"/>
          <a:lstStyle>
            <a:lvl1pPr marL="0" indent="0">
              <a:buNone/>
              <a:defRPr sz="3800" b="0">
                <a:solidFill>
                  <a:schemeClr val="bg1"/>
                </a:solidFill>
              </a:defRPr>
            </a:lvl1pPr>
            <a:lvl2pPr>
              <a:buNone/>
              <a:defRPr sz="3200" b="1"/>
            </a:lvl2pPr>
            <a:lvl3pPr>
              <a:buNone/>
              <a:defRPr sz="2900" b="1"/>
            </a:lvl3pPr>
            <a:lvl4pPr>
              <a:buNone/>
              <a:defRPr sz="2600" b="1"/>
            </a:lvl4pPr>
            <a:lvl5pPr>
              <a:buNone/>
              <a:defRPr sz="2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31523" y="1444299"/>
            <a:ext cx="6464301" cy="3941760"/>
          </a:xfrm>
          <a:ln>
            <a:noFill/>
            <a:prstDash val="sysDash"/>
            <a:miter lim="800000"/>
          </a:ln>
        </p:spPr>
        <p:txBody>
          <a:bodyPr/>
          <a:lstStyle>
            <a:lvl1pPr>
              <a:defRPr sz="3800"/>
            </a:lvl1pPr>
            <a:lvl2pPr>
              <a:defRPr sz="32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432052" y="1444299"/>
            <a:ext cx="6466840" cy="3941760"/>
          </a:xfrm>
          <a:ln>
            <a:noFill/>
            <a:prstDash val="sysDash"/>
            <a:miter lim="800000"/>
          </a:ln>
        </p:spPr>
        <p:txBody>
          <a:bodyPr/>
          <a:lstStyle>
            <a:lvl1pPr>
              <a:spcBef>
                <a:spcPts val="0"/>
              </a:spcBef>
              <a:defRPr sz="3800"/>
            </a:lvl1pPr>
            <a:lvl2pPr>
              <a:defRPr sz="32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9484383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9945C0CA-AF0B-4538-82B6-88B2E7DBCF98}"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82422135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1574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63045" y="4876800"/>
            <a:ext cx="11970842" cy="457200"/>
          </a:xfrm>
        </p:spPr>
        <p:txBody>
          <a:bodyPr vert="horz" anchor="t">
            <a:noAutofit/>
            <a:sp3d prstMaterial="softEdge">
              <a:bevelT w="0" h="0"/>
            </a:sp3d>
          </a:bodyPr>
          <a:lstStyle>
            <a:lvl1pPr algn="r">
              <a:buNone/>
              <a:defRPr sz="41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071374" y="5355105"/>
            <a:ext cx="6359349" cy="914400"/>
          </a:xfrm>
        </p:spPr>
        <p:txBody>
          <a:bodyPr/>
          <a:lstStyle>
            <a:lvl1pPr marL="0" indent="0" algn="r">
              <a:buNone/>
              <a:defRPr sz="2600"/>
            </a:lvl1pPr>
            <a:lvl2pPr>
              <a:buNone/>
              <a:defRPr sz="2100"/>
            </a:lvl2pPr>
            <a:lvl3pPr>
              <a:buNone/>
              <a:defRPr sz="1500"/>
            </a:lvl3pPr>
            <a:lvl4pPr>
              <a:buNone/>
              <a:defRPr sz="1500"/>
            </a:lvl4pPr>
            <a:lvl5pPr>
              <a:buNone/>
              <a:defRPr sz="15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463054" y="274320"/>
            <a:ext cx="11967669" cy="4572000"/>
          </a:xfrm>
        </p:spPr>
        <p:txBody>
          <a:bodyPr/>
          <a:lstStyle>
            <a:lvl1pPr>
              <a:defRPr sz="5300"/>
            </a:lvl1pPr>
            <a:lvl2pPr>
              <a:defRPr sz="4700"/>
            </a:lvl2pPr>
            <a:lvl3pPr>
              <a:defRPr sz="3800"/>
            </a:lvl3pPr>
            <a:lvl4pPr>
              <a:defRPr sz="3200"/>
            </a:lvl4pPr>
            <a:lvl5pPr>
              <a:defRPr sz="3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763253" y="6407948"/>
            <a:ext cx="3072384" cy="365760"/>
          </a:xfrm>
        </p:spPr>
        <p:txBody>
          <a:bodyPr/>
          <a:lstStyle>
            <a:extLst/>
          </a:lstStyle>
          <a:p>
            <a:fld id="{8580D64E-0613-40A9-888B-A2B1C7E8B252}" type="datetimeFigureOut">
              <a:rPr lang="en-US" smtClean="0">
                <a:solidFill>
                  <a:prstClr val="black"/>
                </a:solidFill>
              </a:rPr>
              <a:pPr/>
              <a:t>1/10/2021</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9945C0CA-AF0B-4538-82B6-88B2E7DBCF9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4660969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25973" y="5443421"/>
            <a:ext cx="11460480" cy="648233"/>
          </a:xfrm>
          <a:noFill/>
        </p:spPr>
        <p:txBody>
          <a:bodyPr lIns="148099" tIns="0" rIns="148099" anchor="t"/>
          <a:lstStyle>
            <a:lvl1pPr marL="0" marR="29621" indent="0" algn="r">
              <a:buNone/>
              <a:defRPr sz="2400"/>
            </a:lvl1pPr>
            <a:lvl2pPr>
              <a:defRPr sz="2100"/>
            </a:lvl2pPr>
            <a:lvl3pPr>
              <a:defRPr sz="1500"/>
            </a:lvl3pPr>
            <a:lvl4pPr>
              <a:defRPr sz="1500"/>
            </a:lvl4pPr>
            <a:lvl5pPr>
              <a:defRPr sz="15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65762" y="189968"/>
            <a:ext cx="1389888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53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580D64E-0613-40A9-888B-A2B1C7E8B252}" type="datetimeFigureOut">
              <a:rPr lang="en-US" smtClean="0">
                <a:solidFill>
                  <a:prstClr val="white"/>
                </a:solidFill>
              </a:rPr>
              <a:pPr/>
              <a:t>1/10/2021</a:t>
            </a:fld>
            <a:endParaRPr lang="en-US">
              <a:solidFill>
                <a:prstClr val="white"/>
              </a:solidFill>
            </a:endParaRPr>
          </a:p>
        </p:txBody>
      </p:sp>
      <p:sp>
        <p:nvSpPr>
          <p:cNvPr id="6" name="Footer Placeholder 5"/>
          <p:cNvSpPr>
            <a:spLocks noGrp="1"/>
          </p:cNvSpPr>
          <p:nvPr>
            <p:ph type="ftr" sz="quarter" idx="11"/>
          </p:nvPr>
        </p:nvSpPr>
        <p:spPr>
          <a:xfrm>
            <a:off x="7008133" y="6407965"/>
            <a:ext cx="3761090" cy="365123"/>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945C0CA-AF0B-4538-82B6-88B2E7DBCF98}"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65772" y="4865140"/>
            <a:ext cx="12920693" cy="562673"/>
          </a:xfrm>
          <a:noFill/>
        </p:spPr>
        <p:txBody>
          <a:bodyPr anchor="t">
            <a:sp3d prstMaterial="softEdge"/>
          </a:bodyPr>
          <a:lstStyle>
            <a:lvl1pPr marR="0" algn="r">
              <a:buNone/>
              <a:defRPr sz="5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98839" y="5944947"/>
            <a:ext cx="7904998" cy="9210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48099" tIns="74048" rIns="148099" bIns="74048" anchor="t" compatLnSpc="1"/>
          <a:lstStyle>
            <a:extLst/>
          </a:lstStyle>
          <a:p>
            <a:pPr defTabSz="1480978"/>
            <a:endParaRPr lang="en-US" sz="2900">
              <a:solidFill>
                <a:prstClr val="white"/>
              </a:solidFill>
            </a:endParaRPr>
          </a:p>
        </p:txBody>
      </p:sp>
      <p:sp>
        <p:nvSpPr>
          <p:cNvPr id="9" name="Freeform 8"/>
          <p:cNvSpPr>
            <a:spLocks/>
          </p:cNvSpPr>
          <p:nvPr/>
        </p:nvSpPr>
        <p:spPr bwMode="auto">
          <a:xfrm>
            <a:off x="777159" y="5939009"/>
            <a:ext cx="5904722" cy="93345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48099" tIns="74048" rIns="148099" bIns="74048" anchor="t" compatLnSpc="1"/>
          <a:lstStyle>
            <a:extLst/>
          </a:lstStyle>
          <a:p>
            <a:pPr defTabSz="1480978"/>
            <a:endParaRPr lang="en-US" sz="2900">
              <a:solidFill>
                <a:prstClr val="white"/>
              </a:solidFill>
            </a:endParaRPr>
          </a:p>
        </p:txBody>
      </p:sp>
      <p:sp>
        <p:nvSpPr>
          <p:cNvPr id="10" name="Right Triangle 9"/>
          <p:cNvSpPr>
            <a:spLocks/>
          </p:cNvSpPr>
          <p:nvPr/>
        </p:nvSpPr>
        <p:spPr bwMode="auto">
          <a:xfrm>
            <a:off x="-9664" y="5791255"/>
            <a:ext cx="5443702" cy="108087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48099" tIns="74048" rIns="148099" bIns="74048" anchor="ctr" compatLnSpc="1"/>
          <a:lstStyle>
            <a:extLst/>
          </a:lstStyle>
          <a:p>
            <a:pPr algn="ctr" defTabSz="1480978"/>
            <a:endParaRPr lang="en-US" sz="2900">
              <a:solidFill>
                <a:prstClr val="white"/>
              </a:solidFill>
            </a:endParaRPr>
          </a:p>
        </p:txBody>
      </p:sp>
      <p:cxnSp>
        <p:nvCxnSpPr>
          <p:cNvPr id="11" name="Straight Connector 10"/>
          <p:cNvCxnSpPr/>
          <p:nvPr/>
        </p:nvCxnSpPr>
        <p:spPr>
          <a:xfrm>
            <a:off x="-14775" y="5787743"/>
            <a:ext cx="5448814" cy="1084380"/>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3862586" y="4988439"/>
            <a:ext cx="29261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48099" tIns="74048" rIns="148099" bIns="74048" anchor="ctr"/>
          <a:lstStyle>
            <a:extLst/>
          </a:lstStyle>
          <a:p>
            <a:pPr defTabSz="1480978"/>
            <a:endParaRPr lang="en-US" sz="2900">
              <a:solidFill>
                <a:prstClr val="white"/>
              </a:solidFill>
            </a:endParaRPr>
          </a:p>
        </p:txBody>
      </p:sp>
      <p:sp>
        <p:nvSpPr>
          <p:cNvPr id="13" name="Chevron 12"/>
          <p:cNvSpPr/>
          <p:nvPr/>
        </p:nvSpPr>
        <p:spPr>
          <a:xfrm>
            <a:off x="13564322" y="4988439"/>
            <a:ext cx="29261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48099" tIns="74048" rIns="148099" bIns="74048" anchor="ctr"/>
          <a:lstStyle>
            <a:extLst/>
          </a:lstStyle>
          <a:p>
            <a:pPr defTabSz="1480978"/>
            <a:endParaRPr lang="en-US" sz="2900">
              <a:solidFill>
                <a:prstClr val="white"/>
              </a:solidFill>
            </a:endParaRPr>
          </a:p>
        </p:txBody>
      </p:sp>
    </p:spTree>
    <p:extLst>
      <p:ext uri="{BB962C8B-B14F-4D97-AF65-F5344CB8AC3E}">
        <p14:creationId xmlns:p14="http://schemas.microsoft.com/office/powerpoint/2010/main" val="151243793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98839" y="5944947"/>
            <a:ext cx="7904998" cy="9210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48099" tIns="74048" rIns="148099" bIns="74048" anchor="t" compatLnSpc="1"/>
          <a:lstStyle>
            <a:extLst/>
          </a:lstStyle>
          <a:p>
            <a:pPr defTabSz="1480978"/>
            <a:endParaRPr lang="en-US" sz="2900">
              <a:solidFill>
                <a:prstClr val="black"/>
              </a:solidFill>
            </a:endParaRPr>
          </a:p>
        </p:txBody>
      </p:sp>
      <p:sp>
        <p:nvSpPr>
          <p:cNvPr id="12" name="Freeform 11"/>
          <p:cNvSpPr>
            <a:spLocks/>
          </p:cNvSpPr>
          <p:nvPr/>
        </p:nvSpPr>
        <p:spPr bwMode="auto">
          <a:xfrm>
            <a:off x="777159" y="5939009"/>
            <a:ext cx="5904722" cy="93345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48099" tIns="74048" rIns="148099" bIns="74048" anchor="t" compatLnSpc="1"/>
          <a:lstStyle>
            <a:extLst/>
          </a:lstStyle>
          <a:p>
            <a:pPr defTabSz="1480978"/>
            <a:endParaRPr lang="en-US" sz="2900">
              <a:solidFill>
                <a:prstClr val="black"/>
              </a:solidFill>
            </a:endParaRPr>
          </a:p>
        </p:txBody>
      </p:sp>
      <p:sp>
        <p:nvSpPr>
          <p:cNvPr id="14" name="Right Triangle 13"/>
          <p:cNvSpPr>
            <a:spLocks/>
          </p:cNvSpPr>
          <p:nvPr/>
        </p:nvSpPr>
        <p:spPr bwMode="auto">
          <a:xfrm>
            <a:off x="-9664" y="5791255"/>
            <a:ext cx="5443702" cy="108087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48099" tIns="74048" rIns="148099" bIns="74048" anchor="ctr" compatLnSpc="1"/>
          <a:lstStyle>
            <a:extLst/>
          </a:lstStyle>
          <a:p>
            <a:pPr algn="ctr" defTabSz="1480978"/>
            <a:endParaRPr lang="en-US" sz="2900">
              <a:solidFill>
                <a:prstClr val="white"/>
              </a:solidFill>
            </a:endParaRPr>
          </a:p>
        </p:txBody>
      </p:sp>
      <p:cxnSp>
        <p:nvCxnSpPr>
          <p:cNvPr id="15" name="Straight Connector 14"/>
          <p:cNvCxnSpPr/>
          <p:nvPr/>
        </p:nvCxnSpPr>
        <p:spPr>
          <a:xfrm>
            <a:off x="-14775" y="5787743"/>
            <a:ext cx="5448814" cy="1084380"/>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731527" y="274643"/>
            <a:ext cx="13167362" cy="1143000"/>
          </a:xfrm>
          <a:prstGeom prst="rect">
            <a:avLst/>
          </a:prstGeom>
        </p:spPr>
        <p:txBody>
          <a:bodyPr vert="horz" lIns="148099" tIns="74048" rIns="148099" bIns="74048"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731527" y="1481327"/>
            <a:ext cx="13167362" cy="4525965"/>
          </a:xfrm>
          <a:prstGeom prst="rect">
            <a:avLst/>
          </a:prstGeom>
        </p:spPr>
        <p:txBody>
          <a:bodyPr vert="horz" lIns="148099" tIns="74048" rIns="148099" bIns="74048">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763253" y="6407948"/>
            <a:ext cx="3072384" cy="365760"/>
          </a:xfrm>
          <a:prstGeom prst="rect">
            <a:avLst/>
          </a:prstGeom>
        </p:spPr>
        <p:txBody>
          <a:bodyPr vert="horz" lIns="148099" tIns="74048" rIns="148099" bIns="74048" anchor="b"/>
          <a:lstStyle>
            <a:lvl1pPr algn="l" eaLnBrk="1" latinLnBrk="0" hangingPunct="1">
              <a:defRPr kumimoji="0" sz="1500">
                <a:solidFill>
                  <a:schemeClr val="tx1"/>
                </a:solidFill>
              </a:defRPr>
            </a:lvl1pPr>
            <a:extLst/>
          </a:lstStyle>
          <a:p>
            <a:pPr defTabSz="1480978"/>
            <a:fld id="{8580D64E-0613-40A9-888B-A2B1C7E8B252}" type="datetimeFigureOut">
              <a:rPr lang="en-US" smtClean="0">
                <a:solidFill>
                  <a:prstClr val="black"/>
                </a:solidFill>
              </a:rPr>
              <a:pPr defTabSz="1480978"/>
              <a:t>1/10/2021</a:t>
            </a:fld>
            <a:endParaRPr lang="en-US">
              <a:solidFill>
                <a:prstClr val="black"/>
              </a:solidFill>
            </a:endParaRPr>
          </a:p>
        </p:txBody>
      </p:sp>
      <p:sp>
        <p:nvSpPr>
          <p:cNvPr id="22" name="Footer Placeholder 21"/>
          <p:cNvSpPr>
            <a:spLocks noGrp="1"/>
          </p:cNvSpPr>
          <p:nvPr>
            <p:ph type="ftr" sz="quarter" idx="3"/>
          </p:nvPr>
        </p:nvSpPr>
        <p:spPr>
          <a:xfrm>
            <a:off x="7008133" y="6407965"/>
            <a:ext cx="3761090" cy="365123"/>
          </a:xfrm>
          <a:prstGeom prst="rect">
            <a:avLst/>
          </a:prstGeom>
        </p:spPr>
        <p:txBody>
          <a:bodyPr vert="horz" lIns="148099" tIns="74048" rIns="148099" bIns="74048" anchor="b"/>
          <a:lstStyle>
            <a:lvl1pPr algn="r" eaLnBrk="1" latinLnBrk="0" hangingPunct="1">
              <a:defRPr kumimoji="0" sz="1500">
                <a:solidFill>
                  <a:schemeClr val="tx1"/>
                </a:solidFill>
              </a:defRPr>
            </a:lvl1pPr>
            <a:extLst/>
          </a:lstStyle>
          <a:p>
            <a:pPr defTabSz="1480978"/>
            <a:endParaRPr lang="en-US">
              <a:solidFill>
                <a:prstClr val="black"/>
              </a:solidFill>
            </a:endParaRPr>
          </a:p>
        </p:txBody>
      </p:sp>
      <p:sp>
        <p:nvSpPr>
          <p:cNvPr id="18" name="Slide Number Placeholder 17"/>
          <p:cNvSpPr>
            <a:spLocks noGrp="1"/>
          </p:cNvSpPr>
          <p:nvPr>
            <p:ph type="sldNum" sz="quarter" idx="4"/>
          </p:nvPr>
        </p:nvSpPr>
        <p:spPr>
          <a:xfrm>
            <a:off x="13835637" y="6407965"/>
            <a:ext cx="585216" cy="365123"/>
          </a:xfrm>
          <a:prstGeom prst="rect">
            <a:avLst/>
          </a:prstGeom>
        </p:spPr>
        <p:txBody>
          <a:bodyPr vert="horz" lIns="148099" tIns="74048" rIns="148099" bIns="74048" anchor="b"/>
          <a:lstStyle>
            <a:lvl1pPr algn="r" eaLnBrk="1" latinLnBrk="0" hangingPunct="1">
              <a:defRPr kumimoji="0" sz="1500" b="0">
                <a:solidFill>
                  <a:schemeClr val="tx1"/>
                </a:solidFill>
              </a:defRPr>
            </a:lvl1pPr>
            <a:extLst/>
          </a:lstStyle>
          <a:p>
            <a:pPr defTabSz="1480978"/>
            <a:fld id="{9945C0CA-AF0B-4538-82B6-88B2E7DBCF98}" type="slidenum">
              <a:rPr lang="en-US" smtClean="0">
                <a:solidFill>
                  <a:prstClr val="black"/>
                </a:solidFill>
              </a:rPr>
              <a:pPr defTabSz="1480978"/>
              <a:t>‹#›</a:t>
            </a:fld>
            <a:endParaRPr lang="en-US">
              <a:solidFill>
                <a:prstClr val="black"/>
              </a:solidFill>
            </a:endParaRPr>
          </a:p>
        </p:txBody>
      </p:sp>
    </p:spTree>
    <p:extLst>
      <p:ext uri="{BB962C8B-B14F-4D97-AF65-F5344CB8AC3E}">
        <p14:creationId xmlns:p14="http://schemas.microsoft.com/office/powerpoint/2010/main" val="188682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68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92391" indent="-414674" algn="l" rtl="0" eaLnBrk="1" latinLnBrk="0" hangingPunct="1">
        <a:spcBef>
          <a:spcPts val="647"/>
        </a:spcBef>
        <a:spcAft>
          <a:spcPts val="0"/>
        </a:spcAft>
        <a:buClr>
          <a:schemeClr val="accent1"/>
        </a:buClr>
        <a:buSzPct val="68000"/>
        <a:buFont typeface="Wingdings 3"/>
        <a:buChar char=""/>
        <a:defRPr kumimoji="0" sz="4400" kern="1200">
          <a:solidFill>
            <a:schemeClr val="tx1"/>
          </a:solidFill>
          <a:latin typeface="+mn-lt"/>
          <a:ea typeface="+mn-ea"/>
          <a:cs typeface="+mn-cs"/>
        </a:defRPr>
      </a:lvl1pPr>
      <a:lvl2pPr marL="1007065" indent="-370247" algn="l" rtl="0" eaLnBrk="1" latinLnBrk="0" hangingPunct="1">
        <a:spcBef>
          <a:spcPts val="526"/>
        </a:spcBef>
        <a:buClr>
          <a:schemeClr val="accent1"/>
        </a:buClr>
        <a:buFont typeface="Verdana"/>
        <a:buChar char="◦"/>
        <a:defRPr kumimoji="0" sz="3800" kern="1200">
          <a:solidFill>
            <a:schemeClr val="tx1"/>
          </a:solidFill>
          <a:latin typeface="+mn-lt"/>
          <a:ea typeface="+mn-ea"/>
          <a:cs typeface="+mn-cs"/>
        </a:defRPr>
      </a:lvl2pPr>
      <a:lvl3pPr marL="1392120" indent="-370247" algn="l" rtl="0" eaLnBrk="1" latinLnBrk="0" hangingPunct="1">
        <a:spcBef>
          <a:spcPts val="567"/>
        </a:spcBef>
        <a:buClr>
          <a:schemeClr val="accent2"/>
        </a:buClr>
        <a:buSzPct val="100000"/>
        <a:buFont typeface="Wingdings 2"/>
        <a:buChar char=""/>
        <a:defRPr kumimoji="0" sz="3500" kern="1200">
          <a:solidFill>
            <a:schemeClr val="tx1"/>
          </a:solidFill>
          <a:latin typeface="+mn-lt"/>
          <a:ea typeface="+mn-ea"/>
          <a:cs typeface="+mn-cs"/>
        </a:defRPr>
      </a:lvl3pPr>
      <a:lvl4pPr marL="1851224" indent="-370247" algn="l" rtl="0" eaLnBrk="1" latinLnBrk="0" hangingPunct="1">
        <a:spcBef>
          <a:spcPts val="567"/>
        </a:spcBef>
        <a:buClr>
          <a:schemeClr val="accent2"/>
        </a:buClr>
        <a:buFont typeface="Wingdings 2"/>
        <a:buChar char=""/>
        <a:defRPr kumimoji="0" sz="2900" kern="1200">
          <a:solidFill>
            <a:schemeClr val="tx1"/>
          </a:solidFill>
          <a:latin typeface="+mn-lt"/>
          <a:ea typeface="+mn-ea"/>
          <a:cs typeface="+mn-cs"/>
        </a:defRPr>
      </a:lvl4pPr>
      <a:lvl5pPr marL="2221468" indent="-370247" algn="l" rtl="0" eaLnBrk="1" latinLnBrk="0" hangingPunct="1">
        <a:spcBef>
          <a:spcPts val="567"/>
        </a:spcBef>
        <a:buClr>
          <a:schemeClr val="accent2"/>
        </a:buClr>
        <a:buFont typeface="Wingdings 2"/>
        <a:buChar char=""/>
        <a:defRPr kumimoji="0" sz="2900" kern="1200">
          <a:solidFill>
            <a:schemeClr val="tx1"/>
          </a:solidFill>
          <a:latin typeface="+mn-lt"/>
          <a:ea typeface="+mn-ea"/>
          <a:cs typeface="+mn-cs"/>
        </a:defRPr>
      </a:lvl5pPr>
      <a:lvl6pPr marL="2591712" indent="-370247" algn="l" rtl="0" eaLnBrk="1" latinLnBrk="0" hangingPunct="1">
        <a:spcBef>
          <a:spcPts val="567"/>
        </a:spcBef>
        <a:buClr>
          <a:schemeClr val="accent3"/>
        </a:buClr>
        <a:buFont typeface="Wingdings 2"/>
        <a:buChar char=""/>
        <a:defRPr kumimoji="0" sz="2900" kern="1200">
          <a:solidFill>
            <a:schemeClr val="tx1"/>
          </a:solidFill>
          <a:latin typeface="+mn-lt"/>
          <a:ea typeface="+mn-ea"/>
          <a:cs typeface="+mn-cs"/>
        </a:defRPr>
      </a:lvl6pPr>
      <a:lvl7pPr marL="2961957" indent="-370247" algn="l" rtl="0" eaLnBrk="1" latinLnBrk="0" hangingPunct="1">
        <a:spcBef>
          <a:spcPts val="567"/>
        </a:spcBef>
        <a:buClr>
          <a:schemeClr val="accent3"/>
        </a:buClr>
        <a:buFont typeface="Wingdings 2"/>
        <a:buChar char=""/>
        <a:defRPr kumimoji="0" sz="2600" kern="1200">
          <a:solidFill>
            <a:schemeClr val="tx1"/>
          </a:solidFill>
          <a:latin typeface="+mn-lt"/>
          <a:ea typeface="+mn-ea"/>
          <a:cs typeface="+mn-cs"/>
        </a:defRPr>
      </a:lvl7pPr>
      <a:lvl8pPr marL="3332202" indent="-370247" algn="l" rtl="0" eaLnBrk="1" latinLnBrk="0" hangingPunct="1">
        <a:spcBef>
          <a:spcPts val="567"/>
        </a:spcBef>
        <a:buClr>
          <a:schemeClr val="accent3"/>
        </a:buClr>
        <a:buFont typeface="Wingdings 2"/>
        <a:buChar char=""/>
        <a:defRPr kumimoji="0" sz="2600" kern="1200">
          <a:solidFill>
            <a:schemeClr val="tx1"/>
          </a:solidFill>
          <a:latin typeface="+mn-lt"/>
          <a:ea typeface="+mn-ea"/>
          <a:cs typeface="+mn-cs"/>
        </a:defRPr>
      </a:lvl8pPr>
      <a:lvl9pPr marL="3702446" indent="-370247" algn="l" rtl="0" eaLnBrk="1" latinLnBrk="0" hangingPunct="1">
        <a:spcBef>
          <a:spcPts val="567"/>
        </a:spcBef>
        <a:buClr>
          <a:schemeClr val="accent3"/>
        </a:buClr>
        <a:buFont typeface="Wingdings 2"/>
        <a:buChar char=""/>
        <a:defRPr kumimoji="0" sz="2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740490" algn="l" rtl="0" eaLnBrk="1" latinLnBrk="0" hangingPunct="1">
        <a:defRPr kumimoji="0" kern="1200">
          <a:solidFill>
            <a:schemeClr val="tx1"/>
          </a:solidFill>
          <a:latin typeface="+mn-lt"/>
          <a:ea typeface="+mn-ea"/>
          <a:cs typeface="+mn-cs"/>
        </a:defRPr>
      </a:lvl2pPr>
      <a:lvl3pPr marL="1480978" algn="l" rtl="0" eaLnBrk="1" latinLnBrk="0" hangingPunct="1">
        <a:defRPr kumimoji="0" kern="1200">
          <a:solidFill>
            <a:schemeClr val="tx1"/>
          </a:solidFill>
          <a:latin typeface="+mn-lt"/>
          <a:ea typeface="+mn-ea"/>
          <a:cs typeface="+mn-cs"/>
        </a:defRPr>
      </a:lvl3pPr>
      <a:lvl4pPr marL="2221468" algn="l" rtl="0" eaLnBrk="1" latinLnBrk="0" hangingPunct="1">
        <a:defRPr kumimoji="0" kern="1200">
          <a:solidFill>
            <a:schemeClr val="tx1"/>
          </a:solidFill>
          <a:latin typeface="+mn-lt"/>
          <a:ea typeface="+mn-ea"/>
          <a:cs typeface="+mn-cs"/>
        </a:defRPr>
      </a:lvl4pPr>
      <a:lvl5pPr marL="2961957" algn="l" rtl="0" eaLnBrk="1" latinLnBrk="0" hangingPunct="1">
        <a:defRPr kumimoji="0" kern="1200">
          <a:solidFill>
            <a:schemeClr val="tx1"/>
          </a:solidFill>
          <a:latin typeface="+mn-lt"/>
          <a:ea typeface="+mn-ea"/>
          <a:cs typeface="+mn-cs"/>
        </a:defRPr>
      </a:lvl5pPr>
      <a:lvl6pPr marL="3702446" algn="l" rtl="0" eaLnBrk="1" latinLnBrk="0" hangingPunct="1">
        <a:defRPr kumimoji="0" kern="1200">
          <a:solidFill>
            <a:schemeClr val="tx1"/>
          </a:solidFill>
          <a:latin typeface="+mn-lt"/>
          <a:ea typeface="+mn-ea"/>
          <a:cs typeface="+mn-cs"/>
        </a:defRPr>
      </a:lvl6pPr>
      <a:lvl7pPr marL="4442936" algn="l" rtl="0" eaLnBrk="1" latinLnBrk="0" hangingPunct="1">
        <a:defRPr kumimoji="0" kern="1200">
          <a:solidFill>
            <a:schemeClr val="tx1"/>
          </a:solidFill>
          <a:latin typeface="+mn-lt"/>
          <a:ea typeface="+mn-ea"/>
          <a:cs typeface="+mn-cs"/>
        </a:defRPr>
      </a:lvl7pPr>
      <a:lvl8pPr marL="5183425" algn="l" rtl="0" eaLnBrk="1" latinLnBrk="0" hangingPunct="1">
        <a:defRPr kumimoji="0" kern="1200">
          <a:solidFill>
            <a:schemeClr val="tx1"/>
          </a:solidFill>
          <a:latin typeface="+mn-lt"/>
          <a:ea typeface="+mn-ea"/>
          <a:cs typeface="+mn-cs"/>
        </a:defRPr>
      </a:lvl8pPr>
      <a:lvl9pPr marL="5923915"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98839" y="5944945"/>
            <a:ext cx="7904998" cy="9210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8470" tIns="49234" rIns="98470" bIns="49234" anchor="t" compatLnSpc="1"/>
          <a:lstStyle>
            <a:extLst/>
          </a:lstStyle>
          <a:p>
            <a:pPr defTabSz="984693"/>
            <a:endParaRPr lang="en-US" sz="1900">
              <a:solidFill>
                <a:prstClr val="black"/>
              </a:solidFill>
            </a:endParaRPr>
          </a:p>
        </p:txBody>
      </p:sp>
      <p:sp>
        <p:nvSpPr>
          <p:cNvPr id="12" name="Freeform 11"/>
          <p:cNvSpPr>
            <a:spLocks/>
          </p:cNvSpPr>
          <p:nvPr/>
        </p:nvSpPr>
        <p:spPr bwMode="auto">
          <a:xfrm>
            <a:off x="777154" y="5939010"/>
            <a:ext cx="5904722"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8470" tIns="49234" rIns="98470" bIns="49234" anchor="t" compatLnSpc="1"/>
          <a:lstStyle>
            <a:extLst/>
          </a:lstStyle>
          <a:p>
            <a:pPr defTabSz="984693"/>
            <a:endParaRPr lang="en-US" sz="1900">
              <a:solidFill>
                <a:prstClr val="black"/>
              </a:solidFill>
            </a:endParaRPr>
          </a:p>
        </p:txBody>
      </p:sp>
      <p:sp>
        <p:nvSpPr>
          <p:cNvPr id="14" name="Right Triangle 13"/>
          <p:cNvSpPr>
            <a:spLocks/>
          </p:cNvSpPr>
          <p:nvPr/>
        </p:nvSpPr>
        <p:spPr bwMode="auto">
          <a:xfrm>
            <a:off x="-9664" y="5791253"/>
            <a:ext cx="5443702" cy="1080870"/>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8470" tIns="49234" rIns="98470" bIns="49234" anchor="ctr" compatLnSpc="1"/>
          <a:lstStyle>
            <a:extLst/>
          </a:lstStyle>
          <a:p>
            <a:pPr algn="ctr" defTabSz="984693"/>
            <a:endParaRPr lang="en-US" sz="1900">
              <a:solidFill>
                <a:prstClr val="white"/>
              </a:solidFill>
            </a:endParaRPr>
          </a:p>
        </p:txBody>
      </p:sp>
      <p:cxnSp>
        <p:nvCxnSpPr>
          <p:cNvPr id="15" name="Straight Connector 14"/>
          <p:cNvCxnSpPr/>
          <p:nvPr/>
        </p:nvCxnSpPr>
        <p:spPr>
          <a:xfrm>
            <a:off x="-14775" y="5787743"/>
            <a:ext cx="5448814" cy="1084380"/>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731522" y="274643"/>
            <a:ext cx="13167362" cy="1143000"/>
          </a:xfrm>
          <a:prstGeom prst="rect">
            <a:avLst/>
          </a:prstGeom>
        </p:spPr>
        <p:txBody>
          <a:bodyPr vert="horz" lIns="98470" tIns="49234" rIns="98470" bIns="49234"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731522" y="1481326"/>
            <a:ext cx="13167362" cy="4525965"/>
          </a:xfrm>
          <a:prstGeom prst="rect">
            <a:avLst/>
          </a:prstGeom>
        </p:spPr>
        <p:txBody>
          <a:bodyPr vert="horz" lIns="98470" tIns="49234" rIns="98470" bIns="49234">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763253" y="6407948"/>
            <a:ext cx="3072384" cy="365760"/>
          </a:xfrm>
          <a:prstGeom prst="rect">
            <a:avLst/>
          </a:prstGeom>
        </p:spPr>
        <p:txBody>
          <a:bodyPr vert="horz" lIns="98470" tIns="49234" rIns="98470" bIns="49234" anchor="b"/>
          <a:lstStyle>
            <a:lvl1pPr algn="l" eaLnBrk="1" latinLnBrk="0" hangingPunct="1">
              <a:defRPr kumimoji="0" sz="1000">
                <a:solidFill>
                  <a:schemeClr val="tx1"/>
                </a:solidFill>
              </a:defRPr>
            </a:lvl1pPr>
            <a:extLst/>
          </a:lstStyle>
          <a:p>
            <a:pPr defTabSz="984693"/>
            <a:fld id="{8580D64E-0613-40A9-888B-A2B1C7E8B252}" type="datetimeFigureOut">
              <a:rPr lang="en-US" smtClean="0">
                <a:solidFill>
                  <a:prstClr val="black"/>
                </a:solidFill>
              </a:rPr>
              <a:pPr defTabSz="984693"/>
              <a:t>1/10/2021</a:t>
            </a:fld>
            <a:endParaRPr lang="en-US">
              <a:solidFill>
                <a:prstClr val="black"/>
              </a:solidFill>
            </a:endParaRPr>
          </a:p>
        </p:txBody>
      </p:sp>
      <p:sp>
        <p:nvSpPr>
          <p:cNvPr id="22" name="Footer Placeholder 21"/>
          <p:cNvSpPr>
            <a:spLocks noGrp="1"/>
          </p:cNvSpPr>
          <p:nvPr>
            <p:ph type="ftr" sz="quarter" idx="3"/>
          </p:nvPr>
        </p:nvSpPr>
        <p:spPr>
          <a:xfrm>
            <a:off x="7008130" y="6407962"/>
            <a:ext cx="3761090" cy="365123"/>
          </a:xfrm>
          <a:prstGeom prst="rect">
            <a:avLst/>
          </a:prstGeom>
        </p:spPr>
        <p:txBody>
          <a:bodyPr vert="horz" lIns="98470" tIns="49234" rIns="98470" bIns="49234" anchor="b"/>
          <a:lstStyle>
            <a:lvl1pPr algn="r" eaLnBrk="1" latinLnBrk="0" hangingPunct="1">
              <a:defRPr kumimoji="0" sz="1000">
                <a:solidFill>
                  <a:schemeClr val="tx1"/>
                </a:solidFill>
              </a:defRPr>
            </a:lvl1pPr>
            <a:extLst/>
          </a:lstStyle>
          <a:p>
            <a:pPr defTabSz="984693"/>
            <a:endParaRPr lang="en-US">
              <a:solidFill>
                <a:prstClr val="black"/>
              </a:solidFill>
            </a:endParaRPr>
          </a:p>
        </p:txBody>
      </p:sp>
      <p:sp>
        <p:nvSpPr>
          <p:cNvPr id="18" name="Slide Number Placeholder 17"/>
          <p:cNvSpPr>
            <a:spLocks noGrp="1"/>
          </p:cNvSpPr>
          <p:nvPr>
            <p:ph type="sldNum" sz="quarter" idx="4"/>
          </p:nvPr>
        </p:nvSpPr>
        <p:spPr>
          <a:xfrm>
            <a:off x="13835637" y="6407962"/>
            <a:ext cx="585216" cy="365123"/>
          </a:xfrm>
          <a:prstGeom prst="rect">
            <a:avLst/>
          </a:prstGeom>
        </p:spPr>
        <p:txBody>
          <a:bodyPr vert="horz" lIns="98470" tIns="49234" rIns="98470" bIns="49234" anchor="b"/>
          <a:lstStyle>
            <a:lvl1pPr algn="r" eaLnBrk="1" latinLnBrk="0" hangingPunct="1">
              <a:defRPr kumimoji="0" sz="1000" b="0">
                <a:solidFill>
                  <a:schemeClr val="tx1"/>
                </a:solidFill>
              </a:defRPr>
            </a:lvl1pPr>
            <a:extLst/>
          </a:lstStyle>
          <a:p>
            <a:pPr defTabSz="984693"/>
            <a:fld id="{9945C0CA-AF0B-4538-82B6-88B2E7DBCF98}" type="slidenum">
              <a:rPr lang="en-US" smtClean="0">
                <a:solidFill>
                  <a:prstClr val="black"/>
                </a:solidFill>
              </a:rPr>
              <a:pPr defTabSz="984693"/>
              <a:t>‹#›</a:t>
            </a:fld>
            <a:endParaRPr lang="en-US">
              <a:solidFill>
                <a:prstClr val="black"/>
              </a:solidFill>
            </a:endParaRPr>
          </a:p>
        </p:txBody>
      </p:sp>
    </p:spTree>
    <p:extLst>
      <p:ext uri="{BB962C8B-B14F-4D97-AF65-F5344CB8AC3E}">
        <p14:creationId xmlns:p14="http://schemas.microsoft.com/office/powerpoint/2010/main" val="628486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93877" indent="-275714" algn="l" rtl="0" eaLnBrk="1" latinLnBrk="0" hangingPunct="1">
        <a:spcBef>
          <a:spcPts val="430"/>
        </a:spcBef>
        <a:spcAft>
          <a:spcPts val="0"/>
        </a:spcAft>
        <a:buClr>
          <a:schemeClr val="accent1"/>
        </a:buClr>
        <a:buSzPct val="68000"/>
        <a:buFont typeface="Wingdings 3"/>
        <a:buChar char=""/>
        <a:defRPr kumimoji="0" sz="2900" kern="1200">
          <a:solidFill>
            <a:schemeClr val="tx1"/>
          </a:solidFill>
          <a:latin typeface="+mn-lt"/>
          <a:ea typeface="+mn-ea"/>
          <a:cs typeface="+mn-cs"/>
        </a:defRPr>
      </a:lvl1pPr>
      <a:lvl2pPr marL="669591" indent="-246175" algn="l" rtl="0" eaLnBrk="1" latinLnBrk="0" hangingPunct="1">
        <a:spcBef>
          <a:spcPts val="350"/>
        </a:spcBef>
        <a:buClr>
          <a:schemeClr val="accent1"/>
        </a:buClr>
        <a:buFont typeface="Verdana"/>
        <a:buChar char="◦"/>
        <a:defRPr kumimoji="0" sz="2500" kern="1200">
          <a:solidFill>
            <a:schemeClr val="tx1"/>
          </a:solidFill>
          <a:latin typeface="+mn-lt"/>
          <a:ea typeface="+mn-ea"/>
          <a:cs typeface="+mn-cs"/>
        </a:defRPr>
      </a:lvl2pPr>
      <a:lvl3pPr marL="925612" indent="-246175" algn="l" rtl="0" eaLnBrk="1" latinLnBrk="0" hangingPunct="1">
        <a:spcBef>
          <a:spcPts val="377"/>
        </a:spcBef>
        <a:buClr>
          <a:schemeClr val="accent2"/>
        </a:buClr>
        <a:buSzPct val="100000"/>
        <a:buFont typeface="Wingdings 2"/>
        <a:buChar char=""/>
        <a:defRPr kumimoji="0" sz="2300" kern="1200">
          <a:solidFill>
            <a:schemeClr val="tx1"/>
          </a:solidFill>
          <a:latin typeface="+mn-lt"/>
          <a:ea typeface="+mn-ea"/>
          <a:cs typeface="+mn-cs"/>
        </a:defRPr>
      </a:lvl3pPr>
      <a:lvl4pPr marL="1230867" indent="-246175" algn="l" rtl="0" eaLnBrk="1" latinLnBrk="0" hangingPunct="1">
        <a:spcBef>
          <a:spcPts val="377"/>
        </a:spcBef>
        <a:buClr>
          <a:schemeClr val="accent2"/>
        </a:buClr>
        <a:buFont typeface="Wingdings 2"/>
        <a:buChar char=""/>
        <a:defRPr kumimoji="0" sz="1900" kern="1200">
          <a:solidFill>
            <a:schemeClr val="tx1"/>
          </a:solidFill>
          <a:latin typeface="+mn-lt"/>
          <a:ea typeface="+mn-ea"/>
          <a:cs typeface="+mn-cs"/>
        </a:defRPr>
      </a:lvl4pPr>
      <a:lvl5pPr marL="1477040" indent="-246175" algn="l" rtl="0" eaLnBrk="1" latinLnBrk="0" hangingPunct="1">
        <a:spcBef>
          <a:spcPts val="377"/>
        </a:spcBef>
        <a:buClr>
          <a:schemeClr val="accent2"/>
        </a:buClr>
        <a:buFont typeface="Wingdings 2"/>
        <a:buChar char=""/>
        <a:defRPr kumimoji="0" sz="1900" kern="1200">
          <a:solidFill>
            <a:schemeClr val="tx1"/>
          </a:solidFill>
          <a:latin typeface="+mn-lt"/>
          <a:ea typeface="+mn-ea"/>
          <a:cs typeface="+mn-cs"/>
        </a:defRPr>
      </a:lvl5pPr>
      <a:lvl6pPr marL="1723213" indent="-246175" algn="l" rtl="0" eaLnBrk="1" latinLnBrk="0" hangingPunct="1">
        <a:spcBef>
          <a:spcPts val="377"/>
        </a:spcBef>
        <a:buClr>
          <a:schemeClr val="accent3"/>
        </a:buClr>
        <a:buFont typeface="Wingdings 2"/>
        <a:buChar char=""/>
        <a:defRPr kumimoji="0" sz="1900" kern="1200">
          <a:solidFill>
            <a:schemeClr val="tx1"/>
          </a:solidFill>
          <a:latin typeface="+mn-lt"/>
          <a:ea typeface="+mn-ea"/>
          <a:cs typeface="+mn-cs"/>
        </a:defRPr>
      </a:lvl6pPr>
      <a:lvl7pPr marL="1969386" indent="-246175" algn="l" rtl="0" eaLnBrk="1" latinLnBrk="0" hangingPunct="1">
        <a:spcBef>
          <a:spcPts val="377"/>
        </a:spcBef>
        <a:buClr>
          <a:schemeClr val="accent3"/>
        </a:buClr>
        <a:buFont typeface="Wingdings 2"/>
        <a:buChar char=""/>
        <a:defRPr kumimoji="0" sz="1700" kern="1200">
          <a:solidFill>
            <a:schemeClr val="tx1"/>
          </a:solidFill>
          <a:latin typeface="+mn-lt"/>
          <a:ea typeface="+mn-ea"/>
          <a:cs typeface="+mn-cs"/>
        </a:defRPr>
      </a:lvl7pPr>
      <a:lvl8pPr marL="2215560" indent="-246175" algn="l" rtl="0" eaLnBrk="1" latinLnBrk="0" hangingPunct="1">
        <a:spcBef>
          <a:spcPts val="377"/>
        </a:spcBef>
        <a:buClr>
          <a:schemeClr val="accent3"/>
        </a:buClr>
        <a:buFont typeface="Wingdings 2"/>
        <a:buChar char=""/>
        <a:defRPr kumimoji="0" sz="1700" kern="1200">
          <a:solidFill>
            <a:schemeClr val="tx1"/>
          </a:solidFill>
          <a:latin typeface="+mn-lt"/>
          <a:ea typeface="+mn-ea"/>
          <a:cs typeface="+mn-cs"/>
        </a:defRPr>
      </a:lvl8pPr>
      <a:lvl9pPr marL="2461733" indent="-246175" algn="l" rtl="0" eaLnBrk="1" latinLnBrk="0" hangingPunct="1">
        <a:spcBef>
          <a:spcPts val="377"/>
        </a:spcBef>
        <a:buClr>
          <a:schemeClr val="accent3"/>
        </a:buClr>
        <a:buFont typeface="Wingdings 2"/>
        <a:buChar char=""/>
        <a:defRPr kumimoji="0" sz="17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92347" algn="l" rtl="0" eaLnBrk="1" latinLnBrk="0" hangingPunct="1">
        <a:defRPr kumimoji="0" kern="1200">
          <a:solidFill>
            <a:schemeClr val="tx1"/>
          </a:solidFill>
          <a:latin typeface="+mn-lt"/>
          <a:ea typeface="+mn-ea"/>
          <a:cs typeface="+mn-cs"/>
        </a:defRPr>
      </a:lvl2pPr>
      <a:lvl3pPr marL="984693" algn="l" rtl="0" eaLnBrk="1" latinLnBrk="0" hangingPunct="1">
        <a:defRPr kumimoji="0" kern="1200">
          <a:solidFill>
            <a:schemeClr val="tx1"/>
          </a:solidFill>
          <a:latin typeface="+mn-lt"/>
          <a:ea typeface="+mn-ea"/>
          <a:cs typeface="+mn-cs"/>
        </a:defRPr>
      </a:lvl3pPr>
      <a:lvl4pPr marL="1477040" algn="l" rtl="0" eaLnBrk="1" latinLnBrk="0" hangingPunct="1">
        <a:defRPr kumimoji="0" kern="1200">
          <a:solidFill>
            <a:schemeClr val="tx1"/>
          </a:solidFill>
          <a:latin typeface="+mn-lt"/>
          <a:ea typeface="+mn-ea"/>
          <a:cs typeface="+mn-cs"/>
        </a:defRPr>
      </a:lvl4pPr>
      <a:lvl5pPr marL="1969386" algn="l" rtl="0" eaLnBrk="1" latinLnBrk="0" hangingPunct="1">
        <a:defRPr kumimoji="0" kern="1200">
          <a:solidFill>
            <a:schemeClr val="tx1"/>
          </a:solidFill>
          <a:latin typeface="+mn-lt"/>
          <a:ea typeface="+mn-ea"/>
          <a:cs typeface="+mn-cs"/>
        </a:defRPr>
      </a:lvl5pPr>
      <a:lvl6pPr marL="2461733" algn="l" rtl="0" eaLnBrk="1" latinLnBrk="0" hangingPunct="1">
        <a:defRPr kumimoji="0" kern="1200">
          <a:solidFill>
            <a:schemeClr val="tx1"/>
          </a:solidFill>
          <a:latin typeface="+mn-lt"/>
          <a:ea typeface="+mn-ea"/>
          <a:cs typeface="+mn-cs"/>
        </a:defRPr>
      </a:lvl6pPr>
      <a:lvl7pPr marL="2954080" algn="l" rtl="0" eaLnBrk="1" latinLnBrk="0" hangingPunct="1">
        <a:defRPr kumimoji="0" kern="1200">
          <a:solidFill>
            <a:schemeClr val="tx1"/>
          </a:solidFill>
          <a:latin typeface="+mn-lt"/>
          <a:ea typeface="+mn-ea"/>
          <a:cs typeface="+mn-cs"/>
        </a:defRPr>
      </a:lvl7pPr>
      <a:lvl8pPr marL="3446426" algn="l" rtl="0" eaLnBrk="1" latinLnBrk="0" hangingPunct="1">
        <a:defRPr kumimoji="0" kern="1200">
          <a:solidFill>
            <a:schemeClr val="tx1"/>
          </a:solidFill>
          <a:latin typeface="+mn-lt"/>
          <a:ea typeface="+mn-ea"/>
          <a:cs typeface="+mn-cs"/>
        </a:defRPr>
      </a:lvl8pPr>
      <a:lvl9pPr marL="3938773"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98837" y="5944936"/>
            <a:ext cx="7904998"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914400"/>
            <a:endParaRPr lang="en-US" sz="1800">
              <a:solidFill>
                <a:prstClr val="black"/>
              </a:solidFill>
            </a:endParaRPr>
          </a:p>
        </p:txBody>
      </p:sp>
      <p:sp>
        <p:nvSpPr>
          <p:cNvPr id="12" name="Freeform 11"/>
          <p:cNvSpPr>
            <a:spLocks/>
          </p:cNvSpPr>
          <p:nvPr/>
        </p:nvSpPr>
        <p:spPr bwMode="auto">
          <a:xfrm>
            <a:off x="777148" y="5939011"/>
            <a:ext cx="5904722"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914400"/>
            <a:endParaRPr lang="en-US" sz="1800">
              <a:solidFill>
                <a:prstClr val="black"/>
              </a:solidFill>
            </a:endParaRPr>
          </a:p>
        </p:txBody>
      </p:sp>
      <p:sp>
        <p:nvSpPr>
          <p:cNvPr id="14" name="Right Triangle 13"/>
          <p:cNvSpPr>
            <a:spLocks/>
          </p:cNvSpPr>
          <p:nvPr/>
        </p:nvSpPr>
        <p:spPr bwMode="auto">
          <a:xfrm>
            <a:off x="-9667" y="5791253"/>
            <a:ext cx="5443702"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914400"/>
            <a:endParaRPr lang="en-US" sz="1800">
              <a:solidFill>
                <a:prstClr val="white"/>
              </a:solidFill>
            </a:endParaRPr>
          </a:p>
        </p:txBody>
      </p:sp>
      <p:cxnSp>
        <p:nvCxnSpPr>
          <p:cNvPr id="15" name="Straight Connector 14"/>
          <p:cNvCxnSpPr/>
          <p:nvPr/>
        </p:nvCxnSpPr>
        <p:spPr>
          <a:xfrm>
            <a:off x="-14778" y="5787739"/>
            <a:ext cx="5448814"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731520" y="274638"/>
            <a:ext cx="1316736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731520" y="1481329"/>
            <a:ext cx="1316736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763251" y="6407944"/>
            <a:ext cx="3072384" cy="365760"/>
          </a:xfrm>
          <a:prstGeom prst="rect">
            <a:avLst/>
          </a:prstGeom>
        </p:spPr>
        <p:txBody>
          <a:bodyPr vert="horz" anchor="b"/>
          <a:lstStyle>
            <a:lvl1pPr algn="l" eaLnBrk="1" latinLnBrk="0" hangingPunct="1">
              <a:defRPr kumimoji="0" sz="1000">
                <a:solidFill>
                  <a:schemeClr val="tx1"/>
                </a:solidFill>
              </a:defRPr>
            </a:lvl1pPr>
            <a:extLst/>
          </a:lstStyle>
          <a:p>
            <a:pPr defTabSz="914400"/>
            <a:fld id="{8580D64E-0613-40A9-888B-A2B1C7E8B252}" type="datetimeFigureOut">
              <a:rPr lang="en-US" smtClean="0">
                <a:solidFill>
                  <a:prstClr val="black"/>
                </a:solidFill>
              </a:rPr>
              <a:pPr defTabSz="914400"/>
              <a:t>1/10/2021</a:t>
            </a:fld>
            <a:endParaRPr lang="en-US">
              <a:solidFill>
                <a:prstClr val="black"/>
              </a:solidFill>
            </a:endParaRPr>
          </a:p>
        </p:txBody>
      </p:sp>
      <p:sp>
        <p:nvSpPr>
          <p:cNvPr id="22" name="Footer Placeholder 21"/>
          <p:cNvSpPr>
            <a:spLocks noGrp="1"/>
          </p:cNvSpPr>
          <p:nvPr>
            <p:ph type="ftr" sz="quarter" idx="3"/>
          </p:nvPr>
        </p:nvSpPr>
        <p:spPr>
          <a:xfrm>
            <a:off x="7008116" y="6407945"/>
            <a:ext cx="3761090" cy="365125"/>
          </a:xfrm>
          <a:prstGeom prst="rect">
            <a:avLst/>
          </a:prstGeom>
        </p:spPr>
        <p:txBody>
          <a:bodyPr vert="horz" anchor="b"/>
          <a:lstStyle>
            <a:lvl1pPr algn="r" eaLnBrk="1" latinLnBrk="0" hangingPunct="1">
              <a:defRPr kumimoji="0" sz="1000">
                <a:solidFill>
                  <a:schemeClr val="tx1"/>
                </a:solidFill>
              </a:defRPr>
            </a:lvl1pPr>
            <a:extLst/>
          </a:lstStyle>
          <a:p>
            <a:pPr defTabSz="914400"/>
            <a:endParaRPr lang="en-US">
              <a:solidFill>
                <a:prstClr val="black"/>
              </a:solidFill>
            </a:endParaRPr>
          </a:p>
        </p:txBody>
      </p:sp>
      <p:sp>
        <p:nvSpPr>
          <p:cNvPr id="18" name="Slide Number Placeholder 17"/>
          <p:cNvSpPr>
            <a:spLocks noGrp="1"/>
          </p:cNvSpPr>
          <p:nvPr>
            <p:ph type="sldNum" sz="quarter" idx="4"/>
          </p:nvPr>
        </p:nvSpPr>
        <p:spPr>
          <a:xfrm>
            <a:off x="13835635" y="6407945"/>
            <a:ext cx="585216" cy="365125"/>
          </a:xfrm>
          <a:prstGeom prst="rect">
            <a:avLst/>
          </a:prstGeom>
        </p:spPr>
        <p:txBody>
          <a:bodyPr vert="horz" anchor="b"/>
          <a:lstStyle>
            <a:lvl1pPr algn="r" eaLnBrk="1" latinLnBrk="0" hangingPunct="1">
              <a:defRPr kumimoji="0" sz="1000" b="0">
                <a:solidFill>
                  <a:schemeClr val="tx1"/>
                </a:solidFill>
              </a:defRPr>
            </a:lvl1pPr>
            <a:extLst/>
          </a:lstStyle>
          <a:p>
            <a:pPr defTabSz="914400"/>
            <a:fld id="{9945C0CA-AF0B-4538-82B6-88B2E7DBCF98}"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2196961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900" dirty="0">
                <a:solidFill>
                  <a:srgbClr val="FF0000"/>
                </a:solidFill>
                <a:latin typeface="Copperplate Gothic Bold" pitchFamily="34" charset="0"/>
              </a:rPr>
              <a:t>DECODE 9.2</a:t>
            </a:r>
            <a:br>
              <a:rPr lang="en-US" sz="5900" dirty="0">
                <a:solidFill>
                  <a:srgbClr val="FF0000"/>
                </a:solidFill>
                <a:latin typeface="Copperplate Gothic Bold" pitchFamily="34" charset="0"/>
              </a:rPr>
            </a:br>
            <a:r>
              <a:rPr lang="en-US" sz="5900" dirty="0">
                <a:solidFill>
                  <a:srgbClr val="FF0000"/>
                </a:solidFill>
                <a:latin typeface="Copperplate Gothic Bold" pitchFamily="34" charset="0"/>
              </a:rPr>
              <a:t>(ML HACKATHON)</a:t>
            </a:r>
          </a:p>
        </p:txBody>
      </p:sp>
      <p:sp>
        <p:nvSpPr>
          <p:cNvPr id="3" name="Subtitle 2"/>
          <p:cNvSpPr>
            <a:spLocks noGrp="1"/>
          </p:cNvSpPr>
          <p:nvPr>
            <p:ph type="subTitle" idx="1"/>
          </p:nvPr>
        </p:nvSpPr>
        <p:spPr/>
        <p:txBody>
          <a:bodyPr>
            <a:normAutofit/>
          </a:bodyPr>
          <a:lstStyle/>
          <a:p>
            <a:r>
              <a:rPr lang="en-US" sz="3500" dirty="0">
                <a:solidFill>
                  <a:srgbClr val="0070C0"/>
                </a:solidFill>
              </a:rPr>
              <a:t>Submitted By- Raj </a:t>
            </a:r>
            <a:r>
              <a:rPr lang="en-US" sz="3500" dirty="0" err="1">
                <a:solidFill>
                  <a:srgbClr val="0070C0"/>
                </a:solidFill>
              </a:rPr>
              <a:t>Jadhav</a:t>
            </a:r>
            <a:endParaRPr lang="en-US" sz="3500" dirty="0">
              <a:solidFill>
                <a:srgbClr val="0070C0"/>
              </a:solidFill>
            </a:endParaRPr>
          </a:p>
        </p:txBody>
      </p:sp>
    </p:spTree>
    <p:extLst>
      <p:ext uri="{BB962C8B-B14F-4D97-AF65-F5344CB8AC3E}">
        <p14:creationId xmlns:p14="http://schemas.microsoft.com/office/powerpoint/2010/main" val="9830092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solidFill>
                  <a:srgbClr val="FF0000"/>
                </a:solidFill>
                <a:latin typeface="Copperplate Gothic Bold" pitchFamily="34" charset="0"/>
              </a:rPr>
              <a:t>Day- wise feeding details</a:t>
            </a:r>
            <a:r>
              <a:rPr lang="en-US" sz="3600" dirty="0" smtClean="0">
                <a:solidFill>
                  <a:srgbClr val="FF0000"/>
                </a:solidFill>
                <a:latin typeface="Copperplate Gothic Bold" pitchFamily="34" charset="0"/>
              </a:rPr>
              <a:t>:</a:t>
            </a:r>
            <a:endParaRPr lang="en-US" sz="3600" dirty="0">
              <a:solidFill>
                <a:srgbClr val="FF0000"/>
              </a:solidFill>
              <a:latin typeface="Copperplate Gothic Bold"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524000"/>
            <a:ext cx="7924800" cy="4572000"/>
          </a:xfrm>
        </p:spPr>
      </p:pic>
    </p:spTree>
    <p:extLst>
      <p:ext uri="{BB962C8B-B14F-4D97-AF65-F5344CB8AC3E}">
        <p14:creationId xmlns:p14="http://schemas.microsoft.com/office/powerpoint/2010/main" val="34801842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76400"/>
            <a:ext cx="11506200" cy="4114800"/>
          </a:xfrm>
        </p:spPr>
      </p:pic>
      <p:sp>
        <p:nvSpPr>
          <p:cNvPr id="3" name="Title 2"/>
          <p:cNvSpPr>
            <a:spLocks noGrp="1"/>
          </p:cNvSpPr>
          <p:nvPr>
            <p:ph type="title"/>
          </p:nvPr>
        </p:nvSpPr>
        <p:spPr/>
        <p:txBody>
          <a:bodyPr>
            <a:normAutofit/>
          </a:bodyPr>
          <a:lstStyle/>
          <a:p>
            <a:r>
              <a:rPr lang="en-US" sz="4000" dirty="0" smtClean="0">
                <a:solidFill>
                  <a:srgbClr val="FF0000"/>
                </a:solidFill>
                <a:latin typeface="Copperplate Gothic Bold" pitchFamily="34" charset="0"/>
              </a:rPr>
              <a:t>Dataset:</a:t>
            </a:r>
            <a:endParaRPr lang="en-US" sz="4000" dirty="0"/>
          </a:p>
        </p:txBody>
      </p:sp>
    </p:spTree>
    <p:extLst>
      <p:ext uri="{BB962C8B-B14F-4D97-AF65-F5344CB8AC3E}">
        <p14:creationId xmlns:p14="http://schemas.microsoft.com/office/powerpoint/2010/main" val="3847340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solidFill>
                  <a:srgbClr val="FF0000"/>
                </a:solidFill>
                <a:latin typeface="Copperplate Gothic Bold" pitchFamily="34" charset="0"/>
              </a:rPr>
              <a:t>Checking Relationship:</a:t>
            </a:r>
            <a:endParaRPr lang="en-US" sz="40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905000"/>
            <a:ext cx="5118622" cy="38100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05000"/>
            <a:ext cx="4344006" cy="39624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0" y="1661866"/>
            <a:ext cx="5792008" cy="4053134"/>
          </a:xfrm>
          <a:prstGeom prst="rect">
            <a:avLst/>
          </a:prstGeom>
        </p:spPr>
      </p:pic>
    </p:spTree>
    <p:extLst>
      <p:ext uri="{BB962C8B-B14F-4D97-AF65-F5344CB8AC3E}">
        <p14:creationId xmlns:p14="http://schemas.microsoft.com/office/powerpoint/2010/main" val="727494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7800" y="1481138"/>
            <a:ext cx="11734800" cy="4538662"/>
          </a:xfrm>
        </p:spPr>
      </p:pic>
      <p:sp>
        <p:nvSpPr>
          <p:cNvPr id="3" name="Title 2"/>
          <p:cNvSpPr>
            <a:spLocks noGrp="1"/>
          </p:cNvSpPr>
          <p:nvPr>
            <p:ph type="title"/>
          </p:nvPr>
        </p:nvSpPr>
        <p:spPr/>
        <p:txBody>
          <a:bodyPr>
            <a:normAutofit/>
          </a:bodyPr>
          <a:lstStyle/>
          <a:p>
            <a:r>
              <a:rPr lang="en-US" sz="4000" dirty="0" smtClean="0">
                <a:solidFill>
                  <a:srgbClr val="FF0000"/>
                </a:solidFill>
                <a:latin typeface="Copperplate Gothic Bold" pitchFamily="34" charset="0"/>
              </a:rPr>
              <a:t>Model Making:</a:t>
            </a:r>
            <a:endParaRPr lang="en-US" sz="4000" dirty="0"/>
          </a:p>
        </p:txBody>
      </p:sp>
    </p:spTree>
    <p:extLst>
      <p:ext uri="{BB962C8B-B14F-4D97-AF65-F5344CB8AC3E}">
        <p14:creationId xmlns:p14="http://schemas.microsoft.com/office/powerpoint/2010/main" val="1936769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18163" indent="0">
              <a:buNone/>
            </a:pPr>
            <a:endParaRPr lang="en-GB" sz="2000" b="1" dirty="0" smtClean="0">
              <a:solidFill>
                <a:srgbClr val="0070C0"/>
              </a:solidFill>
              <a:latin typeface="+mj-lt"/>
            </a:endParaRPr>
          </a:p>
          <a:p>
            <a:r>
              <a:rPr lang="en-GB" sz="2000" b="1" dirty="0">
                <a:solidFill>
                  <a:srgbClr val="FF0000"/>
                </a:solidFill>
              </a:rPr>
              <a:t>Here we can see there is positive correlation between bottle amount &amp; pumping rate &amp; between bottle amount &amp; Sleeping second.</a:t>
            </a:r>
          </a:p>
          <a:p>
            <a:r>
              <a:rPr lang="en-GB" sz="2000" b="1" dirty="0" smtClean="0">
                <a:solidFill>
                  <a:srgbClr val="FF0000"/>
                </a:solidFill>
              </a:rPr>
              <a:t>Also </a:t>
            </a:r>
            <a:r>
              <a:rPr lang="en-GB" sz="2000" b="1" dirty="0">
                <a:solidFill>
                  <a:srgbClr val="FF0000"/>
                </a:solidFill>
              </a:rPr>
              <a:t>there is negative relation between bottle amount &amp; crying </a:t>
            </a:r>
            <a:r>
              <a:rPr lang="en-GB" sz="2000" b="1" dirty="0" smtClean="0">
                <a:solidFill>
                  <a:srgbClr val="FF0000"/>
                </a:solidFill>
              </a:rPr>
              <a:t>seconds</a:t>
            </a:r>
          </a:p>
          <a:p>
            <a:r>
              <a:rPr lang="en-GB" sz="2000" b="1" dirty="0">
                <a:solidFill>
                  <a:srgbClr val="002060"/>
                </a:solidFill>
              </a:rPr>
              <a:t>Sleeping Seconds &amp; Crying Seconds are negatively correlated i.e. more baby cried less he/she will sleep &amp; vice versa</a:t>
            </a:r>
            <a:endParaRPr lang="en-US" sz="2000" b="1" dirty="0">
              <a:solidFill>
                <a:srgbClr val="002060"/>
              </a:solidFill>
            </a:endParaRPr>
          </a:p>
          <a:p>
            <a:r>
              <a:rPr lang="en-GB" sz="2000" b="1" dirty="0">
                <a:solidFill>
                  <a:srgbClr val="002060"/>
                </a:solidFill>
              </a:rPr>
              <a:t>As bottle amount i.e. Milk drank by baby increases crying seconds decreases means more milk drank by baby more time he/she will </a:t>
            </a:r>
            <a:r>
              <a:rPr lang="en-GB" sz="2000" b="1" dirty="0" smtClean="0">
                <a:solidFill>
                  <a:srgbClr val="002060"/>
                </a:solidFill>
              </a:rPr>
              <a:t>sleep</a:t>
            </a:r>
          </a:p>
          <a:p>
            <a:r>
              <a:rPr lang="en-GB" sz="2000" b="1" dirty="0">
                <a:solidFill>
                  <a:srgbClr val="FF0000"/>
                </a:solidFill>
              </a:rPr>
              <a:t>There is no significant difference in pumping time whether its first time parent or </a:t>
            </a:r>
            <a:r>
              <a:rPr lang="en-GB" sz="2000" b="1" dirty="0" smtClean="0">
                <a:solidFill>
                  <a:srgbClr val="FF0000"/>
                </a:solidFill>
              </a:rPr>
              <a:t>not</a:t>
            </a:r>
          </a:p>
          <a:p>
            <a:r>
              <a:rPr lang="en-GB" sz="2000" b="1" dirty="0">
                <a:solidFill>
                  <a:srgbClr val="FF0000"/>
                </a:solidFill>
              </a:rPr>
              <a:t>Between 7 to 12 Babies sleep most</a:t>
            </a:r>
          </a:p>
          <a:p>
            <a:r>
              <a:rPr lang="en-GB" sz="2000" b="1" dirty="0">
                <a:solidFill>
                  <a:srgbClr val="FF0000"/>
                </a:solidFill>
              </a:rPr>
              <a:t>Between 1 to 5 Babies sleep less</a:t>
            </a:r>
            <a:endParaRPr lang="en-US" sz="2000" b="1" dirty="0">
              <a:solidFill>
                <a:srgbClr val="FF0000"/>
              </a:solidFill>
            </a:endParaRPr>
          </a:p>
          <a:p>
            <a:endParaRPr lang="en-GB" sz="2000" b="1" dirty="0" smtClean="0">
              <a:solidFill>
                <a:srgbClr val="FF0000"/>
              </a:solidFill>
            </a:endParaRPr>
          </a:p>
          <a:p>
            <a:endParaRPr lang="en-US" sz="2000" b="1" dirty="0">
              <a:solidFill>
                <a:srgbClr val="FF0000"/>
              </a:solidFill>
            </a:endParaRPr>
          </a:p>
          <a:p>
            <a:endParaRPr lang="en-GB" sz="2000" b="1" dirty="0" smtClean="0">
              <a:solidFill>
                <a:srgbClr val="002060"/>
              </a:solidFill>
            </a:endParaRPr>
          </a:p>
          <a:p>
            <a:pPr marL="118163" indent="0">
              <a:buNone/>
            </a:pPr>
            <a:r>
              <a:rPr lang="en-GB" sz="2000" b="1" dirty="0" smtClean="0">
                <a:solidFill>
                  <a:srgbClr val="FF0000"/>
                </a:solidFill>
              </a:rPr>
              <a:t> </a:t>
            </a:r>
            <a:endParaRPr lang="en-US" sz="2000" b="1" dirty="0">
              <a:solidFill>
                <a:srgbClr val="FF0000"/>
              </a:solidFill>
            </a:endParaRPr>
          </a:p>
          <a:p>
            <a:endParaRPr lang="en-GB" sz="2000" b="1" dirty="0" smtClean="0">
              <a:solidFill>
                <a:srgbClr val="0070C0"/>
              </a:solidFill>
              <a:latin typeface="+mj-lt"/>
            </a:endParaRPr>
          </a:p>
          <a:p>
            <a:endParaRPr lang="en-GB" sz="2000" b="1" dirty="0">
              <a:solidFill>
                <a:srgbClr val="0070C0"/>
              </a:solidFill>
              <a:latin typeface="+mj-lt"/>
            </a:endParaRPr>
          </a:p>
          <a:p>
            <a:pPr marL="118163" indent="0">
              <a:buNone/>
            </a:pPr>
            <a:endParaRPr lang="en-GB" sz="2000" b="1" dirty="0" smtClean="0">
              <a:solidFill>
                <a:srgbClr val="0070C0"/>
              </a:solidFill>
              <a:latin typeface="+mj-lt"/>
            </a:endParaRPr>
          </a:p>
        </p:txBody>
      </p:sp>
      <p:sp>
        <p:nvSpPr>
          <p:cNvPr id="3" name="Title 2"/>
          <p:cNvSpPr>
            <a:spLocks noGrp="1"/>
          </p:cNvSpPr>
          <p:nvPr>
            <p:ph type="title"/>
          </p:nvPr>
        </p:nvSpPr>
        <p:spPr/>
        <p:txBody>
          <a:bodyPr>
            <a:normAutofit/>
          </a:bodyPr>
          <a:lstStyle/>
          <a:p>
            <a:r>
              <a:rPr lang="en-US" sz="3600" dirty="0" smtClean="0">
                <a:solidFill>
                  <a:srgbClr val="FF0000"/>
                </a:solidFill>
                <a:latin typeface="Copperplate Gothic Bold" pitchFamily="34" charset="0"/>
              </a:rPr>
              <a:t>INSIGHTS:</a:t>
            </a:r>
            <a:endParaRPr lang="en-US" sz="3600" dirty="0">
              <a:solidFill>
                <a:srgbClr val="FF0000"/>
              </a:solidFill>
              <a:latin typeface="Copperplate Gothic Bold" pitchFamily="34" charset="0"/>
            </a:endParaRPr>
          </a:p>
        </p:txBody>
      </p:sp>
    </p:spTree>
    <p:extLst>
      <p:ext uri="{BB962C8B-B14F-4D97-AF65-F5344CB8AC3E}">
        <p14:creationId xmlns:p14="http://schemas.microsoft.com/office/powerpoint/2010/main" val="374676860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438400"/>
            <a:ext cx="6339840" cy="1066800"/>
          </a:xfrm>
          <a:prstGeom prst="rect">
            <a:avLst/>
          </a:prstGeom>
        </p:spPr>
      </p:pic>
      <p:sp>
        <p:nvSpPr>
          <p:cNvPr id="3" name="TextBox 2"/>
          <p:cNvSpPr txBox="1"/>
          <p:nvPr/>
        </p:nvSpPr>
        <p:spPr>
          <a:xfrm>
            <a:off x="2667000" y="3505201"/>
            <a:ext cx="8077200" cy="1323439"/>
          </a:xfrm>
          <a:prstGeom prst="rect">
            <a:avLst/>
          </a:prstGeom>
          <a:noFill/>
        </p:spPr>
        <p:txBody>
          <a:bodyPr wrap="square" rtlCol="0">
            <a:spAutoFit/>
          </a:bodyPr>
          <a:lstStyle/>
          <a:p>
            <a:pPr defTabSz="914400"/>
            <a:r>
              <a:rPr lang="en-US" sz="8000" b="1" dirty="0" smtClean="0">
                <a:solidFill>
                  <a:srgbClr val="FF0000"/>
                </a:solidFill>
              </a:rPr>
              <a:t>    </a:t>
            </a:r>
            <a:r>
              <a:rPr lang="en-US" sz="6600" b="1" dirty="0" smtClean="0">
                <a:solidFill>
                  <a:srgbClr val="FF0000"/>
                </a:solidFill>
                <a:latin typeface="Arial Black" pitchFamily="34" charset="0"/>
              </a:rPr>
              <a:t>THANK </a:t>
            </a:r>
            <a:r>
              <a:rPr lang="en-US" sz="6600" b="1" dirty="0">
                <a:solidFill>
                  <a:srgbClr val="FF0000"/>
                </a:solidFill>
                <a:latin typeface="Arial Black" pitchFamily="34" charset="0"/>
              </a:rPr>
              <a:t>YOU</a:t>
            </a:r>
          </a:p>
        </p:txBody>
      </p:sp>
    </p:spTree>
    <p:extLst>
      <p:ext uri="{BB962C8B-B14F-4D97-AF65-F5344CB8AC3E}">
        <p14:creationId xmlns:p14="http://schemas.microsoft.com/office/powerpoint/2010/main" val="312523724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Here I worked on  dataset which is given by board infinity.</a:t>
            </a:r>
          </a:p>
          <a:p>
            <a:r>
              <a:rPr lang="en-US" dirty="0" smtClean="0"/>
              <a:t>For this I used different graphs for visualization purpose.</a:t>
            </a:r>
          </a:p>
          <a:p>
            <a:r>
              <a:rPr lang="en-US" dirty="0" smtClean="0"/>
              <a:t>I used different libraries in python like </a:t>
            </a:r>
            <a:r>
              <a:rPr lang="en-US" dirty="0" err="1" smtClean="0"/>
              <a:t>numpy</a:t>
            </a:r>
            <a:r>
              <a:rPr lang="en-US" dirty="0" smtClean="0"/>
              <a:t>, </a:t>
            </a:r>
            <a:r>
              <a:rPr lang="en-US" dirty="0" err="1" smtClean="0"/>
              <a:t>matplotlib</a:t>
            </a:r>
            <a:r>
              <a:rPr lang="en-US" dirty="0" smtClean="0"/>
              <a:t>, </a:t>
            </a:r>
            <a:r>
              <a:rPr lang="en-US" dirty="0" err="1" smtClean="0"/>
              <a:t>seaburn,sklearn</a:t>
            </a:r>
            <a:r>
              <a:rPr lang="en-US" dirty="0" smtClean="0"/>
              <a:t>.</a:t>
            </a:r>
            <a:endParaRPr lang="en-US" dirty="0" smtClean="0"/>
          </a:p>
          <a:p>
            <a:r>
              <a:rPr lang="en-US" dirty="0" smtClean="0"/>
              <a:t>I used different ML algorithms and check which is best.</a:t>
            </a:r>
          </a:p>
          <a:p>
            <a:endParaRPr lang="en-US" dirty="0" smtClean="0"/>
          </a:p>
          <a:p>
            <a:endParaRPr lang="en-US" dirty="0" smtClean="0"/>
          </a:p>
          <a:p>
            <a:endParaRPr lang="en-US" dirty="0"/>
          </a:p>
        </p:txBody>
      </p:sp>
      <p:sp>
        <p:nvSpPr>
          <p:cNvPr id="3" name="Title 2"/>
          <p:cNvSpPr>
            <a:spLocks noGrp="1"/>
          </p:cNvSpPr>
          <p:nvPr>
            <p:ph type="title"/>
          </p:nvPr>
        </p:nvSpPr>
        <p:spPr/>
        <p:txBody>
          <a:bodyPr>
            <a:normAutofit/>
          </a:bodyPr>
          <a:lstStyle/>
          <a:p>
            <a:r>
              <a:rPr lang="en-US" sz="3600" dirty="0" smtClean="0">
                <a:solidFill>
                  <a:srgbClr val="FF0000"/>
                </a:solidFill>
                <a:latin typeface="Copperplate Gothic Bold" pitchFamily="34" charset="0"/>
              </a:rPr>
              <a:t>INTRODUCTION:</a:t>
            </a:r>
            <a:endParaRPr lang="en-US" sz="3600" dirty="0">
              <a:solidFill>
                <a:srgbClr val="FF0000"/>
              </a:solidFill>
              <a:latin typeface="Copperplate Gothic Bold" pitchFamily="34" charset="0"/>
            </a:endParaRPr>
          </a:p>
        </p:txBody>
      </p:sp>
    </p:spTree>
    <p:extLst>
      <p:ext uri="{BB962C8B-B14F-4D97-AF65-F5344CB8AC3E}">
        <p14:creationId xmlns:p14="http://schemas.microsoft.com/office/powerpoint/2010/main" val="155331436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522" y="914401"/>
            <a:ext cx="13167362" cy="4648200"/>
          </a:xfrm>
        </p:spPr>
        <p:txBody>
          <a:bodyPr>
            <a:normAutofit/>
          </a:bodyPr>
          <a:lstStyle/>
          <a:p>
            <a:pPr marL="118163" indent="0">
              <a:buNone/>
            </a:pPr>
            <a:endParaRPr lang="en-GB" sz="2500" b="1" dirty="0">
              <a:solidFill>
                <a:srgbClr val="0070C0"/>
              </a:solidFill>
            </a:endParaRPr>
          </a:p>
          <a:p>
            <a:r>
              <a:rPr lang="en-GB" sz="1600" b="1" dirty="0" err="1">
                <a:solidFill>
                  <a:srgbClr val="0070C0"/>
                </a:solidFill>
              </a:rPr>
              <a:t>Yenapova</a:t>
            </a:r>
            <a:r>
              <a:rPr lang="en-GB" sz="1600" b="1" dirty="0">
                <a:solidFill>
                  <a:srgbClr val="0070C0"/>
                </a:solidFill>
              </a:rPr>
              <a:t> Medical College wants to understand their patients' data from the gynaecology department. You have been given some infant and mother’s information who have given birth to their baby. Data Analyst have collected the data from hospital. With the help of data science and machine learning, you should understand the relationship between mother and their baby. </a:t>
            </a:r>
          </a:p>
          <a:p>
            <a:r>
              <a:rPr lang="en-GB" sz="1600" b="1" dirty="0">
                <a:solidFill>
                  <a:srgbClr val="FF0000"/>
                </a:solidFill>
              </a:rPr>
              <a:t>1. Childbirth.xlsx </a:t>
            </a:r>
            <a:r>
              <a:rPr lang="en-GB" sz="1600" b="1" dirty="0" smtClean="0">
                <a:solidFill>
                  <a:srgbClr val="0070C0"/>
                </a:solidFill>
              </a:rPr>
              <a:t> </a:t>
            </a:r>
          </a:p>
          <a:p>
            <a:pPr marL="118163" indent="0">
              <a:buNone/>
            </a:pPr>
            <a:r>
              <a:rPr lang="en-GB" sz="1600" b="1" dirty="0" smtClean="0">
                <a:solidFill>
                  <a:srgbClr val="0070C0"/>
                </a:solidFill>
              </a:rPr>
              <a:t>        -Build </a:t>
            </a:r>
            <a:r>
              <a:rPr lang="en-GB" sz="1600" b="1" dirty="0">
                <a:solidFill>
                  <a:srgbClr val="0070C0"/>
                </a:solidFill>
              </a:rPr>
              <a:t>an effective data pipeline to </a:t>
            </a:r>
            <a:r>
              <a:rPr lang="en-GB" sz="1600" b="1" dirty="0" smtClean="0">
                <a:solidFill>
                  <a:srgbClr val="0070C0"/>
                </a:solidFill>
              </a:rPr>
              <a:t> </a:t>
            </a:r>
          </a:p>
          <a:p>
            <a:pPr marL="118163" indent="0">
              <a:buNone/>
            </a:pPr>
            <a:r>
              <a:rPr lang="en-GB" sz="1600" b="1" dirty="0" smtClean="0">
                <a:solidFill>
                  <a:srgbClr val="0070C0"/>
                </a:solidFill>
              </a:rPr>
              <a:t>        -Clean </a:t>
            </a:r>
            <a:r>
              <a:rPr lang="en-GB" sz="1600" b="1" dirty="0">
                <a:solidFill>
                  <a:srgbClr val="0070C0"/>
                </a:solidFill>
              </a:rPr>
              <a:t>the data </a:t>
            </a:r>
            <a:r>
              <a:rPr lang="en-GB" sz="1600" b="1" dirty="0" smtClean="0">
                <a:solidFill>
                  <a:srgbClr val="0070C0"/>
                </a:solidFill>
              </a:rPr>
              <a:t> </a:t>
            </a:r>
          </a:p>
          <a:p>
            <a:pPr marL="118163" indent="0">
              <a:buNone/>
            </a:pPr>
            <a:r>
              <a:rPr lang="en-GB" sz="1600" b="1" dirty="0" smtClean="0">
                <a:solidFill>
                  <a:srgbClr val="0070C0"/>
                </a:solidFill>
              </a:rPr>
              <a:t>        -Perform feature engineering </a:t>
            </a:r>
          </a:p>
          <a:p>
            <a:pPr marL="118163" indent="0">
              <a:buNone/>
            </a:pPr>
            <a:r>
              <a:rPr lang="en-GB" sz="1600" b="1" dirty="0">
                <a:solidFill>
                  <a:srgbClr val="0070C0"/>
                </a:solidFill>
              </a:rPr>
              <a:t> </a:t>
            </a:r>
            <a:r>
              <a:rPr lang="en-GB" sz="1600" b="1" dirty="0" smtClean="0">
                <a:solidFill>
                  <a:srgbClr val="0070C0"/>
                </a:solidFill>
              </a:rPr>
              <a:t>       -</a:t>
            </a:r>
            <a:r>
              <a:rPr lang="en-GB" sz="1600" b="1" dirty="0" err="1" smtClean="0">
                <a:solidFill>
                  <a:srgbClr val="0070C0"/>
                </a:solidFill>
              </a:rPr>
              <a:t>Analyze</a:t>
            </a:r>
            <a:r>
              <a:rPr lang="en-GB" sz="1600" b="1" dirty="0" smtClean="0">
                <a:solidFill>
                  <a:srgbClr val="0070C0"/>
                </a:solidFill>
              </a:rPr>
              <a:t> </a:t>
            </a:r>
            <a:r>
              <a:rPr lang="en-GB" sz="1600" b="1" dirty="0">
                <a:solidFill>
                  <a:srgbClr val="0070C0"/>
                </a:solidFill>
              </a:rPr>
              <a:t>and visualize the data </a:t>
            </a:r>
          </a:p>
          <a:p>
            <a:pPr marL="118163" indent="0">
              <a:buNone/>
            </a:pPr>
            <a:r>
              <a:rPr lang="en-GB" sz="1600" b="1" dirty="0" smtClean="0">
                <a:solidFill>
                  <a:srgbClr val="0070C0"/>
                </a:solidFill>
              </a:rPr>
              <a:t>        -Produce </a:t>
            </a:r>
            <a:r>
              <a:rPr lang="en-GB" sz="1600" b="1" dirty="0">
                <a:solidFill>
                  <a:srgbClr val="0070C0"/>
                </a:solidFill>
              </a:rPr>
              <a:t>a minimum of 10 insights to report to your client. </a:t>
            </a:r>
            <a:endParaRPr lang="en-GB" sz="1600" b="1" dirty="0" smtClean="0">
              <a:solidFill>
                <a:srgbClr val="0070C0"/>
              </a:solidFill>
            </a:endParaRPr>
          </a:p>
          <a:p>
            <a:pPr marL="118163" indent="0">
              <a:buNone/>
            </a:pPr>
            <a:r>
              <a:rPr lang="en-GB" sz="1600" b="1" dirty="0" smtClean="0">
                <a:solidFill>
                  <a:srgbClr val="0070C0"/>
                </a:solidFill>
              </a:rPr>
              <a:t> </a:t>
            </a:r>
          </a:p>
          <a:p>
            <a:r>
              <a:rPr lang="en-GB" sz="1600" b="1" dirty="0">
                <a:solidFill>
                  <a:srgbClr val="FF0000"/>
                </a:solidFill>
              </a:rPr>
              <a:t>2. Birth.xlsx </a:t>
            </a:r>
            <a:endParaRPr lang="en-GB" sz="1600" b="1" dirty="0" smtClean="0">
              <a:solidFill>
                <a:srgbClr val="FF0000"/>
              </a:solidFill>
            </a:endParaRPr>
          </a:p>
          <a:p>
            <a:pPr marL="118163" indent="0">
              <a:buNone/>
            </a:pPr>
            <a:r>
              <a:rPr lang="en-GB" sz="1600" b="1" dirty="0" smtClean="0">
                <a:solidFill>
                  <a:srgbClr val="0070C0"/>
                </a:solidFill>
              </a:rPr>
              <a:t>        - </a:t>
            </a:r>
            <a:r>
              <a:rPr lang="en-GB" sz="1600" b="1" dirty="0">
                <a:solidFill>
                  <a:srgbClr val="0070C0"/>
                </a:solidFill>
              </a:rPr>
              <a:t>Build a data pipeline to clean the data, perform statistical analysis and build regression model to understand relation between mother (</a:t>
            </a:r>
            <a:r>
              <a:rPr lang="en-GB" sz="1600" b="1" dirty="0" err="1">
                <a:solidFill>
                  <a:srgbClr val="0070C0"/>
                </a:solidFill>
              </a:rPr>
              <a:t>age,weight</a:t>
            </a:r>
            <a:r>
              <a:rPr lang="en-GB" sz="1600" b="1" dirty="0">
                <a:solidFill>
                  <a:srgbClr val="0070C0"/>
                </a:solidFill>
              </a:rPr>
              <a:t> and height) and baby’s weight </a:t>
            </a:r>
            <a:endParaRPr lang="en-GB" sz="1600" b="1" dirty="0" smtClean="0">
              <a:solidFill>
                <a:srgbClr val="0070C0"/>
              </a:solidFill>
            </a:endParaRPr>
          </a:p>
          <a:p>
            <a:pPr marL="118163" indent="0">
              <a:buNone/>
            </a:pPr>
            <a:r>
              <a:rPr lang="en-GB" sz="1600" b="1" dirty="0">
                <a:solidFill>
                  <a:srgbClr val="0070C0"/>
                </a:solidFill>
              </a:rPr>
              <a:t> </a:t>
            </a:r>
            <a:r>
              <a:rPr lang="en-GB" sz="1600" b="1" dirty="0" smtClean="0">
                <a:solidFill>
                  <a:srgbClr val="0070C0"/>
                </a:solidFill>
              </a:rPr>
              <a:t>       - </a:t>
            </a:r>
            <a:r>
              <a:rPr lang="en-GB" sz="1600" b="1" dirty="0">
                <a:solidFill>
                  <a:srgbClr val="0070C0"/>
                </a:solidFill>
              </a:rPr>
              <a:t>Evaluate the model’s performance and interpret the result. </a:t>
            </a:r>
            <a:endParaRPr lang="en-US" sz="1600" b="1" dirty="0">
              <a:solidFill>
                <a:srgbClr val="0070C0"/>
              </a:solidFill>
            </a:endParaRPr>
          </a:p>
        </p:txBody>
      </p:sp>
      <p:sp>
        <p:nvSpPr>
          <p:cNvPr id="3" name="Title 2"/>
          <p:cNvSpPr>
            <a:spLocks noGrp="1"/>
          </p:cNvSpPr>
          <p:nvPr>
            <p:ph type="title"/>
          </p:nvPr>
        </p:nvSpPr>
        <p:spPr>
          <a:xfrm>
            <a:off x="731522" y="76201"/>
            <a:ext cx="13167362" cy="914400"/>
          </a:xfrm>
        </p:spPr>
        <p:txBody>
          <a:bodyPr>
            <a:normAutofit/>
          </a:bodyPr>
          <a:lstStyle/>
          <a:p>
            <a:r>
              <a:rPr lang="en-US" sz="3600" dirty="0">
                <a:solidFill>
                  <a:srgbClr val="FF0000"/>
                </a:solidFill>
                <a:latin typeface="Copperplate Gothic Bold" pitchFamily="34" charset="0"/>
              </a:rPr>
              <a:t>PROBLEM </a:t>
            </a:r>
            <a:r>
              <a:rPr lang="en-US" sz="3600" dirty="0" smtClean="0">
                <a:solidFill>
                  <a:srgbClr val="FF0000"/>
                </a:solidFill>
                <a:latin typeface="Copperplate Gothic Bold" pitchFamily="34" charset="0"/>
              </a:rPr>
              <a:t>STATEMENT:</a:t>
            </a:r>
            <a:endParaRPr lang="en-US" sz="3600" dirty="0">
              <a:solidFill>
                <a:srgbClr val="FF0000"/>
              </a:solidFill>
              <a:latin typeface="Copperplate Gothic Bold" pitchFamily="34" charset="0"/>
            </a:endParaRPr>
          </a:p>
        </p:txBody>
      </p:sp>
    </p:spTree>
    <p:extLst>
      <p:ext uri="{BB962C8B-B14F-4D97-AF65-F5344CB8AC3E}">
        <p14:creationId xmlns:p14="http://schemas.microsoft.com/office/powerpoint/2010/main" val="991393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solidFill>
                  <a:srgbClr val="FF0000"/>
                </a:solidFill>
                <a:latin typeface="Copperplate Gothic Bold" pitchFamily="34" charset="0"/>
              </a:rPr>
              <a:t>Correlation  between  all  variables:</a:t>
            </a:r>
            <a:endParaRPr lang="en-US" sz="3600" dirty="0">
              <a:solidFill>
                <a:srgbClr val="FF0000"/>
              </a:solidFill>
              <a:latin typeface="Copperplate Gothic Bold"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7800"/>
            <a:ext cx="12649200" cy="3581400"/>
          </a:xfrm>
        </p:spPr>
      </p:pic>
      <p:sp>
        <p:nvSpPr>
          <p:cNvPr id="8" name="TextBox 7"/>
          <p:cNvSpPr txBox="1"/>
          <p:nvPr/>
        </p:nvSpPr>
        <p:spPr>
          <a:xfrm>
            <a:off x="3962400" y="5100935"/>
            <a:ext cx="9677400" cy="923330"/>
          </a:xfrm>
          <a:prstGeom prst="rect">
            <a:avLst/>
          </a:prstGeom>
          <a:noFill/>
        </p:spPr>
        <p:txBody>
          <a:bodyPr wrap="square" rtlCol="0">
            <a:spAutoFit/>
          </a:bodyPr>
          <a:lstStyle/>
          <a:p>
            <a:r>
              <a:rPr lang="en-GB" sz="1800" b="1" dirty="0">
                <a:solidFill>
                  <a:srgbClr val="FF0000"/>
                </a:solidFill>
              </a:rPr>
              <a:t>H</a:t>
            </a:r>
            <a:r>
              <a:rPr lang="en-GB" sz="1800" b="1" dirty="0" smtClean="0">
                <a:solidFill>
                  <a:srgbClr val="FF0000"/>
                </a:solidFill>
              </a:rPr>
              <a:t>ere </a:t>
            </a:r>
            <a:r>
              <a:rPr lang="en-GB" sz="1800" b="1" dirty="0">
                <a:solidFill>
                  <a:srgbClr val="FF0000"/>
                </a:solidFill>
              </a:rPr>
              <a:t>we can see there is positive correlation between bottle amount &amp; pumping rate &amp; between bottle amount &amp; Sleeping second.</a:t>
            </a:r>
          </a:p>
          <a:p>
            <a:r>
              <a:rPr lang="en-GB" sz="1800" b="1" dirty="0" smtClean="0">
                <a:solidFill>
                  <a:srgbClr val="FF0000"/>
                </a:solidFill>
              </a:rPr>
              <a:t>also </a:t>
            </a:r>
            <a:r>
              <a:rPr lang="en-GB" sz="1800" b="1" dirty="0">
                <a:solidFill>
                  <a:srgbClr val="FF0000"/>
                </a:solidFill>
              </a:rPr>
              <a:t>there is negative relation between bottle amount &amp; crying seconds </a:t>
            </a:r>
            <a:endParaRPr lang="en-US" sz="1800" b="1" dirty="0">
              <a:solidFill>
                <a:srgbClr val="FF0000"/>
              </a:solidFill>
            </a:endParaRPr>
          </a:p>
        </p:txBody>
      </p:sp>
    </p:spTree>
    <p:extLst>
      <p:ext uri="{BB962C8B-B14F-4D97-AF65-F5344CB8AC3E}">
        <p14:creationId xmlns:p14="http://schemas.microsoft.com/office/powerpoint/2010/main" val="6415486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2" y="273059"/>
            <a:ext cx="13167362" cy="869947"/>
          </a:xfrm>
        </p:spPr>
        <p:txBody>
          <a:bodyPr>
            <a:normAutofit/>
          </a:bodyPr>
          <a:lstStyle/>
          <a:p>
            <a:r>
              <a:rPr lang="en-US" sz="3600" dirty="0" smtClean="0">
                <a:solidFill>
                  <a:srgbClr val="FF0000"/>
                </a:solidFill>
                <a:latin typeface="Copperplate Gothic Bold" pitchFamily="34" charset="0"/>
              </a:rPr>
              <a:t>Relation between variables:</a:t>
            </a:r>
            <a:endParaRPr lang="en-US" sz="3600" dirty="0">
              <a:solidFill>
                <a:srgbClr val="FF0000"/>
              </a:solidFill>
              <a:latin typeface="Copperplate Gothic Bold" pitchFamily="34" charset="0"/>
            </a:endParaRPr>
          </a:p>
        </p:txBody>
      </p:sp>
      <p:sp>
        <p:nvSpPr>
          <p:cNvPr id="3" name="Text Placeholder 2"/>
          <p:cNvSpPr>
            <a:spLocks noGrp="1"/>
          </p:cNvSpPr>
          <p:nvPr>
            <p:ph type="body" idx="1"/>
          </p:nvPr>
        </p:nvSpPr>
        <p:spPr>
          <a:xfrm>
            <a:off x="838200" y="5181600"/>
            <a:ext cx="6464301" cy="762000"/>
          </a:xfrm>
          <a:solidFill>
            <a:schemeClr val="accent5">
              <a:lumMod val="20000"/>
              <a:lumOff val="80000"/>
            </a:schemeClr>
          </a:solidFill>
        </p:spPr>
        <p:txBody>
          <a:bodyPr>
            <a:normAutofit fontScale="92500"/>
          </a:bodyPr>
          <a:lstStyle/>
          <a:p>
            <a:r>
              <a:rPr lang="en-GB" b="1" dirty="0" smtClean="0">
                <a:solidFill>
                  <a:schemeClr val="accent2">
                    <a:lumMod val="75000"/>
                  </a:schemeClr>
                </a:solidFill>
                <a:latin typeface="Copperplate Gothic Bold" pitchFamily="34" charset="0"/>
              </a:rPr>
              <a:t>Sleeping </a:t>
            </a:r>
            <a:r>
              <a:rPr lang="en-GB" b="1" dirty="0">
                <a:solidFill>
                  <a:schemeClr val="accent2">
                    <a:lumMod val="75000"/>
                  </a:schemeClr>
                </a:solidFill>
                <a:latin typeface="Copperplate Gothic Bold" pitchFamily="34" charset="0"/>
              </a:rPr>
              <a:t>Seconds </a:t>
            </a:r>
            <a:r>
              <a:rPr lang="en-GB" b="1" dirty="0" err="1">
                <a:solidFill>
                  <a:schemeClr val="accent2">
                    <a:lumMod val="75000"/>
                  </a:schemeClr>
                </a:solidFill>
                <a:latin typeface="Copperplate Gothic Bold" pitchFamily="34" charset="0"/>
              </a:rPr>
              <a:t>Vs</a:t>
            </a:r>
            <a:r>
              <a:rPr lang="en-GB" b="1" dirty="0">
                <a:solidFill>
                  <a:schemeClr val="accent2">
                    <a:lumMod val="75000"/>
                  </a:schemeClr>
                </a:solidFill>
                <a:latin typeface="Copperplate Gothic Bold" pitchFamily="34" charset="0"/>
              </a:rPr>
              <a:t> Crying Seconds</a:t>
            </a:r>
            <a:endParaRPr lang="en-US" b="1" dirty="0">
              <a:solidFill>
                <a:schemeClr val="accent2">
                  <a:lumMod val="75000"/>
                </a:schemeClr>
              </a:solidFill>
              <a:latin typeface="Copperplate Gothic Bold" pitchFamily="34" charset="0"/>
            </a:endParaRPr>
          </a:p>
        </p:txBody>
      </p:sp>
      <p:sp>
        <p:nvSpPr>
          <p:cNvPr id="4" name="Text Placeholder 3"/>
          <p:cNvSpPr>
            <a:spLocks noGrp="1"/>
          </p:cNvSpPr>
          <p:nvPr>
            <p:ph type="body" sz="half" idx="3"/>
          </p:nvPr>
        </p:nvSpPr>
        <p:spPr>
          <a:xfrm>
            <a:off x="7848600" y="5105400"/>
            <a:ext cx="6466840" cy="762000"/>
          </a:xfrm>
          <a:solidFill>
            <a:schemeClr val="accent5">
              <a:lumMod val="20000"/>
              <a:lumOff val="80000"/>
            </a:schemeClr>
          </a:solidFill>
        </p:spPr>
        <p:txBody>
          <a:bodyPr>
            <a:normAutofit/>
          </a:bodyPr>
          <a:lstStyle/>
          <a:p>
            <a:r>
              <a:rPr lang="en-GB" b="1" dirty="0" smtClean="0">
                <a:solidFill>
                  <a:schemeClr val="accent2">
                    <a:lumMod val="75000"/>
                  </a:schemeClr>
                </a:solidFill>
                <a:latin typeface="Copperplate Gothic Bold" pitchFamily="34" charset="0"/>
              </a:rPr>
              <a:t>B0ttle </a:t>
            </a:r>
            <a:r>
              <a:rPr lang="en-GB" b="1" dirty="0">
                <a:solidFill>
                  <a:schemeClr val="accent2">
                    <a:lumMod val="75000"/>
                  </a:schemeClr>
                </a:solidFill>
                <a:latin typeface="Copperplate Gothic Bold" pitchFamily="34" charset="0"/>
              </a:rPr>
              <a:t>Amount </a:t>
            </a:r>
            <a:r>
              <a:rPr lang="en-GB" b="1" dirty="0" err="1">
                <a:solidFill>
                  <a:schemeClr val="accent2">
                    <a:lumMod val="75000"/>
                  </a:schemeClr>
                </a:solidFill>
                <a:latin typeface="Copperplate Gothic Bold" pitchFamily="34" charset="0"/>
              </a:rPr>
              <a:t>Vs</a:t>
            </a:r>
            <a:r>
              <a:rPr lang="en-GB" b="1" dirty="0">
                <a:solidFill>
                  <a:schemeClr val="accent2">
                    <a:lumMod val="75000"/>
                  </a:schemeClr>
                </a:solidFill>
                <a:latin typeface="Copperplate Gothic Bold" pitchFamily="34" charset="0"/>
              </a:rPr>
              <a:t> Crying </a:t>
            </a:r>
            <a:r>
              <a:rPr lang="en-GB" b="1" dirty="0" smtClean="0">
                <a:solidFill>
                  <a:schemeClr val="accent2">
                    <a:lumMod val="75000"/>
                  </a:schemeClr>
                </a:solidFill>
                <a:latin typeface="Copperplate Gothic Bold" pitchFamily="34" charset="0"/>
              </a:rPr>
              <a:t>Seconds</a:t>
            </a:r>
            <a:endParaRPr lang="en-US" b="1" dirty="0">
              <a:solidFill>
                <a:schemeClr val="accent2">
                  <a:lumMod val="75000"/>
                </a:schemeClr>
              </a:solidFill>
              <a:latin typeface="Copperplate Gothic Bold" pitchFamily="34" charset="0"/>
            </a:endParaRPr>
          </a:p>
        </p:txBody>
      </p:sp>
      <p:pic>
        <p:nvPicPr>
          <p:cNvPr id="6" name="Content Placeholder 5"/>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685800" y="1219200"/>
            <a:ext cx="6324600" cy="3806256"/>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772400" y="1219201"/>
            <a:ext cx="6400800" cy="3657599"/>
          </a:xfrm>
        </p:spPr>
      </p:pic>
      <p:sp>
        <p:nvSpPr>
          <p:cNvPr id="13" name="TextBox 12"/>
          <p:cNvSpPr txBox="1"/>
          <p:nvPr/>
        </p:nvSpPr>
        <p:spPr>
          <a:xfrm>
            <a:off x="7924800" y="6019800"/>
            <a:ext cx="6400800" cy="830997"/>
          </a:xfrm>
          <a:prstGeom prst="rect">
            <a:avLst/>
          </a:prstGeom>
          <a:noFill/>
        </p:spPr>
        <p:txBody>
          <a:bodyPr wrap="square" rtlCol="0">
            <a:spAutoFit/>
          </a:bodyPr>
          <a:lstStyle/>
          <a:p>
            <a:r>
              <a:rPr lang="en-GB" sz="1100" dirty="0" smtClean="0"/>
              <a:t> </a:t>
            </a:r>
            <a:r>
              <a:rPr lang="en-GB" sz="1600" b="1" dirty="0">
                <a:solidFill>
                  <a:srgbClr val="002060"/>
                </a:solidFill>
              </a:rPr>
              <a:t>As bottle amount i.e. Milk drank by baby increases crying seconds decreases means more milk drank by baby more time he/she will sleep</a:t>
            </a:r>
            <a:endParaRPr lang="en-US" sz="1600" b="1" dirty="0">
              <a:solidFill>
                <a:srgbClr val="002060"/>
              </a:solidFill>
            </a:endParaRPr>
          </a:p>
        </p:txBody>
      </p:sp>
      <p:sp>
        <p:nvSpPr>
          <p:cNvPr id="14" name="TextBox 13"/>
          <p:cNvSpPr txBox="1"/>
          <p:nvPr/>
        </p:nvSpPr>
        <p:spPr>
          <a:xfrm>
            <a:off x="838200" y="6019800"/>
            <a:ext cx="6477000" cy="584775"/>
          </a:xfrm>
          <a:prstGeom prst="rect">
            <a:avLst/>
          </a:prstGeom>
          <a:noFill/>
        </p:spPr>
        <p:txBody>
          <a:bodyPr wrap="square" rtlCol="0">
            <a:spAutoFit/>
          </a:bodyPr>
          <a:lstStyle/>
          <a:p>
            <a:r>
              <a:rPr lang="en-GB" sz="1600" b="1" dirty="0" smtClean="0">
                <a:solidFill>
                  <a:srgbClr val="002060"/>
                </a:solidFill>
              </a:rPr>
              <a:t>Sleeping </a:t>
            </a:r>
            <a:r>
              <a:rPr lang="en-GB" sz="1600" b="1" dirty="0">
                <a:solidFill>
                  <a:srgbClr val="002060"/>
                </a:solidFill>
              </a:rPr>
              <a:t>Seconds &amp; Crying Seconds are negatively correlated i.e. more baby cried less he/she will sleep &amp; </a:t>
            </a:r>
            <a:r>
              <a:rPr lang="en-GB" sz="1600" b="1" dirty="0" smtClean="0">
                <a:solidFill>
                  <a:srgbClr val="002060"/>
                </a:solidFill>
              </a:rPr>
              <a:t>vice versa</a:t>
            </a:r>
            <a:endParaRPr lang="en-US" sz="1600" b="1" dirty="0">
              <a:solidFill>
                <a:srgbClr val="002060"/>
              </a:solidFill>
            </a:endParaRPr>
          </a:p>
        </p:txBody>
      </p:sp>
    </p:spTree>
    <p:extLst>
      <p:ext uri="{BB962C8B-B14F-4D97-AF65-F5344CB8AC3E}">
        <p14:creationId xmlns:p14="http://schemas.microsoft.com/office/powerpoint/2010/main" val="53873460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solidFill>
                  <a:srgbClr val="FF0000"/>
                </a:solidFill>
                <a:latin typeface="Copperplate Gothic Bold" pitchFamily="34" charset="0"/>
              </a:rPr>
              <a:t>Pumping details:</a:t>
            </a:r>
            <a:endParaRPr lang="en-US" sz="3600" dirty="0">
              <a:solidFill>
                <a:srgbClr val="FF0000"/>
              </a:solidFill>
              <a:latin typeface="Copperplate Gothic Bold"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600200"/>
            <a:ext cx="9144000" cy="3581400"/>
          </a:xfrm>
        </p:spPr>
      </p:pic>
      <p:sp>
        <p:nvSpPr>
          <p:cNvPr id="6" name="TextBox 5"/>
          <p:cNvSpPr txBox="1"/>
          <p:nvPr/>
        </p:nvSpPr>
        <p:spPr>
          <a:xfrm>
            <a:off x="3276600" y="5334000"/>
            <a:ext cx="10515600" cy="338554"/>
          </a:xfrm>
          <a:prstGeom prst="rect">
            <a:avLst/>
          </a:prstGeom>
          <a:noFill/>
        </p:spPr>
        <p:txBody>
          <a:bodyPr wrap="square" rtlCol="0">
            <a:spAutoFit/>
          </a:bodyPr>
          <a:lstStyle/>
          <a:p>
            <a:r>
              <a:rPr lang="en-GB" sz="1600" b="1" dirty="0" smtClean="0">
                <a:solidFill>
                  <a:srgbClr val="FF0000"/>
                </a:solidFill>
              </a:rPr>
              <a:t>There </a:t>
            </a:r>
            <a:r>
              <a:rPr lang="en-GB" sz="1600" b="1" dirty="0">
                <a:solidFill>
                  <a:srgbClr val="FF0000"/>
                </a:solidFill>
              </a:rPr>
              <a:t>is no significant difference in pumping time whether its first time parent or not</a:t>
            </a:r>
            <a:endParaRPr lang="en-US" sz="1600" b="1" dirty="0">
              <a:solidFill>
                <a:srgbClr val="FF0000"/>
              </a:solidFill>
            </a:endParaRPr>
          </a:p>
        </p:txBody>
      </p:sp>
    </p:spTree>
    <p:extLst>
      <p:ext uri="{BB962C8B-B14F-4D97-AF65-F5344CB8AC3E}">
        <p14:creationId xmlns:p14="http://schemas.microsoft.com/office/powerpoint/2010/main" val="292687798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2" y="273059"/>
            <a:ext cx="13167362" cy="869947"/>
          </a:xfrm>
        </p:spPr>
        <p:txBody>
          <a:bodyPr>
            <a:normAutofit/>
          </a:bodyPr>
          <a:lstStyle/>
          <a:p>
            <a:r>
              <a:rPr lang="en-US" sz="3600" dirty="0" smtClean="0">
                <a:solidFill>
                  <a:srgbClr val="FF0000"/>
                </a:solidFill>
                <a:latin typeface="Copperplate Gothic Bold" pitchFamily="34" charset="0"/>
              </a:rPr>
              <a:t>Babies details:</a:t>
            </a:r>
            <a:endParaRPr lang="en-US" sz="3600" dirty="0">
              <a:solidFill>
                <a:srgbClr val="FF0000"/>
              </a:solidFill>
              <a:latin typeface="Copperplate Gothic Bold" pitchFamily="34" charset="0"/>
            </a:endParaRPr>
          </a:p>
        </p:txBody>
      </p:sp>
      <p:sp>
        <p:nvSpPr>
          <p:cNvPr id="3" name="Text Placeholder 2"/>
          <p:cNvSpPr>
            <a:spLocks noGrp="1"/>
          </p:cNvSpPr>
          <p:nvPr>
            <p:ph type="body" idx="1"/>
          </p:nvPr>
        </p:nvSpPr>
        <p:spPr>
          <a:xfrm>
            <a:off x="685800" y="4953000"/>
            <a:ext cx="6464301" cy="762000"/>
          </a:xfrm>
          <a:solidFill>
            <a:schemeClr val="accent5">
              <a:lumMod val="20000"/>
              <a:lumOff val="80000"/>
            </a:schemeClr>
          </a:solidFill>
        </p:spPr>
        <p:txBody>
          <a:bodyPr>
            <a:normAutofit/>
          </a:bodyPr>
          <a:lstStyle/>
          <a:p>
            <a:r>
              <a:rPr lang="en-GB" b="1" dirty="0" smtClean="0">
                <a:solidFill>
                  <a:srgbClr val="C00000"/>
                </a:solidFill>
                <a:latin typeface="Copperplate Gothic Bold" pitchFamily="34" charset="0"/>
              </a:rPr>
              <a:t>Top10 Babies who cried most</a:t>
            </a:r>
            <a:endParaRPr lang="en-US" b="1" dirty="0">
              <a:solidFill>
                <a:srgbClr val="C00000"/>
              </a:solidFill>
              <a:latin typeface="Copperplate Gothic Bold" pitchFamily="34" charset="0"/>
            </a:endParaRPr>
          </a:p>
        </p:txBody>
      </p:sp>
      <p:sp>
        <p:nvSpPr>
          <p:cNvPr id="4" name="Text Placeholder 3"/>
          <p:cNvSpPr>
            <a:spLocks noGrp="1"/>
          </p:cNvSpPr>
          <p:nvPr>
            <p:ph type="body" sz="half" idx="3"/>
          </p:nvPr>
        </p:nvSpPr>
        <p:spPr>
          <a:xfrm>
            <a:off x="7848600" y="4953000"/>
            <a:ext cx="6466840" cy="762000"/>
          </a:xfrm>
          <a:solidFill>
            <a:schemeClr val="accent5">
              <a:lumMod val="20000"/>
              <a:lumOff val="80000"/>
            </a:schemeClr>
          </a:solidFill>
        </p:spPr>
        <p:txBody>
          <a:bodyPr>
            <a:normAutofit/>
          </a:bodyPr>
          <a:lstStyle/>
          <a:p>
            <a:r>
              <a:rPr lang="en-GB" b="1" dirty="0" smtClean="0">
                <a:solidFill>
                  <a:schemeClr val="accent2">
                    <a:lumMod val="75000"/>
                  </a:schemeClr>
                </a:solidFill>
                <a:latin typeface="Copperplate Gothic Bold" pitchFamily="34" charset="0"/>
              </a:rPr>
              <a:t>Top10 </a:t>
            </a:r>
            <a:r>
              <a:rPr lang="en-GB" b="1" dirty="0">
                <a:solidFill>
                  <a:schemeClr val="accent2">
                    <a:lumMod val="75000"/>
                  </a:schemeClr>
                </a:solidFill>
                <a:latin typeface="Copperplate Gothic Bold" pitchFamily="34" charset="0"/>
              </a:rPr>
              <a:t>Babies Who Sleep Most</a:t>
            </a:r>
            <a:endParaRPr lang="en-US" b="1" dirty="0">
              <a:solidFill>
                <a:schemeClr val="accent2">
                  <a:lumMod val="75000"/>
                </a:schemeClr>
              </a:solidFill>
              <a:latin typeface="Copperplate Gothic Bold" pitchFamily="34" charset="0"/>
            </a:endParaRPr>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381000" y="1066800"/>
            <a:ext cx="6789423" cy="373380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543800" y="1066801"/>
            <a:ext cx="6389688" cy="3682944"/>
          </a:xfrm>
        </p:spPr>
      </p:pic>
      <p:sp>
        <p:nvSpPr>
          <p:cNvPr id="13" name="TextBox 12"/>
          <p:cNvSpPr txBox="1"/>
          <p:nvPr/>
        </p:nvSpPr>
        <p:spPr>
          <a:xfrm>
            <a:off x="685800" y="5867400"/>
            <a:ext cx="6324600" cy="584775"/>
          </a:xfrm>
          <a:prstGeom prst="rect">
            <a:avLst/>
          </a:prstGeom>
          <a:noFill/>
        </p:spPr>
        <p:txBody>
          <a:bodyPr wrap="square" rtlCol="0">
            <a:spAutoFit/>
          </a:bodyPr>
          <a:lstStyle/>
          <a:p>
            <a:r>
              <a:rPr lang="en-GB" sz="1600" b="1" dirty="0" err="1" smtClean="0">
                <a:solidFill>
                  <a:srgbClr val="002060"/>
                </a:solidFill>
              </a:rPr>
              <a:t>Yenapova</a:t>
            </a:r>
            <a:r>
              <a:rPr lang="en-GB" sz="1600" b="1" dirty="0" smtClean="0">
                <a:solidFill>
                  <a:srgbClr val="002060"/>
                </a:solidFill>
              </a:rPr>
              <a:t> Medical </a:t>
            </a:r>
            <a:r>
              <a:rPr lang="en-GB" sz="1600" b="1" dirty="0">
                <a:solidFill>
                  <a:srgbClr val="002060"/>
                </a:solidFill>
              </a:rPr>
              <a:t>College need to take extra care of these </a:t>
            </a:r>
            <a:r>
              <a:rPr lang="en-GB" sz="1600" b="1" dirty="0" smtClean="0">
                <a:solidFill>
                  <a:srgbClr val="002060"/>
                </a:solidFill>
              </a:rPr>
              <a:t>babies</a:t>
            </a:r>
            <a:endParaRPr lang="en-US" sz="1600" b="1" dirty="0">
              <a:solidFill>
                <a:srgbClr val="002060"/>
              </a:solidFill>
            </a:endParaRPr>
          </a:p>
        </p:txBody>
      </p:sp>
      <p:sp>
        <p:nvSpPr>
          <p:cNvPr id="15" name="TextBox 14"/>
          <p:cNvSpPr txBox="1"/>
          <p:nvPr/>
        </p:nvSpPr>
        <p:spPr>
          <a:xfrm>
            <a:off x="7848600" y="5867400"/>
            <a:ext cx="6400800" cy="338554"/>
          </a:xfrm>
          <a:prstGeom prst="rect">
            <a:avLst/>
          </a:prstGeom>
          <a:noFill/>
        </p:spPr>
        <p:txBody>
          <a:bodyPr wrap="square" rtlCol="0">
            <a:spAutoFit/>
          </a:bodyPr>
          <a:lstStyle/>
          <a:p>
            <a:r>
              <a:rPr lang="en-GB" sz="1600" b="1" dirty="0">
                <a:solidFill>
                  <a:srgbClr val="002060"/>
                </a:solidFill>
              </a:rPr>
              <a:t>Seems like healthy babies among all</a:t>
            </a:r>
            <a:endParaRPr lang="en-US" sz="1600" b="1" dirty="0">
              <a:solidFill>
                <a:srgbClr val="002060"/>
              </a:solidFill>
            </a:endParaRPr>
          </a:p>
        </p:txBody>
      </p:sp>
    </p:spTree>
    <p:extLst>
      <p:ext uri="{BB962C8B-B14F-4D97-AF65-F5344CB8AC3E}">
        <p14:creationId xmlns:p14="http://schemas.microsoft.com/office/powerpoint/2010/main" val="340432780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2" y="273053"/>
            <a:ext cx="13167362" cy="869947"/>
          </a:xfrm>
        </p:spPr>
        <p:txBody>
          <a:bodyPr>
            <a:normAutofit/>
          </a:bodyPr>
          <a:lstStyle/>
          <a:p>
            <a:r>
              <a:rPr lang="en-US" sz="3600" dirty="0" smtClean="0">
                <a:solidFill>
                  <a:srgbClr val="FF0000"/>
                </a:solidFill>
                <a:latin typeface="Copperplate Gothic Bold" pitchFamily="34" charset="0"/>
              </a:rPr>
              <a:t>hour- Wise Information:</a:t>
            </a:r>
            <a:endParaRPr lang="en-US" sz="3600" dirty="0">
              <a:solidFill>
                <a:srgbClr val="FF0000"/>
              </a:solidFill>
              <a:latin typeface="Copperplate Gothic Bold" pitchFamily="34" charset="0"/>
            </a:endParaRPr>
          </a:p>
        </p:txBody>
      </p:sp>
      <p:sp>
        <p:nvSpPr>
          <p:cNvPr id="3" name="Text Placeholder 2"/>
          <p:cNvSpPr>
            <a:spLocks noGrp="1"/>
          </p:cNvSpPr>
          <p:nvPr>
            <p:ph type="body" idx="1"/>
          </p:nvPr>
        </p:nvSpPr>
        <p:spPr>
          <a:xfrm>
            <a:off x="762000" y="4953000"/>
            <a:ext cx="6464301" cy="762000"/>
          </a:xfrm>
          <a:solidFill>
            <a:schemeClr val="accent5">
              <a:lumMod val="20000"/>
              <a:lumOff val="80000"/>
            </a:schemeClr>
          </a:solidFill>
          <a:ln>
            <a:solidFill>
              <a:schemeClr val="accent4">
                <a:lumMod val="20000"/>
                <a:lumOff val="80000"/>
              </a:schemeClr>
            </a:solidFill>
          </a:ln>
        </p:spPr>
        <p:txBody>
          <a:bodyPr/>
          <a:lstStyle/>
          <a:p>
            <a:r>
              <a:rPr lang="en-US" b="1" dirty="0" smtClean="0">
                <a:solidFill>
                  <a:schemeClr val="accent2">
                    <a:lumMod val="75000"/>
                  </a:schemeClr>
                </a:solidFill>
                <a:latin typeface="Copperplate Gothic Bold" pitchFamily="34" charset="0"/>
              </a:rPr>
              <a:t>Hours - Wise  Sleeping  Details</a:t>
            </a:r>
            <a:endParaRPr lang="en-US" b="1" dirty="0">
              <a:solidFill>
                <a:schemeClr val="accent2">
                  <a:lumMod val="75000"/>
                </a:schemeClr>
              </a:solidFill>
              <a:latin typeface="Copperplate Gothic Bold" pitchFamily="34" charset="0"/>
            </a:endParaRPr>
          </a:p>
        </p:txBody>
      </p:sp>
      <p:sp>
        <p:nvSpPr>
          <p:cNvPr id="4" name="Text Placeholder 3"/>
          <p:cNvSpPr>
            <a:spLocks noGrp="1"/>
          </p:cNvSpPr>
          <p:nvPr>
            <p:ph type="body" sz="half" idx="3"/>
          </p:nvPr>
        </p:nvSpPr>
        <p:spPr>
          <a:xfrm>
            <a:off x="7467600" y="4953000"/>
            <a:ext cx="6466840" cy="762000"/>
          </a:xfrm>
          <a:solidFill>
            <a:schemeClr val="accent5">
              <a:lumMod val="20000"/>
              <a:lumOff val="80000"/>
            </a:schemeClr>
          </a:solidFill>
        </p:spPr>
        <p:txBody>
          <a:bodyPr/>
          <a:lstStyle/>
          <a:p>
            <a:r>
              <a:rPr lang="en-US" b="1" dirty="0">
                <a:solidFill>
                  <a:schemeClr val="accent2">
                    <a:lumMod val="75000"/>
                  </a:schemeClr>
                </a:solidFill>
                <a:latin typeface="Copperplate Gothic Bold" pitchFamily="34" charset="0"/>
              </a:rPr>
              <a:t>Hour-Wise Feeding Details</a:t>
            </a:r>
          </a:p>
        </p:txBody>
      </p:sp>
      <p:pic>
        <p:nvPicPr>
          <p:cNvPr id="9" name="Content Placeholder 8"/>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62000" y="1193631"/>
            <a:ext cx="6464300" cy="3657600"/>
          </a:xfrm>
        </p:spPr>
      </p:pic>
      <p:pic>
        <p:nvPicPr>
          <p:cNvPr id="14" name="Content Placeholder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432675" y="1219201"/>
            <a:ext cx="6465888" cy="3657599"/>
          </a:xfrm>
        </p:spPr>
      </p:pic>
      <p:sp>
        <p:nvSpPr>
          <p:cNvPr id="16" name="TextBox 15"/>
          <p:cNvSpPr txBox="1"/>
          <p:nvPr/>
        </p:nvSpPr>
        <p:spPr>
          <a:xfrm>
            <a:off x="762000" y="5943600"/>
            <a:ext cx="6477000" cy="584775"/>
          </a:xfrm>
          <a:prstGeom prst="rect">
            <a:avLst/>
          </a:prstGeom>
          <a:noFill/>
        </p:spPr>
        <p:txBody>
          <a:bodyPr wrap="square" rtlCol="0">
            <a:spAutoFit/>
          </a:bodyPr>
          <a:lstStyle/>
          <a:p>
            <a:r>
              <a:rPr lang="en-GB" sz="1600" b="1" dirty="0">
                <a:solidFill>
                  <a:srgbClr val="FF0000"/>
                </a:solidFill>
              </a:rPr>
              <a:t>Between 7 to 12 Babies sleep most</a:t>
            </a:r>
          </a:p>
          <a:p>
            <a:r>
              <a:rPr lang="en-GB" sz="1600" b="1" dirty="0" smtClean="0">
                <a:solidFill>
                  <a:srgbClr val="FF0000"/>
                </a:solidFill>
              </a:rPr>
              <a:t>Between </a:t>
            </a:r>
            <a:r>
              <a:rPr lang="en-GB" sz="1600" b="1" dirty="0">
                <a:solidFill>
                  <a:srgbClr val="FF0000"/>
                </a:solidFill>
              </a:rPr>
              <a:t>1 to 5 Babies sleep less</a:t>
            </a:r>
            <a:endParaRPr lang="en-US" sz="1600" b="1" dirty="0">
              <a:solidFill>
                <a:srgbClr val="FF0000"/>
              </a:solidFill>
            </a:endParaRPr>
          </a:p>
        </p:txBody>
      </p:sp>
      <p:sp>
        <p:nvSpPr>
          <p:cNvPr id="17" name="TextBox 16"/>
          <p:cNvSpPr txBox="1"/>
          <p:nvPr/>
        </p:nvSpPr>
        <p:spPr>
          <a:xfrm>
            <a:off x="7467600" y="5943600"/>
            <a:ext cx="6477000" cy="338554"/>
          </a:xfrm>
          <a:prstGeom prst="rect">
            <a:avLst/>
          </a:prstGeom>
          <a:noFill/>
        </p:spPr>
        <p:txBody>
          <a:bodyPr wrap="square" rtlCol="0">
            <a:spAutoFit/>
          </a:bodyPr>
          <a:lstStyle/>
          <a:p>
            <a:r>
              <a:rPr lang="en-GB" sz="1600" b="1" dirty="0">
                <a:solidFill>
                  <a:srgbClr val="FF0000"/>
                </a:solidFill>
              </a:rPr>
              <a:t>Mostly feeding details have been taken at 11 pm</a:t>
            </a:r>
            <a:endParaRPr lang="en-US" sz="1600" b="1" dirty="0">
              <a:solidFill>
                <a:srgbClr val="FF0000"/>
              </a:solidFill>
            </a:endParaRPr>
          </a:p>
        </p:txBody>
      </p:sp>
    </p:spTree>
    <p:extLst>
      <p:ext uri="{BB962C8B-B14F-4D97-AF65-F5344CB8AC3E}">
        <p14:creationId xmlns:p14="http://schemas.microsoft.com/office/powerpoint/2010/main" val="303215053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2" y="273053"/>
            <a:ext cx="13167362" cy="869947"/>
          </a:xfrm>
        </p:spPr>
        <p:txBody>
          <a:bodyPr>
            <a:normAutofit/>
          </a:bodyPr>
          <a:lstStyle/>
          <a:p>
            <a:r>
              <a:rPr lang="en-US" sz="3600" dirty="0" smtClean="0">
                <a:solidFill>
                  <a:srgbClr val="FF0000"/>
                </a:solidFill>
                <a:latin typeface="Copperplate Gothic Bold" pitchFamily="34" charset="0"/>
              </a:rPr>
              <a:t>month- Wise Information:</a:t>
            </a:r>
            <a:endParaRPr lang="en-US" sz="3600" dirty="0">
              <a:solidFill>
                <a:srgbClr val="FF0000"/>
              </a:solidFill>
              <a:latin typeface="Copperplate Gothic Bold" pitchFamily="34" charset="0"/>
            </a:endParaRPr>
          </a:p>
        </p:txBody>
      </p:sp>
      <p:sp>
        <p:nvSpPr>
          <p:cNvPr id="3" name="Text Placeholder 2"/>
          <p:cNvSpPr>
            <a:spLocks noGrp="1"/>
          </p:cNvSpPr>
          <p:nvPr>
            <p:ph type="body" idx="1"/>
          </p:nvPr>
        </p:nvSpPr>
        <p:spPr>
          <a:xfrm>
            <a:off x="762000" y="4953000"/>
            <a:ext cx="6464301" cy="762000"/>
          </a:xfrm>
          <a:solidFill>
            <a:schemeClr val="accent5">
              <a:lumMod val="20000"/>
              <a:lumOff val="80000"/>
            </a:schemeClr>
          </a:solidFill>
          <a:ln>
            <a:solidFill>
              <a:schemeClr val="accent4">
                <a:lumMod val="20000"/>
                <a:lumOff val="80000"/>
              </a:schemeClr>
            </a:solidFill>
          </a:ln>
        </p:spPr>
        <p:txBody>
          <a:bodyPr/>
          <a:lstStyle/>
          <a:p>
            <a:r>
              <a:rPr lang="en-US" b="1" dirty="0" smtClean="0">
                <a:solidFill>
                  <a:schemeClr val="accent2">
                    <a:lumMod val="75000"/>
                  </a:schemeClr>
                </a:solidFill>
                <a:latin typeface="Copperplate Gothic Bold" pitchFamily="34" charset="0"/>
              </a:rPr>
              <a:t>month - Wise  Sleeping  Details</a:t>
            </a:r>
            <a:endParaRPr lang="en-US" b="1" dirty="0">
              <a:solidFill>
                <a:schemeClr val="accent2">
                  <a:lumMod val="75000"/>
                </a:schemeClr>
              </a:solidFill>
              <a:latin typeface="Copperplate Gothic Bold" pitchFamily="34" charset="0"/>
            </a:endParaRPr>
          </a:p>
        </p:txBody>
      </p:sp>
      <p:sp>
        <p:nvSpPr>
          <p:cNvPr id="4" name="Text Placeholder 3"/>
          <p:cNvSpPr>
            <a:spLocks noGrp="1"/>
          </p:cNvSpPr>
          <p:nvPr>
            <p:ph type="body" sz="half" idx="3"/>
          </p:nvPr>
        </p:nvSpPr>
        <p:spPr>
          <a:xfrm>
            <a:off x="7467600" y="4953000"/>
            <a:ext cx="6466840" cy="762000"/>
          </a:xfrm>
          <a:solidFill>
            <a:schemeClr val="accent5">
              <a:lumMod val="20000"/>
              <a:lumOff val="80000"/>
            </a:schemeClr>
          </a:solidFill>
        </p:spPr>
        <p:txBody>
          <a:bodyPr/>
          <a:lstStyle/>
          <a:p>
            <a:r>
              <a:rPr lang="en-US" b="1" dirty="0" smtClean="0">
                <a:solidFill>
                  <a:schemeClr val="accent2">
                    <a:lumMod val="75000"/>
                  </a:schemeClr>
                </a:solidFill>
                <a:latin typeface="Copperplate Gothic Bold" pitchFamily="34" charset="0"/>
              </a:rPr>
              <a:t>Month - Wise  crying  Details</a:t>
            </a:r>
            <a:endParaRPr lang="en-US" b="1" dirty="0">
              <a:solidFill>
                <a:schemeClr val="accent2">
                  <a:lumMod val="75000"/>
                </a:schemeClr>
              </a:solidFill>
              <a:latin typeface="Copperplate Gothic Bold" pitchFamily="34" charset="0"/>
            </a:endParaRPr>
          </a:p>
        </p:txBody>
      </p:sp>
      <p:pic>
        <p:nvPicPr>
          <p:cNvPr id="18" name="Content Placeholder 1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67600" y="1295400"/>
            <a:ext cx="6467475" cy="3352800"/>
          </a:xfrm>
        </p:spPr>
      </p:pic>
      <p:pic>
        <p:nvPicPr>
          <p:cNvPr id="15" name="Content Placeholder 14"/>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731838" y="1371601"/>
            <a:ext cx="6464300" cy="3420198"/>
          </a:xfrm>
        </p:spPr>
      </p:pic>
    </p:spTree>
    <p:extLst>
      <p:ext uri="{BB962C8B-B14F-4D97-AF65-F5344CB8AC3E}">
        <p14:creationId xmlns:p14="http://schemas.microsoft.com/office/powerpoint/2010/main" val="2454329627"/>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529</Words>
  <Application>Microsoft Office PowerPoint</Application>
  <PresentationFormat>Custom</PresentationFormat>
  <Paragraphs>67</Paragraphs>
  <Slides>15</Slides>
  <Notes>3</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Concourse</vt:lpstr>
      <vt:lpstr>1_Concourse</vt:lpstr>
      <vt:lpstr>2_Concourse</vt:lpstr>
      <vt:lpstr>DECODE 9.2 (ML HACKATHON)</vt:lpstr>
      <vt:lpstr>INTRODUCTION:</vt:lpstr>
      <vt:lpstr>PROBLEM STATEMENT:</vt:lpstr>
      <vt:lpstr>Correlation  between  all  variables:</vt:lpstr>
      <vt:lpstr>Relation between variables:</vt:lpstr>
      <vt:lpstr>Pumping details:</vt:lpstr>
      <vt:lpstr>Babies details:</vt:lpstr>
      <vt:lpstr>hour- Wise Information:</vt:lpstr>
      <vt:lpstr>month- Wise Information:</vt:lpstr>
      <vt:lpstr>Day- wise feeding details:</vt:lpstr>
      <vt:lpstr>Dataset:</vt:lpstr>
      <vt:lpstr>Checking Relationship:</vt:lpstr>
      <vt:lpstr>Model Making:</vt:lpstr>
      <vt:lpstr>INSIGHTS: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cp:revision>
  <dcterms:created xsi:type="dcterms:W3CDTF">2021-01-10T04:27:07Z</dcterms:created>
  <dcterms:modified xsi:type="dcterms:W3CDTF">2021-01-10T14:25:00Z</dcterms:modified>
</cp:coreProperties>
</file>