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72" r:id="rId7"/>
    <p:sldId id="264" r:id="rId8"/>
    <p:sldId id="265" r:id="rId9"/>
    <p:sldId id="269" r:id="rId10"/>
    <p:sldId id="266" r:id="rId11"/>
    <p:sldId id="267" r:id="rId12"/>
    <p:sldId id="274" r:id="rId13"/>
    <p:sldId id="275" r:id="rId14"/>
    <p:sldId id="268" r:id="rId15"/>
    <p:sldId id="270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3DD"/>
    <a:srgbClr val="062942"/>
    <a:srgbClr val="91CB3B"/>
    <a:srgbClr val="EAF6F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449A-B063-4C9D-8AEF-4DB63A65E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EBD41-1CC8-4990-A8DA-80BE91A69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A316-3211-4A1A-82FE-71F4F248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CF14-A823-4DEF-8621-33B72A0F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80A2-F5DC-4742-B467-1F471C1A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00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48E9-3D52-4471-993A-0D6E84F1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7E0B1-98BC-46A2-B7E6-6EAFEBDA3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7681B-B8B2-4B96-B8CB-D65C1C12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9CD4B-E1D5-4102-90D1-CDEC1B12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58C1-FF09-4CE4-9A4F-4D4D1366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74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939BB-CBA9-4520-9407-9F557A5CC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14CFE-BD25-43DA-A768-01CA69801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1672-6C8B-4402-9B7F-4FE9B6D6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4C3F0-2F09-4D32-A3AC-64B8F298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DA52-B41C-4747-B549-D61D1FFA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61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F7AB-D15F-4CE9-B35D-CE4A95B2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F854-1132-484C-95FC-3934F387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C44A1-21AF-47EC-B6E9-76D6BEDF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516E2-B5F2-4B59-B570-3749AE36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03BB-967E-4D41-8EBF-E71C9757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93C1-B2FC-47E6-853F-808E251E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8063B-88BC-461C-876E-FFA43B5E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8C96A-40EA-4EB5-9071-6D339BC4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E8BD-5BAF-4A49-A582-8B4E4B36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C0BBF-3905-486E-9B3F-24A38ED8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43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B9AE-A0EA-4046-8EFB-924E481E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2D20-482D-46D0-B682-9B51C26FA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3B310-7373-4B4C-8BA1-6D4866F08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1FD65-0D1B-47E1-8E08-87105C4A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0BCB2-2E3F-464A-91A2-FF83F332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F4BBC-3120-4B85-A1E2-E13B8D52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76AA-C122-47A2-8904-CED75FCE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B8656-5037-4971-82F8-B20403DBB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98E3C-EE76-4982-BBDC-F5ADC5D7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C4B4A-EAD5-4F9F-9FA8-57DA644A4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AA935-969E-4706-AB12-CAFD68CD4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4F731-363B-48D0-9ACF-B9D85F6C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608AB-79C5-4C0D-9927-6C2CDACA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694AD-4530-4FCE-BB4F-BCA2D5DF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A148-8559-448D-98F4-98C275E3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675AD-4048-46F2-BDA1-DC27D546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4D5C-7FDE-4FEB-8ACB-F330A154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964E3-B9A2-4D6B-B4B4-C6E92D0E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8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90685-38C0-42B2-A14C-A1C510DE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4F6B8-2012-4D03-9589-C35CEF90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4AAD1-19B2-4844-BCD4-27D9029F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1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0B40-5A89-4AC8-A1DF-1DAF5CF8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DA96-548B-4432-8359-93B47B104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9E6AA-6423-4DEC-992C-8E37351B4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C27A6-84B8-4A81-8BE1-4A9F560C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4D2BF-FFE8-44CF-943B-DCE01D4C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212E4-1B98-40D7-B9EA-65E6CE8E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58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4AEB-9122-4F0C-93E6-986C2E34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E5F55-EE31-46F8-B5E3-9BFA1AA54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500E1-68BD-4395-8E3D-E1ABEAA0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8B80-2176-4C75-B61D-39376482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80D2-E000-4033-A3CD-67638EA2647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8967-B0B1-40C7-B2B4-CF4B24CA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84FE1-4C19-4534-B1C7-E1121E6B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9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EB932-65FA-4C37-8067-745BFABD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76378-EE42-4C79-B66E-EF9C30C0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39F37-33C5-4BAF-98A1-375B229CF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80D2-E000-4033-A3CD-67638EA2647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BB44B-7696-4576-AE28-C48E4D9BC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802C-56E4-4724-BBC6-7BE060AB8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748E-E0F4-4CDE-9317-3BCD3CA6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8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96784-E8C4-4E2E-9737-42487EF9F753}"/>
              </a:ext>
            </a:extLst>
          </p:cNvPr>
          <p:cNvSpPr txBox="1"/>
          <p:nvPr/>
        </p:nvSpPr>
        <p:spPr>
          <a:xfrm>
            <a:off x="3390537" y="2559219"/>
            <a:ext cx="541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06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A0AD4-B058-431F-9D15-8DCE2D8DE657}"/>
              </a:ext>
            </a:extLst>
          </p:cNvPr>
          <p:cNvSpPr txBox="1"/>
          <p:nvPr/>
        </p:nvSpPr>
        <p:spPr>
          <a:xfrm>
            <a:off x="3180455" y="3440029"/>
            <a:ext cx="583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D83DD"/>
                </a:solidFill>
                <a:latin typeface="Arial" panose="020B0604020202020204" pitchFamily="34" charset="0"/>
                <a:ea typeface="Jost* 400 Book" pitchFamily="50" charset="0"/>
                <a:cs typeface="Arial" panose="020B0604020202020204" pitchFamily="34" charset="0"/>
              </a:rPr>
              <a:t>One Stop Financial Tools For Investment</a:t>
            </a:r>
          </a:p>
        </p:txBody>
      </p:sp>
    </p:spTree>
    <p:extLst>
      <p:ext uri="{BB962C8B-B14F-4D97-AF65-F5344CB8AC3E}">
        <p14:creationId xmlns:p14="http://schemas.microsoft.com/office/powerpoint/2010/main" val="41605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xit" presetSubtype="0" fill="hold" grpId="2" nodeType="after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3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" dur="3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3" grpId="0"/>
      <p:bldP spid="3" grpId="1"/>
      <p:bldP spid="3" grpId="2"/>
      <p:bldP spid="3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38046" y="625648"/>
            <a:ext cx="17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0592F-3A3F-44F9-B32D-C323D249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4" y="978964"/>
            <a:ext cx="7166465" cy="3710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16201A-8F1D-4782-A965-2FC38DC1F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05" y="3153845"/>
            <a:ext cx="6888088" cy="369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0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38046" y="625648"/>
            <a:ext cx="17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DCEC9-7576-491D-9EF4-18D9FBC1B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94" y="1052736"/>
            <a:ext cx="8513212" cy="56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9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38046" y="625648"/>
            <a:ext cx="17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8F4D9-3BFA-4DBE-953C-0D85F9FBA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8" y="1025758"/>
            <a:ext cx="10269910" cy="576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9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38046" y="625648"/>
            <a:ext cx="17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055981-C37E-4CC4-94D6-E2CB6895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39" y="1488074"/>
            <a:ext cx="8434272" cy="47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66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38046" y="625648"/>
            <a:ext cx="17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BE69D-FFE9-4588-B975-05DBC1E52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8" b="14099"/>
          <a:stretch/>
        </p:blipFill>
        <p:spPr>
          <a:xfrm>
            <a:off x="958677" y="1351722"/>
            <a:ext cx="10410636" cy="477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2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04607" y="656660"/>
            <a:ext cx="2441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11F2A-F2D5-4183-813A-603CD77397C2}"/>
              </a:ext>
            </a:extLst>
          </p:cNvPr>
          <p:cNvSpPr txBox="1"/>
          <p:nvPr/>
        </p:nvSpPr>
        <p:spPr>
          <a:xfrm>
            <a:off x="1169337" y="1341076"/>
            <a:ext cx="10172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Block Chain to Store user Data in a decentralised System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BADFD-BFCC-4722-AF96-63430E3DC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6" y="2043933"/>
            <a:ext cx="10075808" cy="42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9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04607" y="656660"/>
            <a:ext cx="2441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11F2A-F2D5-4183-813A-603CD77397C2}"/>
              </a:ext>
            </a:extLst>
          </p:cNvPr>
          <p:cNvSpPr txBox="1"/>
          <p:nvPr/>
        </p:nvSpPr>
        <p:spPr>
          <a:xfrm>
            <a:off x="1009946" y="1383765"/>
            <a:ext cx="10172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Recommendation System to make prediction on best Stock to invest in , best mutual funds to purchase and invest in automatically using a bot.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2F79A-D2DD-4180-AE1B-973D874C9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5" t="33877" r="66349" b="19382"/>
          <a:stretch/>
        </p:blipFill>
        <p:spPr>
          <a:xfrm>
            <a:off x="3615654" y="2861093"/>
            <a:ext cx="5427677" cy="3408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393563-37BF-4181-BC71-FF1AB5A89084}"/>
              </a:ext>
            </a:extLst>
          </p:cNvPr>
          <p:cNvSpPr txBox="1"/>
          <p:nvPr/>
        </p:nvSpPr>
        <p:spPr>
          <a:xfrm>
            <a:off x="6782969" y="6119366"/>
            <a:ext cx="42401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* Screenshot of my Jupyter Notebook.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0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3EA94-2545-4EEB-B3AD-EE269F489E4A}"/>
              </a:ext>
            </a:extLst>
          </p:cNvPr>
          <p:cNvSpPr txBox="1"/>
          <p:nvPr/>
        </p:nvSpPr>
        <p:spPr>
          <a:xfrm>
            <a:off x="3516573" y="1905506"/>
            <a:ext cx="51588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solidFill>
                  <a:srgbClr val="06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THANK</a:t>
            </a:r>
          </a:p>
          <a:p>
            <a:pPr algn="ctr"/>
            <a:r>
              <a:rPr lang="en-IN" sz="9600" dirty="0">
                <a:solidFill>
                  <a:srgbClr val="06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12996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5EDAE5-055B-49BA-B4FA-800ED53E7030}"/>
              </a:ext>
            </a:extLst>
          </p:cNvPr>
          <p:cNvSpPr/>
          <p:nvPr/>
        </p:nvSpPr>
        <p:spPr>
          <a:xfrm>
            <a:off x="2324100" y="4150903"/>
            <a:ext cx="7543800" cy="1696453"/>
          </a:xfrm>
          <a:prstGeom prst="roundRect">
            <a:avLst>
              <a:gd name="adj" fmla="val 9350"/>
            </a:avLst>
          </a:prstGeom>
          <a:solidFill>
            <a:srgbClr val="EA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E36FC-AF79-40EA-ABEB-35E5E142F4FA}"/>
              </a:ext>
            </a:extLst>
          </p:cNvPr>
          <p:cNvSpPr txBox="1"/>
          <p:nvPr/>
        </p:nvSpPr>
        <p:spPr>
          <a:xfrm>
            <a:off x="1868558" y="1416836"/>
            <a:ext cx="788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6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AZURE DEVELOPERS LEAGUE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4953000" y="64971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: Online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E37FB-C60E-4CCF-8032-7FCD3F30C9A0}"/>
              </a:ext>
            </a:extLst>
          </p:cNvPr>
          <p:cNvSpPr txBox="1"/>
          <p:nvPr/>
        </p:nvSpPr>
        <p:spPr>
          <a:xfrm>
            <a:off x="1198884" y="3216173"/>
            <a:ext cx="10455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https://www.hackerearth.com/challenges/hackathon/azure-developer-league-hackathon/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B1E47-51D1-422B-BA6B-60E87A307658}"/>
              </a:ext>
            </a:extLst>
          </p:cNvPr>
          <p:cNvSpPr txBox="1"/>
          <p:nvPr/>
        </p:nvSpPr>
        <p:spPr>
          <a:xfrm>
            <a:off x="4631156" y="4339217"/>
            <a:ext cx="2929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: </a:t>
            </a:r>
            <a:r>
              <a:rPr lang="en-IN" sz="28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base234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DFDC1-6356-4827-BC8C-987C5E4F86D7}"/>
              </a:ext>
            </a:extLst>
          </p:cNvPr>
          <p:cNvSpPr txBox="1"/>
          <p:nvPr/>
        </p:nvSpPr>
        <p:spPr>
          <a:xfrm>
            <a:off x="2893595" y="4896862"/>
            <a:ext cx="6404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D83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Arnab Das </a:t>
            </a:r>
            <a:r>
              <a:rPr lang="en-IN" sz="4000" b="1" dirty="0">
                <a:solidFill>
                  <a:srgbClr val="06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1" dirty="0">
                <a:solidFill>
                  <a:srgbClr val="0D83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Sayan Sinha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BA07AB-2988-487E-9A6F-17903CCD63CF}"/>
              </a:ext>
            </a:extLst>
          </p:cNvPr>
          <p:cNvSpPr txBox="1"/>
          <p:nvPr/>
        </p:nvSpPr>
        <p:spPr>
          <a:xfrm>
            <a:off x="5765130" y="3516314"/>
            <a:ext cx="66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by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43FD3-8CE0-4B54-91BE-7AB59CC97515}"/>
              </a:ext>
            </a:extLst>
          </p:cNvPr>
          <p:cNvSpPr txBox="1"/>
          <p:nvPr/>
        </p:nvSpPr>
        <p:spPr>
          <a:xfrm>
            <a:off x="1457826" y="2225838"/>
            <a:ext cx="9276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</a:t>
            </a:r>
          </a:p>
          <a:p>
            <a:pPr algn="ctr"/>
            <a:r>
              <a:rPr lang="en-IN" sz="2000" b="1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FOR INDUSTRIES</a:t>
            </a:r>
          </a:p>
        </p:txBody>
      </p:sp>
    </p:spTree>
    <p:extLst>
      <p:ext uri="{BB962C8B-B14F-4D97-AF65-F5344CB8AC3E}">
        <p14:creationId xmlns:p14="http://schemas.microsoft.com/office/powerpoint/2010/main" val="27300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B2C9D6-F705-4772-9B6B-F5B16DE3CA0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4" y="199899"/>
            <a:ext cx="10026316" cy="66581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459079" y="625648"/>
            <a:ext cx="127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CA25C-4D52-45C6-94A5-879B551908CD}"/>
              </a:ext>
            </a:extLst>
          </p:cNvPr>
          <p:cNvSpPr txBox="1"/>
          <p:nvPr/>
        </p:nvSpPr>
        <p:spPr>
          <a:xfrm>
            <a:off x="699835" y="2026340"/>
            <a:ext cx="9382627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reduce the risk of life from useless monetary loss.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Dependent on other during old age.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in investments to reduce the risk factors.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 fund management even on inflation.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you to understand the factors affecting due to expenditure with visuals.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every day's loss amount to improve your savings and investments.</a:t>
            </a:r>
          </a:p>
        </p:txBody>
      </p:sp>
    </p:spTree>
    <p:extLst>
      <p:ext uri="{BB962C8B-B14F-4D97-AF65-F5344CB8AC3E}">
        <p14:creationId xmlns:p14="http://schemas.microsoft.com/office/powerpoint/2010/main" val="302878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814F92-CDA0-4AEB-8152-EAA740AFF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1294150"/>
            <a:ext cx="4323341" cy="41200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649203" y="625648"/>
            <a:ext cx="893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CA25C-4D52-45C6-94A5-879B551908CD}"/>
              </a:ext>
            </a:extLst>
          </p:cNvPr>
          <p:cNvSpPr txBox="1"/>
          <p:nvPr/>
        </p:nvSpPr>
        <p:spPr>
          <a:xfrm>
            <a:off x="699836" y="2026340"/>
            <a:ext cx="7373354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finance management easy from one place.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One-tap and everything’s on your hand.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show assumed data and calculated data with accuracy.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display and visually understanding.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Updated investments in Real-time.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for smart retirement plans confidently.</a:t>
            </a:r>
          </a:p>
        </p:txBody>
      </p:sp>
    </p:spTree>
    <p:extLst>
      <p:ext uri="{BB962C8B-B14F-4D97-AF65-F5344CB8AC3E}">
        <p14:creationId xmlns:p14="http://schemas.microsoft.com/office/powerpoint/2010/main" val="108055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4528480" y="625648"/>
            <a:ext cx="313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and Applications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F824B-7ECE-4C0F-9A7E-8D2A218CF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43" y="1600983"/>
            <a:ext cx="3656033" cy="3656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08C4A-92B7-4965-AB1B-A0665F49CA7E}"/>
              </a:ext>
            </a:extLst>
          </p:cNvPr>
          <p:cNvSpPr txBox="1"/>
          <p:nvPr/>
        </p:nvSpPr>
        <p:spPr>
          <a:xfrm>
            <a:off x="1064525" y="1473958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Layer– 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SQL Server, TSQL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E8401-5588-4D14-B809-A8E44ECD70CE}"/>
              </a:ext>
            </a:extLst>
          </p:cNvPr>
          <p:cNvSpPr txBox="1"/>
          <p:nvPr/>
        </p:nvSpPr>
        <p:spPr>
          <a:xfrm>
            <a:off x="1064525" y="2718323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Layer– 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C#, .NET, Entity Framework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7FF8A2-5783-48FF-92EE-B14EAB807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24" y="1334413"/>
            <a:ext cx="3362993" cy="4799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146364-4E87-4001-9C6F-01E09DE7B641}"/>
              </a:ext>
            </a:extLst>
          </p:cNvPr>
          <p:cNvSpPr txBox="1"/>
          <p:nvPr/>
        </p:nvSpPr>
        <p:spPr>
          <a:xfrm>
            <a:off x="1064525" y="4070348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Layer– 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C#, ASP.</a:t>
            </a:r>
            <a:r>
              <a:rPr lang="en-IN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CORE </a:t>
            </a:r>
            <a:r>
              <a:rPr lang="en-IN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78C1AB-7426-4B82-9E0C-523F0B00F1AA}"/>
              </a:ext>
            </a:extLst>
          </p:cNvPr>
          <p:cNvSpPr txBox="1"/>
          <p:nvPr/>
        </p:nvSpPr>
        <p:spPr>
          <a:xfrm>
            <a:off x="1064525" y="5422373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Layer– 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Angular, HTML,CSS, Typescript</a:t>
            </a:r>
          </a:p>
        </p:txBody>
      </p:sp>
    </p:spTree>
    <p:extLst>
      <p:ext uri="{BB962C8B-B14F-4D97-AF65-F5344CB8AC3E}">
        <p14:creationId xmlns:p14="http://schemas.microsoft.com/office/powerpoint/2010/main" val="376928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4528480" y="625648"/>
            <a:ext cx="313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and Applications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F824B-7ECE-4C0F-9A7E-8D2A218CF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43" y="1600983"/>
            <a:ext cx="3656033" cy="3656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08C4A-92B7-4965-AB1B-A0665F49CA7E}"/>
              </a:ext>
            </a:extLst>
          </p:cNvPr>
          <p:cNvSpPr txBox="1"/>
          <p:nvPr/>
        </p:nvSpPr>
        <p:spPr>
          <a:xfrm>
            <a:off x="1064525" y="1473958"/>
            <a:ext cx="6400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Expectancy (Machine Learning) – 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Decision Tree Regression Algorithm on WHO Health Data to predict Life Expectancy Of a Person.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E8401-5588-4D14-B809-A8E44ECD70CE}"/>
              </a:ext>
            </a:extLst>
          </p:cNvPr>
          <p:cNvSpPr txBox="1"/>
          <p:nvPr/>
        </p:nvSpPr>
        <p:spPr>
          <a:xfrm>
            <a:off x="1064525" y="34290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Investment Distribution (Deep Neural Network)– </a:t>
            </a:r>
          </a:p>
          <a:p>
            <a:endParaRPr lang="en-IN" dirty="0">
              <a:solidFill>
                <a:srgbClr val="0D83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D83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convolutional Neural Nets using TensorFlow To calculate the best wealth distribution to minimize risk and maximize profits.  </a:t>
            </a:r>
          </a:p>
        </p:txBody>
      </p:sp>
    </p:spTree>
    <p:extLst>
      <p:ext uri="{BB962C8B-B14F-4D97-AF65-F5344CB8AC3E}">
        <p14:creationId xmlns:p14="http://schemas.microsoft.com/office/powerpoint/2010/main" val="71435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38046" y="625648"/>
            <a:ext cx="17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67BC5-624A-45EA-B072-F8723864A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45" y="987040"/>
            <a:ext cx="7473711" cy="56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2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38046" y="625648"/>
            <a:ext cx="17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A194BE-4B71-4213-AD1F-16E9FAC3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686" y="1056218"/>
            <a:ext cx="6406628" cy="54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5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1EE5E-315F-4B3D-B8FE-15FACE623210}"/>
              </a:ext>
            </a:extLst>
          </p:cNvPr>
          <p:cNvSpPr txBox="1"/>
          <p:nvPr/>
        </p:nvSpPr>
        <p:spPr>
          <a:xfrm>
            <a:off x="4764005" y="200025"/>
            <a:ext cx="2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2942"/>
                </a:solidFill>
                <a:latin typeface="Arial Black" panose="020B0A04020102020204" pitchFamily="34" charset="0"/>
              </a:rPr>
              <a:t>INVESTOPIA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16E21-E4F5-4A52-BBB7-3E23B71ECFC0}"/>
              </a:ext>
            </a:extLst>
          </p:cNvPr>
          <p:cNvSpPr/>
          <p:nvPr/>
        </p:nvSpPr>
        <p:spPr>
          <a:xfrm>
            <a:off x="7567867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36541-A042-48C4-91C7-1FC92C52EE3E}"/>
              </a:ext>
            </a:extLst>
          </p:cNvPr>
          <p:cNvSpPr/>
          <p:nvPr/>
        </p:nvSpPr>
        <p:spPr>
          <a:xfrm>
            <a:off x="517360" y="288759"/>
            <a:ext cx="4102760" cy="300789"/>
          </a:xfrm>
          <a:prstGeom prst="rect">
            <a:avLst/>
          </a:prstGeom>
          <a:solidFill>
            <a:srgbClr val="91CB3B"/>
          </a:solidFill>
          <a:ln>
            <a:solidFill>
              <a:srgbClr val="91C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BB815-BD66-48C1-AE02-50CCD1F00DC8}"/>
              </a:ext>
            </a:extLst>
          </p:cNvPr>
          <p:cNvSpPr txBox="1"/>
          <p:nvPr/>
        </p:nvSpPr>
        <p:spPr>
          <a:xfrm>
            <a:off x="5238046" y="625648"/>
            <a:ext cx="17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62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3F549-B35B-418A-AA99-E6A0F4C9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72" y="975762"/>
            <a:ext cx="8729656" cy="553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3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321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 Sinha</dc:creator>
  <cp:lastModifiedBy>ZEUS</cp:lastModifiedBy>
  <cp:revision>31</cp:revision>
  <dcterms:created xsi:type="dcterms:W3CDTF">2021-04-18T14:59:06Z</dcterms:created>
  <dcterms:modified xsi:type="dcterms:W3CDTF">2021-05-28T21:02:37Z</dcterms:modified>
</cp:coreProperties>
</file>