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635"/>
    <a:srgbClr val="03213B"/>
    <a:srgbClr val="02172A"/>
    <a:srgbClr val="02203A"/>
    <a:srgbClr val="253A3D"/>
    <a:srgbClr val="EBF3F6"/>
    <a:srgbClr val="021D32"/>
    <a:srgbClr val="FF3A75"/>
    <a:srgbClr val="020B10"/>
    <a:srgbClr val="18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10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91712"/>
            <a:ext cx="5055698" cy="1325563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520873" y="3138082"/>
            <a:ext cx="4405745" cy="1879791"/>
          </a:xfrm>
        </p:spPr>
        <p:txBody>
          <a:bodyPr/>
          <a:lstStyle/>
          <a:p>
            <a:r>
              <a:rPr lang="en-US" dirty="0"/>
              <a:t>Arnab Das</a:t>
            </a:r>
          </a:p>
          <a:p>
            <a:pPr lvl="0"/>
            <a:r>
              <a:rPr lang="en-US" dirty="0"/>
              <a:t>raj713335@gmail.com</a:t>
            </a:r>
          </a:p>
          <a:p>
            <a:r>
              <a:rPr lang="en-US" sz="1800" dirty="0"/>
              <a:t>https://www.linkedin.com/in/raj713335/</a:t>
            </a:r>
          </a:p>
          <a:p>
            <a:endParaRPr lang="en-US" dirty="0"/>
          </a:p>
        </p:txBody>
      </p:sp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BFA7047D-22B7-AE93-E40B-6D050E53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19" y="4014617"/>
            <a:ext cx="242454" cy="2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mail icon for web design 20964377 PNG">
            <a:extLst>
              <a:ext uri="{FF2B5EF4-FFF2-40B4-BE49-F238E27FC236}">
                <a16:creationId xmlns:a16="http://schemas.microsoft.com/office/drawing/2014/main" id="{9BB6E465-A2E7-E44D-DF63-17510A44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19" y="3614831"/>
            <a:ext cx="242454" cy="2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User SVG, PNG Icon, Symbol. Download Image.">
            <a:extLst>
              <a:ext uri="{FF2B5EF4-FFF2-40B4-BE49-F238E27FC236}">
                <a16:creationId xmlns:a16="http://schemas.microsoft.com/office/drawing/2014/main" id="{48488BFA-F6A7-45AE-2031-3581EC27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55" y="3186529"/>
            <a:ext cx="274782" cy="27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59E908A-6B23-842B-C21D-483065167D7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t="6061" b="6061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B81BB22-12E8-74D6-7F4F-ED67C0DC1F73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t="6061" b="6061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7D33C2E-B98F-0D31-5D2C-E2A785D20A90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/>
          <a:srcRect t="6061" b="6061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9F15204E-892C-0B68-763E-0CE3282BDC3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/>
          <a:srcRect t="6013" b="6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1855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99</cp:revision>
  <dcterms:created xsi:type="dcterms:W3CDTF">2024-08-09T17:51:35Z</dcterms:created>
  <dcterms:modified xsi:type="dcterms:W3CDTF">2025-06-10T10:31:41Z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