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76" r:id="rId5"/>
    <p:sldId id="363" r:id="rId6"/>
    <p:sldId id="368" r:id="rId7"/>
    <p:sldId id="369" r:id="rId8"/>
    <p:sldId id="371" r:id="rId9"/>
    <p:sldId id="370" r:id="rId10"/>
    <p:sldId id="36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36" userDrawn="1">
          <p15:clr>
            <a:srgbClr val="A4A3A4"/>
          </p15:clr>
        </p15:guide>
        <p15:guide id="2" pos="31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7F6F3"/>
    <a:srgbClr val="E1EBFE"/>
    <a:srgbClr val="F5F7FB"/>
    <a:srgbClr val="FFFDF7"/>
    <a:srgbClr val="FFFEF8"/>
    <a:srgbClr val="F8F6F5"/>
    <a:srgbClr val="151635"/>
    <a:srgbClr val="03213B"/>
    <a:srgbClr val="02172A"/>
    <a:srgbClr val="0220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02" autoAdjust="0"/>
    <p:restoredTop sz="95634"/>
  </p:normalViewPr>
  <p:slideViewPr>
    <p:cSldViewPr snapToGrid="0" showGuides="1">
      <p:cViewPr varScale="1">
        <p:scale>
          <a:sx n="106" d="100"/>
          <a:sy n="106" d="100"/>
        </p:scale>
        <p:origin x="846" y="120"/>
      </p:cViewPr>
      <p:guideLst>
        <p:guide orient="horz" pos="1536"/>
        <p:guide pos="312"/>
      </p:guideLst>
    </p:cSldViewPr>
  </p:slideViewPr>
  <p:outlineViewPr>
    <p:cViewPr>
      <p:scale>
        <a:sx n="33" d="100"/>
        <a:sy n="33" d="100"/>
      </p:scale>
      <p:origin x="0" y="-161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-13766"/>
    </p:cViewPr>
  </p:sorterViewPr>
  <p:notesViewPr>
    <p:cSldViewPr snapToGrid="0">
      <p:cViewPr varScale="1">
        <p:scale>
          <a:sx n="122" d="100"/>
          <a:sy n="122" d="100"/>
        </p:scale>
        <p:origin x="6040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nab Das" userId="ebdad78e63cdf28d" providerId="LiveId" clId="{1DF4A7C2-82D8-4104-8508-215222E47EAD}"/>
    <pc:docChg chg="modSld">
      <pc:chgData name="Arnab Das" userId="ebdad78e63cdf28d" providerId="LiveId" clId="{1DF4A7C2-82D8-4104-8508-215222E47EAD}" dt="2025-03-06T21:44:58.191" v="1" actId="20577"/>
      <pc:docMkLst>
        <pc:docMk/>
      </pc:docMkLst>
      <pc:sldChg chg="modSp mod">
        <pc:chgData name="Arnab Das" userId="ebdad78e63cdf28d" providerId="LiveId" clId="{1DF4A7C2-82D8-4104-8508-215222E47EAD}" dt="2025-03-06T21:44:58.191" v="1" actId="20577"/>
        <pc:sldMkLst>
          <pc:docMk/>
          <pc:sldMk cId="3230294661" sldId="303"/>
        </pc:sldMkLst>
        <pc:spChg chg="mod">
          <ac:chgData name="Arnab Das" userId="ebdad78e63cdf28d" providerId="LiveId" clId="{1DF4A7C2-82D8-4104-8508-215222E47EAD}" dt="2025-03-06T21:44:58.191" v="1" actId="20577"/>
          <ac:spMkLst>
            <pc:docMk/>
            <pc:sldMk cId="3230294661" sldId="303"/>
            <ac:spMk id="15" creationId="{0710CB70-911B-13D8-EFCD-B894B012130B}"/>
          </ac:spMkLst>
        </pc:spChg>
      </pc:sldChg>
    </pc:docChg>
  </pc:docChgLst>
  <pc:docChgLst>
    <pc:chgData name="Arnab Das" userId="ebdad78e63cdf28d" providerId="LiveId" clId="{92DF6A86-1F79-4A56-ADEC-03D1CCD46EFA}"/>
    <pc:docChg chg="delSld">
      <pc:chgData name="Arnab Das" userId="ebdad78e63cdf28d" providerId="LiveId" clId="{92DF6A86-1F79-4A56-ADEC-03D1CCD46EFA}" dt="2024-08-17T20:03:47.731" v="4" actId="2696"/>
      <pc:docMkLst>
        <pc:docMk/>
      </pc:docMkLst>
      <pc:sldChg chg="del">
        <pc:chgData name="Arnab Das" userId="ebdad78e63cdf28d" providerId="LiveId" clId="{92DF6A86-1F79-4A56-ADEC-03D1CCD46EFA}" dt="2024-08-17T20:03:47.731" v="4" actId="2696"/>
        <pc:sldMkLst>
          <pc:docMk/>
          <pc:sldMk cId="2775535166" sldId="275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478079616" sldId="277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640288181" sldId="278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1246021298" sldId="279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107888131" sldId="281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157109385" sldId="282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2517140333" sldId="283"/>
        </pc:sldMkLst>
      </pc:sldChg>
      <pc:sldChg chg="del">
        <pc:chgData name="Arnab Das" userId="ebdad78e63cdf28d" providerId="LiveId" clId="{92DF6A86-1F79-4A56-ADEC-03D1CCD46EFA}" dt="2024-08-17T20:03:38.838" v="3" actId="2696"/>
        <pc:sldMkLst>
          <pc:docMk/>
          <pc:sldMk cId="3760906987" sldId="285"/>
        </pc:sldMkLst>
      </pc:sldChg>
      <pc:sldChg chg="del">
        <pc:chgData name="Arnab Das" userId="ebdad78e63cdf28d" providerId="LiveId" clId="{92DF6A86-1F79-4A56-ADEC-03D1CCD46EFA}" dt="2024-08-17T20:03:32.425" v="0" actId="2696"/>
        <pc:sldMkLst>
          <pc:docMk/>
          <pc:sldMk cId="4157533387" sldId="288"/>
        </pc:sldMkLst>
      </pc:sldChg>
      <pc:sldChg chg="del">
        <pc:chgData name="Arnab Das" userId="ebdad78e63cdf28d" providerId="LiveId" clId="{92DF6A86-1F79-4A56-ADEC-03D1CCD46EFA}" dt="2024-08-17T20:03:36.909" v="2" actId="2696"/>
        <pc:sldMkLst>
          <pc:docMk/>
          <pc:sldMk cId="4182148033" sldId="293"/>
        </pc:sldMkLst>
      </pc:sldChg>
      <pc:sldChg chg="del">
        <pc:chgData name="Arnab Das" userId="ebdad78e63cdf28d" providerId="LiveId" clId="{92DF6A86-1F79-4A56-ADEC-03D1CCD46EFA}" dt="2024-08-17T20:03:47.731" v="4" actId="2696"/>
        <pc:sldMkLst>
          <pc:docMk/>
          <pc:sldMk cId="32955924" sldId="294"/>
        </pc:sldMkLst>
      </pc:sldChg>
      <pc:sldChg chg="del">
        <pc:chgData name="Arnab Das" userId="ebdad78e63cdf28d" providerId="LiveId" clId="{92DF6A86-1F79-4A56-ADEC-03D1CCD46EFA}" dt="2024-08-17T20:03:34.604" v="1" actId="2696"/>
        <pc:sldMkLst>
          <pc:docMk/>
          <pc:sldMk cId="2519727083" sldId="29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27E3961-5613-64C6-63C3-6085D0CDAE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D1F08-FF42-95F6-3130-AE63E56048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D26A2A-0A96-0647-84E5-C82F2EFD9474}" type="datetimeFigureOut">
              <a:rPr lang="en-US" smtClean="0"/>
              <a:t>7/12/2025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D5B35B-A046-EC3C-A80E-3D9D12C1498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2DDE3-703C-8B4C-9506-EC0A39AACDD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DC1D1-B6C2-C644-8BF1-C34DBFFE1C7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3479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B40C3B-E28A-4854-8EDA-E7F8F6F6FFEF}" type="datetimeFigureOut">
              <a:rPr lang="zh-CN" altLang="en-US" smtClean="0"/>
              <a:t>2025/7/12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7105BD-6D6F-49DB-9DE4-D4A6452D7E5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6651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EC2501B-DEA6-190E-3633-E32F635B7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764" y="1986926"/>
            <a:ext cx="5257793" cy="2057441"/>
          </a:xfrm>
        </p:spPr>
        <p:txBody>
          <a:bodyPr>
            <a:no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cxnSp>
        <p:nvCxnSpPr>
          <p:cNvPr id="24" name="Straight Connector 2">
            <a:extLst>
              <a:ext uri="{FF2B5EF4-FFF2-40B4-BE49-F238E27FC236}">
                <a16:creationId xmlns:a16="http://schemas.microsoft.com/office/drawing/2014/main" id="{F1FCCFDB-D985-4322-AC87-F69214893708}"/>
              </a:ext>
            </a:extLst>
          </p:cNvPr>
          <p:cNvCxnSpPr/>
          <p:nvPr userDrawn="1"/>
        </p:nvCxnSpPr>
        <p:spPr>
          <a:xfrm>
            <a:off x="1509005" y="4172084"/>
            <a:ext cx="0" cy="760288"/>
          </a:xfrm>
          <a:prstGeom prst="line">
            <a:avLst/>
          </a:prstGeom>
          <a:noFill/>
          <a:ln w="19050" cap="flat" cmpd="sng" algn="ctr">
            <a:solidFill>
              <a:srgbClr val="D84400"/>
            </a:solidFill>
            <a:prstDash val="solid"/>
            <a:miter lim="800000"/>
          </a:ln>
          <a:effectLst/>
        </p:spPr>
      </p:cxnSp>
      <p:sp>
        <p:nvSpPr>
          <p:cNvPr id="27" name="Content placeholder 47" descr="Click icon to add picture">
            <a:extLst>
              <a:ext uri="{FF2B5EF4-FFF2-40B4-BE49-F238E27FC236}">
                <a16:creationId xmlns:a16="http://schemas.microsoft.com/office/drawing/2014/main" id="{EA8265B5-83C5-4AE9-88AB-3F2443B57F0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601366" y="4172084"/>
            <a:ext cx="1570612" cy="76028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noProof="0"/>
              <a:t>Click to edit Master title style </a:t>
            </a:r>
          </a:p>
        </p:txBody>
      </p:sp>
      <p:sp>
        <p:nvSpPr>
          <p:cNvPr id="47" name="Content placeholder 47">
            <a:extLst>
              <a:ext uri="{FF2B5EF4-FFF2-40B4-BE49-F238E27FC236}">
                <a16:creationId xmlns:a16="http://schemas.microsoft.com/office/drawing/2014/main" id="{0FFAAB58-ABE4-41AC-B94E-432936CE0301}"/>
              </a:ext>
            </a:extLst>
          </p:cNvPr>
          <p:cNvSpPr>
            <a:spLocks noGrp="1"/>
          </p:cNvSpPr>
          <p:nvPr>
            <p:ph type="pic" sz="quarter" idx="47" hasCustomPrompt="1"/>
          </p:nvPr>
        </p:nvSpPr>
        <p:spPr>
          <a:xfrm>
            <a:off x="6742557" y="821836"/>
            <a:ext cx="4405503" cy="5066346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noProof="0" dirty="0"/>
              <a:t>Click icon to add picture≈≈</a:t>
            </a:r>
          </a:p>
        </p:txBody>
      </p:sp>
      <p:sp>
        <p:nvSpPr>
          <p:cNvPr id="9" name="Freeform: Shape 11">
            <a:extLst>
              <a:ext uri="{FF2B5EF4-FFF2-40B4-BE49-F238E27FC236}">
                <a16:creationId xmlns:a16="http://schemas.microsoft.com/office/drawing/2014/main" id="{9ECA281C-F2CB-AE9D-DCD6-F94D3FEE2E67}"/>
              </a:ext>
            </a:extLst>
          </p:cNvPr>
          <p:cNvSpPr/>
          <p:nvPr userDrawn="1"/>
        </p:nvSpPr>
        <p:spPr>
          <a:xfrm>
            <a:off x="7441324" y="5568778"/>
            <a:ext cx="829927" cy="949454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66495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28">
          <p15:clr>
            <a:srgbClr val="FBAE40"/>
          </p15:clr>
        </p15:guide>
        <p15:guide id="2" orient="horz" pos="528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 with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6">
            <a:extLst>
              <a:ext uri="{FF2B5EF4-FFF2-40B4-BE49-F238E27FC236}">
                <a16:creationId xmlns:a16="http://schemas.microsoft.com/office/drawing/2014/main" id="{A533F602-EEC9-45F6-8223-8C8F4914919D}"/>
              </a:ext>
            </a:extLst>
          </p:cNvPr>
          <p:cNvSpPr/>
          <p:nvPr userDrawn="1"/>
        </p:nvSpPr>
        <p:spPr>
          <a:xfrm>
            <a:off x="2121636" y="2070606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5" name="Freeform: Shape 7">
            <a:extLst>
              <a:ext uri="{FF2B5EF4-FFF2-40B4-BE49-F238E27FC236}">
                <a16:creationId xmlns:a16="http://schemas.microsoft.com/office/drawing/2014/main" id="{08F73F8C-5CF8-4470-AE2B-8E6D7952FF3E}"/>
              </a:ext>
            </a:extLst>
          </p:cNvPr>
          <p:cNvSpPr/>
          <p:nvPr userDrawn="1"/>
        </p:nvSpPr>
        <p:spPr>
          <a:xfrm>
            <a:off x="4174867" y="207344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Freeform: Shape 8">
            <a:extLst>
              <a:ext uri="{FF2B5EF4-FFF2-40B4-BE49-F238E27FC236}">
                <a16:creationId xmlns:a16="http://schemas.microsoft.com/office/drawing/2014/main" id="{1299AD72-44AB-4D37-ABBB-9E295508DDB5}"/>
              </a:ext>
            </a:extLst>
          </p:cNvPr>
          <p:cNvSpPr/>
          <p:nvPr userDrawn="1"/>
        </p:nvSpPr>
        <p:spPr>
          <a:xfrm>
            <a:off x="6308379" y="206452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7" name="Freeform: Shape 9">
            <a:extLst>
              <a:ext uri="{FF2B5EF4-FFF2-40B4-BE49-F238E27FC236}">
                <a16:creationId xmlns:a16="http://schemas.microsoft.com/office/drawing/2014/main" id="{834981F1-A16D-4CA2-8001-0D2A65539268}"/>
              </a:ext>
            </a:extLst>
          </p:cNvPr>
          <p:cNvSpPr/>
          <p:nvPr userDrawn="1"/>
        </p:nvSpPr>
        <p:spPr>
          <a:xfrm>
            <a:off x="8407152" y="2068980"/>
            <a:ext cx="1583013" cy="184155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31" name="Content placeholder 47" descr="Click icon to add picture">
            <a:extLst>
              <a:ext uri="{FF2B5EF4-FFF2-40B4-BE49-F238E27FC236}">
                <a16:creationId xmlns:a16="http://schemas.microsoft.com/office/drawing/2014/main" id="{7AA46292-B7E4-4DB5-85D0-C4F19D66F86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21770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382E7D57-1A1A-432F-AEA9-9730DEE1572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912627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E51F0384-440E-45B9-91E7-78CA13DE0B9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888314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>
            <a:extLst>
              <a:ext uri="{FF2B5EF4-FFF2-40B4-BE49-F238E27FC236}">
                <a16:creationId xmlns:a16="http://schemas.microsoft.com/office/drawing/2014/main" id="{35EAE525-3692-40E8-894E-B19171FF64F6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979171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847DC539-F391-4470-96EB-486AB02DADBB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073898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6" name="Content placeholder 47">
            <a:extLst>
              <a:ext uri="{FF2B5EF4-FFF2-40B4-BE49-F238E27FC236}">
                <a16:creationId xmlns:a16="http://schemas.microsoft.com/office/drawing/2014/main" id="{50988645-D146-4AFE-B87D-27927957717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164755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 descr="Click icon to add picture">
            <a:extLst>
              <a:ext uri="{FF2B5EF4-FFF2-40B4-BE49-F238E27FC236}">
                <a16:creationId xmlns:a16="http://schemas.microsoft.com/office/drawing/2014/main" id="{6712E8AC-14E0-42CC-8037-7C1D0E044B61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259482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C68DF822-6F14-4839-BD33-6874C8136EE0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350339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39" name="Content placeholder 47" descr="Click icon to add picture">
            <a:extLst>
              <a:ext uri="{FF2B5EF4-FFF2-40B4-BE49-F238E27FC236}">
                <a16:creationId xmlns:a16="http://schemas.microsoft.com/office/drawing/2014/main" id="{2D1F75C7-DA21-4400-B066-F38190B4F520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445066" y="4416565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F7CF6BF0-A40D-4F18-B9DF-D9C4106065D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535923" y="5007731"/>
            <a:ext cx="1691687" cy="81117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1" name="Content placeholder 47">
            <a:extLst>
              <a:ext uri="{FF2B5EF4-FFF2-40B4-BE49-F238E27FC236}">
                <a16:creationId xmlns:a16="http://schemas.microsoft.com/office/drawing/2014/main" id="{95C6B2A2-937E-4C7D-92E3-8A105DD43A98}"/>
              </a:ext>
            </a:extLst>
          </p:cNvPr>
          <p:cNvSpPr>
            <a:spLocks noGrp="1"/>
          </p:cNvSpPr>
          <p:nvPr>
            <p:ph type="pic" sz="quarter" idx="57"/>
          </p:nvPr>
        </p:nvSpPr>
        <p:spPr>
          <a:xfrm>
            <a:off x="983282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A9ECEF10-95EB-4F03-B3B1-8FC0E421618E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310934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>
            <a:extLst>
              <a:ext uri="{FF2B5EF4-FFF2-40B4-BE49-F238E27FC236}">
                <a16:creationId xmlns:a16="http://schemas.microsoft.com/office/drawing/2014/main" id="{12D92FE1-9874-49B8-8FDC-F903A4843015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5235410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12070F52-AB91-476E-9FE0-5403568A11DD}"/>
              </a:ext>
            </a:extLst>
          </p:cNvPr>
          <p:cNvSpPr>
            <a:spLocks noGrp="1"/>
          </p:cNvSpPr>
          <p:nvPr>
            <p:ph type="pic" sz="quarter" idx="60"/>
          </p:nvPr>
        </p:nvSpPr>
        <p:spPr>
          <a:xfrm>
            <a:off x="7361474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5" name="Content placeholder 47">
            <a:extLst>
              <a:ext uri="{FF2B5EF4-FFF2-40B4-BE49-F238E27FC236}">
                <a16:creationId xmlns:a16="http://schemas.microsoft.com/office/drawing/2014/main" id="{13AE459B-26D7-43FC-BE0B-EF7B119D7D40}"/>
              </a:ext>
            </a:extLst>
          </p:cNvPr>
          <p:cNvSpPr>
            <a:spLocks noGrp="1"/>
          </p:cNvSpPr>
          <p:nvPr>
            <p:ph type="pic" sz="quarter" idx="61"/>
          </p:nvPr>
        </p:nvSpPr>
        <p:spPr>
          <a:xfrm>
            <a:off x="9487536" y="2073439"/>
            <a:ext cx="1621032" cy="1841551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25" name="Title Placeholder 4">
            <a:extLst>
              <a:ext uri="{FF2B5EF4-FFF2-40B4-BE49-F238E27FC236}">
                <a16:creationId xmlns:a16="http://schemas.microsoft.com/office/drawing/2014/main" id="{C8ECEE37-7B17-4FD7-2612-FBD357E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7F2CD23-FF0B-8184-9F40-957043412F1C}"/>
              </a:ext>
            </a:extLst>
          </p:cNvPr>
          <p:cNvSpPr>
            <a:spLocks noGrp="1"/>
          </p:cNvSpPr>
          <p:nvPr>
            <p:ph type="ftr" sz="quarter" idx="6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6D293-58F2-B8E9-6576-2676F210D7CF}"/>
              </a:ext>
            </a:extLst>
          </p:cNvPr>
          <p:cNvSpPr>
            <a:spLocks noGrp="1"/>
          </p:cNvSpPr>
          <p:nvPr>
            <p:ph type="sldNum" sz="quarter" idx="6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3317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Content placeholder 47">
            <a:extLst>
              <a:ext uri="{FF2B5EF4-FFF2-40B4-BE49-F238E27FC236}">
                <a16:creationId xmlns:a16="http://schemas.microsoft.com/office/drawing/2014/main" id="{67FF6BA4-2B1B-4B51-9FE3-A67E3DCC318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8200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88E2377A-ED6B-4D69-A9DC-647CB22A5204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000303" y="2929823"/>
            <a:ext cx="1867186" cy="2471878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ECC27D7D-FA65-E93F-3C7E-AADBF7E0CC2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5164216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3" name="Content placeholder 47">
            <a:extLst>
              <a:ext uri="{FF2B5EF4-FFF2-40B4-BE49-F238E27FC236}">
                <a16:creationId xmlns:a16="http://schemas.microsoft.com/office/drawing/2014/main" id="{DF5280E4-E86B-9E17-04A1-072A8148C3B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326319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Content placeholder 47">
            <a:extLst>
              <a:ext uri="{FF2B5EF4-FFF2-40B4-BE49-F238E27FC236}">
                <a16:creationId xmlns:a16="http://schemas.microsoft.com/office/drawing/2014/main" id="{42F4F0D3-AF64-7F92-FF1C-F5D1DC62A388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488424" y="2929823"/>
            <a:ext cx="1865376" cy="2464293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tIns="219456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Content placeholder 47">
            <a:extLst>
              <a:ext uri="{FF2B5EF4-FFF2-40B4-BE49-F238E27FC236}">
                <a16:creationId xmlns:a16="http://schemas.microsoft.com/office/drawing/2014/main" id="{43D089D6-48B5-43AB-A887-EEF910BA916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38200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4" name="Title Placeholder 4">
            <a:extLst>
              <a:ext uri="{FF2B5EF4-FFF2-40B4-BE49-F238E27FC236}">
                <a16:creationId xmlns:a16="http://schemas.microsoft.com/office/drawing/2014/main" id="{69ABDED2-7EB3-3ABE-90D0-E6C00F806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5" name="Content placeholder 47">
            <a:extLst>
              <a:ext uri="{FF2B5EF4-FFF2-40B4-BE49-F238E27FC236}">
                <a16:creationId xmlns:a16="http://schemas.microsoft.com/office/drawing/2014/main" id="{476A31DC-7395-007C-8BA1-C38E5B289CF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000756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35CE0786-D87B-DD89-C418-C53C1B7E610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163312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7C7F2E6C-1DCD-3C6A-4830-5BF230A3AAB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325868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56A87F6E-D6C5-8903-BC20-31381004603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488424" y="2067143"/>
            <a:ext cx="1865376" cy="866219"/>
          </a:xfrm>
          <a:prstGeom prst="rect">
            <a:avLst/>
          </a:prstGeom>
          <a:ln w="19050">
            <a:solidFill>
              <a:schemeClr val="accent3"/>
            </a:solidFill>
          </a:ln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FontTx/>
              <a:buNone/>
              <a:defRPr sz="1800" b="1" i="0">
                <a:solidFill>
                  <a:schemeClr val="accent6"/>
                </a:solidFill>
                <a:latin typeface="+mn-lt"/>
              </a:defRPr>
            </a:lvl1pPr>
          </a:lstStyle>
          <a:p>
            <a:pPr lvl="0"/>
            <a:r>
              <a:rPr lang="en-US" altLang="zh-CN" dirty="0"/>
              <a:t>Click to edit Master title style</a:t>
            </a:r>
            <a:endParaRPr lang="zh-CN" alt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7218367E-FDD8-A1F8-8E0F-A365771B85F7}"/>
              </a:ext>
            </a:extLst>
          </p:cNvPr>
          <p:cNvSpPr>
            <a:spLocks noGrp="1"/>
          </p:cNvSpPr>
          <p:nvPr>
            <p:ph type="ftr" sz="quarter" idx="54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7ECE300-0AB8-85A0-D4D3-B948DDA7B00F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26498592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Freeform: Shape 25">
            <a:extLst>
              <a:ext uri="{FF2B5EF4-FFF2-40B4-BE49-F238E27FC236}">
                <a16:creationId xmlns:a16="http://schemas.microsoft.com/office/drawing/2014/main" id="{D61EE2E4-C5DD-4944-B70C-8F0A3F741A59}"/>
              </a:ext>
            </a:extLst>
          </p:cNvPr>
          <p:cNvSpPr/>
          <p:nvPr userDrawn="1"/>
        </p:nvSpPr>
        <p:spPr>
          <a:xfrm>
            <a:off x="1295508" y="3039919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7" name="Freeform: Shape 26">
            <a:extLst>
              <a:ext uri="{FF2B5EF4-FFF2-40B4-BE49-F238E27FC236}">
                <a16:creationId xmlns:a16="http://schemas.microsoft.com/office/drawing/2014/main" id="{91FA36A8-94E8-4069-B957-F7145D77BD5F}"/>
              </a:ext>
            </a:extLst>
          </p:cNvPr>
          <p:cNvSpPr/>
          <p:nvPr userDrawn="1"/>
        </p:nvSpPr>
        <p:spPr>
          <a:xfrm>
            <a:off x="3670763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8" name="Freeform: Shape 27">
            <a:extLst>
              <a:ext uri="{FF2B5EF4-FFF2-40B4-BE49-F238E27FC236}">
                <a16:creationId xmlns:a16="http://schemas.microsoft.com/office/drawing/2014/main" id="{7D38D67C-B6B8-4EB2-BC07-4A8128F44D16}"/>
              </a:ext>
            </a:extLst>
          </p:cNvPr>
          <p:cNvSpPr/>
          <p:nvPr userDrawn="1"/>
        </p:nvSpPr>
        <p:spPr>
          <a:xfrm>
            <a:off x="4865676" y="3722308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69" name="Freeform: Shape 28">
            <a:extLst>
              <a:ext uri="{FF2B5EF4-FFF2-40B4-BE49-F238E27FC236}">
                <a16:creationId xmlns:a16="http://schemas.microsoft.com/office/drawing/2014/main" id="{6B2E4C8C-D96E-4A66-A3D2-3580DACCF801}"/>
              </a:ext>
            </a:extLst>
          </p:cNvPr>
          <p:cNvSpPr/>
          <p:nvPr userDrawn="1"/>
        </p:nvSpPr>
        <p:spPr>
          <a:xfrm>
            <a:off x="7245668" y="3725411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0" name="Freeform: Shape 29">
            <a:extLst>
              <a:ext uri="{FF2B5EF4-FFF2-40B4-BE49-F238E27FC236}">
                <a16:creationId xmlns:a16="http://schemas.microsoft.com/office/drawing/2014/main" id="{74E0B8B0-45C7-4733-BBDC-B82F9307E431}"/>
              </a:ext>
            </a:extLst>
          </p:cNvPr>
          <p:cNvSpPr/>
          <p:nvPr userDrawn="1"/>
        </p:nvSpPr>
        <p:spPr>
          <a:xfrm>
            <a:off x="8440729" y="1677046"/>
            <a:ext cx="2375255" cy="273493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1" name="Freeform: Shape 30">
            <a:extLst>
              <a:ext uri="{FF2B5EF4-FFF2-40B4-BE49-F238E27FC236}">
                <a16:creationId xmlns:a16="http://schemas.microsoft.com/office/drawing/2014/main" id="{F0BBECC2-631C-4C53-A9E8-6C87D48A3B01}"/>
              </a:ext>
            </a:extLst>
          </p:cNvPr>
          <p:cNvSpPr/>
          <p:nvPr userDrawn="1"/>
        </p:nvSpPr>
        <p:spPr>
          <a:xfrm>
            <a:off x="1274779" y="1667026"/>
            <a:ext cx="7152768" cy="2736950"/>
          </a:xfrm>
          <a:custGeom>
            <a:avLst/>
            <a:gdLst>
              <a:gd name="connsiteX0" fmla="*/ 0 w 5958191"/>
              <a:gd name="connsiteY0" fmla="*/ 2052536 h 2733472"/>
              <a:gd name="connsiteX1" fmla="*/ 1186774 w 5958191"/>
              <a:gd name="connsiteY1" fmla="*/ 1361872 h 2733472"/>
              <a:gd name="connsiteX2" fmla="*/ 2368685 w 5958191"/>
              <a:gd name="connsiteY2" fmla="*/ 2057400 h 2733472"/>
              <a:gd name="connsiteX3" fmla="*/ 2378413 w 5958191"/>
              <a:gd name="connsiteY3" fmla="*/ 690664 h 2733472"/>
              <a:gd name="connsiteX4" fmla="*/ 3570051 w 5958191"/>
              <a:gd name="connsiteY4" fmla="*/ 0 h 2733472"/>
              <a:gd name="connsiteX5" fmla="*/ 4761689 w 5958191"/>
              <a:gd name="connsiteY5" fmla="*/ 680936 h 2733472"/>
              <a:gd name="connsiteX6" fmla="*/ 4756825 w 5958191"/>
              <a:gd name="connsiteY6" fmla="*/ 2052536 h 2733472"/>
              <a:gd name="connsiteX7" fmla="*/ 5958191 w 5958191"/>
              <a:gd name="connsiteY7" fmla="*/ 2733472 h 2733472"/>
              <a:gd name="connsiteX8" fmla="*/ 5958191 w 5958191"/>
              <a:gd name="connsiteY8" fmla="*/ 2733472 h 2733472"/>
              <a:gd name="connsiteX0" fmla="*/ 0 w 7159557"/>
              <a:gd name="connsiteY0" fmla="*/ 2052536 h 2733472"/>
              <a:gd name="connsiteX1" fmla="*/ 1186774 w 7159557"/>
              <a:gd name="connsiteY1" fmla="*/ 1361872 h 2733472"/>
              <a:gd name="connsiteX2" fmla="*/ 2368685 w 7159557"/>
              <a:gd name="connsiteY2" fmla="*/ 2057400 h 2733472"/>
              <a:gd name="connsiteX3" fmla="*/ 2378413 w 7159557"/>
              <a:gd name="connsiteY3" fmla="*/ 690664 h 2733472"/>
              <a:gd name="connsiteX4" fmla="*/ 3570051 w 7159557"/>
              <a:gd name="connsiteY4" fmla="*/ 0 h 2733472"/>
              <a:gd name="connsiteX5" fmla="*/ 4761689 w 7159557"/>
              <a:gd name="connsiteY5" fmla="*/ 680936 h 2733472"/>
              <a:gd name="connsiteX6" fmla="*/ 4756825 w 7159557"/>
              <a:gd name="connsiteY6" fmla="*/ 2052536 h 2733472"/>
              <a:gd name="connsiteX7" fmla="*/ 5958191 w 7159557"/>
              <a:gd name="connsiteY7" fmla="*/ 2733472 h 2733472"/>
              <a:gd name="connsiteX8" fmla="*/ 7159557 w 7159557"/>
              <a:gd name="connsiteY8" fmla="*/ 2067128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62264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7400 h 2733472"/>
              <a:gd name="connsiteX0" fmla="*/ 0 w 7164420"/>
              <a:gd name="connsiteY0" fmla="*/ 2052536 h 2733472"/>
              <a:gd name="connsiteX1" fmla="*/ 1186774 w 7164420"/>
              <a:gd name="connsiteY1" fmla="*/ 1361872 h 2733472"/>
              <a:gd name="connsiteX2" fmla="*/ 2368685 w 7164420"/>
              <a:gd name="connsiteY2" fmla="*/ 2057400 h 2733472"/>
              <a:gd name="connsiteX3" fmla="*/ 2378413 w 7164420"/>
              <a:gd name="connsiteY3" fmla="*/ 690664 h 2733472"/>
              <a:gd name="connsiteX4" fmla="*/ 3570051 w 7164420"/>
              <a:gd name="connsiteY4" fmla="*/ 0 h 2733472"/>
              <a:gd name="connsiteX5" fmla="*/ 4761689 w 7164420"/>
              <a:gd name="connsiteY5" fmla="*/ 680936 h 2733472"/>
              <a:gd name="connsiteX6" fmla="*/ 4756825 w 7164420"/>
              <a:gd name="connsiteY6" fmla="*/ 2052536 h 2733472"/>
              <a:gd name="connsiteX7" fmla="*/ 5958191 w 7164420"/>
              <a:gd name="connsiteY7" fmla="*/ 2733472 h 2733472"/>
              <a:gd name="connsiteX8" fmla="*/ 7164420 w 7164420"/>
              <a:gd name="connsiteY8" fmla="*/ 2052536 h 2733472"/>
              <a:gd name="connsiteX0" fmla="*/ 0 w 7159556"/>
              <a:gd name="connsiteY0" fmla="*/ 2052536 h 2733472"/>
              <a:gd name="connsiteX1" fmla="*/ 1186774 w 7159556"/>
              <a:gd name="connsiteY1" fmla="*/ 1361872 h 2733472"/>
              <a:gd name="connsiteX2" fmla="*/ 2368685 w 7159556"/>
              <a:gd name="connsiteY2" fmla="*/ 2057400 h 2733472"/>
              <a:gd name="connsiteX3" fmla="*/ 2378413 w 7159556"/>
              <a:gd name="connsiteY3" fmla="*/ 690664 h 2733472"/>
              <a:gd name="connsiteX4" fmla="*/ 3570051 w 7159556"/>
              <a:gd name="connsiteY4" fmla="*/ 0 h 2733472"/>
              <a:gd name="connsiteX5" fmla="*/ 4761689 w 7159556"/>
              <a:gd name="connsiteY5" fmla="*/ 680936 h 2733472"/>
              <a:gd name="connsiteX6" fmla="*/ 4756825 w 7159556"/>
              <a:gd name="connsiteY6" fmla="*/ 2052536 h 2733472"/>
              <a:gd name="connsiteX7" fmla="*/ 5958191 w 7159556"/>
              <a:gd name="connsiteY7" fmla="*/ 2733472 h 2733472"/>
              <a:gd name="connsiteX8" fmla="*/ 7159556 w 7159556"/>
              <a:gd name="connsiteY8" fmla="*/ 2052536 h 2733472"/>
              <a:gd name="connsiteX0" fmla="*/ 0 w 7145649"/>
              <a:gd name="connsiteY0" fmla="*/ 2049060 h 2733472"/>
              <a:gd name="connsiteX1" fmla="*/ 1172867 w 7145649"/>
              <a:gd name="connsiteY1" fmla="*/ 1361872 h 2733472"/>
              <a:gd name="connsiteX2" fmla="*/ 2354778 w 7145649"/>
              <a:gd name="connsiteY2" fmla="*/ 2057400 h 2733472"/>
              <a:gd name="connsiteX3" fmla="*/ 2364506 w 7145649"/>
              <a:gd name="connsiteY3" fmla="*/ 690664 h 2733472"/>
              <a:gd name="connsiteX4" fmla="*/ 3556144 w 7145649"/>
              <a:gd name="connsiteY4" fmla="*/ 0 h 2733472"/>
              <a:gd name="connsiteX5" fmla="*/ 4747782 w 7145649"/>
              <a:gd name="connsiteY5" fmla="*/ 680936 h 2733472"/>
              <a:gd name="connsiteX6" fmla="*/ 4742918 w 7145649"/>
              <a:gd name="connsiteY6" fmla="*/ 2052536 h 2733472"/>
              <a:gd name="connsiteX7" fmla="*/ 5944284 w 7145649"/>
              <a:gd name="connsiteY7" fmla="*/ 2733472 h 2733472"/>
              <a:gd name="connsiteX8" fmla="*/ 7145649 w 714564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61872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5208 w 7156079"/>
              <a:gd name="connsiteY2" fmla="*/ 205740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61731 w 7156079"/>
              <a:gd name="connsiteY2" fmla="*/ 2029586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82592 w 7156079"/>
              <a:gd name="connsiteY2" fmla="*/ 2033063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4936 w 7156079"/>
              <a:gd name="connsiteY3" fmla="*/ 690664 h 2733472"/>
              <a:gd name="connsiteX4" fmla="*/ 3566574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4936 w 7156079"/>
              <a:gd name="connsiteY3" fmla="*/ 71847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62966 h 2761286"/>
              <a:gd name="connsiteX1" fmla="*/ 1183297 w 7156079"/>
              <a:gd name="connsiteY1" fmla="*/ 1372302 h 2761286"/>
              <a:gd name="connsiteX2" fmla="*/ 2372162 w 7156079"/>
              <a:gd name="connsiteY2" fmla="*/ 2053924 h 2761286"/>
              <a:gd name="connsiteX3" fmla="*/ 2371460 w 7156079"/>
              <a:gd name="connsiteY3" fmla="*/ 708048 h 2761286"/>
              <a:gd name="connsiteX4" fmla="*/ 3577004 w 7156079"/>
              <a:gd name="connsiteY4" fmla="*/ 0 h 2761286"/>
              <a:gd name="connsiteX5" fmla="*/ 4758212 w 7156079"/>
              <a:gd name="connsiteY5" fmla="*/ 708750 h 2761286"/>
              <a:gd name="connsiteX6" fmla="*/ 4753348 w 7156079"/>
              <a:gd name="connsiteY6" fmla="*/ 2080350 h 2761286"/>
              <a:gd name="connsiteX7" fmla="*/ 5954714 w 7156079"/>
              <a:gd name="connsiteY7" fmla="*/ 2761286 h 2761286"/>
              <a:gd name="connsiteX8" fmla="*/ 7156079 w 7156079"/>
              <a:gd name="connsiteY8" fmla="*/ 2080350 h 2761286"/>
              <a:gd name="connsiteX0" fmla="*/ 0 w 7156079"/>
              <a:gd name="connsiteY0" fmla="*/ 2035152 h 2733472"/>
              <a:gd name="connsiteX1" fmla="*/ 1183297 w 7156079"/>
              <a:gd name="connsiteY1" fmla="*/ 1344488 h 2733472"/>
              <a:gd name="connsiteX2" fmla="*/ 2372162 w 7156079"/>
              <a:gd name="connsiteY2" fmla="*/ 2026110 h 2733472"/>
              <a:gd name="connsiteX3" fmla="*/ 2371460 w 7156079"/>
              <a:gd name="connsiteY3" fmla="*/ 680234 h 2733472"/>
              <a:gd name="connsiteX4" fmla="*/ 3573527 w 7156079"/>
              <a:gd name="connsiteY4" fmla="*/ 0 h 2733472"/>
              <a:gd name="connsiteX5" fmla="*/ 4758212 w 7156079"/>
              <a:gd name="connsiteY5" fmla="*/ 680936 h 2733472"/>
              <a:gd name="connsiteX6" fmla="*/ 4753348 w 7156079"/>
              <a:gd name="connsiteY6" fmla="*/ 2052536 h 2733472"/>
              <a:gd name="connsiteX7" fmla="*/ 5954714 w 7156079"/>
              <a:gd name="connsiteY7" fmla="*/ 2733472 h 2733472"/>
              <a:gd name="connsiteX8" fmla="*/ 7156079 w 7156079"/>
              <a:gd name="connsiteY8" fmla="*/ 2052536 h 2733472"/>
              <a:gd name="connsiteX0" fmla="*/ 0 w 7156079"/>
              <a:gd name="connsiteY0" fmla="*/ 2062967 h 2761287"/>
              <a:gd name="connsiteX1" fmla="*/ 1183297 w 7156079"/>
              <a:gd name="connsiteY1" fmla="*/ 1372303 h 2761287"/>
              <a:gd name="connsiteX2" fmla="*/ 2372162 w 7156079"/>
              <a:gd name="connsiteY2" fmla="*/ 2053925 h 2761287"/>
              <a:gd name="connsiteX3" fmla="*/ 2371460 w 7156079"/>
              <a:gd name="connsiteY3" fmla="*/ 708049 h 2761287"/>
              <a:gd name="connsiteX4" fmla="*/ 3563096 w 7156079"/>
              <a:gd name="connsiteY4" fmla="*/ 0 h 2761287"/>
              <a:gd name="connsiteX5" fmla="*/ 4758212 w 7156079"/>
              <a:gd name="connsiteY5" fmla="*/ 708751 h 2761287"/>
              <a:gd name="connsiteX6" fmla="*/ 4753348 w 7156079"/>
              <a:gd name="connsiteY6" fmla="*/ 2080351 h 2761287"/>
              <a:gd name="connsiteX7" fmla="*/ 5954714 w 7156079"/>
              <a:gd name="connsiteY7" fmla="*/ 2761287 h 2761287"/>
              <a:gd name="connsiteX8" fmla="*/ 7156079 w 7156079"/>
              <a:gd name="connsiteY8" fmla="*/ 2080351 h 2761287"/>
              <a:gd name="connsiteX0" fmla="*/ 0 w 7156079"/>
              <a:gd name="connsiteY0" fmla="*/ 2045583 h 2743903"/>
              <a:gd name="connsiteX1" fmla="*/ 1183297 w 7156079"/>
              <a:gd name="connsiteY1" fmla="*/ 1354919 h 2743903"/>
              <a:gd name="connsiteX2" fmla="*/ 2372162 w 7156079"/>
              <a:gd name="connsiteY2" fmla="*/ 2036541 h 2743903"/>
              <a:gd name="connsiteX3" fmla="*/ 2371460 w 7156079"/>
              <a:gd name="connsiteY3" fmla="*/ 690665 h 2743903"/>
              <a:gd name="connsiteX4" fmla="*/ 3563096 w 7156079"/>
              <a:gd name="connsiteY4" fmla="*/ 0 h 2743903"/>
              <a:gd name="connsiteX5" fmla="*/ 4758212 w 7156079"/>
              <a:gd name="connsiteY5" fmla="*/ 691367 h 2743903"/>
              <a:gd name="connsiteX6" fmla="*/ 4753348 w 7156079"/>
              <a:gd name="connsiteY6" fmla="*/ 2062967 h 2743903"/>
              <a:gd name="connsiteX7" fmla="*/ 5954714 w 7156079"/>
              <a:gd name="connsiteY7" fmla="*/ 2743903 h 2743903"/>
              <a:gd name="connsiteX8" fmla="*/ 7156079 w 7156079"/>
              <a:gd name="connsiteY8" fmla="*/ 2062967 h 2743903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8212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53348 w 7156079"/>
              <a:gd name="connsiteY6" fmla="*/ 2069921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50857"/>
              <a:gd name="connsiteX1" fmla="*/ 1183297 w 7156079"/>
              <a:gd name="connsiteY1" fmla="*/ 1361873 h 2750857"/>
              <a:gd name="connsiteX2" fmla="*/ 2372162 w 7156079"/>
              <a:gd name="connsiteY2" fmla="*/ 2043495 h 2750857"/>
              <a:gd name="connsiteX3" fmla="*/ 2371460 w 7156079"/>
              <a:gd name="connsiteY3" fmla="*/ 697619 h 2750857"/>
              <a:gd name="connsiteX4" fmla="*/ 3559620 w 7156079"/>
              <a:gd name="connsiteY4" fmla="*/ 0 h 2750857"/>
              <a:gd name="connsiteX5" fmla="*/ 4751259 w 7156079"/>
              <a:gd name="connsiteY5" fmla="*/ 698321 h 2750857"/>
              <a:gd name="connsiteX6" fmla="*/ 4742917 w 7156079"/>
              <a:gd name="connsiteY6" fmla="*/ 2062967 h 2750857"/>
              <a:gd name="connsiteX7" fmla="*/ 5954714 w 7156079"/>
              <a:gd name="connsiteY7" fmla="*/ 2750857 h 2750857"/>
              <a:gd name="connsiteX8" fmla="*/ 7156079 w 7156079"/>
              <a:gd name="connsiteY8" fmla="*/ 2069921 h 2750857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62967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60301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56079"/>
              <a:gd name="connsiteY0" fmla="*/ 2052537 h 2736950"/>
              <a:gd name="connsiteX1" fmla="*/ 1183297 w 7156079"/>
              <a:gd name="connsiteY1" fmla="*/ 1361873 h 2736950"/>
              <a:gd name="connsiteX2" fmla="*/ 2372162 w 7156079"/>
              <a:gd name="connsiteY2" fmla="*/ 2043495 h 2736950"/>
              <a:gd name="connsiteX3" fmla="*/ 2371460 w 7156079"/>
              <a:gd name="connsiteY3" fmla="*/ 697619 h 2736950"/>
              <a:gd name="connsiteX4" fmla="*/ 3559620 w 7156079"/>
              <a:gd name="connsiteY4" fmla="*/ 0 h 2736950"/>
              <a:gd name="connsiteX5" fmla="*/ 4751259 w 7156079"/>
              <a:gd name="connsiteY5" fmla="*/ 698321 h 2736950"/>
              <a:gd name="connsiteX6" fmla="*/ 4742917 w 7156079"/>
              <a:gd name="connsiteY6" fmla="*/ 2052536 h 2736950"/>
              <a:gd name="connsiteX7" fmla="*/ 5954714 w 7156079"/>
              <a:gd name="connsiteY7" fmla="*/ 2736950 h 2736950"/>
              <a:gd name="connsiteX8" fmla="*/ 7156079 w 7156079"/>
              <a:gd name="connsiteY8" fmla="*/ 2069921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6014 h 2736950"/>
              <a:gd name="connsiteX0" fmla="*/ 0 w 7124788"/>
              <a:gd name="connsiteY0" fmla="*/ 2052537 h 2736950"/>
              <a:gd name="connsiteX1" fmla="*/ 1183297 w 7124788"/>
              <a:gd name="connsiteY1" fmla="*/ 1361873 h 2736950"/>
              <a:gd name="connsiteX2" fmla="*/ 2372162 w 7124788"/>
              <a:gd name="connsiteY2" fmla="*/ 2043495 h 2736950"/>
              <a:gd name="connsiteX3" fmla="*/ 2371460 w 7124788"/>
              <a:gd name="connsiteY3" fmla="*/ 697619 h 2736950"/>
              <a:gd name="connsiteX4" fmla="*/ 3559620 w 7124788"/>
              <a:gd name="connsiteY4" fmla="*/ 0 h 2736950"/>
              <a:gd name="connsiteX5" fmla="*/ 4751259 w 7124788"/>
              <a:gd name="connsiteY5" fmla="*/ 698321 h 2736950"/>
              <a:gd name="connsiteX6" fmla="*/ 4742917 w 7124788"/>
              <a:gd name="connsiteY6" fmla="*/ 2052536 h 2736950"/>
              <a:gd name="connsiteX7" fmla="*/ 5954714 w 7124788"/>
              <a:gd name="connsiteY7" fmla="*/ 2736950 h 2736950"/>
              <a:gd name="connsiteX8" fmla="*/ 7124788 w 7124788"/>
              <a:gd name="connsiteY8" fmla="*/ 2045583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2162 w 7135218"/>
              <a:gd name="connsiteY2" fmla="*/ 2043495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52537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35218"/>
              <a:gd name="connsiteY0" fmla="*/ 2067128 h 2736950"/>
              <a:gd name="connsiteX1" fmla="*/ 1183297 w 7135218"/>
              <a:gd name="connsiteY1" fmla="*/ 1361873 h 2736950"/>
              <a:gd name="connsiteX2" fmla="*/ 2376070 w 7135218"/>
              <a:gd name="connsiteY2" fmla="*/ 2055218 h 2736950"/>
              <a:gd name="connsiteX3" fmla="*/ 2371460 w 7135218"/>
              <a:gd name="connsiteY3" fmla="*/ 697619 h 2736950"/>
              <a:gd name="connsiteX4" fmla="*/ 3559620 w 7135218"/>
              <a:gd name="connsiteY4" fmla="*/ 0 h 2736950"/>
              <a:gd name="connsiteX5" fmla="*/ 4751259 w 7135218"/>
              <a:gd name="connsiteY5" fmla="*/ 698321 h 2736950"/>
              <a:gd name="connsiteX6" fmla="*/ 4742917 w 7135218"/>
              <a:gd name="connsiteY6" fmla="*/ 2052536 h 2736950"/>
              <a:gd name="connsiteX7" fmla="*/ 5954714 w 7135218"/>
              <a:gd name="connsiteY7" fmla="*/ 2736950 h 2736950"/>
              <a:gd name="connsiteX8" fmla="*/ 7135218 w 7135218"/>
              <a:gd name="connsiteY8" fmla="*/ 2052536 h 2736950"/>
              <a:gd name="connsiteX0" fmla="*/ 0 w 7159537"/>
              <a:gd name="connsiteY0" fmla="*/ 2062264 h 2736950"/>
              <a:gd name="connsiteX1" fmla="*/ 1207616 w 7159537"/>
              <a:gd name="connsiteY1" fmla="*/ 1361873 h 2736950"/>
              <a:gd name="connsiteX2" fmla="*/ 2400389 w 7159537"/>
              <a:gd name="connsiteY2" fmla="*/ 2055218 h 2736950"/>
              <a:gd name="connsiteX3" fmla="*/ 2395779 w 7159537"/>
              <a:gd name="connsiteY3" fmla="*/ 697619 h 2736950"/>
              <a:gd name="connsiteX4" fmla="*/ 3583939 w 7159537"/>
              <a:gd name="connsiteY4" fmla="*/ 0 h 2736950"/>
              <a:gd name="connsiteX5" fmla="*/ 4775578 w 7159537"/>
              <a:gd name="connsiteY5" fmla="*/ 698321 h 2736950"/>
              <a:gd name="connsiteX6" fmla="*/ 4767236 w 7159537"/>
              <a:gd name="connsiteY6" fmla="*/ 2052536 h 2736950"/>
              <a:gd name="connsiteX7" fmla="*/ 5979033 w 7159537"/>
              <a:gd name="connsiteY7" fmla="*/ 2736950 h 2736950"/>
              <a:gd name="connsiteX8" fmla="*/ 7159537 w 7159537"/>
              <a:gd name="connsiteY8" fmla="*/ 2052536 h 2736950"/>
              <a:gd name="connsiteX0" fmla="*/ 0 w 7149809"/>
              <a:gd name="connsiteY0" fmla="*/ 2071991 h 2736950"/>
              <a:gd name="connsiteX1" fmla="*/ 1197888 w 7149809"/>
              <a:gd name="connsiteY1" fmla="*/ 1361873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22208 w 7149809"/>
              <a:gd name="connsiteY1" fmla="*/ 1357009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7344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212480 w 7149809"/>
              <a:gd name="connsiteY1" fmla="*/ 137646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6585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582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5253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49809"/>
              <a:gd name="connsiteY0" fmla="*/ 2071991 h 2736950"/>
              <a:gd name="connsiteX1" fmla="*/ 1194700 w 7149809"/>
              <a:gd name="connsiteY1" fmla="*/ 1371385 h 2736950"/>
              <a:gd name="connsiteX2" fmla="*/ 2390661 w 7149809"/>
              <a:gd name="connsiteY2" fmla="*/ 2055218 h 2736950"/>
              <a:gd name="connsiteX3" fmla="*/ 2386051 w 7149809"/>
              <a:gd name="connsiteY3" fmla="*/ 697619 h 2736950"/>
              <a:gd name="connsiteX4" fmla="*/ 3574211 w 7149809"/>
              <a:gd name="connsiteY4" fmla="*/ 0 h 2736950"/>
              <a:gd name="connsiteX5" fmla="*/ 4770930 w 7149809"/>
              <a:gd name="connsiteY5" fmla="*/ 698321 h 2736950"/>
              <a:gd name="connsiteX6" fmla="*/ 4757508 w 7149809"/>
              <a:gd name="connsiteY6" fmla="*/ 2047456 h 2736950"/>
              <a:gd name="connsiteX7" fmla="*/ 5969305 w 7149809"/>
              <a:gd name="connsiteY7" fmla="*/ 2736950 h 2736950"/>
              <a:gd name="connsiteX8" fmla="*/ 7149809 w 7149809"/>
              <a:gd name="connsiteY8" fmla="*/ 2052536 h 2736950"/>
              <a:gd name="connsiteX0" fmla="*/ 0 w 7152768"/>
              <a:gd name="connsiteY0" fmla="*/ 2063113 h 2736950"/>
              <a:gd name="connsiteX1" fmla="*/ 1197659 w 7152768"/>
              <a:gd name="connsiteY1" fmla="*/ 1371385 h 2736950"/>
              <a:gd name="connsiteX2" fmla="*/ 2393620 w 7152768"/>
              <a:gd name="connsiteY2" fmla="*/ 2055218 h 2736950"/>
              <a:gd name="connsiteX3" fmla="*/ 2389010 w 7152768"/>
              <a:gd name="connsiteY3" fmla="*/ 697619 h 2736950"/>
              <a:gd name="connsiteX4" fmla="*/ 3577170 w 7152768"/>
              <a:gd name="connsiteY4" fmla="*/ 0 h 2736950"/>
              <a:gd name="connsiteX5" fmla="*/ 4773889 w 7152768"/>
              <a:gd name="connsiteY5" fmla="*/ 698321 h 2736950"/>
              <a:gd name="connsiteX6" fmla="*/ 4760467 w 7152768"/>
              <a:gd name="connsiteY6" fmla="*/ 2047456 h 2736950"/>
              <a:gd name="connsiteX7" fmla="*/ 5972264 w 7152768"/>
              <a:gd name="connsiteY7" fmla="*/ 2736950 h 2736950"/>
              <a:gd name="connsiteX8" fmla="*/ 7152768 w 7152768"/>
              <a:gd name="connsiteY8" fmla="*/ 2052536 h 2736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152768" h="2736950">
                <a:moveTo>
                  <a:pt x="0" y="2063113"/>
                </a:moveTo>
                <a:cubicBezTo>
                  <a:pt x="405781" y="1831271"/>
                  <a:pt x="752967" y="1616359"/>
                  <a:pt x="1197659" y="1371385"/>
                </a:cubicBezTo>
                <a:lnTo>
                  <a:pt x="2393620" y="2055218"/>
                </a:lnTo>
                <a:cubicBezTo>
                  <a:pt x="2396863" y="1599639"/>
                  <a:pt x="2385767" y="1153198"/>
                  <a:pt x="2389010" y="697619"/>
                </a:cubicBezTo>
                <a:lnTo>
                  <a:pt x="3577170" y="0"/>
                </a:lnTo>
                <a:lnTo>
                  <a:pt x="4773889" y="698321"/>
                </a:lnTo>
                <a:cubicBezTo>
                  <a:pt x="4772268" y="1155521"/>
                  <a:pt x="4762088" y="1590256"/>
                  <a:pt x="4760467" y="2047456"/>
                </a:cubicBezTo>
                <a:lnTo>
                  <a:pt x="5972264" y="2736950"/>
                </a:lnTo>
                <a:lnTo>
                  <a:pt x="7152768" y="2052536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2" name="Freeform: Shape 31">
            <a:extLst>
              <a:ext uri="{FF2B5EF4-FFF2-40B4-BE49-F238E27FC236}">
                <a16:creationId xmlns:a16="http://schemas.microsoft.com/office/drawing/2014/main" id="{274DD645-8640-45D5-9B60-F31EC01D3CC0}"/>
              </a:ext>
            </a:extLst>
          </p:cNvPr>
          <p:cNvSpPr/>
          <p:nvPr userDrawn="1"/>
        </p:nvSpPr>
        <p:spPr>
          <a:xfrm>
            <a:off x="8440979" y="1677475"/>
            <a:ext cx="2373549" cy="2062264"/>
          </a:xfrm>
          <a:custGeom>
            <a:avLst/>
            <a:gdLst>
              <a:gd name="connsiteX0" fmla="*/ 2373549 w 2373549"/>
              <a:gd name="connsiteY0" fmla="*/ 680936 h 2062264"/>
              <a:gd name="connsiteX1" fmla="*/ 1186774 w 2373549"/>
              <a:gd name="connsiteY1" fmla="*/ 0 h 2062264"/>
              <a:gd name="connsiteX2" fmla="*/ 0 w 2373549"/>
              <a:gd name="connsiteY2" fmla="*/ 690664 h 2062264"/>
              <a:gd name="connsiteX3" fmla="*/ 0 w 2373549"/>
              <a:gd name="connsiteY3" fmla="*/ 2062264 h 20622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73549" h="2062264">
                <a:moveTo>
                  <a:pt x="2373549" y="680936"/>
                </a:moveTo>
                <a:lnTo>
                  <a:pt x="1186774" y="0"/>
                </a:lnTo>
                <a:lnTo>
                  <a:pt x="0" y="690664"/>
                </a:lnTo>
                <a:lnTo>
                  <a:pt x="0" y="2062264"/>
                </a:lnTo>
              </a:path>
            </a:pathLst>
          </a:custGeom>
          <a:noFill/>
          <a:ln w="38100" cap="flat" cmpd="sng" algn="ctr">
            <a:solidFill>
              <a:schemeClr val="accent6">
                <a:lumMod val="10000"/>
                <a:lumOff val="90000"/>
              </a:schemeClr>
            </a:solidFill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3" name="Freeform: Shape 34">
            <a:extLst>
              <a:ext uri="{FF2B5EF4-FFF2-40B4-BE49-F238E27FC236}">
                <a16:creationId xmlns:a16="http://schemas.microsoft.com/office/drawing/2014/main" id="{71C09F09-7119-47FD-8E60-E4A92C9A3119}"/>
              </a:ext>
            </a:extLst>
          </p:cNvPr>
          <p:cNvSpPr/>
          <p:nvPr userDrawn="1"/>
        </p:nvSpPr>
        <p:spPr>
          <a:xfrm flipH="1">
            <a:off x="10715501" y="2243467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4" name="Freeform: Shape 45">
            <a:extLst>
              <a:ext uri="{FF2B5EF4-FFF2-40B4-BE49-F238E27FC236}">
                <a16:creationId xmlns:a16="http://schemas.microsoft.com/office/drawing/2014/main" id="{E99BCE04-19B9-4541-925F-AC59CF760E7F}"/>
              </a:ext>
            </a:extLst>
          </p:cNvPr>
          <p:cNvSpPr/>
          <p:nvPr userDrawn="1"/>
        </p:nvSpPr>
        <p:spPr>
          <a:xfrm flipH="1">
            <a:off x="9534557" y="1571099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5" name="Freeform: Shape 46">
            <a:extLst>
              <a:ext uri="{FF2B5EF4-FFF2-40B4-BE49-F238E27FC236}">
                <a16:creationId xmlns:a16="http://schemas.microsoft.com/office/drawing/2014/main" id="{F2B610BB-26F6-44A5-B7DB-CEEDCAE916ED}"/>
              </a:ext>
            </a:extLst>
          </p:cNvPr>
          <p:cNvSpPr/>
          <p:nvPr userDrawn="1"/>
        </p:nvSpPr>
        <p:spPr>
          <a:xfrm flipH="1">
            <a:off x="8328171" y="2258376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6" name="Freeform: Shape 47">
            <a:extLst>
              <a:ext uri="{FF2B5EF4-FFF2-40B4-BE49-F238E27FC236}">
                <a16:creationId xmlns:a16="http://schemas.microsoft.com/office/drawing/2014/main" id="{C979636C-DE09-47B7-8972-BAE28DFA91DF}"/>
              </a:ext>
            </a:extLst>
          </p:cNvPr>
          <p:cNvSpPr/>
          <p:nvPr userDrawn="1"/>
        </p:nvSpPr>
        <p:spPr>
          <a:xfrm flipH="1">
            <a:off x="8333460" y="361085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7" name="Freeform: Shape 48">
            <a:extLst>
              <a:ext uri="{FF2B5EF4-FFF2-40B4-BE49-F238E27FC236}">
                <a16:creationId xmlns:a16="http://schemas.microsoft.com/office/drawing/2014/main" id="{01B12467-C508-4D89-94B3-6D23C6199703}"/>
              </a:ext>
            </a:extLst>
          </p:cNvPr>
          <p:cNvSpPr/>
          <p:nvPr userDrawn="1"/>
        </p:nvSpPr>
        <p:spPr>
          <a:xfrm flipH="1">
            <a:off x="7146016" y="429086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8" name="Freeform: Shape 49">
            <a:extLst>
              <a:ext uri="{FF2B5EF4-FFF2-40B4-BE49-F238E27FC236}">
                <a16:creationId xmlns:a16="http://schemas.microsoft.com/office/drawing/2014/main" id="{9EA72422-90A8-454F-8133-112CD2B85BEA}"/>
              </a:ext>
            </a:extLst>
          </p:cNvPr>
          <p:cNvSpPr/>
          <p:nvPr userDrawn="1"/>
        </p:nvSpPr>
        <p:spPr>
          <a:xfrm flipH="1">
            <a:off x="5937847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79" name="Freeform: Shape 50">
            <a:extLst>
              <a:ext uri="{FF2B5EF4-FFF2-40B4-BE49-F238E27FC236}">
                <a16:creationId xmlns:a16="http://schemas.microsoft.com/office/drawing/2014/main" id="{3C67727D-D0D9-4CA6-99EE-0B89D465A706}"/>
              </a:ext>
            </a:extLst>
          </p:cNvPr>
          <p:cNvSpPr/>
          <p:nvPr userDrawn="1"/>
        </p:nvSpPr>
        <p:spPr>
          <a:xfrm flipH="1">
            <a:off x="5951993" y="225130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0" name="Freeform: Shape 51">
            <a:extLst>
              <a:ext uri="{FF2B5EF4-FFF2-40B4-BE49-F238E27FC236}">
                <a16:creationId xmlns:a16="http://schemas.microsoft.com/office/drawing/2014/main" id="{C88A67D0-B01F-4CC8-B248-2CF85911F456}"/>
              </a:ext>
            </a:extLst>
          </p:cNvPr>
          <p:cNvSpPr/>
          <p:nvPr userDrawn="1"/>
        </p:nvSpPr>
        <p:spPr>
          <a:xfrm flipH="1">
            <a:off x="4778156" y="1565771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1" name="Freeform: Shape 52">
            <a:extLst>
              <a:ext uri="{FF2B5EF4-FFF2-40B4-BE49-F238E27FC236}">
                <a16:creationId xmlns:a16="http://schemas.microsoft.com/office/drawing/2014/main" id="{DBF6CA39-E979-4287-833E-20A9B455F7D6}"/>
              </a:ext>
            </a:extLst>
          </p:cNvPr>
          <p:cNvSpPr/>
          <p:nvPr userDrawn="1"/>
        </p:nvSpPr>
        <p:spPr>
          <a:xfrm flipH="1">
            <a:off x="3565843" y="2247823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2" name="Freeform: Shape 53">
            <a:extLst>
              <a:ext uri="{FF2B5EF4-FFF2-40B4-BE49-F238E27FC236}">
                <a16:creationId xmlns:a16="http://schemas.microsoft.com/office/drawing/2014/main" id="{9EAA4E60-7510-4920-A426-5630491CFAC2}"/>
              </a:ext>
            </a:extLst>
          </p:cNvPr>
          <p:cNvSpPr/>
          <p:nvPr userDrawn="1"/>
        </p:nvSpPr>
        <p:spPr>
          <a:xfrm flipH="1">
            <a:off x="3565952" y="361339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3" name="Freeform: Shape 54">
            <a:extLst>
              <a:ext uri="{FF2B5EF4-FFF2-40B4-BE49-F238E27FC236}">
                <a16:creationId xmlns:a16="http://schemas.microsoft.com/office/drawing/2014/main" id="{322F7ECD-1942-42EE-B5E0-FC1E0206BFFD}"/>
              </a:ext>
            </a:extLst>
          </p:cNvPr>
          <p:cNvSpPr/>
          <p:nvPr userDrawn="1"/>
        </p:nvSpPr>
        <p:spPr>
          <a:xfrm flipH="1">
            <a:off x="2386318" y="2962784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4" name="Freeform: Shape 55">
            <a:extLst>
              <a:ext uri="{FF2B5EF4-FFF2-40B4-BE49-F238E27FC236}">
                <a16:creationId xmlns:a16="http://schemas.microsoft.com/office/drawing/2014/main" id="{2465D6BD-72DA-4C13-97C2-7CF8D7F2F0C4}"/>
              </a:ext>
            </a:extLst>
          </p:cNvPr>
          <p:cNvSpPr/>
          <p:nvPr userDrawn="1"/>
        </p:nvSpPr>
        <p:spPr>
          <a:xfrm flipH="1">
            <a:off x="1190302" y="3612210"/>
            <a:ext cx="204312" cy="236468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85" name="Content placeholder 47" descr="Click icon to add picture">
            <a:extLst>
              <a:ext uri="{FF2B5EF4-FFF2-40B4-BE49-F238E27FC236}">
                <a16:creationId xmlns:a16="http://schemas.microsoft.com/office/drawing/2014/main" id="{E7C6BEEA-1766-44A1-A28D-2E817DBF226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507136" y="386500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6" name="Content placeholder 47">
            <a:extLst>
              <a:ext uri="{FF2B5EF4-FFF2-40B4-BE49-F238E27FC236}">
                <a16:creationId xmlns:a16="http://schemas.microsoft.com/office/drawing/2014/main" id="{597D4D7A-8D7E-492C-8795-D491CF53B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07136" y="444707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7" name="Content placeholder 47" descr="Click icon to add picture">
            <a:extLst>
              <a:ext uri="{FF2B5EF4-FFF2-40B4-BE49-F238E27FC236}">
                <a16:creationId xmlns:a16="http://schemas.microsoft.com/office/drawing/2014/main" id="{A7396594-2DE7-4DB9-B6B4-92F63F06EFCF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3889942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88" name="Content placeholder 47">
            <a:extLst>
              <a:ext uri="{FF2B5EF4-FFF2-40B4-BE49-F238E27FC236}">
                <a16:creationId xmlns:a16="http://schemas.microsoft.com/office/drawing/2014/main" id="{CC680CF7-ED60-4FFF-B04E-B24ECDDD351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889942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89" name="Content placeholder 47" descr="Click icon to add picture">
            <a:extLst>
              <a:ext uri="{FF2B5EF4-FFF2-40B4-BE49-F238E27FC236}">
                <a16:creationId xmlns:a16="http://schemas.microsoft.com/office/drawing/2014/main" id="{042E6E66-3835-45DF-80D9-C4AFDF3401F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5107230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0" name="Content placeholder 47">
            <a:extLst>
              <a:ext uri="{FF2B5EF4-FFF2-40B4-BE49-F238E27FC236}">
                <a16:creationId xmlns:a16="http://schemas.microsoft.com/office/drawing/2014/main" id="{A6E85C70-1784-4A0C-8897-EDE98D39BC0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5107230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1" name="Content placeholder 47" descr="Click icon to add picture">
            <a:extLst>
              <a:ext uri="{FF2B5EF4-FFF2-40B4-BE49-F238E27FC236}">
                <a16:creationId xmlns:a16="http://schemas.microsoft.com/office/drawing/2014/main" id="{4CD55BC2-05D0-49CB-B0A5-C96ACB411B5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501941" y="4469081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2" name="Content placeholder 47">
            <a:extLst>
              <a:ext uri="{FF2B5EF4-FFF2-40B4-BE49-F238E27FC236}">
                <a16:creationId xmlns:a16="http://schemas.microsoft.com/office/drawing/2014/main" id="{49DB7120-2F2C-4F89-AA8C-ABC4F3FF25F3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501941" y="5051157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93" name="Content placeholder 47" descr="Click icon to add picture">
            <a:extLst>
              <a:ext uri="{FF2B5EF4-FFF2-40B4-BE49-F238E27FC236}">
                <a16:creationId xmlns:a16="http://schemas.microsoft.com/office/drawing/2014/main" id="{AEB1F7BA-7D83-4C23-A72B-82DF9377E9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8734718" y="2355643"/>
            <a:ext cx="1877575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94" name="Content placeholder 47">
            <a:extLst>
              <a:ext uri="{FF2B5EF4-FFF2-40B4-BE49-F238E27FC236}">
                <a16:creationId xmlns:a16="http://schemas.microsoft.com/office/drawing/2014/main" id="{7C32F3EB-1AC3-40E9-B66D-ADB19CC74F0F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734718" y="2937719"/>
            <a:ext cx="1877575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lang="en-US" altLang="zh-CN" sz="1400" b="0" kern="1200" dirty="0">
                <a:solidFill>
                  <a:schemeClr val="accent6"/>
                </a:solidFill>
                <a:latin typeface="+mn-lt"/>
                <a:ea typeface="+mj-ea"/>
                <a:cs typeface="+mn-cs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7E7569-B8BF-39D0-D742-EF98B83E4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8914" y="726705"/>
            <a:ext cx="10515600" cy="1205058"/>
          </a:xfrm>
        </p:spPr>
        <p:txBody>
          <a:bodyPr anchor="t">
            <a:noAutofit/>
          </a:bodyPr>
          <a:lstStyle>
            <a:lvl1pPr algn="l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C159C7-D006-5B5F-1FEA-689C432B8C8C}"/>
              </a:ext>
            </a:extLst>
          </p:cNvPr>
          <p:cNvSpPr>
            <a:spLocks noGrp="1"/>
          </p:cNvSpPr>
          <p:nvPr>
            <p:ph type="ftr" sz="quarter" idx="4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0EBABD-E264-2C96-1139-289A712F35B7}"/>
              </a:ext>
            </a:extLst>
          </p:cNvPr>
          <p:cNvSpPr>
            <a:spLocks noGrp="1"/>
          </p:cNvSpPr>
          <p:nvPr>
            <p:ph type="sldNum" sz="quarter" idx="47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590880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19">
            <a:extLst>
              <a:ext uri="{FF2B5EF4-FFF2-40B4-BE49-F238E27FC236}">
                <a16:creationId xmlns:a16="http://schemas.microsoft.com/office/drawing/2014/main" id="{F38B75F8-75D4-4B41-B7C7-433032DD0A6F}"/>
              </a:ext>
            </a:extLst>
          </p:cNvPr>
          <p:cNvSpPr/>
          <p:nvPr userDrawn="1"/>
        </p:nvSpPr>
        <p:spPr>
          <a:xfrm flipH="1">
            <a:off x="769290" y="491100"/>
            <a:ext cx="1886361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8" name="Freeform: Shape 24">
            <a:extLst>
              <a:ext uri="{FF2B5EF4-FFF2-40B4-BE49-F238E27FC236}">
                <a16:creationId xmlns:a16="http://schemas.microsoft.com/office/drawing/2014/main" id="{671D1224-EDDC-4900-92DC-13608D44C524}"/>
              </a:ext>
            </a:extLst>
          </p:cNvPr>
          <p:cNvSpPr/>
          <p:nvPr userDrawn="1"/>
        </p:nvSpPr>
        <p:spPr>
          <a:xfrm flipH="1">
            <a:off x="783145" y="4057904"/>
            <a:ext cx="1886359" cy="221318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635A9E44-4E60-1AD1-0B85-72422683B48A}"/>
              </a:ext>
            </a:extLst>
          </p:cNvPr>
          <p:cNvSpPr/>
          <p:nvPr userDrawn="1"/>
        </p:nvSpPr>
        <p:spPr>
          <a:xfrm flipH="1">
            <a:off x="0" y="3709992"/>
            <a:ext cx="1157948" cy="1502830"/>
          </a:xfrm>
          <a:custGeom>
            <a:avLst/>
            <a:gdLst>
              <a:gd name="connsiteX0" fmla="*/ 638572 w 1157948"/>
              <a:gd name="connsiteY0" fmla="*/ 0 h 1502830"/>
              <a:gd name="connsiteX1" fmla="*/ 0 w 1157948"/>
              <a:gd name="connsiteY1" fmla="*/ 378385 h 1502830"/>
              <a:gd name="connsiteX2" fmla="*/ 0 w 1157948"/>
              <a:gd name="connsiteY2" fmla="*/ 1129800 h 1502830"/>
              <a:gd name="connsiteX3" fmla="*/ 640317 w 1157948"/>
              <a:gd name="connsiteY3" fmla="*/ 1502830 h 1502830"/>
              <a:gd name="connsiteX4" fmla="*/ 1157948 w 1157948"/>
              <a:gd name="connsiteY4" fmla="*/ 1200968 h 1502830"/>
              <a:gd name="connsiteX5" fmla="*/ 1157948 w 1157948"/>
              <a:gd name="connsiteY5" fmla="*/ 304639 h 15028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57948" h="1502830">
                <a:moveTo>
                  <a:pt x="638572" y="0"/>
                </a:moveTo>
                <a:lnTo>
                  <a:pt x="0" y="378385"/>
                </a:lnTo>
                <a:lnTo>
                  <a:pt x="0" y="1129800"/>
                </a:lnTo>
                <a:lnTo>
                  <a:pt x="640317" y="1502830"/>
                </a:lnTo>
                <a:lnTo>
                  <a:pt x="1157948" y="1200968"/>
                </a:lnTo>
                <a:lnTo>
                  <a:pt x="1157948" y="3046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1" name="Subtitle 47" descr="Click icon to add picture">
            <a:extLst>
              <a:ext uri="{FF2B5EF4-FFF2-40B4-BE49-F238E27FC236}">
                <a16:creationId xmlns:a16="http://schemas.microsoft.com/office/drawing/2014/main" id="{0C7786BA-5E56-47AA-AE47-4EC07A0D4FA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550705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80214CF-87DD-476A-9B2E-A58DB313A6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50705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37" name="Picture placeholder">
            <a:extLst>
              <a:ext uri="{FF2B5EF4-FFF2-40B4-BE49-F238E27FC236}">
                <a16:creationId xmlns:a16="http://schemas.microsoft.com/office/drawing/2014/main" id="{264CF63C-079E-41AA-AA9A-762A765E699F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1788170" y="2296125"/>
            <a:ext cx="1886360" cy="2144668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D041C638-CBB8-1159-9AF8-B5D14CC7B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0704" y="1690878"/>
            <a:ext cx="6599429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ubtitle 47" descr="Click icon to add picture">
            <a:extLst>
              <a:ext uri="{FF2B5EF4-FFF2-40B4-BE49-F238E27FC236}">
                <a16:creationId xmlns:a16="http://schemas.microsoft.com/office/drawing/2014/main" id="{3C2C4001-E56F-4174-01AA-4630360BFF4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7811506" y="3625598"/>
            <a:ext cx="2653545" cy="58796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02DFC856-C546-62E9-220F-7A668D34905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11506" y="4246516"/>
            <a:ext cx="2653545" cy="17271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07335A-F59E-2A6C-D2D6-F10391DA8D69}"/>
              </a:ext>
            </a:extLst>
          </p:cNvPr>
          <p:cNvSpPr>
            <a:spLocks noGrp="1"/>
          </p:cNvSpPr>
          <p:nvPr>
            <p:ph type="sldNum" sz="quarter" idx="55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36463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4">
            <a:extLst>
              <a:ext uri="{FF2B5EF4-FFF2-40B4-BE49-F238E27FC236}">
                <a16:creationId xmlns:a16="http://schemas.microsoft.com/office/drawing/2014/main" id="{F946AB17-3782-8412-C51A-DE10A0637453}"/>
              </a:ext>
            </a:extLst>
          </p:cNvPr>
          <p:cNvSpPr/>
          <p:nvPr userDrawn="1"/>
        </p:nvSpPr>
        <p:spPr>
          <a:xfrm>
            <a:off x="0" y="2860787"/>
            <a:ext cx="2361029" cy="3676532"/>
          </a:xfrm>
          <a:custGeom>
            <a:avLst/>
            <a:gdLst>
              <a:gd name="connsiteX0" fmla="*/ 773997 w 2361029"/>
              <a:gd name="connsiteY0" fmla="*/ 0 h 3676532"/>
              <a:gd name="connsiteX1" fmla="*/ 2361029 w 2361029"/>
              <a:gd name="connsiteY1" fmla="*/ 925683 h 3676532"/>
              <a:gd name="connsiteX2" fmla="*/ 2361029 w 2361029"/>
              <a:gd name="connsiteY2" fmla="*/ 2763949 h 3676532"/>
              <a:gd name="connsiteX3" fmla="*/ 769661 w 2361029"/>
              <a:gd name="connsiteY3" fmla="*/ 3676532 h 3676532"/>
              <a:gd name="connsiteX4" fmla="*/ 0 w 2361029"/>
              <a:gd name="connsiteY4" fmla="*/ 3234717 h 3676532"/>
              <a:gd name="connsiteX5" fmla="*/ 0 w 2361029"/>
              <a:gd name="connsiteY5" fmla="*/ 446885 h 3676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61029" h="3676532">
                <a:moveTo>
                  <a:pt x="773997" y="0"/>
                </a:moveTo>
                <a:lnTo>
                  <a:pt x="2361029" y="925683"/>
                </a:lnTo>
                <a:lnTo>
                  <a:pt x="2361029" y="2763949"/>
                </a:lnTo>
                <a:lnTo>
                  <a:pt x="769661" y="3676532"/>
                </a:lnTo>
                <a:lnTo>
                  <a:pt x="0" y="3234717"/>
                </a:lnTo>
                <a:lnTo>
                  <a:pt x="0" y="446885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2BA5A58B-9440-7DAB-E7D7-3143B049FBAC}"/>
              </a:ext>
            </a:extLst>
          </p:cNvPr>
          <p:cNvSpPr/>
          <p:nvPr userDrawn="1"/>
        </p:nvSpPr>
        <p:spPr>
          <a:xfrm flipH="1">
            <a:off x="1014233" y="5253270"/>
            <a:ext cx="1710765" cy="1593273"/>
          </a:xfrm>
          <a:custGeom>
            <a:avLst/>
            <a:gdLst>
              <a:gd name="connsiteX0" fmla="*/ 852873 w 1710765"/>
              <a:gd name="connsiteY0" fmla="*/ 0 h 1593273"/>
              <a:gd name="connsiteX1" fmla="*/ 0 w 1710765"/>
              <a:gd name="connsiteY1" fmla="*/ 494134 h 1593273"/>
              <a:gd name="connsiteX2" fmla="*/ 0 w 1710765"/>
              <a:gd name="connsiteY2" fmla="*/ 1475410 h 1593273"/>
              <a:gd name="connsiteX3" fmla="*/ 206916 w 1710765"/>
              <a:gd name="connsiteY3" fmla="*/ 1593273 h 1593273"/>
              <a:gd name="connsiteX4" fmla="*/ 1502835 w 1710765"/>
              <a:gd name="connsiteY4" fmla="*/ 1593273 h 1593273"/>
              <a:gd name="connsiteX5" fmla="*/ 1709418 w 1710765"/>
              <a:gd name="connsiteY5" fmla="*/ 1475480 h 1593273"/>
              <a:gd name="connsiteX6" fmla="*/ 1710407 w 1710765"/>
              <a:gd name="connsiteY6" fmla="*/ 491803 h 15932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10765" h="1593273">
                <a:moveTo>
                  <a:pt x="852873" y="0"/>
                </a:moveTo>
                <a:lnTo>
                  <a:pt x="0" y="494134"/>
                </a:lnTo>
                <a:lnTo>
                  <a:pt x="0" y="1475410"/>
                </a:lnTo>
                <a:lnTo>
                  <a:pt x="206916" y="1593273"/>
                </a:lnTo>
                <a:lnTo>
                  <a:pt x="1502835" y="1593273"/>
                </a:lnTo>
                <a:lnTo>
                  <a:pt x="1709418" y="1475480"/>
                </a:lnTo>
                <a:cubicBezTo>
                  <a:pt x="1707864" y="1146834"/>
                  <a:pt x="1711961" y="820449"/>
                  <a:pt x="1710407" y="491803"/>
                </a:cubicBez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2" name="Content Placeholder 47" descr="Click icon to add picture">
            <a:extLst>
              <a:ext uri="{FF2B5EF4-FFF2-40B4-BE49-F238E27FC236}">
                <a16:creationId xmlns:a16="http://schemas.microsoft.com/office/drawing/2014/main" id="{95ADF367-2619-4E00-AB82-8FFF41D0E5C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71609" y="1025236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3" name="Content Placeholder 47">
            <a:extLst>
              <a:ext uri="{FF2B5EF4-FFF2-40B4-BE49-F238E27FC236}">
                <a16:creationId xmlns:a16="http://schemas.microsoft.com/office/drawing/2014/main" id="{8CEB04CE-793E-47B4-8D80-9B82864F2CD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71608" y="1469069"/>
            <a:ext cx="5162709" cy="1506166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067BF8FD-2643-4122-BE3E-63F413244EC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71609" y="2984685"/>
            <a:ext cx="5162709" cy="420683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02260D10-FEA1-48A7-B544-FAEEAECF5DE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71607" y="4597473"/>
            <a:ext cx="5162709" cy="421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64584B30-8BCF-4D75-8A6C-FD82347CC7B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271608" y="3419684"/>
            <a:ext cx="5162709" cy="1177789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A4A25056-27FA-4039-ACFA-6624F778712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71608" y="5041922"/>
            <a:ext cx="5162709" cy="163593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7" name="Freeform: Shape 24">
            <a:extLst>
              <a:ext uri="{FF2B5EF4-FFF2-40B4-BE49-F238E27FC236}">
                <a16:creationId xmlns:a16="http://schemas.microsoft.com/office/drawing/2014/main" id="{A23F9759-CF52-CE45-5E22-9678534685A7}"/>
              </a:ext>
            </a:extLst>
          </p:cNvPr>
          <p:cNvSpPr/>
          <p:nvPr userDrawn="1"/>
        </p:nvSpPr>
        <p:spPr>
          <a:xfrm flipH="1">
            <a:off x="2631891" y="4699053"/>
            <a:ext cx="668814" cy="784693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D84FCC1-368D-680C-31AA-597C3AAF4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665" y="707105"/>
            <a:ext cx="3994173" cy="2277580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2">
            <a:extLst>
              <a:ext uri="{FF2B5EF4-FFF2-40B4-BE49-F238E27FC236}">
                <a16:creationId xmlns:a16="http://schemas.microsoft.com/office/drawing/2014/main" id="{E53E8C9F-CD73-30CD-1F24-20F2E6149D58}"/>
              </a:ext>
            </a:extLst>
          </p:cNvPr>
          <p:cNvSpPr>
            <a:spLocks noGrp="1"/>
          </p:cNvSpPr>
          <p:nvPr>
            <p:ph type="pic" sz="quarter" idx="36"/>
          </p:nvPr>
        </p:nvSpPr>
        <p:spPr>
          <a:xfrm>
            <a:off x="4734172" y="1141669"/>
            <a:ext cx="507778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19" name="Picture Placeholder 2">
            <a:extLst>
              <a:ext uri="{FF2B5EF4-FFF2-40B4-BE49-F238E27FC236}">
                <a16:creationId xmlns:a16="http://schemas.microsoft.com/office/drawing/2014/main" id="{CE61E189-349E-0076-EA43-7BCB6E24CE8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4724705" y="3105650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21" name="Picture Placeholder 2">
            <a:extLst>
              <a:ext uri="{FF2B5EF4-FFF2-40B4-BE49-F238E27FC236}">
                <a16:creationId xmlns:a16="http://schemas.microsoft.com/office/drawing/2014/main" id="{68B04572-5D47-C3DF-CDEA-15EC646EA8FE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4714069" y="4716041"/>
            <a:ext cx="536270" cy="565882"/>
          </a:xfrm>
        </p:spPr>
        <p:txBody>
          <a:bodyPr lIns="0" rIns="0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800">
                <a:solidFill>
                  <a:schemeClr val="accent6"/>
                </a:solidFill>
                <a:latin typeface="Abadi" panose="020B0604020104020204" pitchFamily="34" charset="0"/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46A453-65E1-B688-A3F9-EA0AA347DDEA}"/>
              </a:ext>
            </a:extLst>
          </p:cNvPr>
          <p:cNvSpPr>
            <a:spLocks noGrp="1"/>
          </p:cNvSpPr>
          <p:nvPr>
            <p:ph type="sldNum" sz="quarter" idx="4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62113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47">
            <a:extLst>
              <a:ext uri="{FF2B5EF4-FFF2-40B4-BE49-F238E27FC236}">
                <a16:creationId xmlns:a16="http://schemas.microsoft.com/office/drawing/2014/main" id="{3EDD8D3E-653B-4A9E-9868-3B013A65FE9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7493157" y="529148"/>
            <a:ext cx="4248873" cy="473113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  <a:ln w="19050">
            <a:noFill/>
          </a:ln>
        </p:spPr>
        <p:txBody>
          <a:bodyPr anchor="ctr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18" name="Content Placeholder 47">
            <a:extLst>
              <a:ext uri="{FF2B5EF4-FFF2-40B4-BE49-F238E27FC236}">
                <a16:creationId xmlns:a16="http://schemas.microsoft.com/office/drawing/2014/main" id="{DD4E6A9F-7400-917B-6A6B-6BAB445E85F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17427" y="3253120"/>
            <a:ext cx="4959822" cy="20071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19" name="Freeform: Shape 25">
            <a:extLst>
              <a:ext uri="{FF2B5EF4-FFF2-40B4-BE49-F238E27FC236}">
                <a16:creationId xmlns:a16="http://schemas.microsoft.com/office/drawing/2014/main" id="{D7BBD3E8-D5DD-C21F-3792-4880373CCDCC}"/>
              </a:ext>
            </a:extLst>
          </p:cNvPr>
          <p:cNvSpPr/>
          <p:nvPr userDrawn="1"/>
        </p:nvSpPr>
        <p:spPr>
          <a:xfrm flipH="1">
            <a:off x="7400972" y="4508725"/>
            <a:ext cx="1347680" cy="1581179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0" name="Freeform: Shape 11">
            <a:extLst>
              <a:ext uri="{FF2B5EF4-FFF2-40B4-BE49-F238E27FC236}">
                <a16:creationId xmlns:a16="http://schemas.microsoft.com/office/drawing/2014/main" id="{FC461D80-0CAC-62E5-726A-63B48BEF3F25}"/>
              </a:ext>
            </a:extLst>
          </p:cNvPr>
          <p:cNvSpPr/>
          <p:nvPr userDrawn="1"/>
        </p:nvSpPr>
        <p:spPr>
          <a:xfrm>
            <a:off x="6521016" y="4772906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944167-AFE9-AE61-AF44-B9AEE24D1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427" y="2497488"/>
            <a:ext cx="9823998" cy="1325563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268D53-92DA-7335-4DAB-83485CAF3FE9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FCB16-3643-AB04-D20E-A14FFE07F67C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1327664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Freeform 46">
            <a:extLst>
              <a:ext uri="{FF2B5EF4-FFF2-40B4-BE49-F238E27FC236}">
                <a16:creationId xmlns:a16="http://schemas.microsoft.com/office/drawing/2014/main" id="{39B50CEE-D9F9-B5CD-C274-BEAA5EAB37E3}"/>
              </a:ext>
            </a:extLst>
          </p:cNvPr>
          <p:cNvSpPr/>
          <p:nvPr userDrawn="1"/>
        </p:nvSpPr>
        <p:spPr>
          <a:xfrm>
            <a:off x="410352" y="12435"/>
            <a:ext cx="1455521" cy="1019127"/>
          </a:xfrm>
          <a:custGeom>
            <a:avLst/>
            <a:gdLst>
              <a:gd name="connsiteX0" fmla="*/ 219223 w 1455521"/>
              <a:gd name="connsiteY0" fmla="*/ 0 h 1019127"/>
              <a:gd name="connsiteX1" fmla="*/ 1236298 w 1455521"/>
              <a:gd name="connsiteY1" fmla="*/ 0 h 1019127"/>
              <a:gd name="connsiteX2" fmla="*/ 1455521 w 1455521"/>
              <a:gd name="connsiteY2" fmla="*/ 385779 h 1019127"/>
              <a:gd name="connsiteX3" fmla="*/ 1095615 w 1455521"/>
              <a:gd name="connsiteY3" fmla="*/ 1019127 h 1019127"/>
              <a:gd name="connsiteX4" fmla="*/ 359906 w 1455521"/>
              <a:gd name="connsiteY4" fmla="*/ 1019127 h 1019127"/>
              <a:gd name="connsiteX5" fmla="*/ 0 w 1455521"/>
              <a:gd name="connsiteY5" fmla="*/ 385779 h 10191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1019127">
                <a:moveTo>
                  <a:pt x="219223" y="0"/>
                </a:moveTo>
                <a:lnTo>
                  <a:pt x="1236298" y="0"/>
                </a:lnTo>
                <a:lnTo>
                  <a:pt x="1455521" y="385779"/>
                </a:lnTo>
                <a:lnTo>
                  <a:pt x="1095615" y="1019127"/>
                </a:lnTo>
                <a:lnTo>
                  <a:pt x="359906" y="1019127"/>
                </a:lnTo>
                <a:lnTo>
                  <a:pt x="0" y="385779"/>
                </a:lnTo>
                <a:close/>
              </a:path>
            </a:pathLst>
          </a:custGeom>
          <a:solidFill>
            <a:schemeClr val="accent6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9" name="Hexagon 15">
            <a:extLst>
              <a:ext uri="{FF2B5EF4-FFF2-40B4-BE49-F238E27FC236}">
                <a16:creationId xmlns:a16="http://schemas.microsoft.com/office/drawing/2014/main" id="{93831F6E-A0DA-46E5-AF13-ED5D9ABF108D}"/>
              </a:ext>
            </a:extLst>
          </p:cNvPr>
          <p:cNvSpPr/>
          <p:nvPr userDrawn="1"/>
        </p:nvSpPr>
        <p:spPr>
          <a:xfrm>
            <a:off x="1579486" y="450004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0" name="Hexagon 17">
            <a:extLst>
              <a:ext uri="{FF2B5EF4-FFF2-40B4-BE49-F238E27FC236}">
                <a16:creationId xmlns:a16="http://schemas.microsoft.com/office/drawing/2014/main" id="{18B06ECC-5FA7-4ACA-86BF-694240D0C05B}"/>
              </a:ext>
            </a:extLst>
          </p:cNvPr>
          <p:cNvSpPr/>
          <p:nvPr userDrawn="1"/>
        </p:nvSpPr>
        <p:spPr>
          <a:xfrm>
            <a:off x="412218" y="113647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Hexagon 19">
            <a:extLst>
              <a:ext uri="{FF2B5EF4-FFF2-40B4-BE49-F238E27FC236}">
                <a16:creationId xmlns:a16="http://schemas.microsoft.com/office/drawing/2014/main" id="{089AA305-8FFC-46A5-B806-D5D78320D0CD}"/>
              </a:ext>
            </a:extLst>
          </p:cNvPr>
          <p:cNvSpPr/>
          <p:nvPr userDrawn="1"/>
        </p:nvSpPr>
        <p:spPr>
          <a:xfrm>
            <a:off x="1580070" y="1812437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Hexagon 21">
            <a:extLst>
              <a:ext uri="{FF2B5EF4-FFF2-40B4-BE49-F238E27FC236}">
                <a16:creationId xmlns:a16="http://schemas.microsoft.com/office/drawing/2014/main" id="{DB2D65ED-32BC-44B2-92F3-E16717051CA1}"/>
              </a:ext>
            </a:extLst>
          </p:cNvPr>
          <p:cNvSpPr/>
          <p:nvPr userDrawn="1"/>
        </p:nvSpPr>
        <p:spPr>
          <a:xfrm>
            <a:off x="3953772" y="4582171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4" name="Freeform 43">
            <a:extLst>
              <a:ext uri="{FF2B5EF4-FFF2-40B4-BE49-F238E27FC236}">
                <a16:creationId xmlns:a16="http://schemas.microsoft.com/office/drawing/2014/main" id="{6100186E-95B0-AB29-6F1D-DBFBAA566DB2}"/>
              </a:ext>
            </a:extLst>
          </p:cNvPr>
          <p:cNvSpPr/>
          <p:nvPr userDrawn="1"/>
        </p:nvSpPr>
        <p:spPr>
          <a:xfrm>
            <a:off x="3955762" y="5952136"/>
            <a:ext cx="1455521" cy="932559"/>
          </a:xfrm>
          <a:custGeom>
            <a:avLst/>
            <a:gdLst>
              <a:gd name="connsiteX0" fmla="*/ 359906 w 1455521"/>
              <a:gd name="connsiteY0" fmla="*/ 0 h 932559"/>
              <a:gd name="connsiteX1" fmla="*/ 1095615 w 1455521"/>
              <a:gd name="connsiteY1" fmla="*/ 0 h 932559"/>
              <a:gd name="connsiteX2" fmla="*/ 1455521 w 1455521"/>
              <a:gd name="connsiteY2" fmla="*/ 633348 h 932559"/>
              <a:gd name="connsiteX3" fmla="*/ 1285492 w 1455521"/>
              <a:gd name="connsiteY3" fmla="*/ 932559 h 932559"/>
              <a:gd name="connsiteX4" fmla="*/ 170030 w 1455521"/>
              <a:gd name="connsiteY4" fmla="*/ 932559 h 932559"/>
              <a:gd name="connsiteX5" fmla="*/ 0 w 1455521"/>
              <a:gd name="connsiteY5" fmla="*/ 633348 h 932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32559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285492" y="932559"/>
                </a:lnTo>
                <a:lnTo>
                  <a:pt x="170030" y="932559"/>
                </a:lnTo>
                <a:lnTo>
                  <a:pt x="0" y="633348"/>
                </a:lnTo>
                <a:close/>
              </a:path>
            </a:pathLst>
          </a:custGeom>
          <a:solidFill>
            <a:schemeClr val="tx2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4" name="Hexagon 27">
            <a:extLst>
              <a:ext uri="{FF2B5EF4-FFF2-40B4-BE49-F238E27FC236}">
                <a16:creationId xmlns:a16="http://schemas.microsoft.com/office/drawing/2014/main" id="{5275D449-7441-440B-8584-96D25256F24D}"/>
              </a:ext>
            </a:extLst>
          </p:cNvPr>
          <p:cNvSpPr/>
          <p:nvPr userDrawn="1"/>
        </p:nvSpPr>
        <p:spPr>
          <a:xfrm>
            <a:off x="2783996" y="524544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5" name="Hexagon 28">
            <a:extLst>
              <a:ext uri="{FF2B5EF4-FFF2-40B4-BE49-F238E27FC236}">
                <a16:creationId xmlns:a16="http://schemas.microsoft.com/office/drawing/2014/main" id="{94CFCD79-F5CD-4175-96DE-1AC2E1999DB6}"/>
              </a:ext>
            </a:extLst>
          </p:cNvPr>
          <p:cNvSpPr/>
          <p:nvPr userDrawn="1"/>
        </p:nvSpPr>
        <p:spPr>
          <a:xfrm>
            <a:off x="2767144" y="3880620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C8667104-E096-23C3-4C2C-5277C2AF5C57}"/>
              </a:ext>
            </a:extLst>
          </p:cNvPr>
          <p:cNvSpPr/>
          <p:nvPr userDrawn="1"/>
        </p:nvSpPr>
        <p:spPr>
          <a:xfrm>
            <a:off x="3702" y="448131"/>
            <a:ext cx="678871" cy="1266696"/>
          </a:xfrm>
          <a:custGeom>
            <a:avLst/>
            <a:gdLst>
              <a:gd name="connsiteX0" fmla="*/ 0 w 678871"/>
              <a:gd name="connsiteY0" fmla="*/ 0 h 1266696"/>
              <a:gd name="connsiteX1" fmla="*/ 318965 w 678871"/>
              <a:gd name="connsiteY1" fmla="*/ 0 h 1266696"/>
              <a:gd name="connsiteX2" fmla="*/ 678871 w 678871"/>
              <a:gd name="connsiteY2" fmla="*/ 633348 h 1266696"/>
              <a:gd name="connsiteX3" fmla="*/ 318965 w 678871"/>
              <a:gd name="connsiteY3" fmla="*/ 1266696 h 1266696"/>
              <a:gd name="connsiteX4" fmla="*/ 0 w 678871"/>
              <a:gd name="connsiteY4" fmla="*/ 1266696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8871" h="1266696">
                <a:moveTo>
                  <a:pt x="0" y="0"/>
                </a:moveTo>
                <a:lnTo>
                  <a:pt x="318965" y="0"/>
                </a:lnTo>
                <a:lnTo>
                  <a:pt x="678871" y="633348"/>
                </a:lnTo>
                <a:lnTo>
                  <a:pt x="318965" y="1266696"/>
                </a:lnTo>
                <a:lnTo>
                  <a:pt x="0" y="1266696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8" name="Hexagon 31">
            <a:extLst>
              <a:ext uri="{FF2B5EF4-FFF2-40B4-BE49-F238E27FC236}">
                <a16:creationId xmlns:a16="http://schemas.microsoft.com/office/drawing/2014/main" id="{61BB4AB0-7C5C-4697-A25B-0AFD8754AB52}"/>
              </a:ext>
            </a:extLst>
          </p:cNvPr>
          <p:cNvSpPr/>
          <p:nvPr userDrawn="1"/>
        </p:nvSpPr>
        <p:spPr>
          <a:xfrm>
            <a:off x="1580353" y="3182793"/>
            <a:ext cx="1455521" cy="1266696"/>
          </a:xfrm>
          <a:prstGeom prst="hexagon">
            <a:avLst>
              <a:gd name="adj" fmla="val 28413"/>
              <a:gd name="vf" fmla="val 115470"/>
            </a:avLst>
          </a:prstGeom>
          <a:noFill/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46" name="Freeform 45">
            <a:extLst>
              <a:ext uri="{FF2B5EF4-FFF2-40B4-BE49-F238E27FC236}">
                <a16:creationId xmlns:a16="http://schemas.microsoft.com/office/drawing/2014/main" id="{2363FF00-E570-D743-258E-E9FEF4F02A08}"/>
              </a:ext>
            </a:extLst>
          </p:cNvPr>
          <p:cNvSpPr/>
          <p:nvPr userDrawn="1"/>
        </p:nvSpPr>
        <p:spPr>
          <a:xfrm>
            <a:off x="6334981" y="5962237"/>
            <a:ext cx="1455521" cy="901561"/>
          </a:xfrm>
          <a:custGeom>
            <a:avLst/>
            <a:gdLst>
              <a:gd name="connsiteX0" fmla="*/ 359906 w 1455521"/>
              <a:gd name="connsiteY0" fmla="*/ 0 h 901561"/>
              <a:gd name="connsiteX1" fmla="*/ 1095615 w 1455521"/>
              <a:gd name="connsiteY1" fmla="*/ 0 h 901561"/>
              <a:gd name="connsiteX2" fmla="*/ 1455521 w 1455521"/>
              <a:gd name="connsiteY2" fmla="*/ 633348 h 901561"/>
              <a:gd name="connsiteX3" fmla="*/ 1303107 w 1455521"/>
              <a:gd name="connsiteY3" fmla="*/ 901561 h 901561"/>
              <a:gd name="connsiteX4" fmla="*/ 152415 w 1455521"/>
              <a:gd name="connsiteY4" fmla="*/ 901561 h 901561"/>
              <a:gd name="connsiteX5" fmla="*/ 0 w 1455521"/>
              <a:gd name="connsiteY5" fmla="*/ 633348 h 901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455521" h="901561">
                <a:moveTo>
                  <a:pt x="359906" y="0"/>
                </a:moveTo>
                <a:lnTo>
                  <a:pt x="1095615" y="0"/>
                </a:lnTo>
                <a:lnTo>
                  <a:pt x="1455521" y="633348"/>
                </a:lnTo>
                <a:lnTo>
                  <a:pt x="1303107" y="901561"/>
                </a:lnTo>
                <a:lnTo>
                  <a:pt x="152415" y="901561"/>
                </a:lnTo>
                <a:lnTo>
                  <a:pt x="0" y="633348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28" name="Content Placeholder 47">
            <a:extLst>
              <a:ext uri="{FF2B5EF4-FFF2-40B4-BE49-F238E27FC236}">
                <a16:creationId xmlns:a16="http://schemas.microsoft.com/office/drawing/2014/main" id="{073CD90F-1E45-47EC-B558-D5F638F5FE6F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2754948" y="250209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9" name="Content Placeholder 47">
            <a:extLst>
              <a:ext uri="{FF2B5EF4-FFF2-40B4-BE49-F238E27FC236}">
                <a16:creationId xmlns:a16="http://schemas.microsoft.com/office/drawing/2014/main" id="{9A501203-35D0-41A5-A2A4-9F05FAB495C4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91110" y="2493385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0" name="Content Placeholder 47">
            <a:extLst>
              <a:ext uri="{FF2B5EF4-FFF2-40B4-BE49-F238E27FC236}">
                <a16:creationId xmlns:a16="http://schemas.microsoft.com/office/drawing/2014/main" id="{1FA62038-8BB7-45FD-896E-34738A5578BD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51412" y="5238680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31" name="Content Placeholder 47">
            <a:extLst>
              <a:ext uri="{FF2B5EF4-FFF2-40B4-BE49-F238E27FC236}">
                <a16:creationId xmlns:a16="http://schemas.microsoft.com/office/drawing/2014/main" id="{9A7E0EE6-5885-489B-81A9-65DBC0016938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948599" y="3194928"/>
            <a:ext cx="1465840" cy="1289394"/>
          </a:xfrm>
          <a:prstGeom prst="hexagon">
            <a:avLst>
              <a:gd name="adj" fmla="val 28349"/>
              <a:gd name="vf" fmla="val 115470"/>
            </a:avLst>
          </a:prstGeom>
          <a:ln w="12700">
            <a:noFill/>
          </a:ln>
        </p:spPr>
        <p:txBody>
          <a:bodyPr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B7E46D91-6194-E279-CAE3-425E21FD4A8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6000" y="3093990"/>
            <a:ext cx="3034145" cy="1879791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4722C9EB-D452-B3DF-5219-160F48DE7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1703538"/>
            <a:ext cx="5055698" cy="1325563"/>
          </a:xfrm>
        </p:spPr>
        <p:txBody>
          <a:bodyPr anchor="b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E3C8467A-0A34-2A65-92FE-F12F6A3D84A6}"/>
              </a:ext>
            </a:extLst>
          </p:cNvPr>
          <p:cNvSpPr/>
          <p:nvPr userDrawn="1"/>
        </p:nvSpPr>
        <p:spPr>
          <a:xfrm>
            <a:off x="-6538" y="1815084"/>
            <a:ext cx="697438" cy="1266696"/>
          </a:xfrm>
          <a:custGeom>
            <a:avLst/>
            <a:gdLst>
              <a:gd name="connsiteX0" fmla="*/ 0 w 732607"/>
              <a:gd name="connsiteY0" fmla="*/ 0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0" fmla="*/ 43961 w 732607"/>
              <a:gd name="connsiteY0" fmla="*/ 8793 h 1266696"/>
              <a:gd name="connsiteX1" fmla="*/ 372701 w 732607"/>
              <a:gd name="connsiteY1" fmla="*/ 0 h 1266696"/>
              <a:gd name="connsiteX2" fmla="*/ 732607 w 732607"/>
              <a:gd name="connsiteY2" fmla="*/ 633348 h 1266696"/>
              <a:gd name="connsiteX3" fmla="*/ 372701 w 732607"/>
              <a:gd name="connsiteY3" fmla="*/ 1266696 h 1266696"/>
              <a:gd name="connsiteX4" fmla="*/ 0 w 732607"/>
              <a:gd name="connsiteY4" fmla="*/ 1266696 h 1266696"/>
              <a:gd name="connsiteX5" fmla="*/ 43961 w 732607"/>
              <a:gd name="connsiteY5" fmla="*/ 8793 h 1266696"/>
              <a:gd name="connsiteX0" fmla="*/ 8792 w 697438"/>
              <a:gd name="connsiteY0" fmla="*/ 8793 h 1266696"/>
              <a:gd name="connsiteX1" fmla="*/ 337532 w 697438"/>
              <a:gd name="connsiteY1" fmla="*/ 0 h 1266696"/>
              <a:gd name="connsiteX2" fmla="*/ 697438 w 697438"/>
              <a:gd name="connsiteY2" fmla="*/ 633348 h 1266696"/>
              <a:gd name="connsiteX3" fmla="*/ 337532 w 697438"/>
              <a:gd name="connsiteY3" fmla="*/ 1266696 h 1266696"/>
              <a:gd name="connsiteX4" fmla="*/ 0 w 697438"/>
              <a:gd name="connsiteY4" fmla="*/ 1266696 h 1266696"/>
              <a:gd name="connsiteX5" fmla="*/ 8792 w 697438"/>
              <a:gd name="connsiteY5" fmla="*/ 8793 h 1266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97438" h="1266696">
                <a:moveTo>
                  <a:pt x="8792" y="8793"/>
                </a:moveTo>
                <a:lnTo>
                  <a:pt x="337532" y="0"/>
                </a:lnTo>
                <a:lnTo>
                  <a:pt x="697438" y="633348"/>
                </a:lnTo>
                <a:lnTo>
                  <a:pt x="337532" y="1266696"/>
                </a:lnTo>
                <a:lnTo>
                  <a:pt x="0" y="1266696"/>
                </a:lnTo>
                <a:cubicBezTo>
                  <a:pt x="0" y="844464"/>
                  <a:pt x="8792" y="431025"/>
                  <a:pt x="8792" y="8793"/>
                </a:cubicBezTo>
                <a:close/>
              </a:path>
            </a:pathLst>
          </a:custGeom>
          <a:noFill/>
          <a:ln w="190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334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5518B595-5A04-0768-52B1-73F11E475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572" y="3435545"/>
            <a:ext cx="4253399" cy="1740114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Freeform: Shape 4">
            <a:extLst>
              <a:ext uri="{FF2B5EF4-FFF2-40B4-BE49-F238E27FC236}">
                <a16:creationId xmlns:a16="http://schemas.microsoft.com/office/drawing/2014/main" id="{AE722AFD-22D7-4BD8-B055-3867C3800E16}"/>
              </a:ext>
            </a:extLst>
          </p:cNvPr>
          <p:cNvSpPr/>
          <p:nvPr userDrawn="1"/>
        </p:nvSpPr>
        <p:spPr>
          <a:xfrm>
            <a:off x="6282845" y="525294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5D0355E4-3980-42A9-9376-74163520D39D}"/>
              </a:ext>
            </a:extLst>
          </p:cNvPr>
          <p:cNvSpPr/>
          <p:nvPr userDrawn="1"/>
        </p:nvSpPr>
        <p:spPr>
          <a:xfrm>
            <a:off x="8375472" y="496110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70174533-8C0E-4E82-A582-891A0555FA1F}"/>
              </a:ext>
            </a:extLst>
          </p:cNvPr>
          <p:cNvSpPr/>
          <p:nvPr userDrawn="1"/>
        </p:nvSpPr>
        <p:spPr>
          <a:xfrm>
            <a:off x="7328126" y="231031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71E3938-A754-4D49-B509-249EE9BD83AB}"/>
              </a:ext>
            </a:extLst>
          </p:cNvPr>
          <p:cNvSpPr/>
          <p:nvPr userDrawn="1"/>
        </p:nvSpPr>
        <p:spPr>
          <a:xfrm>
            <a:off x="8375472" y="4095335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B9D430ED-A815-4274-966C-8192C4230569}"/>
              </a:ext>
            </a:extLst>
          </p:cNvPr>
          <p:cNvSpPr/>
          <p:nvPr userDrawn="1"/>
        </p:nvSpPr>
        <p:spPr>
          <a:xfrm>
            <a:off x="9403474" y="231031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 dirty="0"/>
          </a:p>
        </p:txBody>
      </p:sp>
      <p:sp>
        <p:nvSpPr>
          <p:cNvPr id="24" name="Content placeholder 47" descr="Click icon to add picture">
            <a:extLst>
              <a:ext uri="{FF2B5EF4-FFF2-40B4-BE49-F238E27FC236}">
                <a16:creationId xmlns:a16="http://schemas.microsoft.com/office/drawing/2014/main" id="{5414CF94-2913-4AE7-AAC3-3D61FE74288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274027" y="1076241"/>
            <a:ext cx="1913128" cy="105472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26" name="Content placeholder 47" descr="Click icon to add picture">
            <a:extLst>
              <a:ext uri="{FF2B5EF4-FFF2-40B4-BE49-F238E27FC236}">
                <a16:creationId xmlns:a16="http://schemas.microsoft.com/office/drawing/2014/main" id="{3CE3485A-395E-4C5F-A00F-D230FF7CFB9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375472" y="1076241"/>
            <a:ext cx="1904890" cy="105472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</a:t>
            </a:r>
            <a:r>
              <a:rPr lang="zh-CN" altLang="en-US" dirty="0"/>
              <a:t> </a:t>
            </a:r>
            <a:r>
              <a:rPr lang="en-US" altLang="zh-CN" dirty="0"/>
              <a:t>Master title style </a:t>
            </a:r>
          </a:p>
        </p:txBody>
      </p:sp>
      <p:sp>
        <p:nvSpPr>
          <p:cNvPr id="33" name="Content placeholder 47" descr="Click icon to add picture">
            <a:extLst>
              <a:ext uri="{FF2B5EF4-FFF2-40B4-BE49-F238E27FC236}">
                <a16:creationId xmlns:a16="http://schemas.microsoft.com/office/drawing/2014/main" id="{6A8DFBFF-5B07-49C6-ADB8-341FCD1E7531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21949" y="2844725"/>
            <a:ext cx="1914694" cy="108919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4" name="Content placeholder 47" descr="Click icon to add picture">
            <a:extLst>
              <a:ext uri="{FF2B5EF4-FFF2-40B4-BE49-F238E27FC236}">
                <a16:creationId xmlns:a16="http://schemas.microsoft.com/office/drawing/2014/main" id="{1AC7F192-CFC3-470A-9467-330212C6F5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409651" y="2826795"/>
            <a:ext cx="1913128" cy="110712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35" name="Content placeholder 47" descr="Click icon to add picture">
            <a:extLst>
              <a:ext uri="{FF2B5EF4-FFF2-40B4-BE49-F238E27FC236}">
                <a16:creationId xmlns:a16="http://schemas.microsoft.com/office/drawing/2014/main" id="{A5D53FF3-B0CD-4D31-9128-2D2E0E89F09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8367234" y="4631270"/>
            <a:ext cx="1913128" cy="107568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0" i="0">
                <a:solidFill>
                  <a:schemeClr val="accent6"/>
                </a:solidFill>
                <a:latin typeface="Abadi" panose="020B0604020104020204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" name="Freeform: Shape 6">
            <a:extLst>
              <a:ext uri="{FF2B5EF4-FFF2-40B4-BE49-F238E27FC236}">
                <a16:creationId xmlns:a16="http://schemas.microsoft.com/office/drawing/2014/main" id="{4D27EAE5-5D14-4E2B-9A4E-E1CE7C26F40F}"/>
              </a:ext>
            </a:extLst>
          </p:cNvPr>
          <p:cNvSpPr/>
          <p:nvPr userDrawn="1"/>
        </p:nvSpPr>
        <p:spPr>
          <a:xfrm>
            <a:off x="630971" y="606175"/>
            <a:ext cx="1913128" cy="2140085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9" name="Freeform 28">
            <a:extLst>
              <a:ext uri="{FF2B5EF4-FFF2-40B4-BE49-F238E27FC236}">
                <a16:creationId xmlns:a16="http://schemas.microsoft.com/office/drawing/2014/main" id="{0B88ADED-0863-78D3-7710-E131932E965F}"/>
              </a:ext>
            </a:extLst>
          </p:cNvPr>
          <p:cNvSpPr/>
          <p:nvPr userDrawn="1"/>
        </p:nvSpPr>
        <p:spPr>
          <a:xfrm>
            <a:off x="10460480" y="505838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8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8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8" name="Freeform 27">
            <a:extLst>
              <a:ext uri="{FF2B5EF4-FFF2-40B4-BE49-F238E27FC236}">
                <a16:creationId xmlns:a16="http://schemas.microsoft.com/office/drawing/2014/main" id="{32435EB1-8BEE-9EEE-D9E4-E53D56B7E09C}"/>
              </a:ext>
            </a:extLst>
          </p:cNvPr>
          <p:cNvSpPr/>
          <p:nvPr userDrawn="1"/>
        </p:nvSpPr>
        <p:spPr>
          <a:xfrm>
            <a:off x="11498097" y="2436654"/>
            <a:ext cx="698022" cy="1868948"/>
          </a:xfrm>
          <a:custGeom>
            <a:avLst/>
            <a:gdLst>
              <a:gd name="connsiteX0" fmla="*/ 698022 w 698022"/>
              <a:gd name="connsiteY0" fmla="*/ 0 h 1868948"/>
              <a:gd name="connsiteX1" fmla="*/ 698022 w 698022"/>
              <a:gd name="connsiteY1" fmla="*/ 1868948 h 1868948"/>
              <a:gd name="connsiteX2" fmla="*/ 0 w 698022"/>
              <a:gd name="connsiteY2" fmla="*/ 1477709 h 1868948"/>
              <a:gd name="connsiteX3" fmla="*/ 0 w 698022"/>
              <a:gd name="connsiteY3" fmla="*/ 397939 h 1868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98022" h="1868948">
                <a:moveTo>
                  <a:pt x="698022" y="0"/>
                </a:moveTo>
                <a:lnTo>
                  <a:pt x="698022" y="1868948"/>
                </a:lnTo>
                <a:lnTo>
                  <a:pt x="0" y="1477709"/>
                </a:lnTo>
                <a:lnTo>
                  <a:pt x="0" y="397939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0" name="Freeform 29">
            <a:extLst>
              <a:ext uri="{FF2B5EF4-FFF2-40B4-BE49-F238E27FC236}">
                <a16:creationId xmlns:a16="http://schemas.microsoft.com/office/drawing/2014/main" id="{2692688E-3654-181E-6244-F2CED7612746}"/>
              </a:ext>
            </a:extLst>
          </p:cNvPr>
          <p:cNvSpPr/>
          <p:nvPr userDrawn="1"/>
        </p:nvSpPr>
        <p:spPr>
          <a:xfrm>
            <a:off x="10460480" y="4114794"/>
            <a:ext cx="1731521" cy="2159541"/>
          </a:xfrm>
          <a:custGeom>
            <a:avLst/>
            <a:gdLst>
              <a:gd name="connsiteX0" fmla="*/ 953758 w 1731521"/>
              <a:gd name="connsiteY0" fmla="*/ 0 h 2159541"/>
              <a:gd name="connsiteX1" fmla="*/ 1731521 w 1731521"/>
              <a:gd name="connsiteY1" fmla="*/ 438909 h 2159541"/>
              <a:gd name="connsiteX2" fmla="*/ 1731521 w 1731521"/>
              <a:gd name="connsiteY2" fmla="*/ 1724629 h 2159541"/>
              <a:gd name="connsiteX3" fmla="*/ 956364 w 1731521"/>
              <a:gd name="connsiteY3" fmla="*/ 2159541 h 2159541"/>
              <a:gd name="connsiteX4" fmla="*/ 0 w 1731521"/>
              <a:gd name="connsiteY4" fmla="*/ 1623503 h 2159541"/>
              <a:gd name="connsiteX5" fmla="*/ 0 w 1731521"/>
              <a:gd name="connsiteY5" fmla="*/ 543733 h 21595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731521" h="2159541">
                <a:moveTo>
                  <a:pt x="953758" y="0"/>
                </a:moveTo>
                <a:lnTo>
                  <a:pt x="1731521" y="438909"/>
                </a:lnTo>
                <a:lnTo>
                  <a:pt x="1731521" y="1724629"/>
                </a:lnTo>
                <a:lnTo>
                  <a:pt x="956364" y="2159541"/>
                </a:lnTo>
                <a:lnTo>
                  <a:pt x="0" y="1623503"/>
                </a:lnTo>
                <a:lnTo>
                  <a:pt x="0" y="543733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1796F5D-2CC8-44C2-B5B5-E61BEFFF5A72}"/>
              </a:ext>
            </a:extLst>
          </p:cNvPr>
          <p:cNvSpPr/>
          <p:nvPr userDrawn="1"/>
        </p:nvSpPr>
        <p:spPr>
          <a:xfrm>
            <a:off x="5252937" y="2290859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3093633-6A91-42B5-961C-4B3A5DDF2146}"/>
              </a:ext>
            </a:extLst>
          </p:cNvPr>
          <p:cNvSpPr/>
          <p:nvPr userDrawn="1"/>
        </p:nvSpPr>
        <p:spPr>
          <a:xfrm>
            <a:off x="6310033" y="4056424"/>
            <a:ext cx="1913128" cy="215954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B1A7E0-D0BF-7FCA-D296-94BFC0D611C5}"/>
              </a:ext>
            </a:extLst>
          </p:cNvPr>
          <p:cNvSpPr>
            <a:spLocks noGrp="1"/>
          </p:cNvSpPr>
          <p:nvPr>
            <p:ph type="ftr" sz="quarter" idx="33"/>
          </p:nvPr>
        </p:nvSpPr>
        <p:spPr>
          <a:xfrm>
            <a:off x="484632" y="6217920"/>
            <a:ext cx="4114800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AC10D1-DF42-8734-0793-84312B963E62}"/>
              </a:ext>
            </a:extLst>
          </p:cNvPr>
          <p:cNvSpPr>
            <a:spLocks noGrp="1"/>
          </p:cNvSpPr>
          <p:nvPr>
            <p:ph type="sldNum" sz="quarter" idx="34"/>
          </p:nvPr>
        </p:nvSpPr>
        <p:spPr>
          <a:xfrm>
            <a:off x="11194169" y="6217920"/>
            <a:ext cx="458592" cy="365125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86209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528">
          <p15:clr>
            <a:srgbClr val="FBAE40"/>
          </p15:clr>
        </p15:guide>
        <p15:guide id="2" pos="50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0C1D3CF-F6AF-93EB-C40E-C278E5844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096892"/>
            <a:ext cx="5117162" cy="1325563"/>
          </a:xfr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47">
            <a:extLst>
              <a:ext uri="{FF2B5EF4-FFF2-40B4-BE49-F238E27FC236}">
                <a16:creationId xmlns:a16="http://schemas.microsoft.com/office/drawing/2014/main" id="{E61594E5-F661-407F-9B5E-62267D2E6AA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09574" y="3435546"/>
            <a:ext cx="4260180" cy="1294530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988BDF24-3B67-5B77-0D48-319FA7FD0F6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5745001" y="0"/>
            <a:ext cx="6446999" cy="6858000"/>
          </a:xfrm>
          <a:custGeom>
            <a:avLst/>
            <a:gdLst>
              <a:gd name="connsiteX0" fmla="*/ 2550369 w 6483642"/>
              <a:gd name="connsiteY0" fmla="*/ 0 h 6858000"/>
              <a:gd name="connsiteX1" fmla="*/ 4338592 w 6483642"/>
              <a:gd name="connsiteY1" fmla="*/ 0 h 6858000"/>
              <a:gd name="connsiteX2" fmla="*/ 6483642 w 6483642"/>
              <a:gd name="connsiteY2" fmla="*/ 1338386 h 6858000"/>
              <a:gd name="connsiteX3" fmla="*/ 6483642 w 6483642"/>
              <a:gd name="connsiteY3" fmla="*/ 5624376 h 6858000"/>
              <a:gd name="connsiteX4" fmla="*/ 4378767 w 6483642"/>
              <a:gd name="connsiteY4" fmla="*/ 6858000 h 6858000"/>
              <a:gd name="connsiteX5" fmla="*/ 2590564 w 6483642"/>
              <a:gd name="connsiteY5" fmla="*/ 6858000 h 6858000"/>
              <a:gd name="connsiteX6" fmla="*/ 133 w 6483642"/>
              <a:gd name="connsiteY6" fmla="*/ 5332429 h 6858000"/>
              <a:gd name="connsiteX7" fmla="*/ 20164 w 6483642"/>
              <a:gd name="connsiteY7" fmla="*/ 1404433 h 6858000"/>
              <a:gd name="connsiteX0" fmla="*/ 2530205 w 6463478"/>
              <a:gd name="connsiteY0" fmla="*/ 0 h 6858000"/>
              <a:gd name="connsiteX1" fmla="*/ 4318428 w 6463478"/>
              <a:gd name="connsiteY1" fmla="*/ 0 h 6858000"/>
              <a:gd name="connsiteX2" fmla="*/ 6463478 w 6463478"/>
              <a:gd name="connsiteY2" fmla="*/ 1338386 h 6858000"/>
              <a:gd name="connsiteX3" fmla="*/ 6463478 w 6463478"/>
              <a:gd name="connsiteY3" fmla="*/ 5624376 h 6858000"/>
              <a:gd name="connsiteX4" fmla="*/ 4358603 w 6463478"/>
              <a:gd name="connsiteY4" fmla="*/ 6858000 h 6858000"/>
              <a:gd name="connsiteX5" fmla="*/ 2570400 w 6463478"/>
              <a:gd name="connsiteY5" fmla="*/ 6858000 h 6858000"/>
              <a:gd name="connsiteX6" fmla="*/ 17140 w 6463478"/>
              <a:gd name="connsiteY6" fmla="*/ 5339864 h 6858000"/>
              <a:gd name="connsiteX7" fmla="*/ 0 w 6463478"/>
              <a:gd name="connsiteY7" fmla="*/ 1404433 h 6858000"/>
              <a:gd name="connsiteX8" fmla="*/ 2530205 w 6463478"/>
              <a:gd name="connsiteY8" fmla="*/ 0 h 6858000"/>
              <a:gd name="connsiteX0" fmla="*/ 2513726 w 6446999"/>
              <a:gd name="connsiteY0" fmla="*/ 0 h 6858000"/>
              <a:gd name="connsiteX1" fmla="*/ 4301949 w 6446999"/>
              <a:gd name="connsiteY1" fmla="*/ 0 h 6858000"/>
              <a:gd name="connsiteX2" fmla="*/ 6446999 w 6446999"/>
              <a:gd name="connsiteY2" fmla="*/ 1338386 h 6858000"/>
              <a:gd name="connsiteX3" fmla="*/ 6446999 w 6446999"/>
              <a:gd name="connsiteY3" fmla="*/ 5624376 h 6858000"/>
              <a:gd name="connsiteX4" fmla="*/ 4342124 w 6446999"/>
              <a:gd name="connsiteY4" fmla="*/ 6858000 h 6858000"/>
              <a:gd name="connsiteX5" fmla="*/ 2553921 w 6446999"/>
              <a:gd name="connsiteY5" fmla="*/ 6858000 h 6858000"/>
              <a:gd name="connsiteX6" fmla="*/ 661 w 6446999"/>
              <a:gd name="connsiteY6" fmla="*/ 5339864 h 6858000"/>
              <a:gd name="connsiteX7" fmla="*/ 299 w 6446999"/>
              <a:gd name="connsiteY7" fmla="*/ 1396044 h 6858000"/>
              <a:gd name="connsiteX8" fmla="*/ 2513726 w 6446999"/>
              <a:gd name="connsiteY8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46999" h="6858000">
                <a:moveTo>
                  <a:pt x="2513726" y="0"/>
                </a:moveTo>
                <a:lnTo>
                  <a:pt x="4301949" y="0"/>
                </a:lnTo>
                <a:lnTo>
                  <a:pt x="6446999" y="1338386"/>
                </a:lnTo>
                <a:lnTo>
                  <a:pt x="6446999" y="5624376"/>
                </a:lnTo>
                <a:lnTo>
                  <a:pt x="4342124" y="6858000"/>
                </a:lnTo>
                <a:lnTo>
                  <a:pt x="2553921" y="6858000"/>
                </a:lnTo>
                <a:lnTo>
                  <a:pt x="661" y="5339864"/>
                </a:lnTo>
                <a:cubicBezTo>
                  <a:pt x="-1473" y="4048155"/>
                  <a:pt x="2433" y="2687753"/>
                  <a:pt x="299" y="1396044"/>
                </a:cubicBezTo>
                <a:lnTo>
                  <a:pt x="2513726" y="0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lang="en-US" dirty="0">
                <a:solidFill>
                  <a:schemeClr val="accent6"/>
                </a:solidFill>
              </a:defRPr>
            </a:lvl1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zh-CN"/>
              <a:t>Click icon to add picture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F6C45B-70BB-86F1-1866-F93BEC26ACF8}"/>
              </a:ext>
            </a:extLst>
          </p:cNvPr>
          <p:cNvSpPr>
            <a:spLocks noGrp="1"/>
          </p:cNvSpPr>
          <p:nvPr>
            <p:ph type="ftr" sz="quarter" idx="52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70044D-485D-043B-9D5B-C01AA8E06447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1259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4">
            <a:extLst>
              <a:ext uri="{FF2B5EF4-FFF2-40B4-BE49-F238E27FC236}">
                <a16:creationId xmlns:a16="http://schemas.microsoft.com/office/drawing/2014/main" id="{F73BF8E3-2426-5D65-6582-D4B03C765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10510" y="2016579"/>
            <a:ext cx="4441188" cy="277585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Hexagon 17">
            <a:extLst>
              <a:ext uri="{FF2B5EF4-FFF2-40B4-BE49-F238E27FC236}">
                <a16:creationId xmlns:a16="http://schemas.microsoft.com/office/drawing/2014/main" id="{ADF8D8A3-175E-9A50-A98B-3766DAAB5EE2}"/>
              </a:ext>
            </a:extLst>
          </p:cNvPr>
          <p:cNvSpPr/>
          <p:nvPr userDrawn="1"/>
        </p:nvSpPr>
        <p:spPr>
          <a:xfrm rot="5400000">
            <a:off x="1308232" y="2004972"/>
            <a:ext cx="3593592" cy="2880360"/>
          </a:xfrm>
          <a:prstGeom prst="hexagon">
            <a:avLst>
              <a:gd name="adj" fmla="val 31211"/>
              <a:gd name="vf" fmla="val 11547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1" name="Text 47" descr="Click icon to add picture">
            <a:extLst>
              <a:ext uri="{FF2B5EF4-FFF2-40B4-BE49-F238E27FC236}">
                <a16:creationId xmlns:a16="http://schemas.microsoft.com/office/drawing/2014/main" id="{B264F104-ED4D-9A7F-E598-295893E05B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319235" y="2911781"/>
            <a:ext cx="1570612" cy="107082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13000"/>
              </a:lnSpc>
              <a:buNone/>
              <a:defRPr sz="1800" b="1" cap="all" baseline="0">
                <a:solidFill>
                  <a:schemeClr val="accent6"/>
                </a:solidFill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7A084A88-6A62-9495-6CFE-1127D5CAAAB2}"/>
              </a:ext>
            </a:extLst>
          </p:cNvPr>
          <p:cNvSpPr>
            <a:spLocks noGrp="1"/>
          </p:cNvSpPr>
          <p:nvPr>
            <p:ph type="pic" sz="quarter" idx="47"/>
          </p:nvPr>
        </p:nvSpPr>
        <p:spPr>
          <a:xfrm>
            <a:off x="581710" y="555648"/>
            <a:ext cx="5045662" cy="5783096"/>
          </a:xfrm>
          <a:custGeom>
            <a:avLst/>
            <a:gdLst>
              <a:gd name="connsiteX0" fmla="*/ 2523318 w 5045662"/>
              <a:gd name="connsiteY0" fmla="*/ 1092708 h 5783096"/>
              <a:gd name="connsiteX1" fmla="*/ 1083139 w 5045662"/>
              <a:gd name="connsiteY1" fmla="*/ 1991697 h 5783096"/>
              <a:gd name="connsiteX2" fmla="*/ 1083139 w 5045662"/>
              <a:gd name="connsiteY2" fmla="*/ 3787311 h 5783096"/>
              <a:gd name="connsiteX3" fmla="*/ 2523318 w 5045662"/>
              <a:gd name="connsiteY3" fmla="*/ 4686300 h 5783096"/>
              <a:gd name="connsiteX4" fmla="*/ 3963497 w 5045662"/>
              <a:gd name="connsiteY4" fmla="*/ 3787311 h 5783096"/>
              <a:gd name="connsiteX5" fmla="*/ 3963497 w 5045662"/>
              <a:gd name="connsiteY5" fmla="*/ 1991697 h 5783096"/>
              <a:gd name="connsiteX6" fmla="*/ 2470122 w 5045662"/>
              <a:gd name="connsiteY6" fmla="*/ 0 h 5783096"/>
              <a:gd name="connsiteX7" fmla="*/ 5037208 w 5045662"/>
              <a:gd name="connsiteY7" fmla="*/ 1458369 h 5783096"/>
              <a:gd name="connsiteX8" fmla="*/ 5045662 w 5045662"/>
              <a:gd name="connsiteY8" fmla="*/ 4339769 h 5783096"/>
              <a:gd name="connsiteX9" fmla="*/ 2561576 w 5045662"/>
              <a:gd name="connsiteY9" fmla="*/ 5783096 h 5783096"/>
              <a:gd name="connsiteX10" fmla="*/ 24164 w 5045662"/>
              <a:gd name="connsiteY10" fmla="*/ 4354881 h 5783096"/>
              <a:gd name="connsiteX11" fmla="*/ 0 w 5045662"/>
              <a:gd name="connsiteY11" fmla="*/ 1453765 h 57830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045662" h="5783096">
                <a:moveTo>
                  <a:pt x="2523318" y="1092708"/>
                </a:moveTo>
                <a:lnTo>
                  <a:pt x="1083139" y="1991697"/>
                </a:lnTo>
                <a:lnTo>
                  <a:pt x="1083139" y="3787311"/>
                </a:lnTo>
                <a:lnTo>
                  <a:pt x="2523318" y="4686300"/>
                </a:lnTo>
                <a:lnTo>
                  <a:pt x="3963497" y="3787311"/>
                </a:lnTo>
                <a:lnTo>
                  <a:pt x="3963497" y="1991697"/>
                </a:lnTo>
                <a:close/>
                <a:moveTo>
                  <a:pt x="2470122" y="0"/>
                </a:moveTo>
                <a:lnTo>
                  <a:pt x="5037208" y="1458369"/>
                </a:lnTo>
                <a:cubicBezTo>
                  <a:pt x="5040026" y="2418836"/>
                  <a:pt x="5042844" y="3379302"/>
                  <a:pt x="5045662" y="4339769"/>
                </a:cubicBezTo>
                <a:lnTo>
                  <a:pt x="2561576" y="5783096"/>
                </a:lnTo>
                <a:lnTo>
                  <a:pt x="24164" y="4354881"/>
                </a:lnTo>
                <a:lnTo>
                  <a:pt x="0" y="1453765"/>
                </a:lnTo>
                <a:close/>
              </a:path>
            </a:pathLst>
          </a:custGeom>
        </p:spPr>
        <p:txBody>
          <a:bodyPr wrap="square" tIns="457200">
            <a:noAutofit/>
          </a:bodyPr>
          <a:lstStyle>
            <a:lvl1pPr marL="0" indent="0" algn="ctr">
              <a:buNone/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11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2BC57-1D8D-9F59-24F9-1E8232279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9" y="507076"/>
            <a:ext cx="10515600" cy="1115434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47">
            <a:extLst>
              <a:ext uri="{FF2B5EF4-FFF2-40B4-BE49-F238E27FC236}">
                <a16:creationId xmlns:a16="http://schemas.microsoft.com/office/drawing/2014/main" id="{561744A6-D3EA-42C3-8E71-3BB8BA1E6149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587829" y="1622510"/>
            <a:ext cx="10889796" cy="4155757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82179-6F61-D1EC-D800-74B748B37F0E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803A51-0211-9F66-D20B-444BC94AA39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6827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desig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Placeholder 4">
            <a:extLst>
              <a:ext uri="{FF2B5EF4-FFF2-40B4-BE49-F238E27FC236}">
                <a16:creationId xmlns:a16="http://schemas.microsoft.com/office/drawing/2014/main" id="{05751864-B11A-0286-13EA-2AC2A2C8D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709" y="721538"/>
            <a:ext cx="10889796" cy="141899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">
            <a:extLst>
              <a:ext uri="{FF2B5EF4-FFF2-40B4-BE49-F238E27FC236}">
                <a16:creationId xmlns:a16="http://schemas.microsoft.com/office/drawing/2014/main" id="{CFC5FF09-DE50-4155-81A0-5DD9B700F205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581709" y="1614198"/>
            <a:ext cx="10889796" cy="431785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 altLang="zh-CN" dirty="0"/>
              <a:t>Click to edit master text style</a:t>
            </a:r>
            <a:endParaRPr lang="zh-CN" altLang="en-US"/>
          </a:p>
        </p:txBody>
      </p:sp>
      <p:sp>
        <p:nvSpPr>
          <p:cNvPr id="9" name="Freeform: Shape 5">
            <a:extLst>
              <a:ext uri="{FF2B5EF4-FFF2-40B4-BE49-F238E27FC236}">
                <a16:creationId xmlns:a16="http://schemas.microsoft.com/office/drawing/2014/main" id="{3F619E6B-153E-B522-47EB-4104C405736C}"/>
              </a:ext>
            </a:extLst>
          </p:cNvPr>
          <p:cNvSpPr/>
          <p:nvPr userDrawn="1"/>
        </p:nvSpPr>
        <p:spPr>
          <a:xfrm>
            <a:off x="10551278" y="4665388"/>
            <a:ext cx="603952" cy="68174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87A7B3D-E004-6D6A-5979-8F1BADBC9237}"/>
              </a:ext>
            </a:extLst>
          </p:cNvPr>
          <p:cNvSpPr/>
          <p:nvPr userDrawn="1"/>
        </p:nvSpPr>
        <p:spPr>
          <a:xfrm>
            <a:off x="10524774" y="5146146"/>
            <a:ext cx="1667226" cy="1711855"/>
          </a:xfrm>
          <a:custGeom>
            <a:avLst/>
            <a:gdLst>
              <a:gd name="connsiteX0" fmla="*/ 998834 w 1667226"/>
              <a:gd name="connsiteY0" fmla="*/ 0 h 1711855"/>
              <a:gd name="connsiteX1" fmla="*/ 1667226 w 1667226"/>
              <a:gd name="connsiteY1" fmla="*/ 373790 h 1711855"/>
              <a:gd name="connsiteX2" fmla="*/ 1667226 w 1667226"/>
              <a:gd name="connsiteY2" fmla="*/ 1711855 h 1711855"/>
              <a:gd name="connsiteX3" fmla="*/ 48502 w 1667226"/>
              <a:gd name="connsiteY3" fmla="*/ 1711855 h 1711855"/>
              <a:gd name="connsiteX4" fmla="*/ 0 w 1667226"/>
              <a:gd name="connsiteY4" fmla="*/ 1684915 h 1711855"/>
              <a:gd name="connsiteX5" fmla="*/ 0 w 1667226"/>
              <a:gd name="connsiteY5" fmla="*/ 564300 h 171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67226" h="1711855">
                <a:moveTo>
                  <a:pt x="998834" y="0"/>
                </a:moveTo>
                <a:lnTo>
                  <a:pt x="1667226" y="373790"/>
                </a:lnTo>
                <a:lnTo>
                  <a:pt x="1667226" y="1711855"/>
                </a:lnTo>
                <a:lnTo>
                  <a:pt x="48502" y="1711855"/>
                </a:lnTo>
                <a:lnTo>
                  <a:pt x="0" y="1684915"/>
                </a:lnTo>
                <a:lnTo>
                  <a:pt x="0" y="564300"/>
                </a:lnTo>
                <a:close/>
              </a:path>
            </a:pathLst>
          </a:custGeom>
          <a:noFill/>
          <a:ln w="1905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accent6"/>
              </a:solidFill>
            </a:endParaRPr>
          </a:p>
        </p:txBody>
      </p:sp>
      <p:sp>
        <p:nvSpPr>
          <p:cNvPr id="13" name="Freeform: Shape 11">
            <a:extLst>
              <a:ext uri="{FF2B5EF4-FFF2-40B4-BE49-F238E27FC236}">
                <a16:creationId xmlns:a16="http://schemas.microsoft.com/office/drawing/2014/main" id="{A4CA3A93-BDBF-112D-54A0-05BF6B06BCC1}"/>
              </a:ext>
            </a:extLst>
          </p:cNvPr>
          <p:cNvSpPr/>
          <p:nvPr userDrawn="1"/>
        </p:nvSpPr>
        <p:spPr>
          <a:xfrm>
            <a:off x="10177285" y="5347130"/>
            <a:ext cx="748554" cy="856361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chemeClr val="accent6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F7A154B-D8F5-C1FB-307D-496380875BD1}"/>
              </a:ext>
            </a:extLst>
          </p:cNvPr>
          <p:cNvSpPr>
            <a:spLocks noGrp="1"/>
          </p:cNvSpPr>
          <p:nvPr>
            <p:ph type="ftr" sz="quarter" idx="2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8715E-D2CE-A33E-1A28-4E627F239BBE}"/>
              </a:ext>
            </a:extLst>
          </p:cNvPr>
          <p:cNvSpPr>
            <a:spLocks noGrp="1"/>
          </p:cNvSpPr>
          <p:nvPr>
            <p:ph type="sldNum" sz="quarter" idx="2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212563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BF58E95-E9E1-28E6-FB2F-DE80889223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079" y="1856195"/>
            <a:ext cx="4518122" cy="1688906"/>
          </a:xfrm>
        </p:spPr>
        <p:txBody>
          <a:bodyPr anchor="b">
            <a:noAutofit/>
          </a:bodyPr>
          <a:lstStyle>
            <a:lvl1pPr>
              <a:defRPr sz="2700">
                <a:latin typeface="+mn-lt"/>
              </a:defRPr>
            </a:lvl1pPr>
          </a:lstStyle>
          <a:p>
            <a:r>
              <a:rPr lang="en-US" dirty="0"/>
              <a:t>Click to edit </a:t>
            </a:r>
            <a:r>
              <a:rPr lang="en-US" altLang="zh-CN" dirty="0"/>
              <a:t>Text</a:t>
            </a:r>
            <a:r>
              <a:rPr lang="zh-CN" altLang="en-US" dirty="0"/>
              <a:t> </a:t>
            </a:r>
            <a:r>
              <a:rPr lang="en-US" dirty="0"/>
              <a:t>style</a:t>
            </a:r>
          </a:p>
        </p:txBody>
      </p:sp>
      <p:sp>
        <p:nvSpPr>
          <p:cNvPr id="11" name="subtitle 47">
            <a:extLst>
              <a:ext uri="{FF2B5EF4-FFF2-40B4-BE49-F238E27FC236}">
                <a16:creationId xmlns:a16="http://schemas.microsoft.com/office/drawing/2014/main" id="{3B45AD65-2B81-A368-E5F0-5C61D0B1DFE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5999" y="3695015"/>
            <a:ext cx="4672693" cy="1688906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buNone/>
              <a:defRPr sz="1500" b="0">
                <a:solidFill>
                  <a:schemeClr val="accent4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4" name="Freeform: Shape 5">
            <a:extLst>
              <a:ext uri="{FF2B5EF4-FFF2-40B4-BE49-F238E27FC236}">
                <a16:creationId xmlns:a16="http://schemas.microsoft.com/office/drawing/2014/main" id="{0CA4AA19-0D07-46AB-AC12-64054BBBB499}"/>
              </a:ext>
            </a:extLst>
          </p:cNvPr>
          <p:cNvSpPr/>
          <p:nvPr userDrawn="1"/>
        </p:nvSpPr>
        <p:spPr>
          <a:xfrm>
            <a:off x="3843559" y="722518"/>
            <a:ext cx="1244907" cy="140525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Freeform: Shape 6">
            <a:extLst>
              <a:ext uri="{FF2B5EF4-FFF2-40B4-BE49-F238E27FC236}">
                <a16:creationId xmlns:a16="http://schemas.microsoft.com/office/drawing/2014/main" id="{DF781D9E-0DF5-4DDA-84E6-35DFB054158C}"/>
              </a:ext>
            </a:extLst>
          </p:cNvPr>
          <p:cNvSpPr/>
          <p:nvPr userDrawn="1"/>
        </p:nvSpPr>
        <p:spPr>
          <a:xfrm>
            <a:off x="1223929" y="1436914"/>
            <a:ext cx="2857005" cy="326977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600" dirty="0"/>
          </a:p>
        </p:txBody>
      </p:sp>
      <p:sp>
        <p:nvSpPr>
          <p:cNvPr id="6" name="Freeform: Shape 7">
            <a:extLst>
              <a:ext uri="{FF2B5EF4-FFF2-40B4-BE49-F238E27FC236}">
                <a16:creationId xmlns:a16="http://schemas.microsoft.com/office/drawing/2014/main" id="{86BA1075-E23C-4BC9-8F67-B2E408F864D2}"/>
              </a:ext>
            </a:extLst>
          </p:cNvPr>
          <p:cNvSpPr/>
          <p:nvPr userDrawn="1"/>
        </p:nvSpPr>
        <p:spPr>
          <a:xfrm>
            <a:off x="758702" y="3457554"/>
            <a:ext cx="1208037" cy="1381756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  <a:gd name="connsiteX0" fmla="*/ 2187388 w 4387647"/>
              <a:gd name="connsiteY0" fmla="*/ 0 h 5032188"/>
              <a:gd name="connsiteX1" fmla="*/ 4386729 w 4387647"/>
              <a:gd name="connsiteY1" fmla="*/ 1261035 h 5032188"/>
              <a:gd name="connsiteX2" fmla="*/ 4384192 w 4387647"/>
              <a:gd name="connsiteY2" fmla="*/ 3783287 h 5032188"/>
              <a:gd name="connsiteX3" fmla="*/ 2193365 w 4387647"/>
              <a:gd name="connsiteY3" fmla="*/ 5032188 h 5032188"/>
              <a:gd name="connsiteX4" fmla="*/ 0 w 4387647"/>
              <a:gd name="connsiteY4" fmla="*/ 3783106 h 5032188"/>
              <a:gd name="connsiteX5" fmla="*/ 0 w 4387647"/>
              <a:gd name="connsiteY5" fmla="*/ 1267012 h 5032188"/>
              <a:gd name="connsiteX6" fmla="*/ 2187388 w 4387647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87647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80208" y="2940604"/>
                  <a:pt x="4384192" y="3783287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B2A4CA75-D17E-243B-9C56-A63C75AF6D56}"/>
              </a:ext>
            </a:extLst>
          </p:cNvPr>
          <p:cNvSpPr/>
          <p:nvPr userDrawn="1"/>
        </p:nvSpPr>
        <p:spPr>
          <a:xfrm>
            <a:off x="2917915" y="4662164"/>
            <a:ext cx="663381" cy="75892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64077E-956B-EA3A-700F-A833D82341FE}"/>
              </a:ext>
            </a:extLst>
          </p:cNvPr>
          <p:cNvSpPr>
            <a:spLocks noGrp="1"/>
          </p:cNvSpPr>
          <p:nvPr>
            <p:ph type="ftr" sz="quarter" idx="30"/>
          </p:nvPr>
        </p:nvSpPr>
        <p:spPr/>
        <p:txBody>
          <a:bodyPr>
            <a:noAutofit/>
          </a:bodyPr>
          <a:lstStyle/>
          <a:p>
            <a:r>
              <a:rPr lang="en-US" noProof="0"/>
              <a:t>Presentation title</a:t>
            </a:r>
            <a:endParaRPr lang="en-US" noProof="0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ED455D4-27F3-B6AD-2A20-7475F307E5E4}"/>
              </a:ext>
            </a:extLst>
          </p:cNvPr>
          <p:cNvSpPr>
            <a:spLocks noGrp="1"/>
          </p:cNvSpPr>
          <p:nvPr>
            <p:ph type="sldNum" sz="quarter" idx="31"/>
          </p:nvPr>
        </p:nvSpPr>
        <p:spPr/>
        <p:txBody>
          <a:bodyPr>
            <a:noAutofit/>
          </a:bodyPr>
          <a:lstStyle/>
          <a:p>
            <a:fld id="{47FEACEE-25B4-4A2D-B147-27296E36371D}" type="slidenum">
              <a:rPr lang="en-US" altLang="zh-CN" noProof="0" smtClean="0"/>
              <a:pPr/>
              <a:t>‹#›</a:t>
            </a:fld>
            <a:endParaRPr lang="en-US" altLang="zh-CN" noProof="0" dirty="0"/>
          </a:p>
        </p:txBody>
      </p:sp>
    </p:spTree>
    <p:extLst>
      <p:ext uri="{BB962C8B-B14F-4D97-AF65-F5344CB8AC3E}">
        <p14:creationId xmlns:p14="http://schemas.microsoft.com/office/powerpoint/2010/main" val="125641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4">
            <a:extLst>
              <a:ext uri="{FF2B5EF4-FFF2-40B4-BE49-F238E27FC236}">
                <a16:creationId xmlns:a16="http://schemas.microsoft.com/office/drawing/2014/main" id="{DCA6F28B-ACF1-D3CB-8968-4F64BEA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E2F72F6F-0172-47B0-8D9E-0EED383332E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1114798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52" name="Content placeholder 47" descr="Click icon to add picture">
            <a:extLst>
              <a:ext uri="{FF2B5EF4-FFF2-40B4-BE49-F238E27FC236}">
                <a16:creationId xmlns:a16="http://schemas.microsoft.com/office/drawing/2014/main" id="{2369DDD8-CFC2-4980-A0DB-411AA173B47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214003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3" name="Content placeholder 47">
            <a:extLst>
              <a:ext uri="{FF2B5EF4-FFF2-40B4-BE49-F238E27FC236}">
                <a16:creationId xmlns:a16="http://schemas.microsoft.com/office/drawing/2014/main" id="{B66AC261-5929-40D2-A646-8F16675DE38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214003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B33A9FB2-1610-4389-B352-D99255F77BEC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3536" y="1840730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1" name="Content placeholder 47" descr="Click icon to add picture">
            <a:extLst>
              <a:ext uri="{FF2B5EF4-FFF2-40B4-BE49-F238E27FC236}">
                <a16:creationId xmlns:a16="http://schemas.microsoft.com/office/drawing/2014/main" id="{DEE851A8-3FB7-B319-A053-BE08A45763C5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7204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2" name="Content placeholder 47">
            <a:extLst>
              <a:ext uri="{FF2B5EF4-FFF2-40B4-BE49-F238E27FC236}">
                <a16:creationId xmlns:a16="http://schemas.microsoft.com/office/drawing/2014/main" id="{5743B59B-3EAA-B249-07CE-9C9C5B0B6AB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37204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0AC60B87-71AC-4AA8-9AE7-B3B427BACB1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113401" y="2560353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19" name="Content placeholder 47" descr="Click icon to add picture">
            <a:extLst>
              <a:ext uri="{FF2B5EF4-FFF2-40B4-BE49-F238E27FC236}">
                <a16:creationId xmlns:a16="http://schemas.microsoft.com/office/drawing/2014/main" id="{110FBA5D-2CEB-4D44-16CA-0F24099B14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218710" y="476428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0" name="Content placeholder 47">
            <a:extLst>
              <a:ext uri="{FF2B5EF4-FFF2-40B4-BE49-F238E27FC236}">
                <a16:creationId xmlns:a16="http://schemas.microsoft.com/office/drawing/2014/main" id="{2108E774-D145-FA07-58F1-7DB37A30A596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218710" y="5295180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05B25D7D-82BA-4FF5-9C92-4AD181847515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8500328" y="1836331"/>
            <a:ext cx="2368061" cy="2102177"/>
          </a:xfrm>
          <a:prstGeom prst="hexagon">
            <a:avLst>
              <a:gd name="adj" fmla="val 28349"/>
              <a:gd name="vf" fmla="val 115470"/>
            </a:avLst>
          </a:prstGeom>
          <a:ln>
            <a:noFill/>
          </a:ln>
        </p:spPr>
        <p:txBody>
          <a:bodyPr anchor="ctr">
            <a:noAutofit/>
          </a:bodyPr>
          <a:lstStyle>
            <a:lvl1pPr marL="0" indent="0" algn="l">
              <a:buFontTx/>
              <a:buNone/>
              <a:defRPr sz="105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en-US" altLang="zh-CN" dirty="0"/>
          </a:p>
        </p:txBody>
      </p:sp>
      <p:sp>
        <p:nvSpPr>
          <p:cNvPr id="25" name="Content placeholder 47" descr="Click icon to add picture">
            <a:extLst>
              <a:ext uri="{FF2B5EF4-FFF2-40B4-BE49-F238E27FC236}">
                <a16:creationId xmlns:a16="http://schemas.microsoft.com/office/drawing/2014/main" id="{A9C2624B-E6E6-C673-E8FF-F4BF909C3AC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635340" y="4045832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26" name="Content placeholder 47">
            <a:extLst>
              <a:ext uri="{FF2B5EF4-FFF2-40B4-BE49-F238E27FC236}">
                <a16:creationId xmlns:a16="http://schemas.microsoft.com/office/drawing/2014/main" id="{A003837A-CCD7-3699-D86F-CB884CA4C67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635340" y="4576723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buNone/>
              <a:defRPr sz="1400" b="0">
                <a:solidFill>
                  <a:schemeClr val="accent6"/>
                </a:solidFill>
                <a:latin typeface="+mn-lt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9028585-56FF-7B3D-783D-D06964F7C099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D090978-DDC9-0FA2-2CFD-733C8B854F3C}"/>
              </a:ext>
            </a:extLst>
          </p:cNvPr>
          <p:cNvSpPr>
            <a:spLocks noGrp="1"/>
          </p:cNvSpPr>
          <p:nvPr>
            <p:ph type="sldNum" sz="quarter" idx="59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6368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Team Memb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B92FA2A-46BA-2A19-C3CE-EC6985867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574" y="2367293"/>
            <a:ext cx="3909993" cy="3629708"/>
          </a:xfrm>
        </p:spPr>
        <p:txBody>
          <a:bodyPr anchor="t"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Content placeholder 47">
            <a:extLst>
              <a:ext uri="{FF2B5EF4-FFF2-40B4-BE49-F238E27FC236}">
                <a16:creationId xmlns:a16="http://schemas.microsoft.com/office/drawing/2014/main" id="{BF9EDF7D-3BB1-43C0-92BB-091CCC520477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426979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39" name="文本占位符 47" descr="Click icon to add picture">
            <a:extLst>
              <a:ext uri="{FF2B5EF4-FFF2-40B4-BE49-F238E27FC236}">
                <a16:creationId xmlns:a16="http://schemas.microsoft.com/office/drawing/2014/main" id="{15896C2C-7C25-4BC0-AF9B-DF590A2909AA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520210" y="522515"/>
            <a:ext cx="2289842" cy="626551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0" name="Content placeholder 47">
            <a:extLst>
              <a:ext uri="{FF2B5EF4-FFF2-40B4-BE49-F238E27FC236}">
                <a16:creationId xmlns:a16="http://schemas.microsoft.com/office/drawing/2014/main" id="{CAC554EF-FF8F-4055-A716-E82F461413B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520211" y="1165881"/>
            <a:ext cx="2289842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90000"/>
              </a:lnSpc>
              <a:spcBef>
                <a:spcPts val="0"/>
              </a:spcBef>
              <a:buNone/>
              <a:defRPr sz="1400" b="0" i="0">
                <a:solidFill>
                  <a:schemeClr val="accent6"/>
                </a:solidFill>
                <a:latin typeface="+mn-lt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text styles </a:t>
            </a:r>
          </a:p>
        </p:txBody>
      </p:sp>
      <p:sp>
        <p:nvSpPr>
          <p:cNvPr id="56" name="Content placeholder 47">
            <a:extLst>
              <a:ext uri="{FF2B5EF4-FFF2-40B4-BE49-F238E27FC236}">
                <a16:creationId xmlns:a16="http://schemas.microsoft.com/office/drawing/2014/main" id="{4F0742C0-A9F2-4886-B17E-6915399483C3}"/>
              </a:ext>
            </a:extLst>
          </p:cNvPr>
          <p:cNvSpPr>
            <a:spLocks noGrp="1"/>
          </p:cNvSpPr>
          <p:nvPr>
            <p:ph type="pic" sz="quarter" idx="72"/>
          </p:nvPr>
        </p:nvSpPr>
        <p:spPr>
          <a:xfrm>
            <a:off x="8059916" y="436455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1" name="Content placeholder 47" descr="Click icon to add picture">
            <a:extLst>
              <a:ext uri="{FF2B5EF4-FFF2-40B4-BE49-F238E27FC236}">
                <a16:creationId xmlns:a16="http://schemas.microsoft.com/office/drawing/2014/main" id="{CE3DC674-39AB-43B9-AC30-97A68D221596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9309889" y="642667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2" name="Content placeholder 47">
            <a:extLst>
              <a:ext uri="{FF2B5EF4-FFF2-40B4-BE49-F238E27FC236}">
                <a16:creationId xmlns:a16="http://schemas.microsoft.com/office/drawing/2014/main" id="{F12189CA-0E22-41A5-91FD-03761860993D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309891" y="1165881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8" name="Content placeholder 47">
            <a:extLst>
              <a:ext uri="{FF2B5EF4-FFF2-40B4-BE49-F238E27FC236}">
                <a16:creationId xmlns:a16="http://schemas.microsoft.com/office/drawing/2014/main" id="{A962C62E-F92F-445A-9243-8B433747A548}"/>
              </a:ext>
            </a:extLst>
          </p:cNvPr>
          <p:cNvSpPr>
            <a:spLocks noGrp="1"/>
          </p:cNvSpPr>
          <p:nvPr>
            <p:ph type="pic" sz="quarter" idx="69"/>
          </p:nvPr>
        </p:nvSpPr>
        <p:spPr>
          <a:xfrm>
            <a:off x="426979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3" name="Content placeholder 47" descr="Click icon to add picture">
            <a:extLst>
              <a:ext uri="{FF2B5EF4-FFF2-40B4-BE49-F238E27FC236}">
                <a16:creationId xmlns:a16="http://schemas.microsoft.com/office/drawing/2014/main" id="{DE6F9463-BB2D-43FC-BE8F-21D3F9A2539C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5520210" y="2105171"/>
            <a:ext cx="2193021" cy="61741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4" name="Content placeholder 47">
            <a:extLst>
              <a:ext uri="{FF2B5EF4-FFF2-40B4-BE49-F238E27FC236}">
                <a16:creationId xmlns:a16="http://schemas.microsoft.com/office/drawing/2014/main" id="{7DF27694-08A2-4530-B763-5A9B9D4DC6E0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5520212" y="2739721"/>
            <a:ext cx="2193021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1" name="Content placeholder 47">
            <a:extLst>
              <a:ext uri="{FF2B5EF4-FFF2-40B4-BE49-F238E27FC236}">
                <a16:creationId xmlns:a16="http://schemas.microsoft.com/office/drawing/2014/main" id="{2EA753B3-D0BB-4484-85D1-E28345D99F4C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8059916" y="2004222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 dirty="0"/>
          </a:p>
        </p:txBody>
      </p:sp>
      <p:sp>
        <p:nvSpPr>
          <p:cNvPr id="45" name="Content placeholder 47" descr="Click icon to add picture">
            <a:extLst>
              <a:ext uri="{FF2B5EF4-FFF2-40B4-BE49-F238E27FC236}">
                <a16:creationId xmlns:a16="http://schemas.microsoft.com/office/drawing/2014/main" id="{20398AA4-3D68-487D-BE7C-9F1D45E3F5FF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09890" y="2032203"/>
            <a:ext cx="2098039" cy="70114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46" name="Content placeholder 47">
            <a:extLst>
              <a:ext uri="{FF2B5EF4-FFF2-40B4-BE49-F238E27FC236}">
                <a16:creationId xmlns:a16="http://schemas.microsoft.com/office/drawing/2014/main" id="{6B623D7A-5E96-42AB-9B1F-14E445503187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309890" y="274640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49" name="Content placeholder 47">
            <a:extLst>
              <a:ext uri="{FF2B5EF4-FFF2-40B4-BE49-F238E27FC236}">
                <a16:creationId xmlns:a16="http://schemas.microsoft.com/office/drawing/2014/main" id="{EAA5B0EA-1F3B-4D8B-9BB9-F9037A393705}"/>
              </a:ext>
            </a:extLst>
          </p:cNvPr>
          <p:cNvSpPr>
            <a:spLocks noGrp="1"/>
          </p:cNvSpPr>
          <p:nvPr>
            <p:ph type="pic" sz="quarter" idx="70"/>
          </p:nvPr>
        </p:nvSpPr>
        <p:spPr>
          <a:xfrm>
            <a:off x="426979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47" name="Content placeholder 47" descr="Click icon to add picture">
            <a:extLst>
              <a:ext uri="{FF2B5EF4-FFF2-40B4-BE49-F238E27FC236}">
                <a16:creationId xmlns:a16="http://schemas.microsoft.com/office/drawing/2014/main" id="{2C93687D-1E42-4B01-9F16-9FA098CE1153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5520210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0" name="Content placeholder 47">
            <a:extLst>
              <a:ext uri="{FF2B5EF4-FFF2-40B4-BE49-F238E27FC236}">
                <a16:creationId xmlns:a16="http://schemas.microsoft.com/office/drawing/2014/main" id="{7AB91474-458B-45F7-9773-FA375C2CF7FD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52021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2" name="Content placeholder 47">
            <a:extLst>
              <a:ext uri="{FF2B5EF4-FFF2-40B4-BE49-F238E27FC236}">
                <a16:creationId xmlns:a16="http://schemas.microsoft.com/office/drawing/2014/main" id="{52E587E7-A09A-4FB2-8774-8073E737F106}"/>
              </a:ext>
            </a:extLst>
          </p:cNvPr>
          <p:cNvSpPr>
            <a:spLocks noGrp="1"/>
          </p:cNvSpPr>
          <p:nvPr>
            <p:ph type="pic" sz="quarter" idx="74"/>
          </p:nvPr>
        </p:nvSpPr>
        <p:spPr>
          <a:xfrm>
            <a:off x="8059916" y="3571991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1" name="Content placeholder 47" descr="Click icon to add picture">
            <a:extLst>
              <a:ext uri="{FF2B5EF4-FFF2-40B4-BE49-F238E27FC236}">
                <a16:creationId xmlns:a16="http://schemas.microsoft.com/office/drawing/2014/main" id="{FBF01DC7-D684-4484-B2AA-B50F7B1A00DA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309889" y="3775516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2" name="Content placeholder 47">
            <a:extLst>
              <a:ext uri="{FF2B5EF4-FFF2-40B4-BE49-F238E27FC236}">
                <a16:creationId xmlns:a16="http://schemas.microsoft.com/office/drawing/2014/main" id="{6046C90F-8A25-4E70-9BC9-4496C6B94EBC}"/>
              </a:ext>
            </a:extLst>
          </p:cNvPr>
          <p:cNvSpPr>
            <a:spLocks noGrp="1"/>
          </p:cNvSpPr>
          <p:nvPr>
            <p:ph type="body" sz="quarter" idx="64" hasCustomPrompt="1"/>
          </p:nvPr>
        </p:nvSpPr>
        <p:spPr>
          <a:xfrm>
            <a:off x="9309891" y="4312077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5" name="Content placeholder 47">
            <a:extLst>
              <a:ext uri="{FF2B5EF4-FFF2-40B4-BE49-F238E27FC236}">
                <a16:creationId xmlns:a16="http://schemas.microsoft.com/office/drawing/2014/main" id="{D05B9A22-6B21-40BB-BBC1-9586C432A97B}"/>
              </a:ext>
            </a:extLst>
          </p:cNvPr>
          <p:cNvSpPr>
            <a:spLocks noGrp="1"/>
          </p:cNvSpPr>
          <p:nvPr>
            <p:ph type="pic" sz="quarter" idx="71"/>
          </p:nvPr>
        </p:nvSpPr>
        <p:spPr>
          <a:xfrm>
            <a:off x="426979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3" name="Content placeholder 47" descr="Click icon to add picture">
            <a:extLst>
              <a:ext uri="{FF2B5EF4-FFF2-40B4-BE49-F238E27FC236}">
                <a16:creationId xmlns:a16="http://schemas.microsoft.com/office/drawing/2014/main" id="{F5E2B418-8D0E-4995-A3ED-4348C6F4A1AF}"/>
              </a:ext>
            </a:extLst>
          </p:cNvPr>
          <p:cNvSpPr>
            <a:spLocks noGrp="1"/>
          </p:cNvSpPr>
          <p:nvPr>
            <p:ph type="body" sz="quarter" idx="65" hasCustomPrompt="1"/>
          </p:nvPr>
        </p:nvSpPr>
        <p:spPr>
          <a:xfrm>
            <a:off x="5520210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58" name="Content placeholder 47">
            <a:extLst>
              <a:ext uri="{FF2B5EF4-FFF2-40B4-BE49-F238E27FC236}">
                <a16:creationId xmlns:a16="http://schemas.microsoft.com/office/drawing/2014/main" id="{90A2A6E4-4D11-4F28-9D68-BC28580EBC05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52021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63" name="Content placeholder 47">
            <a:extLst>
              <a:ext uri="{FF2B5EF4-FFF2-40B4-BE49-F238E27FC236}">
                <a16:creationId xmlns:a16="http://schemas.microsoft.com/office/drawing/2014/main" id="{A74DEBE4-2F74-4EB7-9501-8D37A3151B2A}"/>
              </a:ext>
            </a:extLst>
          </p:cNvPr>
          <p:cNvSpPr>
            <a:spLocks noGrp="1"/>
          </p:cNvSpPr>
          <p:nvPr>
            <p:ph type="pic" sz="quarter" idx="75"/>
          </p:nvPr>
        </p:nvSpPr>
        <p:spPr>
          <a:xfrm>
            <a:off x="8059916" y="5153614"/>
            <a:ext cx="1173264" cy="1357920"/>
          </a:xfrm>
          <a:custGeom>
            <a:avLst/>
            <a:gdLst>
              <a:gd name="connsiteX0" fmla="*/ 0 w 4816475"/>
              <a:gd name="connsiteY0" fmla="*/ 2407444 h 4814888"/>
              <a:gd name="connsiteX1" fmla="*/ 1203722 w 4816475"/>
              <a:gd name="connsiteY1" fmla="*/ 1 h 4814888"/>
              <a:gd name="connsiteX2" fmla="*/ 3612753 w 4816475"/>
              <a:gd name="connsiteY2" fmla="*/ 1 h 4814888"/>
              <a:gd name="connsiteX3" fmla="*/ 4816475 w 4816475"/>
              <a:gd name="connsiteY3" fmla="*/ 2407444 h 4814888"/>
              <a:gd name="connsiteX4" fmla="*/ 3612753 w 4816475"/>
              <a:gd name="connsiteY4" fmla="*/ 4814887 h 4814888"/>
              <a:gd name="connsiteX5" fmla="*/ 1203722 w 4816475"/>
              <a:gd name="connsiteY5" fmla="*/ 4814887 h 4814888"/>
              <a:gd name="connsiteX6" fmla="*/ 0 w 4816475"/>
              <a:gd name="connsiteY6" fmla="*/ 2407444 h 4814888"/>
              <a:gd name="connsiteX0" fmla="*/ 0 w 4816475"/>
              <a:gd name="connsiteY0" fmla="*/ 2407443 h 4814886"/>
              <a:gd name="connsiteX1" fmla="*/ 2199402 w 4816475"/>
              <a:gd name="connsiteY1" fmla="*/ 243840 h 4814886"/>
              <a:gd name="connsiteX2" fmla="*/ 3612753 w 4816475"/>
              <a:gd name="connsiteY2" fmla="*/ 0 h 4814886"/>
              <a:gd name="connsiteX3" fmla="*/ 4816475 w 4816475"/>
              <a:gd name="connsiteY3" fmla="*/ 2407443 h 4814886"/>
              <a:gd name="connsiteX4" fmla="*/ 3612753 w 4816475"/>
              <a:gd name="connsiteY4" fmla="*/ 4814886 h 4814886"/>
              <a:gd name="connsiteX5" fmla="*/ 1203722 w 4816475"/>
              <a:gd name="connsiteY5" fmla="*/ 4814886 h 4814886"/>
              <a:gd name="connsiteX6" fmla="*/ 0 w 4816475"/>
              <a:gd name="connsiteY6" fmla="*/ 2407443 h 4814886"/>
              <a:gd name="connsiteX0" fmla="*/ 0 w 4816475"/>
              <a:gd name="connsiteY0" fmla="*/ 2163603 h 4571046"/>
              <a:gd name="connsiteX1" fmla="*/ 2199402 w 4816475"/>
              <a:gd name="connsiteY1" fmla="*/ 0 h 4571046"/>
              <a:gd name="connsiteX2" fmla="*/ 4608433 w 4816475"/>
              <a:gd name="connsiteY2" fmla="*/ 721360 h 4571046"/>
              <a:gd name="connsiteX3" fmla="*/ 4816475 w 4816475"/>
              <a:gd name="connsiteY3" fmla="*/ 2163603 h 4571046"/>
              <a:gd name="connsiteX4" fmla="*/ 3612753 w 4816475"/>
              <a:gd name="connsiteY4" fmla="*/ 4571046 h 4571046"/>
              <a:gd name="connsiteX5" fmla="*/ 1203722 w 4816475"/>
              <a:gd name="connsiteY5" fmla="*/ 4571046 h 4571046"/>
              <a:gd name="connsiteX6" fmla="*/ 0 w 4816475"/>
              <a:gd name="connsiteY6" fmla="*/ 2163603 h 4571046"/>
              <a:gd name="connsiteX0" fmla="*/ 0 w 4958715"/>
              <a:gd name="connsiteY0" fmla="*/ 2163603 h 4571046"/>
              <a:gd name="connsiteX1" fmla="*/ 2199402 w 4958715"/>
              <a:gd name="connsiteY1" fmla="*/ 0 h 4571046"/>
              <a:gd name="connsiteX2" fmla="*/ 4608433 w 4958715"/>
              <a:gd name="connsiteY2" fmla="*/ 721360 h 4571046"/>
              <a:gd name="connsiteX3" fmla="*/ 4958715 w 4958715"/>
              <a:gd name="connsiteY3" fmla="*/ 2803683 h 4571046"/>
              <a:gd name="connsiteX4" fmla="*/ 3612753 w 4958715"/>
              <a:gd name="connsiteY4" fmla="*/ 4571046 h 4571046"/>
              <a:gd name="connsiteX5" fmla="*/ 1203722 w 4958715"/>
              <a:gd name="connsiteY5" fmla="*/ 4571046 h 4571046"/>
              <a:gd name="connsiteX6" fmla="*/ 0 w 4958715"/>
              <a:gd name="connsiteY6" fmla="*/ 2163603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1161050 w 4916043"/>
              <a:gd name="connsiteY5" fmla="*/ 4571046 h 4571046"/>
              <a:gd name="connsiteX6" fmla="*/ 0 w 4916043"/>
              <a:gd name="connsiteY6" fmla="*/ 1273587 h 4571046"/>
              <a:gd name="connsiteX0" fmla="*/ 0 w 4916043"/>
              <a:gd name="connsiteY0" fmla="*/ 1273587 h 4571046"/>
              <a:gd name="connsiteX1" fmla="*/ 2156730 w 4916043"/>
              <a:gd name="connsiteY1" fmla="*/ 0 h 4571046"/>
              <a:gd name="connsiteX2" fmla="*/ 4565761 w 4916043"/>
              <a:gd name="connsiteY2" fmla="*/ 721360 h 4571046"/>
              <a:gd name="connsiteX3" fmla="*/ 4916043 w 4916043"/>
              <a:gd name="connsiteY3" fmla="*/ 2803683 h 4571046"/>
              <a:gd name="connsiteX4" fmla="*/ 3570081 w 4916043"/>
              <a:gd name="connsiteY4" fmla="*/ 4571046 h 4571046"/>
              <a:gd name="connsiteX5" fmla="*/ 21098 w 4916043"/>
              <a:gd name="connsiteY5" fmla="*/ 3815142 h 4571046"/>
              <a:gd name="connsiteX6" fmla="*/ 0 w 4916043"/>
              <a:gd name="connsiteY6" fmla="*/ 1273587 h 4571046"/>
              <a:gd name="connsiteX0" fmla="*/ 0 w 4916043"/>
              <a:gd name="connsiteY0" fmla="*/ 1273587 h 5066346"/>
              <a:gd name="connsiteX1" fmla="*/ 2156730 w 4916043"/>
              <a:gd name="connsiteY1" fmla="*/ 0 h 5066346"/>
              <a:gd name="connsiteX2" fmla="*/ 4565761 w 4916043"/>
              <a:gd name="connsiteY2" fmla="*/ 721360 h 5066346"/>
              <a:gd name="connsiteX3" fmla="*/ 4916043 w 4916043"/>
              <a:gd name="connsiteY3" fmla="*/ 2803683 h 5066346"/>
              <a:gd name="connsiteX4" fmla="*/ 2236581 w 4916043"/>
              <a:gd name="connsiteY4" fmla="*/ 5066346 h 5066346"/>
              <a:gd name="connsiteX5" fmla="*/ 21098 w 4916043"/>
              <a:gd name="connsiteY5" fmla="*/ 3815142 h 5066346"/>
              <a:gd name="connsiteX6" fmla="*/ 0 w 4916043"/>
              <a:gd name="connsiteY6" fmla="*/ 1273587 h 5066346"/>
              <a:gd name="connsiteX0" fmla="*/ 0 w 4565761"/>
              <a:gd name="connsiteY0" fmla="*/ 1273587 h 5066346"/>
              <a:gd name="connsiteX1" fmla="*/ 2156730 w 4565761"/>
              <a:gd name="connsiteY1" fmla="*/ 0 h 5066346"/>
              <a:gd name="connsiteX2" fmla="*/ 4565761 w 4565761"/>
              <a:gd name="connsiteY2" fmla="*/ 721360 h 5066346"/>
              <a:gd name="connsiteX3" fmla="*/ 4405503 w 4565761"/>
              <a:gd name="connsiteY3" fmla="*/ 3801903 h 5066346"/>
              <a:gd name="connsiteX4" fmla="*/ 2236581 w 4565761"/>
              <a:gd name="connsiteY4" fmla="*/ 5066346 h 5066346"/>
              <a:gd name="connsiteX5" fmla="*/ 21098 w 4565761"/>
              <a:gd name="connsiteY5" fmla="*/ 3815142 h 5066346"/>
              <a:gd name="connsiteX6" fmla="*/ 0 w 4565761"/>
              <a:gd name="connsiteY6" fmla="*/ 1273587 h 5066346"/>
              <a:gd name="connsiteX0" fmla="*/ 0 w 4405503"/>
              <a:gd name="connsiteY0" fmla="*/ 1273587 h 5066346"/>
              <a:gd name="connsiteX1" fmla="*/ 2156730 w 4405503"/>
              <a:gd name="connsiteY1" fmla="*/ 0 h 5066346"/>
              <a:gd name="connsiteX2" fmla="*/ 4398121 w 4405503"/>
              <a:gd name="connsiteY2" fmla="*/ 1277620 h 5066346"/>
              <a:gd name="connsiteX3" fmla="*/ 4405503 w 4405503"/>
              <a:gd name="connsiteY3" fmla="*/ 3801903 h 5066346"/>
              <a:gd name="connsiteX4" fmla="*/ 2236581 w 4405503"/>
              <a:gd name="connsiteY4" fmla="*/ 5066346 h 5066346"/>
              <a:gd name="connsiteX5" fmla="*/ 21098 w 4405503"/>
              <a:gd name="connsiteY5" fmla="*/ 3815142 h 5066346"/>
              <a:gd name="connsiteX6" fmla="*/ 0 w 4405503"/>
              <a:gd name="connsiteY6" fmla="*/ 1273587 h 50663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05503" h="5066346">
                <a:moveTo>
                  <a:pt x="0" y="1273587"/>
                </a:moveTo>
                <a:lnTo>
                  <a:pt x="2156730" y="0"/>
                </a:lnTo>
                <a:lnTo>
                  <a:pt x="4398121" y="1277620"/>
                </a:lnTo>
                <a:cubicBezTo>
                  <a:pt x="4400582" y="2119048"/>
                  <a:pt x="4403042" y="2960475"/>
                  <a:pt x="4405503" y="3801903"/>
                </a:cubicBezTo>
                <a:lnTo>
                  <a:pt x="2236581" y="5066346"/>
                </a:lnTo>
                <a:lnTo>
                  <a:pt x="21098" y="3815142"/>
                </a:lnTo>
                <a:lnTo>
                  <a:pt x="0" y="1273587"/>
                </a:lnTo>
                <a:close/>
              </a:path>
            </a:pathLst>
          </a:custGeom>
        </p:spPr>
        <p:txBody>
          <a:bodyPr anchor="ctr">
            <a:noAutofit/>
          </a:bodyPr>
          <a:lstStyle>
            <a:lvl1pPr marL="0" indent="0" algn="ctr">
              <a:buNone/>
              <a:defRPr sz="1000">
                <a:solidFill>
                  <a:schemeClr val="accent6"/>
                </a:solidFill>
              </a:defRPr>
            </a:lvl1pPr>
          </a:lstStyle>
          <a:p>
            <a:r>
              <a:rPr lang="en-US" altLang="zh-CN"/>
              <a:t>Click icon to add picture</a:t>
            </a:r>
            <a:endParaRPr lang="zh-CN" altLang="en-US"/>
          </a:p>
        </p:txBody>
      </p:sp>
      <p:sp>
        <p:nvSpPr>
          <p:cNvPr id="59" name="Content placeholder 47" descr="Click icon to add picture">
            <a:extLst>
              <a:ext uri="{FF2B5EF4-FFF2-40B4-BE49-F238E27FC236}">
                <a16:creationId xmlns:a16="http://schemas.microsoft.com/office/drawing/2014/main" id="{070D69EE-1032-4604-B201-FD13AE846E9E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313612" y="5369449"/>
            <a:ext cx="2098039" cy="506399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1800" b="1" i="0">
                <a:solidFill>
                  <a:schemeClr val="accent6"/>
                </a:solidFill>
                <a:latin typeface="+mn-lt"/>
                <a:ea typeface="+mj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lvl="0"/>
            <a:r>
              <a:rPr lang="en-US" altLang="zh-CN" dirty="0"/>
              <a:t>Click to edit Master title style </a:t>
            </a:r>
          </a:p>
        </p:txBody>
      </p:sp>
      <p:sp>
        <p:nvSpPr>
          <p:cNvPr id="60" name="Content placeholder 47">
            <a:extLst>
              <a:ext uri="{FF2B5EF4-FFF2-40B4-BE49-F238E27FC236}">
                <a16:creationId xmlns:a16="http://schemas.microsoft.com/office/drawing/2014/main" id="{B65187B8-CD7A-46B0-A851-E2456586E758}"/>
              </a:ext>
            </a:extLst>
          </p:cNvPr>
          <p:cNvSpPr>
            <a:spLocks noGrp="1"/>
          </p:cNvSpPr>
          <p:nvPr>
            <p:ph type="body" sz="quarter" idx="68" hasCustomPrompt="1"/>
          </p:nvPr>
        </p:nvSpPr>
        <p:spPr>
          <a:xfrm>
            <a:off x="9309891" y="5901594"/>
            <a:ext cx="2098038" cy="50639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altLang="zh-CN" sz="1400" b="0" i="0" kern="1200" dirty="0">
                <a:solidFill>
                  <a:schemeClr val="accent6"/>
                </a:solidFill>
                <a:latin typeface="+mn-lt"/>
                <a:ea typeface="+mn-ea"/>
                <a:cs typeface="Posterama" panose="020B0504020200020000" pitchFamily="34" charset="0"/>
              </a:defRPr>
            </a:lvl1pPr>
            <a:lvl2pPr>
              <a:defRPr sz="1000"/>
            </a:lvl2pPr>
            <a:lvl3pPr>
              <a:defRPr sz="900"/>
            </a:lvl3pPr>
            <a:lvl4pPr>
              <a:defRPr sz="800"/>
            </a:lvl4pPr>
            <a:lvl5pPr>
              <a:defRPr sz="800"/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US" altLang="zh-CN" dirty="0"/>
              <a:t>Click to edit Master text styles 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64988-2386-5A15-B085-00BD5D58E53C}"/>
              </a:ext>
            </a:extLst>
          </p:cNvPr>
          <p:cNvSpPr>
            <a:spLocks noGrp="1"/>
          </p:cNvSpPr>
          <p:nvPr>
            <p:ph type="ftr" sz="quarter" idx="76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6"/>
                </a:solidFill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CC095-C330-BF75-42CE-50A46EAD82C5}"/>
              </a:ext>
            </a:extLst>
          </p:cNvPr>
          <p:cNvSpPr>
            <a:spLocks noGrp="1"/>
          </p:cNvSpPr>
          <p:nvPr>
            <p:ph type="sldNum" sz="quarter" idx="77"/>
          </p:nvPr>
        </p:nvSpPr>
        <p:spPr/>
        <p:txBody>
          <a:bodyPr>
            <a:noAutofit/>
          </a:bodyPr>
          <a:lstStyle>
            <a:lvl1pPr>
              <a:defRPr b="0">
                <a:solidFill>
                  <a:schemeClr val="accent6"/>
                </a:solidFill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43117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alpha val="2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47">
            <a:extLst>
              <a:ext uri="{FF2B5EF4-FFF2-40B4-BE49-F238E27FC236}">
                <a16:creationId xmlns:a16="http://schemas.microsoft.com/office/drawing/2014/main" id="{28B6388A-37D2-4382-A7FC-9B9A76BDE8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94169" y="6217920"/>
            <a:ext cx="458592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fld id="{47FEACEE-25B4-4A2D-B147-27296E36371D}" type="slidenum">
              <a:rPr lang="en-US" altLang="zh-CN" smtClean="0"/>
              <a:pPr/>
              <a:t>‹#›</a:t>
            </a:fld>
            <a:endParaRPr lang="en-US" altLang="zh-CN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8CB8A3D-9A54-FD7C-F6A5-B33E6C891A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itle Placeholder 4">
            <a:extLst>
              <a:ext uri="{FF2B5EF4-FFF2-40B4-BE49-F238E27FC236}">
                <a16:creationId xmlns:a16="http://schemas.microsoft.com/office/drawing/2014/main" id="{F38A7675-78A2-B642-22AF-B98514C68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76125D-E69D-E2ED-1549-3D67DBD4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632" y="62179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6"/>
                </a:solidFill>
                <a:latin typeface="+mn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574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2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8" r:id="rId11"/>
    <p:sldLayoutId id="2147483661" r:id="rId12"/>
    <p:sldLayoutId id="2147483662" r:id="rId13"/>
    <p:sldLayoutId id="2147483663" r:id="rId14"/>
    <p:sldLayoutId id="2147483664" r:id="rId15"/>
    <p:sldLayoutId id="2147483665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32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pos="5640" userDrawn="1">
          <p15:clr>
            <a:srgbClr val="F26B43"/>
          </p15:clr>
        </p15:guide>
        <p15:guide id="4" pos="1656" userDrawn="1">
          <p15:clr>
            <a:srgbClr val="F26B43"/>
          </p15:clr>
        </p15:guide>
        <p15:guide id="5" pos="520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6767F8-4670-E83D-85F4-1446B8B9D46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1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CC0093B1-77CC-1E61-FB22-E136F94EABD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46368" y="1241878"/>
            <a:ext cx="5339998" cy="5330713"/>
          </a:xfrm>
        </p:spPr>
        <p:txBody>
          <a:bodyPr/>
          <a:lstStyle/>
          <a:p>
            <a:r>
              <a:rPr lang="en-US" dirty="0">
                <a:latin typeface="Spectral"/>
              </a:rPr>
              <a:t>Load balancing is the process of </a:t>
            </a:r>
            <a:r>
              <a:rPr lang="en-US" b="1" dirty="0">
                <a:latin typeface="Spectral"/>
              </a:rPr>
              <a:t>distributing incoming network traffic</a:t>
            </a:r>
            <a:r>
              <a:rPr lang="en-US" dirty="0">
                <a:latin typeface="Spectral"/>
              </a:rPr>
              <a:t> across multiple servers to ensure that no single server is overwhelmed.</a:t>
            </a:r>
          </a:p>
          <a:p>
            <a:br>
              <a:rPr lang="en-US" sz="1600" dirty="0">
                <a:latin typeface="Spectral"/>
              </a:rPr>
            </a:br>
            <a:r>
              <a:rPr lang="en-US" dirty="0">
                <a:latin typeface="Spectral"/>
              </a:rPr>
              <a:t>By evenly spreading the workload, load balancing aims to </a:t>
            </a:r>
            <a:r>
              <a:rPr lang="en-US" b="1" dirty="0">
                <a:latin typeface="Spectral"/>
              </a:rPr>
              <a:t>prevent overload</a:t>
            </a:r>
            <a:r>
              <a:rPr lang="en-US" dirty="0">
                <a:latin typeface="Spectral"/>
              </a:rPr>
              <a:t> on a single server, </a:t>
            </a:r>
            <a:r>
              <a:rPr lang="en-US" b="1" dirty="0">
                <a:latin typeface="Spectral"/>
              </a:rPr>
              <a:t>enhance performance</a:t>
            </a:r>
            <a:r>
              <a:rPr lang="en-US" dirty="0">
                <a:latin typeface="Spectral"/>
              </a:rPr>
              <a:t> by reducing response times and </a:t>
            </a:r>
            <a:r>
              <a:rPr lang="en-US" b="1" dirty="0">
                <a:latin typeface="Spectral"/>
              </a:rPr>
              <a:t>improve availability</a:t>
            </a:r>
            <a:r>
              <a:rPr lang="en-US" dirty="0">
                <a:latin typeface="Spectral"/>
              </a:rPr>
              <a:t> by rerouting traffic in case of server failures.</a:t>
            </a:r>
          </a:p>
          <a:p>
            <a:endParaRPr lang="en-US" sz="100" dirty="0">
              <a:latin typeface="Spectral"/>
            </a:endParaRPr>
          </a:p>
          <a:p>
            <a:r>
              <a:rPr lang="en-US" dirty="0">
                <a:latin typeface="Spectral"/>
              </a:rPr>
              <a:t>There are several algorithms to achieve load balancing, each with its pros and cons.</a:t>
            </a:r>
          </a:p>
          <a:p>
            <a:endParaRPr lang="en-US" sz="2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Spectral"/>
              </a:rPr>
              <a:t>Round Robin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Spectral"/>
              </a:rPr>
              <a:t>Weighted Round Robin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Spectral"/>
              </a:rPr>
              <a:t>Least Connections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Spectral"/>
              </a:rPr>
              <a:t>Least Response Time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dirty="0">
                <a:latin typeface="Spectral"/>
              </a:rPr>
              <a:t>IP Hash</a:t>
            </a:r>
          </a:p>
          <a:p>
            <a:endParaRPr lang="en-US" sz="1600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1D18537-D028-9E9C-FB87-93F24955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83517"/>
            <a:ext cx="10657436" cy="913126"/>
          </a:xfrm>
        </p:spPr>
        <p:txBody>
          <a:bodyPr/>
          <a:lstStyle/>
          <a:p>
            <a:r>
              <a:rPr lang="en-US" dirty="0"/>
              <a:t>What are </a:t>
            </a:r>
            <a:r>
              <a:rPr lang="en-IN" dirty="0"/>
              <a:t>Load Balancing Algorithms </a:t>
            </a:r>
            <a:r>
              <a:rPr lang="en-US" dirty="0"/>
              <a:t>?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91FB993-29E1-3DBD-8335-7970016F8D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A00B192-AD43-7898-23C7-2FCBA9A7803D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FFE5D4-72C3-5EF8-17CC-B1ED5F601D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3354" y="1712274"/>
            <a:ext cx="5233852" cy="4258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5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9E62A6-3F86-0324-F172-32D0C1C5D7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FAFD0E-F6DA-AC06-6333-2EAA42EE9CB4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2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1BC2804D-AD3E-F1E7-1C23-6F14458A1338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239991"/>
            <a:ext cx="5478741" cy="5459573"/>
          </a:xfrm>
        </p:spPr>
        <p:txBody>
          <a:bodyPr/>
          <a:lstStyle/>
          <a:p>
            <a:r>
              <a:rPr lang="en-IN" sz="1600" b="1" dirty="0">
                <a:latin typeface="Spectral"/>
              </a:rPr>
              <a:t>How it Works: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A request is sent to the first server in the list.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The next request is sent to the second server, and so on.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After the last server in the list, the algorithm loops back to the first server.</a:t>
            </a:r>
          </a:p>
          <a:p>
            <a:r>
              <a:rPr lang="en-IN" sz="1600" b="1" dirty="0">
                <a:latin typeface="Spectral"/>
              </a:rPr>
              <a:t>When to Use: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all servers have similar processing capabilities and are equally capable of handling requests.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simplicity and even distribution of load is more critical.</a:t>
            </a:r>
          </a:p>
          <a:p>
            <a:r>
              <a:rPr lang="en-IN" sz="1600" b="1" dirty="0">
                <a:latin typeface="Spectral"/>
              </a:rPr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Simple to implement and understand.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Ensures even distribution of traffic.</a:t>
            </a:r>
          </a:p>
          <a:p>
            <a:r>
              <a:rPr lang="en-IN" sz="1600" b="1" dirty="0">
                <a:latin typeface="Spectral"/>
              </a:rPr>
              <a:t>Drawbacks: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Does not consider server load or response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Can lead to inefficiencies if servers have different processing capabilities.</a:t>
            </a:r>
          </a:p>
          <a:p>
            <a:endParaRPr lang="en-US" dirty="0">
              <a:latin typeface="Spectral"/>
            </a:endParaRPr>
          </a:p>
          <a:p>
            <a:endParaRPr lang="en-IN" b="1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9F213E7-4941-8000-CDCB-780BEFF0F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251085"/>
            <a:ext cx="8896516" cy="913126"/>
          </a:xfrm>
        </p:spPr>
        <p:txBody>
          <a:bodyPr/>
          <a:lstStyle/>
          <a:p>
            <a:r>
              <a:rPr lang="en-IN" dirty="0"/>
              <a:t>Algorithm 1: Round Robin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8147FC7-9FA8-D4A1-FEEC-1348484833C7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820EB9DB-29B6-E90E-3F00-D37D11E893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02590A-50D1-86B9-8572-13D37B6DE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6058" y="1596550"/>
            <a:ext cx="5325363" cy="462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D7E19C-4B3B-D727-811D-4775EDC3A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5E1806-0DF1-0020-61DE-D0BAB83F5C59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3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EDD21308-1D32-5EE2-C580-23827E9A07FC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239991"/>
            <a:ext cx="5478741" cy="5459573"/>
          </a:xfrm>
        </p:spPr>
        <p:txBody>
          <a:bodyPr/>
          <a:lstStyle/>
          <a:p>
            <a:r>
              <a:rPr lang="en-IN" sz="1600" b="1" dirty="0">
                <a:latin typeface="Spectral"/>
              </a:rPr>
              <a:t>How it Works: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Each server is assigned a </a:t>
            </a:r>
            <a:r>
              <a:rPr lang="en-US" sz="1400" b="1" dirty="0">
                <a:latin typeface="Spectral"/>
              </a:rPr>
              <a:t>weight</a:t>
            </a:r>
            <a:r>
              <a:rPr lang="en-US" sz="1400" dirty="0">
                <a:latin typeface="Spectral"/>
              </a:rPr>
              <a:t> based on their processing power or available resources.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Servers with higher weights receive a proportionally larger share of incoming requests.</a:t>
            </a:r>
          </a:p>
          <a:p>
            <a:r>
              <a:rPr lang="en-IN" sz="1600" b="1" dirty="0">
                <a:latin typeface="Spectral"/>
              </a:rPr>
              <a:t>When to Use: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servers have different processing capabilities or available resources.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you want to distribute the load based on the capacity of each server.</a:t>
            </a:r>
          </a:p>
          <a:p>
            <a:r>
              <a:rPr lang="en-IN" sz="1600" b="1" dirty="0">
                <a:latin typeface="Spectral"/>
              </a:rPr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Balances load according to server capacity.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More efficient use of server resources.</a:t>
            </a:r>
          </a:p>
          <a:p>
            <a:r>
              <a:rPr lang="en-IN" sz="1600" b="1" dirty="0">
                <a:latin typeface="Spectral"/>
              </a:rPr>
              <a:t>Drawbacks: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pectral"/>
              </a:rPr>
              <a:t>Slightly more complex to implement than simple Round Robin.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Spectral"/>
              </a:rPr>
              <a:t>Does not consider current server load or response time.</a:t>
            </a:r>
          </a:p>
          <a:p>
            <a:endParaRPr lang="en-US" dirty="0">
              <a:latin typeface="Spectral"/>
            </a:endParaRPr>
          </a:p>
          <a:p>
            <a:endParaRPr lang="en-IN" b="1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00CA76A-DEC4-1AEA-D826-6B5ACF4A4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251085"/>
            <a:ext cx="8896516" cy="913126"/>
          </a:xfrm>
        </p:spPr>
        <p:txBody>
          <a:bodyPr/>
          <a:lstStyle/>
          <a:p>
            <a:r>
              <a:rPr lang="en-IN" dirty="0"/>
              <a:t>Algorithm 2: Weighted Round Robin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E2072A8-6318-8F69-C2BC-ADC284A50B51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7AAA5B7-52B3-0C37-FADF-14A69CEBC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05E89C8-6F37-70D6-1D74-BFCDD4339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2703" y="1465182"/>
            <a:ext cx="5205447" cy="4853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84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BBCB73-18AD-F0A3-FC71-485D298F03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5C126-FADC-45B6-3289-51F6B5FFBBA3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4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17A1F7D-761A-F280-D99D-A4230E0E3F8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239991"/>
            <a:ext cx="5478741" cy="5459573"/>
          </a:xfrm>
        </p:spPr>
        <p:txBody>
          <a:bodyPr/>
          <a:lstStyle/>
          <a:p>
            <a:r>
              <a:rPr lang="en-IN" sz="1600" b="1" dirty="0">
                <a:latin typeface="Spectral"/>
              </a:rPr>
              <a:t>How it Works: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Monitor the </a:t>
            </a:r>
            <a:r>
              <a:rPr lang="en-US" sz="1400" b="1" dirty="0">
                <a:latin typeface="Spectral"/>
              </a:rPr>
              <a:t>number of active connections</a:t>
            </a:r>
            <a:r>
              <a:rPr lang="en-US" sz="1400" dirty="0">
                <a:latin typeface="Spectral"/>
              </a:rPr>
              <a:t> on each server.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Assigns incoming requests to the server with the least number of active connections.</a:t>
            </a:r>
          </a:p>
          <a:p>
            <a:r>
              <a:rPr lang="en-IN" sz="1600" b="1" dirty="0">
                <a:latin typeface="Spectral"/>
              </a:rPr>
              <a:t>When to Use: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you want to distribute the load based on the current number of active connections.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servers have similar processing capabilities but may have different levels of concurrent connections.</a:t>
            </a:r>
          </a:p>
          <a:p>
            <a:r>
              <a:rPr lang="en-IN" sz="1600" b="1" dirty="0">
                <a:latin typeface="Spectral"/>
              </a:rPr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Balances load more dynamically based on current server load.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Helps prevent any server from becoming overloaded with a high number of active connections.</a:t>
            </a:r>
          </a:p>
          <a:p>
            <a:r>
              <a:rPr lang="en-IN" sz="1600" b="1" dirty="0">
                <a:latin typeface="Spectral"/>
              </a:rPr>
              <a:t>Drawbacks: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May not be optimal if servers have different processing capabilities.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Requires tracking active connections for each server.</a:t>
            </a:r>
          </a:p>
          <a:p>
            <a:endParaRPr lang="en-US" dirty="0">
              <a:latin typeface="Spectral"/>
            </a:endParaRPr>
          </a:p>
          <a:p>
            <a:endParaRPr lang="en-IN" b="1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692EC6-9034-DEEB-87C3-7B619B7C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251085"/>
            <a:ext cx="8896516" cy="913126"/>
          </a:xfrm>
        </p:spPr>
        <p:txBody>
          <a:bodyPr/>
          <a:lstStyle/>
          <a:p>
            <a:r>
              <a:rPr lang="en-IN" dirty="0"/>
              <a:t>Algorithm 3: Least Connections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C5DDF71-DE1C-ECAD-E072-E8F01D2D9D72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25821AE-2A18-022C-BDF0-2124C5F45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2F522-5FB1-7DE9-8065-E49154B259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8087" y="1796502"/>
            <a:ext cx="5689668" cy="4190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729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A00314-CC73-6123-89FA-CEBF3941A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36645-1021-2410-A0C1-3B523F181446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5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9791DCE8-FD0A-4589-AA67-3A18080D76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239991"/>
            <a:ext cx="5478741" cy="5459573"/>
          </a:xfrm>
        </p:spPr>
        <p:txBody>
          <a:bodyPr/>
          <a:lstStyle/>
          <a:p>
            <a:r>
              <a:rPr lang="en-IN" sz="1600" b="1" dirty="0">
                <a:latin typeface="Spectral"/>
              </a:rPr>
              <a:t>How it Works: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Monitors the response time of each server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Assigns incoming requests to the server with the fastest response time.</a:t>
            </a:r>
          </a:p>
          <a:p>
            <a:r>
              <a:rPr lang="en-IN" sz="1600" b="1" dirty="0">
                <a:latin typeface="Spectral"/>
              </a:rPr>
              <a:t>When to Use: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you have servers with varying response times and want to route requests to the fastest server.</a:t>
            </a:r>
          </a:p>
          <a:p>
            <a:r>
              <a:rPr lang="en-IN" sz="1600" b="1" dirty="0">
                <a:latin typeface="Spectral"/>
              </a:rPr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Minimizes overall latency by selecting the server with the fastest response time.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Can adapt dynamically to changes in server response times.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Helps improve the user experience by providing quick responses.</a:t>
            </a:r>
          </a:p>
          <a:p>
            <a:r>
              <a:rPr lang="en-IN" sz="1600" b="1" dirty="0">
                <a:latin typeface="Spectral"/>
              </a:rPr>
              <a:t>Drawbacks: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Requires accurate measurement of server response times, which can be challenging in distributed systems.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May not consider other factors such as server load or connection count.</a:t>
            </a:r>
          </a:p>
          <a:p>
            <a:endParaRPr lang="en-US" dirty="0">
              <a:latin typeface="Spectral"/>
            </a:endParaRPr>
          </a:p>
          <a:p>
            <a:endParaRPr lang="en-IN" b="1" dirty="0">
              <a:latin typeface="Spectr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C27E8B-151E-1076-59E4-67EE82C31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251085"/>
            <a:ext cx="8896516" cy="913126"/>
          </a:xfrm>
        </p:spPr>
        <p:txBody>
          <a:bodyPr/>
          <a:lstStyle/>
          <a:p>
            <a:r>
              <a:rPr lang="en-IN" dirty="0"/>
              <a:t>Algorithm 4: Least Response Time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A422F4E-FF5E-2968-3ACB-D5D4F12248E8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B979E68-9AFD-AE85-53F3-DC53F160F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593C3B-F0EE-2C35-0F8B-FA30037A6B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0667" y="1986748"/>
            <a:ext cx="5759888" cy="3840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104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42BE24-28F7-4A01-C5EC-9F75E08C6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D17BA7-202F-7142-0211-9FA1DA833143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6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477983D-4A90-8F96-A4DA-6629C329A9C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707076"/>
            <a:ext cx="5478741" cy="4400318"/>
          </a:xfrm>
        </p:spPr>
        <p:txBody>
          <a:bodyPr/>
          <a:lstStyle/>
          <a:p>
            <a:r>
              <a:rPr lang="en-IN" sz="1600" b="1" dirty="0">
                <a:latin typeface="Spectral"/>
              </a:rPr>
              <a:t>How it Works: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Calculates a hash value from the client’s IP address and uses it to determine the server to route the request.</a:t>
            </a:r>
          </a:p>
          <a:p>
            <a:r>
              <a:rPr lang="en-IN" sz="1600" b="1" dirty="0">
                <a:latin typeface="Spectral"/>
              </a:rPr>
              <a:t>When to Use: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When you need session persistence, as requests from the same client are always directed to the same server.</a:t>
            </a:r>
          </a:p>
          <a:p>
            <a:r>
              <a:rPr lang="en-IN" sz="1600" b="1" dirty="0">
                <a:latin typeface="Spectral"/>
              </a:rPr>
              <a:t>Benefits: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Simple to implement.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Useful for applications that require sticky sessions.</a:t>
            </a:r>
          </a:p>
          <a:p>
            <a:r>
              <a:rPr lang="en-IN" sz="1600" b="1" dirty="0">
                <a:latin typeface="Spectral"/>
              </a:rPr>
              <a:t>Drawbacks: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Can lead to uneven load distribution if certain IP addresses generate more traffic than others.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latin typeface="Spectral"/>
              </a:rPr>
              <a:t>Lacks flexibility if a server goes down, as the hash mapping may need to be reconfigured.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C49A3B-C2AE-FAE8-D176-F84EA51A9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251085"/>
            <a:ext cx="8896516" cy="913126"/>
          </a:xfrm>
        </p:spPr>
        <p:txBody>
          <a:bodyPr/>
          <a:lstStyle/>
          <a:p>
            <a:r>
              <a:rPr lang="en-IN" dirty="0"/>
              <a:t>Algorithm 5: IP Hash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5138FE4-FAA6-0757-614E-EF17C6189A54}"/>
              </a:ext>
            </a:extLst>
          </p:cNvPr>
          <p:cNvCxnSpPr>
            <a:cxnSpLocks/>
          </p:cNvCxnSpPr>
          <p:nvPr/>
        </p:nvCxnSpPr>
        <p:spPr>
          <a:xfrm>
            <a:off x="6096000" y="1596550"/>
            <a:ext cx="0" cy="462137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EA0097E-7F4E-121A-10BA-8BF537B90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B4EBD27-20F0-C0A2-E21B-1097D539A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1202" y="1467326"/>
            <a:ext cx="5623181" cy="4879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515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E3F49-2767-EC3D-CB53-68946E0EC2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F7B332-AF48-5B8B-4EF4-B8787B8419F1}"/>
              </a:ext>
            </a:extLst>
          </p:cNvPr>
          <p:cNvSpPr>
            <a:spLocks noGrp="1"/>
          </p:cNvSpPr>
          <p:nvPr>
            <p:ph type="sldNum" sz="quarter" idx="53"/>
          </p:nvPr>
        </p:nvSpPr>
        <p:spPr/>
        <p:txBody>
          <a:bodyPr/>
          <a:lstStyle/>
          <a:p>
            <a:fld id="{47FEACEE-25B4-4A2D-B147-27296E36371D}" type="slidenum">
              <a:rPr lang="en-US" altLang="zh-CN" smtClean="0"/>
              <a:pPr/>
              <a:t>7</a:t>
            </a:fld>
            <a:endParaRPr lang="en-US" altLang="zh-CN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8AFEB177-5AFB-0CC5-40B4-322E63B9529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536733" y="1356965"/>
            <a:ext cx="11326862" cy="4926140"/>
          </a:xfrm>
        </p:spPr>
        <p:txBody>
          <a:bodyPr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Round Robin</a:t>
            </a:r>
            <a:r>
              <a:rPr lang="en-US" sz="1600" dirty="0">
                <a:latin typeface="Spectral"/>
              </a:rPr>
              <a:t>: Simple and even distribution, best for homogeneous servers.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Weighted Round Robin</a:t>
            </a:r>
            <a:r>
              <a:rPr lang="en-US" sz="1600" dirty="0">
                <a:latin typeface="Spectral"/>
              </a:rPr>
              <a:t>: Distributes based on server capacity, good for heterogeneous environments.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Least Connections</a:t>
            </a:r>
            <a:r>
              <a:rPr lang="en-US" sz="1600" dirty="0">
                <a:latin typeface="Spectral"/>
              </a:rPr>
              <a:t>: Dynamically balances based on load, ideal for varying workloads.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Least Response Time</a:t>
            </a:r>
            <a:r>
              <a:rPr lang="en-US" sz="1600" dirty="0">
                <a:latin typeface="Spectral"/>
              </a:rPr>
              <a:t>: Optimizes for fastest response, best for environments with varying server performance.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b="1" dirty="0">
                <a:latin typeface="Spectral"/>
              </a:rPr>
              <a:t>IP Hash</a:t>
            </a:r>
            <a:r>
              <a:rPr lang="en-US" sz="1600" dirty="0">
                <a:latin typeface="Spectral"/>
              </a:rPr>
              <a:t>: Ensures session persistence, useful for stateful applications.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Spectral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Spectral"/>
            </a:endParaRPr>
          </a:p>
          <a:p>
            <a:r>
              <a:rPr lang="en-US" sz="1600" dirty="0">
                <a:latin typeface="Spectral"/>
              </a:rPr>
              <a:t>Choosing the right load balancing algorithm depends on the specific needs and characteristics of your system, including server capabilities, workload distribution, and performance requirements.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55DB3F-F0F5-4EE4-27C9-AF885E39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6733" y="143899"/>
            <a:ext cx="10657436" cy="913126"/>
          </a:xfrm>
        </p:spPr>
        <p:txBody>
          <a:bodyPr/>
          <a:lstStyle/>
          <a:p>
            <a:r>
              <a:rPr lang="en-IN" dirty="0"/>
              <a:t>Summary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2A0F7F5-4A6D-983F-9FCF-81BAB74407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3529" y="-706430"/>
            <a:ext cx="1896941" cy="2171612"/>
          </a:xfrm>
          <a:custGeom>
            <a:avLst/>
            <a:gdLst>
              <a:gd name="connsiteX0" fmla="*/ 2187388 w 4398682"/>
              <a:gd name="connsiteY0" fmla="*/ 0 h 5032188"/>
              <a:gd name="connsiteX1" fmla="*/ 4386729 w 4398682"/>
              <a:gd name="connsiteY1" fmla="*/ 1261035 h 5032188"/>
              <a:gd name="connsiteX2" fmla="*/ 4398682 w 4398682"/>
              <a:gd name="connsiteY2" fmla="*/ 3789083 h 5032188"/>
              <a:gd name="connsiteX3" fmla="*/ 2193365 w 4398682"/>
              <a:gd name="connsiteY3" fmla="*/ 5032188 h 5032188"/>
              <a:gd name="connsiteX4" fmla="*/ 0 w 4398682"/>
              <a:gd name="connsiteY4" fmla="*/ 3783106 h 5032188"/>
              <a:gd name="connsiteX5" fmla="*/ 0 w 4398682"/>
              <a:gd name="connsiteY5" fmla="*/ 1267012 h 5032188"/>
              <a:gd name="connsiteX6" fmla="*/ 2187388 w 4398682"/>
              <a:gd name="connsiteY6" fmla="*/ 0 h 50321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398682" h="5032188">
                <a:moveTo>
                  <a:pt x="2187388" y="0"/>
                </a:moveTo>
                <a:lnTo>
                  <a:pt x="4386729" y="1261035"/>
                </a:lnTo>
                <a:cubicBezTo>
                  <a:pt x="4390713" y="2103718"/>
                  <a:pt x="4394698" y="2946400"/>
                  <a:pt x="4398682" y="3789083"/>
                </a:cubicBezTo>
                <a:lnTo>
                  <a:pt x="2193365" y="5032188"/>
                </a:lnTo>
                <a:lnTo>
                  <a:pt x="0" y="3783106"/>
                </a:lnTo>
                <a:lnTo>
                  <a:pt x="0" y="1267012"/>
                </a:lnTo>
                <a:lnTo>
                  <a:pt x="2187388" y="0"/>
                </a:lnTo>
                <a:close/>
              </a:path>
            </a:pathLst>
          </a:custGeom>
          <a:noFill/>
          <a:ln w="19050" cap="flat" cmpd="sng" algn="ctr">
            <a:solidFill>
              <a:srgbClr val="C95B3A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7D952"/>
              </a:solidFill>
              <a:effectLst/>
              <a:uLnTx/>
              <a:uFillTx/>
              <a:latin typeface="Posterama Text SemiBold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1050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Custom 9">
      <a:dk1>
        <a:srgbClr val="000000"/>
      </a:dk1>
      <a:lt1>
        <a:srgbClr val="FFFFFF"/>
      </a:lt1>
      <a:dk2>
        <a:srgbClr val="0F253E"/>
      </a:dk2>
      <a:lt2>
        <a:srgbClr val="E7E6E6"/>
      </a:lt2>
      <a:accent1>
        <a:srgbClr val="4472C4"/>
      </a:accent1>
      <a:accent2>
        <a:srgbClr val="B83803"/>
      </a:accent2>
      <a:accent3>
        <a:srgbClr val="DCD3CC"/>
      </a:accent3>
      <a:accent4>
        <a:srgbClr val="F79320"/>
      </a:accent4>
      <a:accent5>
        <a:srgbClr val="44668D"/>
      </a:accent5>
      <a:accent6>
        <a:srgbClr val="0F253E"/>
      </a:accent6>
      <a:hlink>
        <a:srgbClr val="AEC0D9"/>
      </a:hlink>
      <a:folHlink>
        <a:srgbClr val="B83903"/>
      </a:folHlink>
    </a:clrScheme>
    <a:fontScheme name="Custom 10">
      <a:majorFont>
        <a:latin typeface="Posterama Text Black"/>
        <a:ea typeface=""/>
        <a:cs typeface=""/>
      </a:majorFont>
      <a:minorFont>
        <a:latin typeface="Abad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/>
      <a:lstStyle>
        <a:defPPr marL="0" indent="0" algn="ctr">
          <a:lnSpc>
            <a:spcPct val="100000"/>
          </a:lnSpc>
          <a:spcBef>
            <a:spcPts val="0"/>
          </a:spcBef>
          <a:buFontTx/>
          <a:buNone/>
          <a:defRPr sz="1800" smtClean="0">
            <a:solidFill>
              <a:prstClr val="white"/>
            </a:solidFill>
            <a:latin typeface="Posterama" panose="020B0504020200020000" pitchFamily="34" charset="0"/>
            <a:ea typeface="微软雅黑"/>
            <a:cs typeface="Posterama" panose="020B0504020200020000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Hexagon presentation light - tm89027928_Win22_jx_v15" id="{E4F720B1-AC3A-441F-B00A-6ECF71D2AB0C}" vid="{71933BEE-9DD7-4D62-B50F-A654080E9C93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76A4D1D3-B327-4D60-927D-26045FF4AF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156100-9533-4411-B0C0-FA18F914F7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2C81503-9DEF-42F3-A99B-D5E0223E195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Hexagon presentation light</Template>
  <TotalTime>2795</TotalTime>
  <Words>759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等线</vt:lpstr>
      <vt:lpstr>Abadi</vt:lpstr>
      <vt:lpstr>Arial</vt:lpstr>
      <vt:lpstr>Calibri</vt:lpstr>
      <vt:lpstr>Posterama Text Black</vt:lpstr>
      <vt:lpstr>Posterama Text SemiBold</vt:lpstr>
      <vt:lpstr>Spectral</vt:lpstr>
      <vt:lpstr>Wingdings</vt:lpstr>
      <vt:lpstr>Office 主题​​</vt:lpstr>
      <vt:lpstr>What are Load Balancing Algorithms ?</vt:lpstr>
      <vt:lpstr>Algorithm 1: Round Robin</vt:lpstr>
      <vt:lpstr>Algorithm 2: Weighted Round Robin</vt:lpstr>
      <vt:lpstr>Algorithm 3: Least Connections</vt:lpstr>
      <vt:lpstr>Algorithm 4: Least Response Time</vt:lpstr>
      <vt:lpstr>Algorithm 5: IP Hash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Arnab Das</dc:creator>
  <cp:lastModifiedBy>Arnab Das</cp:lastModifiedBy>
  <cp:revision>241</cp:revision>
  <dcterms:created xsi:type="dcterms:W3CDTF">2024-08-09T17:51:35Z</dcterms:created>
  <dcterms:modified xsi:type="dcterms:W3CDTF">2025-07-11T20:01:38Z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