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954C-9809-467A-90F9-6BD5A1402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trail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07E0C-EC97-4085-BF26-B1B2C4CCC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62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E506-E1D4-408C-8BD7-046C49FF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data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4AF-CD75-459B-A307-2DB1966E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164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events provide information about the resource operations performed on or in a resource. </a:t>
            </a:r>
          </a:p>
          <a:p>
            <a:r>
              <a:rPr lang="en-US" dirty="0"/>
              <a:t>These are also known as data plane operations. </a:t>
            </a:r>
          </a:p>
          <a:p>
            <a:r>
              <a:rPr lang="en-US" dirty="0"/>
              <a:t>Data events are often high-volume activities. </a:t>
            </a:r>
          </a:p>
          <a:p>
            <a:r>
              <a:rPr lang="en-US" b="1" dirty="0"/>
              <a:t>The following data types are recorded:</a:t>
            </a:r>
          </a:p>
          <a:p>
            <a:r>
              <a:rPr lang="en-IN" dirty="0"/>
              <a:t>Amazon S3 object-level API activity (for example, </a:t>
            </a:r>
            <a:r>
              <a:rPr lang="en-IN" dirty="0" err="1"/>
              <a:t>GetObject</a:t>
            </a:r>
            <a:r>
              <a:rPr lang="en-IN" dirty="0"/>
              <a:t>, </a:t>
            </a:r>
            <a:r>
              <a:rPr lang="en-IN" dirty="0" err="1"/>
              <a:t>DeleteObject</a:t>
            </a:r>
            <a:r>
              <a:rPr lang="en-IN" dirty="0"/>
              <a:t>, and </a:t>
            </a:r>
            <a:r>
              <a:rPr lang="en-IN" dirty="0" err="1"/>
              <a:t>PutObject</a:t>
            </a:r>
            <a:r>
              <a:rPr lang="en-IN" dirty="0"/>
              <a:t> API operations) on buckets and objects in buckets</a:t>
            </a:r>
          </a:p>
          <a:p>
            <a:r>
              <a:rPr lang="en-IN" dirty="0"/>
              <a:t>AWS Lambda function execution activity (the Invoke API)</a:t>
            </a:r>
          </a:p>
          <a:p>
            <a:r>
              <a:rPr lang="en-IN" dirty="0"/>
              <a:t>Amazon DynamoDB object-level API activity on tables (for example, </a:t>
            </a:r>
            <a:r>
              <a:rPr lang="en-IN" dirty="0" err="1"/>
              <a:t>PutItem</a:t>
            </a:r>
            <a:r>
              <a:rPr lang="en-IN" dirty="0"/>
              <a:t>, </a:t>
            </a:r>
            <a:r>
              <a:rPr lang="en-IN" dirty="0" err="1"/>
              <a:t>DeleteItem</a:t>
            </a:r>
            <a:r>
              <a:rPr lang="en-IN" dirty="0"/>
              <a:t>, and </a:t>
            </a:r>
            <a:r>
              <a:rPr lang="en-IN" dirty="0" err="1"/>
              <a:t>UpdateItem</a:t>
            </a:r>
            <a:r>
              <a:rPr lang="en-IN" dirty="0"/>
              <a:t> API operations)</a:t>
            </a:r>
          </a:p>
        </p:txBody>
      </p:sp>
    </p:spTree>
    <p:extLst>
      <p:ext uri="{BB962C8B-B14F-4D97-AF65-F5344CB8AC3E}">
        <p14:creationId xmlns:p14="http://schemas.microsoft.com/office/powerpoint/2010/main" val="368698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1BF7-7F0E-432C-BE34-365A5AEF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Insights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FBE8-271C-4095-BE42-98059D1C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CloudTrail Insights events capture unusual API call rate or error rate activity in your AWS account. This is pattern based. Usually takes time to create.</a:t>
            </a:r>
          </a:p>
          <a:p>
            <a:r>
              <a:rPr lang="en-US" dirty="0"/>
              <a:t>If you have Insights events enabled, and CloudTrail detects unusual activity, Insights events are logged to a different folder or prefix in the destination S3 bucket for your trail.</a:t>
            </a:r>
          </a:p>
          <a:p>
            <a:r>
              <a:rPr lang="en-US" dirty="0"/>
              <a:t>Examples of activity that might generate Insights events include:</a:t>
            </a:r>
          </a:p>
          <a:p>
            <a:r>
              <a:rPr lang="en-US" dirty="0"/>
              <a:t>Your account typically logs no more than 20 Amazon S3 </a:t>
            </a:r>
            <a:r>
              <a:rPr lang="en-US" dirty="0" err="1"/>
              <a:t>deleteBucket</a:t>
            </a:r>
            <a:r>
              <a:rPr lang="en-US" dirty="0"/>
              <a:t> API calls per minute, but your account starts to log an average of 100 </a:t>
            </a:r>
            <a:r>
              <a:rPr lang="en-US" dirty="0" err="1"/>
              <a:t>deleteBucket</a:t>
            </a:r>
            <a:r>
              <a:rPr lang="en-US" dirty="0"/>
              <a:t> API calls per minute. </a:t>
            </a:r>
          </a:p>
          <a:p>
            <a:r>
              <a:rPr lang="en-US" dirty="0"/>
              <a:t>An Insights event is logged at the start of the unusual activity, and another Insights event is logged to mark the end of the unusual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30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08D-7DD5-48DD-B14D-FCE43E60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trail?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6867-655A-4392-BFB7-EE70D7C4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AWS CloudTrail is an AWS service that helps you enable governance, compliance, and operational and risk auditing of your AWS account.</a:t>
            </a:r>
          </a:p>
          <a:p>
            <a:r>
              <a:rPr lang="en-US" dirty="0"/>
              <a:t>Actions taken by a user, role, or an AWS service are recorded as events in CloudTrail.</a:t>
            </a:r>
          </a:p>
          <a:p>
            <a:r>
              <a:rPr lang="en-US" dirty="0"/>
              <a:t>Events include actions taken in the AWS Management Console, AWS Command Line Interface, and AWS SDKs and APIs.</a:t>
            </a:r>
          </a:p>
          <a:p>
            <a:r>
              <a:rPr lang="en-US" dirty="0"/>
              <a:t>CloudTrail is enabled on your AWS account when you create it. </a:t>
            </a:r>
          </a:p>
          <a:p>
            <a:r>
              <a:rPr lang="en-US" dirty="0"/>
              <a:t>When activity occurs in your AWS account, that activity is recorded in a CloudTrail event. </a:t>
            </a:r>
          </a:p>
          <a:p>
            <a:r>
              <a:rPr lang="en-US" dirty="0"/>
              <a:t>You can easily view recent events in the CloudTrail console by going to Event history. For an ongoing record of activity and events in your AWS account, create a trail.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0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711-676F-4B22-A755-C1FFFC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Trail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5662-7F50-4DFE-93BA-D9DABFB5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history allows you to view, search, and download the past 90 days of activity in your AWS account. </a:t>
            </a:r>
          </a:p>
          <a:p>
            <a:r>
              <a:rPr lang="en-US" dirty="0"/>
              <a:t>In addition, you can create a CloudTrail trail to archive, analyze, and respond to changes in your AWS resources. </a:t>
            </a:r>
          </a:p>
          <a:p>
            <a:r>
              <a:rPr lang="en-US" dirty="0"/>
              <a:t>A trail is a configuration that enables delivery of events to an Amazon S3 bucket that you specify. </a:t>
            </a:r>
          </a:p>
          <a:p>
            <a:r>
              <a:rPr lang="en-US" dirty="0"/>
              <a:t>You can also deliver and analyze events in a trail with Amazon CloudWatch Logs and Amazon CloudWatch Events.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6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3CE3-E8D4-489A-961E-C87A2511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38FA-E542-45BC-936C-C214A59D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trail that applies to all regions ---</a:t>
            </a:r>
          </a:p>
          <a:p>
            <a:pPr marL="0" indent="0">
              <a:buNone/>
            </a:pPr>
            <a:r>
              <a:rPr lang="en-US" dirty="0"/>
              <a:t>When you create a trail that applies to all regions, CloudTrail records events in each region and delivers the CloudTrail event log files to an S3 bucket that you specify. </a:t>
            </a:r>
          </a:p>
          <a:p>
            <a:pPr marL="0" indent="0">
              <a:buNone/>
            </a:pPr>
            <a:r>
              <a:rPr lang="en-US" dirty="0"/>
              <a:t>If a region is added after you create a trail that applies to all regions, that new region is automatically included, and events in that region are logged. </a:t>
            </a:r>
          </a:p>
          <a:p>
            <a:pPr marL="0" indent="0">
              <a:buNone/>
            </a:pPr>
            <a:r>
              <a:rPr lang="en-US" dirty="0"/>
              <a:t>Because creating a trail in all regions is a recommended best practice, so you capture activity in all regions in your account, an all-regions trail is the default option when you create a trail in the CloudTrail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6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69E7-5B9E-4BBD-920B-65C21CD0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3D52-58F2-4D19-A5F3-C25A3325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trail that applies to one region</a:t>
            </a:r>
          </a:p>
          <a:p>
            <a:pPr marL="0" indent="0">
              <a:buNone/>
            </a:pPr>
            <a:r>
              <a:rPr lang="en-US" dirty="0"/>
              <a:t>When you create a trail that applies to one region, CloudTrail records the events in that region only. It then delivers the CloudTrail event log files to an Amazon S3 bucket that you specify.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4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415-8EC4-46D7-AE87-41740A5C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pillars of Cloud Trail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41C7-FD41-4493-88AA-39F9678C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:- capture the activity recorded in the </a:t>
            </a:r>
            <a:r>
              <a:rPr lang="en-US" dirty="0" err="1"/>
              <a:t>aws</a:t>
            </a:r>
            <a:r>
              <a:rPr lang="en-US" dirty="0"/>
              <a:t> CT events</a:t>
            </a:r>
          </a:p>
          <a:p>
            <a:r>
              <a:rPr lang="en-US" dirty="0"/>
              <a:t>Store :- store in S3 and CW logs</a:t>
            </a:r>
          </a:p>
          <a:p>
            <a:r>
              <a:rPr lang="en-US" dirty="0"/>
              <a:t>Act:- Set CW alarms using CW log metrics, send notifications using SNS</a:t>
            </a:r>
          </a:p>
          <a:p>
            <a:r>
              <a:rPr lang="en-US" dirty="0"/>
              <a:t>Review :- Analyze the logs using AWS CW logs, CT console or CW insights query or any 3</a:t>
            </a:r>
            <a:r>
              <a:rPr lang="en-US" baseline="30000" dirty="0"/>
              <a:t>rd</a:t>
            </a:r>
            <a:r>
              <a:rPr lang="en-US" dirty="0"/>
              <a:t> party compatible software.</a:t>
            </a:r>
          </a:p>
        </p:txBody>
      </p:sp>
    </p:spTree>
    <p:extLst>
      <p:ext uri="{BB962C8B-B14F-4D97-AF65-F5344CB8AC3E}">
        <p14:creationId xmlns:p14="http://schemas.microsoft.com/office/powerpoint/2010/main" val="42967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A4EC-1EAB-472C-9326-4307F384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7A4D-DCB1-42FF-A4D2-7FB7C2C3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history</a:t>
            </a:r>
          </a:p>
          <a:p>
            <a:r>
              <a:rPr lang="en-US" dirty="0"/>
              <a:t>Multiregional configuration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Insights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42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DDA-AFD0-4CF4-B3ED-64FAB980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CT events?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3AC7-AF03-4CEF-B2F3-1E114564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5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event in CloudTrail is the record of an activity in an AWS account. </a:t>
            </a:r>
          </a:p>
          <a:p>
            <a:r>
              <a:rPr lang="en-US" dirty="0"/>
              <a:t>This activity can be an action taken by a user, role, or service that is monitorable by CloudTrail. </a:t>
            </a:r>
          </a:p>
          <a:p>
            <a:r>
              <a:rPr lang="en-US" dirty="0"/>
              <a:t>CloudTrail events provide a history of both API and non-API account activity made through the AWS Management Console, AWS SDKs, command line tools, and other AWS services. </a:t>
            </a:r>
          </a:p>
          <a:p>
            <a:r>
              <a:rPr lang="en-US" dirty="0"/>
              <a:t>There are three types of events that can be logged in CloudTrail: management events, data events, and CloudTrail Insights events. </a:t>
            </a:r>
          </a:p>
          <a:p>
            <a:r>
              <a:rPr lang="en-US" dirty="0"/>
              <a:t>By default, trails log management events, but not data or Insights events.</a:t>
            </a:r>
          </a:p>
          <a:p>
            <a:r>
              <a:rPr lang="en-US" dirty="0"/>
              <a:t>All event types use a CloudTrail JSON log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25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D576-85DF-47EB-BCCF-524C29A3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management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C4A1-5869-4ADC-9C17-5D3BC14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en-US" dirty="0"/>
              <a:t>Management events provide information about management operations that are performed on resources in your AWS account. </a:t>
            </a:r>
          </a:p>
          <a:p>
            <a:r>
              <a:rPr lang="en-US" dirty="0"/>
              <a:t>These are also known as control plane operations.</a:t>
            </a:r>
          </a:p>
          <a:p>
            <a:r>
              <a:rPr lang="en-IN" b="1" dirty="0"/>
              <a:t>Example management events include:</a:t>
            </a:r>
          </a:p>
          <a:p>
            <a:r>
              <a:rPr lang="en-IN" dirty="0"/>
              <a:t>Configuring security (for example, AWS Identity and Access Management </a:t>
            </a:r>
            <a:r>
              <a:rPr lang="en-IN" dirty="0" err="1"/>
              <a:t>AttachRolePolicy</a:t>
            </a:r>
            <a:r>
              <a:rPr lang="en-IN" dirty="0"/>
              <a:t> API operations).</a:t>
            </a:r>
          </a:p>
          <a:p>
            <a:r>
              <a:rPr lang="en-IN" dirty="0"/>
              <a:t>Registering devices (for example, Amazon EC2 </a:t>
            </a:r>
            <a:r>
              <a:rPr lang="en-IN" dirty="0" err="1"/>
              <a:t>CreateDefaultVpc</a:t>
            </a:r>
            <a:r>
              <a:rPr lang="en-IN" dirty="0"/>
              <a:t> API operations).</a:t>
            </a:r>
          </a:p>
          <a:p>
            <a:r>
              <a:rPr lang="en-IN" dirty="0"/>
              <a:t>Configuring rules for routing data (for example, Amazon EC2 </a:t>
            </a:r>
            <a:r>
              <a:rPr lang="en-IN" dirty="0" err="1"/>
              <a:t>CreateSubnet</a:t>
            </a:r>
            <a:r>
              <a:rPr lang="en-IN" dirty="0"/>
              <a:t> API operations).</a:t>
            </a:r>
          </a:p>
          <a:p>
            <a:r>
              <a:rPr lang="en-IN" dirty="0"/>
              <a:t>Setting up logging (for example, AWS CloudTrail </a:t>
            </a:r>
            <a:r>
              <a:rPr lang="en-IN" dirty="0" err="1"/>
              <a:t>CreateTrail</a:t>
            </a:r>
            <a:r>
              <a:rPr lang="en-IN" dirty="0"/>
              <a:t> API operations).</a:t>
            </a:r>
          </a:p>
        </p:txBody>
      </p:sp>
    </p:spTree>
    <p:extLst>
      <p:ext uri="{BB962C8B-B14F-4D97-AF65-F5344CB8AC3E}">
        <p14:creationId xmlns:p14="http://schemas.microsoft.com/office/powerpoint/2010/main" val="25014492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151</TotalTime>
  <Words>848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Cloud trail</vt:lpstr>
      <vt:lpstr>What is cloud trail?</vt:lpstr>
      <vt:lpstr>Cloud Trail</vt:lpstr>
      <vt:lpstr>Types of trails</vt:lpstr>
      <vt:lpstr>Types of trails</vt:lpstr>
      <vt:lpstr>4 pillars of Cloud Trail</vt:lpstr>
      <vt:lpstr>Features </vt:lpstr>
      <vt:lpstr>What are CT events?</vt:lpstr>
      <vt:lpstr>What are management events?</vt:lpstr>
      <vt:lpstr>What are data events?</vt:lpstr>
      <vt:lpstr>What are Insights events?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trail</dc:title>
  <dc:creator>LENOVO</dc:creator>
  <cp:lastModifiedBy>LENOVO</cp:lastModifiedBy>
  <cp:revision>11</cp:revision>
  <dcterms:created xsi:type="dcterms:W3CDTF">2021-12-05T01:52:17Z</dcterms:created>
  <dcterms:modified xsi:type="dcterms:W3CDTF">2022-03-25T01:39:06Z</dcterms:modified>
</cp:coreProperties>
</file>