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F26D-E436-49A7-8560-05E316AC4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Elastic Block Storage (EBS)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80D2E-D546-4133-9A2A-EE5DE5F3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-velocity Training Institute</a:t>
            </a:r>
          </a:p>
          <a:p>
            <a:r>
              <a:rPr lang="en-US" dirty="0"/>
              <a:t>-Shantanu Mahajan (Sr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37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83F4-6957-473C-8054-F2596BB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5B45-2911-41DF-922C-4B2D112A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block level storage solution used with EC2 cloud service to store persistent data.</a:t>
            </a:r>
          </a:p>
          <a:p>
            <a:r>
              <a:rPr lang="en-US" dirty="0"/>
              <a:t>Block storage is a technology used to store data on cloud based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  <a:p>
            <a:r>
              <a:rPr lang="en-US" dirty="0"/>
              <a:t>Block storage breaks up data into small blocks and then stores these blocks as sperate pieces, each with a unique identifier.</a:t>
            </a:r>
          </a:p>
          <a:p>
            <a:r>
              <a:rPr lang="en-US" dirty="0"/>
              <a:t>This works and can be access through SAN technology. (Storage Area Network)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A2D-B424-4A34-812C-75F011BA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5D6E-0BFC-40D4-B7A7-1A942A87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elastic Block storage there are various types of Disks available.</a:t>
            </a:r>
          </a:p>
          <a:p>
            <a:r>
              <a:rPr lang="en-US" dirty="0"/>
              <a:t>We cannot launch any instance without any disk, by default there is a disk attached for the root or primary partition.</a:t>
            </a:r>
          </a:p>
          <a:p>
            <a:r>
              <a:rPr lang="en-US" dirty="0"/>
              <a:t>There are various types of volumes available.</a:t>
            </a:r>
          </a:p>
          <a:p>
            <a:r>
              <a:rPr lang="en-US" dirty="0"/>
              <a:t>A IMP thing regarding volume is, volume can only be attached to a machine which is in the same AZ.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24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908-CEB1-4133-A9A6-922A1A4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volumes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00DD-339A-4DD1-B521-719287C9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purpose SSD (gp2) :- basic speed of disk.</a:t>
            </a:r>
          </a:p>
          <a:p>
            <a:r>
              <a:rPr lang="en-US" dirty="0"/>
              <a:t>Provisioned IOPS :- the IOPS offered is more. Here IOPS means input output per second. This means the input output transaction speed of the disk is very high. </a:t>
            </a:r>
          </a:p>
          <a:p>
            <a:pPr marL="0" indent="0">
              <a:buNone/>
            </a:pPr>
            <a:r>
              <a:rPr lang="en-US" dirty="0"/>
              <a:t>	Practical </a:t>
            </a:r>
            <a:r>
              <a:rPr lang="en-US" dirty="0" err="1"/>
              <a:t>Eg</a:t>
            </a:r>
            <a:r>
              <a:rPr lang="en-US" dirty="0"/>
              <a:t>:- Database Disk.</a:t>
            </a:r>
          </a:p>
          <a:p>
            <a:r>
              <a:rPr lang="en-US" dirty="0"/>
              <a:t>Throughput Optimized:- Number of Bytes/bits written in a particular second is called as through put, so the disks are more optimized for through put. (40MB/second written on disk)</a:t>
            </a:r>
          </a:p>
          <a:p>
            <a:r>
              <a:rPr lang="en-US" dirty="0"/>
              <a:t>Cold HDD- Fixed Speed offered. Practically used for backup purpose.</a:t>
            </a:r>
          </a:p>
          <a:p>
            <a:r>
              <a:rPr lang="en-US" dirty="0"/>
              <a:t>Magnetic – this is very old generation, used for back up purpose.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EEBF-FBAA-4B16-BFDF-9A60D64D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6DD5-108E-4D8E-BE4E-0D403901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It’s a bootable drive</a:t>
            </a:r>
          </a:p>
          <a:p>
            <a:r>
              <a:rPr lang="en-US" dirty="0"/>
              <a:t>Highly redundant (data recovery </a:t>
            </a:r>
            <a:r>
              <a:rPr lang="en-US"/>
              <a:t>is fast)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42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217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Elastic Block Storage (EBS)</vt:lpstr>
      <vt:lpstr>Block Storage</vt:lpstr>
      <vt:lpstr>Block Storage</vt:lpstr>
      <vt:lpstr>Types of volumes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Block Storage (EBS)</dc:title>
  <dc:creator>LENOVO</dc:creator>
  <cp:lastModifiedBy>LENOVO</cp:lastModifiedBy>
  <cp:revision>10</cp:revision>
  <dcterms:created xsi:type="dcterms:W3CDTF">2021-10-26T13:07:50Z</dcterms:created>
  <dcterms:modified xsi:type="dcterms:W3CDTF">2022-01-28T00:16:53Z</dcterms:modified>
</cp:coreProperties>
</file>