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C7B0-03C1-4131-875B-285F24BAB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File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B4B3-414C-4F8E-AE84-07902704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2DCB0-AC8A-471B-A6D6-84C33F08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88" y="452849"/>
            <a:ext cx="2990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89D4-424F-4860-A522-2C1BA851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CFFD-6D77-4305-9EBA-04DE88C0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Amazon Elastic File System (Amazon EFS) is a simple, serverless, set-and-forget, elastic file system. </a:t>
            </a:r>
          </a:p>
          <a:p>
            <a:r>
              <a:rPr lang="en-US" dirty="0"/>
              <a:t>There is no minimum fee or setup charge.</a:t>
            </a:r>
          </a:p>
          <a:p>
            <a:r>
              <a:rPr lang="en-US" dirty="0"/>
              <a:t>You pay only for the storage you use, for read and write access to data stored in Infrequent Access storage classes, and for any provisioned throughput.</a:t>
            </a:r>
          </a:p>
          <a:p>
            <a:r>
              <a:rPr lang="en-US" dirty="0"/>
              <a:t>EBS is a high-performance per-instance block storage system designed to act as storage for a single EC2 instance (most of the time) EFS is a highly scalable file storage system designed to provide flexible storage for multiple EC2 instances.</a:t>
            </a:r>
          </a:p>
          <a:p>
            <a:r>
              <a:rPr lang="en-US" dirty="0"/>
              <a:t>You can use an EFS file system as a common data source for workloads and applications running on multiple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5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AD48-465B-4AE2-9847-40704F6F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EA37-F9C9-4794-8AA1-3F4DFC78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EFS can be used when our application needs a shared file system, which can be accessed by multiple instances at the same time.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Pay as you go (cost effective)</a:t>
            </a:r>
          </a:p>
          <a:p>
            <a:r>
              <a:rPr lang="en-US" dirty="0"/>
              <a:t>Performance that scales to support any workload.</a:t>
            </a:r>
          </a:p>
          <a:p>
            <a:r>
              <a:rPr lang="en-IN" dirty="0"/>
              <a:t>Dynamic elasticity</a:t>
            </a:r>
          </a:p>
          <a:p>
            <a:r>
              <a:rPr lang="en-IN" dirty="0"/>
              <a:t>Fully managed by AWS.</a:t>
            </a:r>
          </a:p>
          <a:p>
            <a:r>
              <a:rPr lang="en-IN" dirty="0"/>
              <a:t>Security and compliance.</a:t>
            </a:r>
          </a:p>
        </p:txBody>
      </p:sp>
    </p:spTree>
    <p:extLst>
      <p:ext uri="{BB962C8B-B14F-4D97-AF65-F5344CB8AC3E}">
        <p14:creationId xmlns:p14="http://schemas.microsoft.com/office/powerpoint/2010/main" val="19397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0BD3-9987-41EB-A8A6-3DAB7B9C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12AB-98FF-4209-80E0-F0BBC7B9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Windows instances. Amazon EFSs are not supported on AWS Windows EC2 instances. EFS volumes can only be used with non-Windows instances, such as Linux, that support NFS volumes.</a:t>
            </a:r>
          </a:p>
          <a:p>
            <a:r>
              <a:rPr lang="en-US" dirty="0"/>
              <a:t>No system boot volumes. Amazon EFS volumes also cannot be used for system boot volumes.</a:t>
            </a:r>
          </a:p>
        </p:txBody>
      </p:sp>
    </p:spTree>
    <p:extLst>
      <p:ext uri="{BB962C8B-B14F-4D97-AF65-F5344CB8AC3E}">
        <p14:creationId xmlns:p14="http://schemas.microsoft.com/office/powerpoint/2010/main" val="377703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1AA8-8833-49C1-8554-644BE99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B717-929A-4782-A84D-D1E22801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serving and content management.</a:t>
            </a:r>
          </a:p>
          <a:p>
            <a:r>
              <a:rPr lang="en-US" dirty="0"/>
              <a:t>Application development and testing.</a:t>
            </a:r>
          </a:p>
          <a:p>
            <a:r>
              <a:rPr lang="en-US" dirty="0"/>
              <a:t>Media and entertainment.</a:t>
            </a:r>
          </a:p>
          <a:p>
            <a:r>
              <a:rPr lang="en-US" dirty="0"/>
              <a:t>Database backups.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3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651E3-17F8-4CD2-94D9-C88AD526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C87210-06BE-4795-B08B-7D771751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File System is a distributed file system protocol originally developed by Sun Microsystems in 1984, allowing a user on a client computer to access files over a computer network much like local storage is accessed.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32EF-1F2D-4F9A-B298-AB078C01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83" y="3148220"/>
            <a:ext cx="6143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67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148</TotalTime>
  <Words>300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Elastic File System</vt:lpstr>
      <vt:lpstr>EFS</vt:lpstr>
      <vt:lpstr>advantages</vt:lpstr>
      <vt:lpstr>Disadvantages</vt:lpstr>
      <vt:lpstr>Use cases</vt:lpstr>
      <vt:lpstr>NFS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File System</dc:title>
  <dc:creator>LENOVO</dc:creator>
  <cp:lastModifiedBy>LENOVO</cp:lastModifiedBy>
  <cp:revision>19</cp:revision>
  <dcterms:created xsi:type="dcterms:W3CDTF">2021-11-16T23:50:45Z</dcterms:created>
  <dcterms:modified xsi:type="dcterms:W3CDTF">2021-11-17T02:19:13Z</dcterms:modified>
</cp:coreProperties>
</file>