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A9B2-E577-4DE7-A6F1-6F65E3A50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logs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F48B-E43A-4C1C-8763-DB4A05B59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60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49F7-7603-4C5F-92B7-8942687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F3DB-50F9-4C04-9585-D149432E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VPC flow logs is a feature that enables you to capture information about the IP traffic going to and from the n/w interface in your VPC.</a:t>
            </a:r>
          </a:p>
          <a:p>
            <a:r>
              <a:rPr lang="en-US" dirty="0"/>
              <a:t>Flow log data can be published to amazon cloud watch logs or amazon s3.</a:t>
            </a:r>
          </a:p>
          <a:p>
            <a:r>
              <a:rPr lang="en-US" dirty="0"/>
              <a:t>After you create a flow log you can retrieve and view its data in the chosen destination.</a:t>
            </a:r>
          </a:p>
          <a:p>
            <a:r>
              <a:rPr lang="en-US" dirty="0"/>
              <a:t>It’s a agent less log collection mechanism.</a:t>
            </a:r>
          </a:p>
          <a:p>
            <a:r>
              <a:rPr lang="en-US" dirty="0"/>
              <a:t>We can configure it on VPC level or subnet level</a:t>
            </a:r>
          </a:p>
          <a:p>
            <a:r>
              <a:rPr lang="en-US" dirty="0"/>
              <a:t>It is nothing but the traffic flowing through the interface or VPC.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9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61E0-5C00-420C-8C77-557F580C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time interval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CDDE-E5CF-484B-B87D-9ADB54C1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aggregation interval is the period of time during which a particular flow is captured and aggregated into a flow log record.</a:t>
            </a:r>
          </a:p>
          <a:p>
            <a:r>
              <a:rPr lang="en-US" dirty="0"/>
              <a:t>By default max aggregated time interval is 10 mins.</a:t>
            </a:r>
          </a:p>
          <a:p>
            <a:r>
              <a:rPr lang="en-US" dirty="0"/>
              <a:t>We can change this time to 1 min as well but the flow log data will be huge.</a:t>
            </a:r>
          </a:p>
          <a:p>
            <a:r>
              <a:rPr lang="en-US" dirty="0"/>
              <a:t>After this additional time interval, it takes additional time to process and publish the logs in s3 or cloud watch.</a:t>
            </a:r>
          </a:p>
          <a:p>
            <a:r>
              <a:rPr lang="en-US" dirty="0"/>
              <a:t>For CW- approx. 5 mins, and for S3 approx. 10 mins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From Your VPC Flow Logs With Additional Meta-Data - Stack Over Cloud">
            <a:extLst>
              <a:ext uri="{FF2B5EF4-FFF2-40B4-BE49-F238E27FC236}">
                <a16:creationId xmlns:a16="http://schemas.microsoft.com/office/drawing/2014/main" id="{E3D3E03B-9770-4D69-8869-27E07A30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3" y="305628"/>
            <a:ext cx="11105322" cy="62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10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198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Flow logs</vt:lpstr>
      <vt:lpstr>Flow logs</vt:lpstr>
      <vt:lpstr>Aggregation time interval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logs</dc:title>
  <dc:creator>LENOVO</dc:creator>
  <cp:lastModifiedBy>LENOVO</cp:lastModifiedBy>
  <cp:revision>4</cp:revision>
  <dcterms:created xsi:type="dcterms:W3CDTF">2021-11-21T00:39:28Z</dcterms:created>
  <dcterms:modified xsi:type="dcterms:W3CDTF">2021-11-21T01:52:45Z</dcterms:modified>
</cp:coreProperties>
</file>