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reference_iam-quota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D1EF-F9ED-4655-84F4-FC38A30BA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Identity and access management (IAM)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321F-E023-4C4A-99A0-9077A44CE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3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2F94-438F-4E96-8DD3-F8B239E2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managed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442D-B174-48F4-A930-60DE666C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managed policies are standalone identity–based policies that you create and which you can attach to multiple users, groups, or roles in your AWS account.</a:t>
            </a:r>
          </a:p>
          <a:p>
            <a:r>
              <a:rPr lang="en-US" dirty="0"/>
              <a:t>You can manage and create policies using the AWS Management Console, the AWS Command Line Interface (AWS CLI), or the IAM API.</a:t>
            </a:r>
          </a:p>
          <a:p>
            <a:r>
              <a:rPr lang="en-US" dirty="0"/>
              <a:t>Recommended for use cases where the existing AWS Managed Policies don't meet the needs of your environment.</a:t>
            </a:r>
          </a:p>
          <a:p>
            <a:r>
              <a:rPr lang="en-US" dirty="0"/>
              <a:t>In order to create a Customer Managed Policy, you can copy an existing AWS Managed Policy and customize it to fit the requirements of your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39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52E3-65E8-40EE-9953-CF7E8F27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2AA0-0C09-4506-8038-A0B17AE3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Inline Policy is an IAM policy which is actually embedded within the user, group, or role to which it applies. There is a strict 1:1 relationship between the entity and the policy.</a:t>
            </a:r>
          </a:p>
          <a:p>
            <a:r>
              <a:rPr lang="en-US" dirty="0"/>
              <a:t>When you delete the user, group, or role in which the Inline policy is embedded, the policy will also be deleted.</a:t>
            </a:r>
          </a:p>
          <a:p>
            <a:r>
              <a:rPr lang="en-US" dirty="0"/>
              <a:t>In most cases, AWS recommends using Managed Policies over Inline Policies.</a:t>
            </a:r>
          </a:p>
          <a:p>
            <a:r>
              <a:rPr lang="en-US" dirty="0"/>
              <a:t>Inline Policies are useful when you want to be sure that the permissions in a policy are not inadvertently assigned to any other user, group, or role than the one for which they're intended (i.e. you are creating a policy that must only ever be attached to a single user, group, or role).</a:t>
            </a:r>
          </a:p>
          <a:p>
            <a:r>
              <a:rPr lang="en-US" dirty="0"/>
              <a:t>Inline polices are not reusable, means once attached to a single user/group they cannot be attached to other user.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1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2464-6059-40A6-A3D6-E9A920BD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BE1C-A3E5-4FAC-ACBE-0B523FC7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IAM role is an AWS Identity and Access Management (IAM) entity with permissions to make AWS service requests.</a:t>
            </a:r>
          </a:p>
          <a:p>
            <a:r>
              <a:rPr lang="en-US" dirty="0"/>
              <a:t>Basically this is nothing but service to service access.</a:t>
            </a:r>
          </a:p>
          <a:p>
            <a:r>
              <a:rPr lang="en-US" dirty="0"/>
              <a:t>Difference between role and policy:-</a:t>
            </a:r>
          </a:p>
          <a:p>
            <a:r>
              <a:rPr lang="en-US" dirty="0"/>
              <a:t>IAM roles define the set of permissions for making AWS service request whereas IAM policies define the permissions that you will require.</a:t>
            </a:r>
          </a:p>
          <a:p>
            <a:r>
              <a:rPr lang="en-US" dirty="0"/>
              <a:t>We assign a role to a </a:t>
            </a:r>
            <a:r>
              <a:rPr lang="en-US" dirty="0" err="1"/>
              <a:t>aws</a:t>
            </a:r>
            <a:r>
              <a:rPr lang="en-US" dirty="0"/>
              <a:t> resource to access another resource.</a:t>
            </a:r>
          </a:p>
          <a:p>
            <a:r>
              <a:rPr lang="en-US" dirty="0" err="1"/>
              <a:t>Eg</a:t>
            </a:r>
            <a:r>
              <a:rPr lang="en-US" dirty="0"/>
              <a:t>:- Our EC2 instance needs access to S3, then we need to create a role for the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42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EB0-9A75-4A9D-B1F7-3617E0E3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B916-5459-49DA-B3D3-071AD9F0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identity and access management service (IAM) is a web service that helps you securely control access to AWS resources for your users.</a:t>
            </a:r>
          </a:p>
          <a:p>
            <a:r>
              <a:rPr lang="en-US" dirty="0"/>
              <a:t>AWS Identity and Access Management (IAM) provides fine-grained access control across all of AWS..</a:t>
            </a:r>
          </a:p>
          <a:p>
            <a:r>
              <a:rPr lang="en-US" dirty="0"/>
              <a:t>With IAM, you can specify who can access which services and resources, and under which conditions. </a:t>
            </a:r>
          </a:p>
          <a:p>
            <a:r>
              <a:rPr lang="en-US" dirty="0"/>
              <a:t>With IAM policies, you manage permissions to your workforce and systems to ensure least-privilege permissions.</a:t>
            </a:r>
          </a:p>
          <a:p>
            <a:r>
              <a:rPr lang="en-US" dirty="0"/>
              <a:t>IAM is a feature of your AWS account and is offered at no additional charge.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F656-51CA-4D4E-9597-8A3A5B8A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is/IAM Provides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5E5F-AEBF-45BB-8B93-AC3CA047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access to your AWS account.</a:t>
            </a:r>
          </a:p>
          <a:p>
            <a:r>
              <a:rPr lang="en-US" dirty="0"/>
              <a:t>Granular Permissions.</a:t>
            </a:r>
          </a:p>
          <a:p>
            <a:r>
              <a:rPr lang="en-US" dirty="0"/>
              <a:t>Secure access to AWS resources.</a:t>
            </a:r>
          </a:p>
          <a:p>
            <a:r>
              <a:rPr lang="en-US" dirty="0"/>
              <a:t>Integrated with many of the AWS resources.</a:t>
            </a:r>
          </a:p>
          <a:p>
            <a:r>
              <a:rPr lang="en-US" dirty="0"/>
              <a:t>Free to use.</a:t>
            </a:r>
          </a:p>
          <a:p>
            <a:r>
              <a:rPr lang="en-US" dirty="0"/>
              <a:t>Global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9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D438-44EA-4988-8520-60C74CFD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F94F-2430-4485-94A9-00184F1F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AWS Identity and Access Management (IAM) </a:t>
            </a:r>
            <a:r>
              <a:rPr lang="en-US" i="1" dirty="0"/>
              <a:t>user</a:t>
            </a:r>
            <a:r>
              <a:rPr lang="en-US" dirty="0"/>
              <a:t> is an entity that you create in AWS to represent the person or application that uses it to interact with AWS. </a:t>
            </a:r>
          </a:p>
          <a:p>
            <a:r>
              <a:rPr lang="en-US" dirty="0"/>
              <a:t>A user in AWS consists of a name and credentials. </a:t>
            </a:r>
          </a:p>
          <a:p>
            <a:r>
              <a:rPr lang="en-US" dirty="0"/>
              <a:t>We can also create a user as a service account.</a:t>
            </a:r>
          </a:p>
          <a:p>
            <a:r>
              <a:rPr lang="en-US" dirty="0"/>
              <a:t>An IAM user with administrator permissions is not the same thing as the AWS account root user.</a:t>
            </a:r>
          </a:p>
          <a:p>
            <a:r>
              <a:rPr lang="en-US" dirty="0"/>
              <a:t>As a best practice, do not use the AWS account root user for any task where it's not required. Instead, create a new IAM user for each person that requires administrator access. </a:t>
            </a:r>
          </a:p>
          <a:p>
            <a:r>
              <a:rPr lang="en-US" dirty="0"/>
              <a:t>Then make those users administrators by placing the users into an "Administrators" user group to which you attach the Administrator-Access managed policy.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53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92F4-A784-4995-AFA8-1D95C445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that require root user credentials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E027-F6F3-4F81-A8CD-BB5DB2F4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Change your account settings. This includes the account name, email address, root user password, and root user access keys. </a:t>
            </a:r>
          </a:p>
          <a:p>
            <a:r>
              <a:rPr lang="en-IN" dirty="0"/>
              <a:t>Restore IAM user permissions.</a:t>
            </a:r>
          </a:p>
          <a:p>
            <a:r>
              <a:rPr lang="en-US" dirty="0"/>
              <a:t>Activate IAM access to the Billing and Cost Management console.</a:t>
            </a:r>
          </a:p>
          <a:p>
            <a:r>
              <a:rPr lang="en-US" dirty="0"/>
              <a:t>View certain tax invoices. An IAM user with the </a:t>
            </a:r>
            <a:r>
              <a:rPr lang="en-US" dirty="0" err="1"/>
              <a:t>aws-portal:ViewBilling</a:t>
            </a:r>
            <a:r>
              <a:rPr lang="en-US" dirty="0"/>
              <a:t> permission can view and download VAT invoices from AWS Europe, but not AWS Inc or Amazon Internet Services Pvt. Ltd (AISPL).</a:t>
            </a:r>
          </a:p>
          <a:p>
            <a:r>
              <a:rPr lang="en-IN" dirty="0"/>
              <a:t>Close your AWS account.</a:t>
            </a:r>
          </a:p>
          <a:p>
            <a:r>
              <a:rPr lang="en-IN" dirty="0"/>
              <a:t>And many more</a:t>
            </a:r>
          </a:p>
          <a:p>
            <a:r>
              <a:rPr lang="en-IN" dirty="0"/>
              <a:t>https://docs.aws.amazon.com/general/latest/gr/root-vs-iam.html#aws_tasks-that-require-root</a:t>
            </a:r>
          </a:p>
        </p:txBody>
      </p:sp>
    </p:spTree>
    <p:extLst>
      <p:ext uri="{BB962C8B-B14F-4D97-AF65-F5344CB8AC3E}">
        <p14:creationId xmlns:p14="http://schemas.microsoft.com/office/powerpoint/2010/main" val="304083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4D40-EBB3-4D64-A649-8CF02E84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F650-850F-4753-9583-52495D28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827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IAM Group is a collection of users.</a:t>
            </a:r>
          </a:p>
          <a:p>
            <a:r>
              <a:rPr lang="en-US" dirty="0"/>
              <a:t>Group specifies the permission for a collection of users, and it also makes it possible to manage the permissions easily for those users.</a:t>
            </a:r>
          </a:p>
          <a:p>
            <a:r>
              <a:rPr lang="en-US" dirty="0"/>
              <a:t>You created a group known as Admin and assigned the permissions to the group that administrators typically need.</a:t>
            </a:r>
          </a:p>
          <a:p>
            <a:r>
              <a:rPr lang="en-US" dirty="0"/>
              <a:t>Any user in that user group automatically has the permissions that are assigned to the user group.</a:t>
            </a:r>
          </a:p>
          <a:p>
            <a:r>
              <a:rPr lang="en-US" dirty="0"/>
              <a:t>If a new user joins your organization and needs administrator privileges, you can assign the appropriate permissions by adding the user to that user group.</a:t>
            </a:r>
          </a:p>
          <a:p>
            <a:r>
              <a:rPr lang="en-US" dirty="0"/>
              <a:t>A user group is a way to attach policies to multiple users at one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4ADB-73D0-4866-B473-20F58B32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3AD5-FB1D-46CE-AE76-EB5D554D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are some important characteristics of user groups:</a:t>
            </a:r>
          </a:p>
          <a:p>
            <a:r>
              <a:rPr lang="en-US" dirty="0"/>
              <a:t>A user group can contain many users, and a user can belong to multiple user groups.</a:t>
            </a:r>
          </a:p>
          <a:p>
            <a:r>
              <a:rPr lang="en-US" dirty="0"/>
              <a:t>User groups can't be nested; they can contain only users, not other user groups.</a:t>
            </a:r>
          </a:p>
          <a:p>
            <a:r>
              <a:rPr lang="en-US" dirty="0"/>
              <a:t>There is no default user group that automatically includes all users in the AWS account. If you want to have a user group like that, you must create it and assign each new user to it.</a:t>
            </a:r>
          </a:p>
          <a:p>
            <a:r>
              <a:rPr lang="en-US" dirty="0"/>
              <a:t>The number and size of IAM resources in an AWS account are limited. For more information, see </a:t>
            </a:r>
            <a:r>
              <a:rPr lang="en-US" dirty="0">
                <a:hlinkClick r:id="rId2"/>
              </a:rPr>
              <a:t>IAM and AWS STS quotas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38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87C329-4732-4222-93BF-86C0B391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795131"/>
            <a:ext cx="8547652" cy="46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C7EF-84A3-4C42-A787-B385CD5F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AWS managed policies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2AC8-97DE-457D-9F12-26E08E0E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AWS managed policy is a standalone policy that is created and administered by AWS.</a:t>
            </a:r>
          </a:p>
          <a:p>
            <a:r>
              <a:rPr lang="en-US" dirty="0"/>
              <a:t>AWS managed policies are designed to provide permissions for many common use cases.</a:t>
            </a:r>
          </a:p>
          <a:p>
            <a:r>
              <a:rPr lang="en-US" dirty="0"/>
              <a:t>Full access AWS managed policies such as EC2FullAccess and </a:t>
            </a:r>
            <a:r>
              <a:rPr lang="en-US" dirty="0" err="1"/>
              <a:t>IAMFullAccess</a:t>
            </a:r>
            <a:r>
              <a:rPr lang="en-US" dirty="0"/>
              <a:t> define permissions for service administrators by granting full access to a services.</a:t>
            </a:r>
          </a:p>
          <a:p>
            <a:r>
              <a:rPr lang="en-US" dirty="0"/>
              <a:t>Partial-access AWS managed policies such as AmazonEC2ReadOnlyAccess provide specific levels of access to AWS services without allowing permissions management access level permissions.</a:t>
            </a:r>
          </a:p>
          <a:p>
            <a:r>
              <a:rPr lang="en-US" dirty="0"/>
              <a:t>You cannot change the permissions defined in AWS managed 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949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</TotalTime>
  <Words>914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Identity and access management (IAM)</vt:lpstr>
      <vt:lpstr>IAM</vt:lpstr>
      <vt:lpstr>IAM is/IAM Provides</vt:lpstr>
      <vt:lpstr>IAM User</vt:lpstr>
      <vt:lpstr>Tasks that require root user credentials  </vt:lpstr>
      <vt:lpstr>IAM User Groups</vt:lpstr>
      <vt:lpstr>IAM Groups</vt:lpstr>
      <vt:lpstr>PowerPoint Presentation</vt:lpstr>
      <vt:lpstr>AWS managed policies  </vt:lpstr>
      <vt:lpstr>Customer managed policy</vt:lpstr>
      <vt:lpstr>Inline policy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and access management (IAM)</dc:title>
  <dc:creator>LENOVO</dc:creator>
  <cp:lastModifiedBy>LENOVO</cp:lastModifiedBy>
  <cp:revision>25</cp:revision>
  <dcterms:created xsi:type="dcterms:W3CDTF">2021-11-27T14:19:57Z</dcterms:created>
  <dcterms:modified xsi:type="dcterms:W3CDTF">2021-11-27T15:05:41Z</dcterms:modified>
</cp:coreProperties>
</file>