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3" r:id="rId6"/>
    <p:sldId id="262" r:id="rId7"/>
    <p:sldId id="266" r:id="rId8"/>
    <p:sldId id="265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9E37-7C5D-A227-1255-94CACCA80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D301B-DD63-318F-C05D-5062EB497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0846-2CFF-93DD-B8A1-5963ECC0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9CD-C702-42A3-92F2-4BF5E791175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CD44-5E7D-904A-1840-9F9E39DE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0A3E-7B2E-BD28-6179-4EFFB8E2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4C1F-48F1-4792-9D27-2F9BB8D4E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1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65A1-099A-3028-3375-B3E9187F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6BB49-1D56-338C-2EF5-D7E81C489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9452-47C5-BB48-39E1-F04AE1EA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9CD-C702-42A3-92F2-4BF5E791175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8F74-E833-F694-5629-4D3D586E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3A60-C280-11D5-7B7C-81FF4218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4C1F-48F1-4792-9D27-2F9BB8D4E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66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3CFE6-262C-F972-63E1-CCA2C8F44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16592-15CE-B2E7-9469-0EB4186A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419B-6A54-0C18-F484-8F05BE80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9CD-C702-42A3-92F2-4BF5E791175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ACFB9-C4B6-A77D-FDD9-6DEC9D16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2967B-3234-5B61-BF87-2C540DE1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4C1F-48F1-4792-9D27-2F9BB8D4E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C046-572E-8E93-2001-E0E5684E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3EC7-5FB8-5916-629F-CCF033B9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A16BA-AB32-0DD9-CCBA-2753E322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9CD-C702-42A3-92F2-4BF5E791175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C273-2979-3D79-3247-A423E21F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B8FBC-5C03-01AE-4460-08798FF9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4C1F-48F1-4792-9D27-2F9BB8D4E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0425-63B7-9E96-DCAF-6870E950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AFE01-B18A-FD7A-D36D-0E042DD33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8E50F-C5DE-6CDF-DD1A-DD8706D1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9CD-C702-42A3-92F2-4BF5E791175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F174E-8C5C-70A9-93B5-2B7AAE19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08675-9076-A93F-A670-61AB01DC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4C1F-48F1-4792-9D27-2F9BB8D4E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8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4BA-3187-60F6-3EE9-5085ED71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1463-497F-299C-63A3-D13F501D2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DA897-A07E-F765-D363-501A5067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E6E22-986B-C821-CF1E-A0A5193C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9CD-C702-42A3-92F2-4BF5E791175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D4D5F-AFB4-27B6-A5ED-FA8112D2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5D86D-B622-53C6-BED2-9DD0270F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4C1F-48F1-4792-9D27-2F9BB8D4E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39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FC0B-AEA8-42A8-FB55-9E496D6A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26F77-B717-C1C8-0657-B0C505743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917F8-A91D-F6F0-CE43-83BA45192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412D2-5B79-DD37-A636-2D13AD2AE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C50EE-CAB9-7A59-39FE-B5F89A5D4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F55FC-C520-0333-C22F-334314C7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9CD-C702-42A3-92F2-4BF5E791175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72F65-DA50-2115-A0AF-7908718E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31594-4456-5B47-2756-49525B89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4C1F-48F1-4792-9D27-2F9BB8D4E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6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0220-B897-4FF7-B4C9-F92C3EC4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8FE34-DC55-A3C3-9C91-2CA5DDEF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9CD-C702-42A3-92F2-4BF5E791175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E4870-0F2E-19D7-1FE9-EC10CA47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54825-1D65-16CD-2123-8040F42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4C1F-48F1-4792-9D27-2F9BB8D4E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7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4DCEC-B135-DB77-7474-FA3BAD6A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9CD-C702-42A3-92F2-4BF5E791175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BBBDE-6291-109D-2FC1-E9DF6EAB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E6A4B-B7E5-D065-9CF0-19B3E200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4C1F-48F1-4792-9D27-2F9BB8D4E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2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9B9D-B8C0-9C67-7843-6FEA6EBE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A426-0B37-7E5C-A3F0-A834CADC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D3FB6-F537-D690-4C3B-FCCE6D845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8CC94-E42E-20D6-000D-48D0924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9CD-C702-42A3-92F2-4BF5E791175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1B611-5E63-A5BF-B4BC-EA74714B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C94CD-65CA-53A4-7CE1-4812806D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4C1F-48F1-4792-9D27-2F9BB8D4E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69A4-0A8B-7047-57D1-25668402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C690E-0317-E207-396D-A5A199BED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86113-B8B7-5365-943E-2D179683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A3A8E-9A51-E227-787F-726831B1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9CD-C702-42A3-92F2-4BF5E791175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2788E-291E-EBAE-1F17-DD00267D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2A17F-AC19-0AC7-12A9-045F1B99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4C1F-48F1-4792-9D27-2F9BB8D4E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0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D2768-689E-7629-8638-AB93175B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A850-8EDA-F12C-8879-2E9DCA788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7D81-E7B1-5EF3-0E5B-06982F44F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29CD-C702-42A3-92F2-4BF5E791175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1596-9D70-5B7F-5560-60EB9C96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E893-B75D-529A-D96F-E5C737E07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04C1F-48F1-4792-9D27-2F9BB8D4E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5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F06D-82FA-79E5-D54B-BE7B41BB3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79DB1-8212-6DB5-D826-B3D2EED84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562AF-4996-8DD7-11EC-8492AADEB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A69C7-550E-1691-4C3D-1115AB792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6353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A102B7-36CF-7E79-8B38-828E66655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899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DAD26-51FE-78DB-6C2E-473CD9B3A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4820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BC823-2ED7-DC56-CCCD-B0135BC0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0252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98C05-5709-328A-1CA3-3B44EF689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664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3B5B6-0955-0986-49F4-62ABA5BD8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1406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E9285-B0B4-2612-B0DD-C527C4D34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0935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82F17-A5E4-43D4-AFBB-73C5209B7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6640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620C49-904C-FD20-DB85-376C5833E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4891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0AEBCA-FF96-F4E7-2A43-7DE9BBE41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1035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AABHAS TEJASVI</dc:creator>
  <cp:lastModifiedBy>AABHAS TEJASVI</cp:lastModifiedBy>
  <cp:revision>1</cp:revision>
  <dcterms:created xsi:type="dcterms:W3CDTF">2022-10-30T19:56:27Z</dcterms:created>
  <dcterms:modified xsi:type="dcterms:W3CDTF">2022-10-30T19:56:38Z</dcterms:modified>
</cp:coreProperties>
</file>