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8" r:id="rId8"/>
    <p:sldId id="266" r:id="rId9"/>
    <p:sldId id="267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1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1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85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9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50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7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6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20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0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8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4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3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2AC1E7-A579-4045-9F89-C87C5F854702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1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F638-26AF-4294-A8D8-74EE1001B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MESS MANAGEMENT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22661D5D-61A1-41F1-B48B-B8267AD5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9723" y="1316463"/>
            <a:ext cx="10858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2FBB1-25CE-449E-998D-CC484EF48B6C}"/>
              </a:ext>
            </a:extLst>
          </p:cNvPr>
          <p:cNvSpPr txBox="1"/>
          <p:nvPr/>
        </p:nvSpPr>
        <p:spPr>
          <a:xfrm>
            <a:off x="6346595" y="4777381"/>
            <a:ext cx="6094428" cy="1285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ABHIJIT SARKAR(20BCS006)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ABHIRAJ RAM(20BCS009) </a:t>
            </a:r>
            <a:endParaRPr lang="en-IN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ADARSH KUMAR(20BCS016)</a:t>
            </a:r>
            <a:endParaRPr lang="en-IN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2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C1C4-6ED4-4C21-BA5C-1DEA449F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3A50C1-AF93-4C6C-995C-68BFFCC96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b="5917"/>
          <a:stretch/>
        </p:blipFill>
        <p:spPr>
          <a:xfrm>
            <a:off x="22578" y="2234570"/>
            <a:ext cx="6073422" cy="305428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4613EC-4036-497D-9FAA-9FBC753AD1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1" b="5842"/>
          <a:stretch/>
        </p:blipFill>
        <p:spPr>
          <a:xfrm>
            <a:off x="6096000" y="3761713"/>
            <a:ext cx="5938887" cy="2966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FC72C-5E74-4371-B6E3-CFC8B7BE3CF8}"/>
              </a:ext>
            </a:extLst>
          </p:cNvPr>
          <p:cNvSpPr txBox="1"/>
          <p:nvPr/>
        </p:nvSpPr>
        <p:spPr>
          <a:xfrm>
            <a:off x="9908984" y="3325305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EDIT MENU PANEL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A92F9-8ED6-4C38-B4F2-E627FBA65F8E}"/>
              </a:ext>
            </a:extLst>
          </p:cNvPr>
          <p:cNvSpPr txBox="1"/>
          <p:nvPr/>
        </p:nvSpPr>
        <p:spPr>
          <a:xfrm>
            <a:off x="-412422" y="5288856"/>
            <a:ext cx="6094428" cy="365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USER FUNCTIONALITY</a:t>
            </a:r>
            <a:endParaRPr lang="en-IN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9807-C88B-4772-AC9E-D0F13503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027" y="3584520"/>
            <a:ext cx="8761413" cy="706964"/>
          </a:xfrm>
        </p:spPr>
        <p:txBody>
          <a:bodyPr/>
          <a:lstStyle/>
          <a:p>
            <a:r>
              <a:rPr lang="en-IN" sz="66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216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00B8-B0AF-43FE-A9DA-B9950FE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WHY WE NEED MESS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9A26-3C82-4FAA-A87B-99340D19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16" y="3219321"/>
            <a:ext cx="9855168" cy="208046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Mess management system project is a project to manage all the basic functionalities of any Mess/restaurant like record register new user, delete user, manage daily attendance, check mess progress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Mess management system project is useful for providing some functionalities online so that users can know about the mess/restaurant like what is the today’s meal, what is the full week menu, user’s feedback and review etc. </a:t>
            </a:r>
          </a:p>
        </p:txBody>
      </p:sp>
    </p:spTree>
    <p:extLst>
      <p:ext uri="{BB962C8B-B14F-4D97-AF65-F5344CB8AC3E}">
        <p14:creationId xmlns:p14="http://schemas.microsoft.com/office/powerpoint/2010/main" val="99630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81DC-D30B-4145-9CEF-B48225A6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Software used 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AC29B-21A3-4101-A433-F980C4CF57B4}"/>
              </a:ext>
            </a:extLst>
          </p:cNvPr>
          <p:cNvSpPr txBox="1"/>
          <p:nvPr/>
        </p:nvSpPr>
        <p:spPr>
          <a:xfrm>
            <a:off x="1154954" y="2781893"/>
            <a:ext cx="9817846" cy="3504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 have used some basic software/tool to create this mess management system project that are listed below –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Text editor (Visual Studio code)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Web browser (Google Chrome)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Local server (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amp server)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MySQL database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Bootstrap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F078-D59B-4E3F-AC7F-C395BB20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81578"/>
            <a:ext cx="8761413" cy="706964"/>
          </a:xfrm>
        </p:spPr>
        <p:txBody>
          <a:bodyPr/>
          <a:lstStyle/>
          <a:p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of the project – 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49B2-177A-477B-911B-09FAA16A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558" y="2836765"/>
            <a:ext cx="8825659" cy="29729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 have divided mess management system project in two panels –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 Panel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 panel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6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EFE2-56EF-452F-9CFD-EE79A1EC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D7C49-3140-461F-8C61-95059CBD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72" y="2315482"/>
            <a:ext cx="8867321" cy="44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1B54-BF6A-4B6F-98BA-2AB3AC13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38846-5690-4E28-8A12-6ABE78D50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98" b="23838"/>
          <a:stretch/>
        </p:blipFill>
        <p:spPr>
          <a:xfrm>
            <a:off x="2847264" y="2423333"/>
            <a:ext cx="6497472" cy="41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279A-2E1E-47E8-8C95-E82C49B8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8E015-BFA4-43C2-BF4C-8050BAB12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5" b="6432"/>
          <a:stretch/>
        </p:blipFill>
        <p:spPr>
          <a:xfrm>
            <a:off x="1661996" y="2328420"/>
            <a:ext cx="8868008" cy="4402318"/>
          </a:xfrm>
        </p:spPr>
      </p:pic>
    </p:spTree>
    <p:extLst>
      <p:ext uri="{BB962C8B-B14F-4D97-AF65-F5344CB8AC3E}">
        <p14:creationId xmlns:p14="http://schemas.microsoft.com/office/powerpoint/2010/main" val="24263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E60F-40ED-437D-BA24-89A5E5C5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D65F02-3509-4D9F-801E-BE0ADE0C0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" b="8062"/>
          <a:stretch/>
        </p:blipFill>
        <p:spPr>
          <a:xfrm>
            <a:off x="259408" y="2468032"/>
            <a:ext cx="5745467" cy="27912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C354A-5FE6-4E2B-BFF6-E10740DFF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0" b="6099"/>
          <a:stretch/>
        </p:blipFill>
        <p:spPr>
          <a:xfrm>
            <a:off x="6187127" y="3838092"/>
            <a:ext cx="5745467" cy="2842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414180-7A1F-49CA-AE60-87720AD49C13}"/>
              </a:ext>
            </a:extLst>
          </p:cNvPr>
          <p:cNvSpPr txBox="1"/>
          <p:nvPr/>
        </p:nvSpPr>
        <p:spPr>
          <a:xfrm>
            <a:off x="259406" y="5382705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PANEL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877F7-AF0C-4288-9D35-E6685A3FA29B}"/>
              </a:ext>
            </a:extLst>
          </p:cNvPr>
          <p:cNvSpPr txBox="1"/>
          <p:nvPr/>
        </p:nvSpPr>
        <p:spPr>
          <a:xfrm>
            <a:off x="9916367" y="342900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FEEDBACK PANEL</a:t>
            </a:r>
          </a:p>
        </p:txBody>
      </p:sp>
    </p:spTree>
    <p:extLst>
      <p:ext uri="{BB962C8B-B14F-4D97-AF65-F5344CB8AC3E}">
        <p14:creationId xmlns:p14="http://schemas.microsoft.com/office/powerpoint/2010/main" val="22749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C3D5-DB27-4DE5-A0CD-2A85E0E9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09B3A3-CB93-4A8F-B103-6FFFE7A64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 b="6345"/>
          <a:stretch/>
        </p:blipFill>
        <p:spPr>
          <a:xfrm>
            <a:off x="2125133" y="2498103"/>
            <a:ext cx="7941734" cy="3959258"/>
          </a:xfrm>
        </p:spPr>
      </p:pic>
    </p:spTree>
    <p:extLst>
      <p:ext uri="{BB962C8B-B14F-4D97-AF65-F5344CB8AC3E}">
        <p14:creationId xmlns:p14="http://schemas.microsoft.com/office/powerpoint/2010/main" val="24553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457</TotalTime>
  <Words>190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MESS MANAGEMENT</vt:lpstr>
      <vt:lpstr>WHY WE NEED MESS MANAGEMENT SYSTEM</vt:lpstr>
      <vt:lpstr>Software used </vt:lpstr>
      <vt:lpstr>Working of the project –  </vt:lpstr>
      <vt:lpstr>RELATIONAL MODEL</vt:lpstr>
      <vt:lpstr>ER MODEL</vt:lpstr>
      <vt:lpstr>HOME PAGE</vt:lpstr>
      <vt:lpstr>USER INTERFACE </vt:lpstr>
      <vt:lpstr>ADMIN INTERFACE</vt:lpstr>
      <vt:lpstr>ADMIN 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 MANAGEMENT</dc:title>
  <dc:creator>adarsh kumar</dc:creator>
  <cp:lastModifiedBy>adarsh kumar</cp:lastModifiedBy>
  <cp:revision>21</cp:revision>
  <dcterms:created xsi:type="dcterms:W3CDTF">2021-09-21T13:44:05Z</dcterms:created>
  <dcterms:modified xsi:type="dcterms:W3CDTF">2021-11-15T06:51:06Z</dcterms:modified>
</cp:coreProperties>
</file>