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6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7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1A9F-5F2E-4D0E-BEFE-BCE14120B339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B41A-D781-4BB7-AA24-BF687422E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8"/>
            <a:ext cx="9144000" cy="590527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</a:rPr>
              <a:t>SAMPLE QUESTIONS</a:t>
            </a: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4553"/>
            <a:ext cx="9144000" cy="56023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Compare the sales and orders using single chart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Which month got the highest sales and orders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Who purchased more-men or women in 2022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What are different order status in 2022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List top 10 status contributing to the sales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Relation between age and gender bases on number of orders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Which channel is contributing to maximum sales 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rgbClr val="00B050"/>
                </a:solidFill>
              </a:rPr>
              <a:t>Highest selling category?, etc.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7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QUESTIONS</dc:title>
  <dc:creator>Vishal</dc:creator>
  <cp:lastModifiedBy>Vishal</cp:lastModifiedBy>
  <cp:revision>2</cp:revision>
  <dcterms:created xsi:type="dcterms:W3CDTF">2023-06-06T08:33:02Z</dcterms:created>
  <dcterms:modified xsi:type="dcterms:W3CDTF">2023-06-06T08:34:28Z</dcterms:modified>
</cp:coreProperties>
</file>