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80" d="100"/>
          <a:sy n="80" d="100"/>
        </p:scale>
        <p:origin x="3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31A9F-5F2E-4D0E-BEFE-BCE14120B339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FB41A-D781-4BB7-AA24-BF687422E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253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31A9F-5F2E-4D0E-BEFE-BCE14120B339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FB41A-D781-4BB7-AA24-BF687422E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705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31A9F-5F2E-4D0E-BEFE-BCE14120B339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FB41A-D781-4BB7-AA24-BF687422E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006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31A9F-5F2E-4D0E-BEFE-BCE14120B339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FB41A-D781-4BB7-AA24-BF687422E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168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31A9F-5F2E-4D0E-BEFE-BCE14120B339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FB41A-D781-4BB7-AA24-BF687422E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642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31A9F-5F2E-4D0E-BEFE-BCE14120B339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FB41A-D781-4BB7-AA24-BF687422E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927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31A9F-5F2E-4D0E-BEFE-BCE14120B339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FB41A-D781-4BB7-AA24-BF687422E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036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31A9F-5F2E-4D0E-BEFE-BCE14120B339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FB41A-D781-4BB7-AA24-BF687422E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862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31A9F-5F2E-4D0E-BEFE-BCE14120B339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FB41A-D781-4BB7-AA24-BF687422E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249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31A9F-5F2E-4D0E-BEFE-BCE14120B339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FB41A-D781-4BB7-AA24-BF687422E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871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31A9F-5F2E-4D0E-BEFE-BCE14120B339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FB41A-D781-4BB7-AA24-BF687422E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76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31A9F-5F2E-4D0E-BEFE-BCE14120B339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7FB41A-D781-4BB7-AA24-BF687422E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485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3127"/>
            <a:ext cx="9144000" cy="831273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solidFill>
                  <a:srgbClr val="002060"/>
                </a:solidFill>
              </a:rPr>
              <a:t>Sample insights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171977"/>
            <a:ext cx="9144000" cy="4919730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C00000"/>
                </a:solidFill>
              </a:rPr>
              <a:t>Women are most likely to buy compared to men (~65%)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C00000"/>
                </a:solidFill>
              </a:rPr>
              <a:t>Maharashtra,  karnataka and Uttar pradesh are the top 3 state.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C00000"/>
                </a:solidFill>
              </a:rPr>
              <a:t>Adult age group (30-49 yrs) is max contributing (~50%)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C00000"/>
                </a:solidFill>
              </a:rPr>
              <a:t>Amazon, flipkart and Myntra channels are max contribution (~80%)</a:t>
            </a:r>
          </a:p>
          <a:p>
            <a:pPr algn="l"/>
            <a:endParaRPr lang="en-IN" dirty="0" smtClean="0">
              <a:solidFill>
                <a:srgbClr val="C00000"/>
              </a:solidFill>
            </a:endParaRPr>
          </a:p>
          <a:p>
            <a:r>
              <a:rPr lang="en-IN" sz="3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Final conclusion to improve Vrinda store sales 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C00000"/>
                </a:solidFill>
              </a:rPr>
              <a:t>Target women customers of age group (30-49 yrs) living in maharashtra, karnataka, Uttar pradesh by showing ads/offers/coupons available on Amazon, Flipkart and Myntra.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9660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88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Sample insights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QUESTIONS</dc:title>
  <dc:creator>Vishal</dc:creator>
  <cp:lastModifiedBy>Vishal</cp:lastModifiedBy>
  <cp:revision>6</cp:revision>
  <dcterms:created xsi:type="dcterms:W3CDTF">2023-06-06T08:33:02Z</dcterms:created>
  <dcterms:modified xsi:type="dcterms:W3CDTF">2023-06-06T09:08:28Z</dcterms:modified>
</cp:coreProperties>
</file>