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93" autoAdjust="0"/>
    <p:restoredTop sz="94660"/>
  </p:normalViewPr>
  <p:slideViewPr>
    <p:cSldViewPr snapToGrid="0">
      <p:cViewPr>
        <p:scale>
          <a:sx n="68" d="100"/>
          <a:sy n="68" d="100"/>
        </p:scale>
        <p:origin x="7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xmlns="" id="{16226B84-A38A-4500-97B8-01288EAB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Raja</dc:creator>
  <cp:lastModifiedBy>Microsoft account</cp:lastModifiedBy>
  <cp:revision>2</cp:revision>
  <dcterms:created xsi:type="dcterms:W3CDTF">2024-05-22T13:40:11Z</dcterms:created>
  <dcterms:modified xsi:type="dcterms:W3CDTF">2024-05-22T13:49:52Z</dcterms:modified>
</cp:coreProperties>
</file>