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7" r:id="rId9"/>
    <p:sldId id="268" r:id="rId10"/>
    <p:sldId id="262" r:id="rId11"/>
    <p:sldId id="266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456-E37F-498A-BD11-313D250015E9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85F-FA37-471E-B7BF-49611F6C17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456-E37F-498A-BD11-313D250015E9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85F-FA37-471E-B7BF-49611F6C17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456-E37F-498A-BD11-313D250015E9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85F-FA37-471E-B7BF-49611F6C17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456-E37F-498A-BD11-313D250015E9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85F-FA37-471E-B7BF-49611F6C17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456-E37F-498A-BD11-313D250015E9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85F-FA37-471E-B7BF-49611F6C17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456-E37F-498A-BD11-313D250015E9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85F-FA37-471E-B7BF-49611F6C17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456-E37F-498A-BD11-313D250015E9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85F-FA37-471E-B7BF-49611F6C17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456-E37F-498A-BD11-313D250015E9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85F-FA37-471E-B7BF-49611F6C17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456-E37F-498A-BD11-313D250015E9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85F-FA37-471E-B7BF-49611F6C17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456-E37F-498A-BD11-313D250015E9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85F-FA37-471E-B7BF-49611F6C173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456-E37F-498A-BD11-313D250015E9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83B85F-FA37-471E-B7BF-49611F6C173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483B85F-FA37-471E-B7BF-49611F6C173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A03E456-E37F-498A-BD11-313D250015E9}" type="datetimeFigureOut">
              <a:rPr lang="en-IN" smtClean="0"/>
              <a:t>29-08-2022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091952"/>
          </a:xfrm>
        </p:spPr>
        <p:txBody>
          <a:bodyPr/>
          <a:lstStyle/>
          <a:p>
            <a:r>
              <a:rPr lang="en-IN" dirty="0" smtClean="0"/>
              <a:t>SHOP FOR HOME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9952" y="3284984"/>
            <a:ext cx="4176464" cy="2353816"/>
          </a:xfrm>
        </p:spPr>
        <p:txBody>
          <a:bodyPr>
            <a:normAutofit/>
          </a:bodyPr>
          <a:lstStyle/>
          <a:p>
            <a:r>
              <a:rPr lang="en-IN" dirty="0" smtClean="0"/>
              <a:t>TEAM MEMBERS:</a:t>
            </a:r>
          </a:p>
          <a:p>
            <a:pPr marL="457200" indent="-457200">
              <a:buAutoNum type="arabicParenR"/>
            </a:pPr>
            <a:r>
              <a:rPr lang="en-IN" dirty="0" smtClean="0"/>
              <a:t>RAAVI RAJA</a:t>
            </a:r>
          </a:p>
          <a:p>
            <a:pPr marL="457200" indent="-457200">
              <a:buAutoNum type="arabicParenR"/>
            </a:pPr>
            <a:r>
              <a:rPr lang="en-IN" dirty="0" smtClean="0"/>
              <a:t>MOHANACHARY NANDINI</a:t>
            </a:r>
          </a:p>
          <a:p>
            <a:pPr marL="457200" indent="-457200">
              <a:buAutoNum type="arabicParenR"/>
            </a:pPr>
            <a:r>
              <a:rPr lang="en-IN" dirty="0" smtClean="0"/>
              <a:t>ADDULAMALA MADHURI</a:t>
            </a:r>
          </a:p>
          <a:p>
            <a:pPr marL="457200" indent="-457200">
              <a:buAutoNum type="arabicParenR"/>
            </a:pPr>
            <a:r>
              <a:rPr lang="en-IN" dirty="0" smtClean="0"/>
              <a:t>VARANASI MADHURI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819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		GIT REPOSITORY</a:t>
            </a:r>
            <a:endParaRPr lang="en-IN" sz="4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221492" cy="441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79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		CONCLUSION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Thus the Shop For Home web application is developed as the instructions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Since the eight objectives listed in sprint 1 document are all effectively implemented.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48818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 smtClean="0"/>
              <a:t>		</a:t>
            </a:r>
            <a:r>
              <a:rPr lang="en-IN" sz="5400" dirty="0" smtClean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44261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	PROBLEM STATEMENT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/>
              <a:t>	</a:t>
            </a:r>
            <a:r>
              <a:rPr lang="en-US" sz="2400" dirty="0" smtClean="0"/>
              <a:t>Shop For Home </a:t>
            </a:r>
            <a:r>
              <a:rPr lang="en-US" sz="2400" dirty="0"/>
              <a:t>is a popular Store in the market for shopping the home décor stuff . Due to </a:t>
            </a:r>
            <a:r>
              <a:rPr lang="en-US" sz="2400" dirty="0" err="1"/>
              <a:t>Covid</a:t>
            </a:r>
            <a:r>
              <a:rPr lang="en-US" sz="2400" dirty="0"/>
              <a:t> 19 all the offline shopping stopped. So, the store wants to move to the cloud platforms and wants their own web application</a:t>
            </a:r>
            <a:r>
              <a:rPr lang="en-US" sz="2800" dirty="0" smtClean="0"/>
              <a:t>.</a:t>
            </a:r>
          </a:p>
          <a:p>
            <a:pPr marL="114300" indent="0">
              <a:buNone/>
            </a:pPr>
            <a:endParaRPr lang="en-US" sz="2800" dirty="0" smtClean="0"/>
          </a:p>
          <a:p>
            <a:pPr marL="114300" indent="0">
              <a:buNone/>
            </a:pPr>
            <a:r>
              <a:rPr lang="en-IN" b="1" dirty="0"/>
              <a:t>CONTRIBUTION TO PROJECT :</a:t>
            </a:r>
          </a:p>
          <a:p>
            <a:pPr marL="457200" indent="-457200">
              <a:buAutoNum type="arabicParenR"/>
            </a:pPr>
            <a:r>
              <a:rPr lang="en-IN" dirty="0"/>
              <a:t>Raavi Raja – worked on Frontend development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IN" dirty="0"/>
              <a:t>Varanasi </a:t>
            </a:r>
            <a:r>
              <a:rPr lang="en-IN" dirty="0" err="1"/>
              <a:t>Madhuri</a:t>
            </a:r>
            <a:r>
              <a:rPr lang="en-IN" dirty="0"/>
              <a:t> – worked on Frontend development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IN" dirty="0" err="1"/>
              <a:t>Addulamala</a:t>
            </a:r>
            <a:r>
              <a:rPr lang="en-IN" dirty="0"/>
              <a:t> </a:t>
            </a:r>
            <a:r>
              <a:rPr lang="en-IN" dirty="0" err="1"/>
              <a:t>Madhuri</a:t>
            </a:r>
            <a:r>
              <a:rPr lang="en-IN" dirty="0"/>
              <a:t> - worked on Backend development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IN" dirty="0" err="1"/>
              <a:t>Mohanachary</a:t>
            </a:r>
            <a:r>
              <a:rPr lang="en-IN" dirty="0"/>
              <a:t> </a:t>
            </a:r>
            <a:r>
              <a:rPr lang="en-IN" dirty="0" err="1"/>
              <a:t>Nandini</a:t>
            </a:r>
            <a:r>
              <a:rPr lang="en-IN" dirty="0"/>
              <a:t> - worked on Backend development</a:t>
            </a:r>
          </a:p>
          <a:p>
            <a:pPr marL="457200" indent="-457200">
              <a:buFont typeface="Arial" pitchFamily="34" charset="0"/>
              <a:buAutoNum type="arabicParenR"/>
            </a:pPr>
            <a:endParaRPr lang="en-IN" sz="2800" dirty="0"/>
          </a:p>
          <a:p>
            <a:pPr marL="11430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161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		SOFTWARES</a:t>
            </a:r>
            <a:r>
              <a:rPr lang="en-IN" sz="4400" dirty="0" smtClean="0"/>
              <a:t> USED</a:t>
            </a:r>
            <a:endParaRPr lang="en-IN" sz="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 smtClean="0"/>
              <a:t>1) </a:t>
            </a:r>
            <a:r>
              <a:rPr lang="en-IN" b="1" dirty="0" smtClean="0"/>
              <a:t>FRONTEND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Angular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Boot strap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Angular Material</a:t>
            </a:r>
          </a:p>
          <a:p>
            <a:pPr marL="114300" indent="0" algn="just">
              <a:buNone/>
            </a:pPr>
            <a:r>
              <a:rPr lang="en-IN" dirty="0" smtClean="0"/>
              <a:t>2) </a:t>
            </a:r>
            <a:r>
              <a:rPr lang="en-IN" b="1" dirty="0" smtClean="0"/>
              <a:t>BACKEND :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dirty="0" smtClean="0"/>
              <a:t>Spring tool suite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dirty="0" err="1" smtClean="0"/>
              <a:t>Postgresql</a:t>
            </a:r>
            <a:endParaRPr lang="en-IN" dirty="0" smtClean="0"/>
          </a:p>
          <a:p>
            <a:pPr marL="777240" lvl="2" indent="0" algn="just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2870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	HOME PAGE OF WEBSITE</a:t>
            </a:r>
            <a:endParaRPr lang="en-IN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" y="1196752"/>
            <a:ext cx="8360929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7232"/>
            <a:ext cx="8388424" cy="134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06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		DATA BASE TABLES</a:t>
            </a:r>
            <a:endParaRPr lang="en-IN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45102"/>
            <a:ext cx="8352928" cy="469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71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	SEARCH FUNCTIONALITY</a:t>
            </a:r>
            <a:endParaRPr lang="en-IN" sz="4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" y="1610146"/>
            <a:ext cx="8383272" cy="438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23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              DATA BASE SCHEMA</a:t>
            </a:r>
            <a:endParaRPr lang="en-IN" sz="40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1382"/>
            <a:ext cx="7620000" cy="4258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53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		ARCHITECTURE</a:t>
            </a:r>
            <a:endParaRPr lang="en-IN" sz="4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56792"/>
            <a:ext cx="8388424" cy="4668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742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SB WEB APPLICATION LAYERED 			ARCHITECTURE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8460432" cy="3751120"/>
          </a:xfrm>
        </p:spPr>
      </p:pic>
    </p:spTree>
    <p:extLst>
      <p:ext uri="{BB962C8B-B14F-4D97-AF65-F5344CB8AC3E}">
        <p14:creationId xmlns:p14="http://schemas.microsoft.com/office/powerpoint/2010/main" val="2605345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213</TotalTime>
  <Words>65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SHOP FOR HOME</vt:lpstr>
      <vt:lpstr> PROBLEM STATEMENT</vt:lpstr>
      <vt:lpstr>  SOFTWARES USED</vt:lpstr>
      <vt:lpstr> HOME PAGE OF WEBSITE</vt:lpstr>
      <vt:lpstr>  DATA BASE TABLES</vt:lpstr>
      <vt:lpstr> SEARCH FUNCTIONALITY</vt:lpstr>
      <vt:lpstr>              DATA BASE SCHEMA</vt:lpstr>
      <vt:lpstr>  ARCHITECTURE</vt:lpstr>
      <vt:lpstr>SB WEB APPLICATION LAYERED    ARCHITECTURE</vt:lpstr>
      <vt:lpstr>  GIT REPOSITORY</vt:lpstr>
      <vt:lpstr>  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FOR HOME</dc:title>
  <dc:creator>Raja Raavi</dc:creator>
  <cp:lastModifiedBy>Raja Raavi</cp:lastModifiedBy>
  <cp:revision>12</cp:revision>
  <dcterms:created xsi:type="dcterms:W3CDTF">2022-08-24T05:41:32Z</dcterms:created>
  <dcterms:modified xsi:type="dcterms:W3CDTF">2022-08-29T12:35:16Z</dcterms:modified>
</cp:coreProperties>
</file>