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6EB001-8B06-421E-B24C-4EF30FEDE7A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BB4189-B169-424C-B0BA-1DC27877BF04}" type="datetimeFigureOut">
              <a:rPr lang="en-IN" smtClean="0"/>
              <a:t>29-08-2022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543800" cy="1656184"/>
          </a:xfrm>
        </p:spPr>
        <p:txBody>
          <a:bodyPr/>
          <a:lstStyle/>
          <a:p>
            <a:r>
              <a:rPr lang="en-IN" dirty="0" smtClean="0"/>
              <a:t>SHOP FOR HOME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2996952"/>
            <a:ext cx="3384376" cy="2641848"/>
          </a:xfrm>
        </p:spPr>
        <p:txBody>
          <a:bodyPr>
            <a:normAutofit/>
          </a:bodyPr>
          <a:lstStyle/>
          <a:p>
            <a:r>
              <a:rPr lang="en-IN" dirty="0" smtClean="0"/>
              <a:t>TEAM </a:t>
            </a:r>
            <a:r>
              <a:rPr lang="en-IN" dirty="0"/>
              <a:t>MEMBERS:</a:t>
            </a:r>
          </a:p>
          <a:p>
            <a:pPr marL="457200" indent="-457200">
              <a:buAutoNum type="arabicParenR"/>
            </a:pPr>
            <a:r>
              <a:rPr lang="en-IN" dirty="0"/>
              <a:t>RAAVI RAJA</a:t>
            </a:r>
          </a:p>
          <a:p>
            <a:pPr marL="457200" indent="-457200">
              <a:buAutoNum type="arabicParenR"/>
            </a:pPr>
            <a:r>
              <a:rPr lang="en-IN" dirty="0"/>
              <a:t>MOHANACHARY NANDINI</a:t>
            </a:r>
          </a:p>
          <a:p>
            <a:pPr marL="457200" indent="-457200">
              <a:buAutoNum type="arabicParenR"/>
            </a:pPr>
            <a:r>
              <a:rPr lang="en-IN" dirty="0"/>
              <a:t>ADDULAMALA MADHURI</a:t>
            </a:r>
          </a:p>
          <a:p>
            <a:pPr marL="457200" indent="-457200">
              <a:buAutoNum type="arabicParenR"/>
            </a:pPr>
            <a:r>
              <a:rPr lang="en-IN" dirty="0"/>
              <a:t>VARANASI MADHURI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2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42194"/>
          </a:xfrm>
        </p:spPr>
        <p:txBody>
          <a:bodyPr/>
          <a:lstStyle/>
          <a:p>
            <a:r>
              <a:rPr lang="en-IN" sz="4000" dirty="0" smtClean="0"/>
              <a:t>BACKEND DEPLOYMENT ON VMS (CREATING BUCKETS)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7920880" cy="3702619"/>
          </a:xfrm>
        </p:spPr>
      </p:pic>
    </p:spTree>
    <p:extLst>
      <p:ext uri="{BB962C8B-B14F-4D97-AF65-F5344CB8AC3E}">
        <p14:creationId xmlns:p14="http://schemas.microsoft.com/office/powerpoint/2010/main" val="176898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UPLOADING FILES INTO BUKETS (</a:t>
            </a:r>
            <a:r>
              <a:rPr lang="en-IN" sz="4000" dirty="0" err="1" smtClean="0"/>
              <a:t>Cont</a:t>
            </a:r>
            <a:r>
              <a:rPr lang="en-IN" sz="4000" dirty="0" smtClean="0"/>
              <a:t>…)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7920880" cy="3698758"/>
          </a:xfrm>
        </p:spPr>
      </p:pic>
    </p:spTree>
    <p:extLst>
      <p:ext uri="{BB962C8B-B14F-4D97-AF65-F5344CB8AC3E}">
        <p14:creationId xmlns:p14="http://schemas.microsoft.com/office/powerpoint/2010/main" val="30732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(</a:t>
            </a:r>
            <a:r>
              <a:rPr lang="en-IN" sz="4000" dirty="0" err="1" smtClean="0"/>
              <a:t>Cont</a:t>
            </a:r>
            <a:r>
              <a:rPr lang="en-IN" smtClean="0"/>
              <a:t>…)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7992888" cy="3679031"/>
          </a:xfrm>
        </p:spPr>
      </p:pic>
    </p:spTree>
    <p:extLst>
      <p:ext uri="{BB962C8B-B14F-4D97-AF65-F5344CB8AC3E}">
        <p14:creationId xmlns:p14="http://schemas.microsoft.com/office/powerpoint/2010/main" val="308913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		</a:t>
            </a:r>
            <a:r>
              <a:rPr lang="en-IN" sz="4000" dirty="0" smtClean="0"/>
              <a:t>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Thus </a:t>
            </a:r>
            <a:r>
              <a:rPr lang="en-IN" sz="2400" dirty="0"/>
              <a:t>the Shop For Home web application is developed as the instructions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Since the </a:t>
            </a:r>
            <a:r>
              <a:rPr lang="en-IN" sz="2400" dirty="0" smtClean="0"/>
              <a:t>nine objectives </a:t>
            </a:r>
            <a:r>
              <a:rPr lang="en-IN" sz="2400" dirty="0"/>
              <a:t>listed in sprint </a:t>
            </a:r>
            <a:r>
              <a:rPr lang="en-IN" sz="2400" dirty="0" smtClean="0"/>
              <a:t>2 </a:t>
            </a:r>
            <a:r>
              <a:rPr lang="en-IN" sz="2400" dirty="0"/>
              <a:t>document are all effectively implemented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53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r>
              <a:rPr lang="en-IN" sz="4800" dirty="0" smtClean="0"/>
              <a:t>		</a:t>
            </a:r>
            <a:r>
              <a:rPr lang="en-IN" sz="5400" dirty="0" smtClean="0"/>
              <a:t>   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1928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	</a:t>
            </a:r>
            <a:r>
              <a:rPr lang="en-IN" sz="4000" dirty="0"/>
              <a:t>PROBLEM</a:t>
            </a:r>
            <a:r>
              <a:rPr lang="en-IN" sz="4800" dirty="0"/>
              <a:t> </a:t>
            </a:r>
            <a:r>
              <a:rPr lang="en-IN" sz="4000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	Shop </a:t>
            </a:r>
            <a:r>
              <a:rPr lang="en-US" sz="2000" dirty="0"/>
              <a:t>For Home is a popular Store in the market for shopping the home décor stuff . Due to </a:t>
            </a:r>
            <a:r>
              <a:rPr lang="en-US" sz="2000" dirty="0" err="1"/>
              <a:t>Covid</a:t>
            </a:r>
            <a:r>
              <a:rPr lang="en-US" sz="2000" dirty="0"/>
              <a:t> 19 all the offline shopping stopped. So, the store wants to move to the cloud platforms and wants their own web application</a:t>
            </a:r>
            <a:r>
              <a:rPr lang="en-US" sz="2000" dirty="0" smtClean="0"/>
              <a:t>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IN" sz="2000" b="1" dirty="0"/>
              <a:t>CONTRIBUTION TO PROJECT :</a:t>
            </a:r>
          </a:p>
          <a:p>
            <a:pPr marL="457200" indent="-457200">
              <a:buAutoNum type="arabicParenR"/>
            </a:pPr>
            <a:r>
              <a:rPr lang="en-IN" sz="2000" dirty="0"/>
              <a:t>Raavi Raja – worked on Frontend development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IN" sz="2000" dirty="0"/>
              <a:t>Varanasi </a:t>
            </a:r>
            <a:r>
              <a:rPr lang="en-IN" sz="2000" dirty="0" err="1"/>
              <a:t>Madhuri</a:t>
            </a:r>
            <a:r>
              <a:rPr lang="en-IN" sz="2000" dirty="0"/>
              <a:t> – worked on Frontend development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IN" sz="2000" dirty="0" err="1"/>
              <a:t>Addulamala</a:t>
            </a:r>
            <a:r>
              <a:rPr lang="en-IN" sz="2000" dirty="0"/>
              <a:t> </a:t>
            </a:r>
            <a:r>
              <a:rPr lang="en-IN" sz="2000" dirty="0" err="1"/>
              <a:t>Madhuri</a:t>
            </a:r>
            <a:r>
              <a:rPr lang="en-IN" sz="2000" dirty="0"/>
              <a:t> - worked on Backend development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IN" sz="2000" dirty="0" err="1"/>
              <a:t>Mohanachary</a:t>
            </a:r>
            <a:r>
              <a:rPr lang="en-IN" sz="2000" dirty="0"/>
              <a:t> </a:t>
            </a:r>
            <a:r>
              <a:rPr lang="en-IN" sz="2000" dirty="0" err="1"/>
              <a:t>Nandini</a:t>
            </a:r>
            <a:r>
              <a:rPr lang="en-IN" sz="2000" dirty="0"/>
              <a:t> - worked on Backend development</a:t>
            </a:r>
          </a:p>
          <a:p>
            <a:pPr marL="457200" indent="-457200">
              <a:buFont typeface="Arial" pitchFamily="34" charset="0"/>
              <a:buAutoNum type="arabicParenR"/>
            </a:pPr>
            <a:endParaRPr lang="en-IN" sz="2400" dirty="0"/>
          </a:p>
          <a:p>
            <a:pPr marL="114300" indent="0">
              <a:buNone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58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	SOFTWARES USED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1) </a:t>
            </a:r>
            <a:r>
              <a:rPr lang="en-IN" b="1" dirty="0"/>
              <a:t>FRONTEND</a:t>
            </a:r>
            <a:r>
              <a:rPr lang="en-IN" dirty="0"/>
              <a:t>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Angular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Boot strap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Angular Material</a:t>
            </a:r>
          </a:p>
          <a:p>
            <a:pPr marL="114300" indent="0" algn="just">
              <a:buNone/>
            </a:pPr>
            <a:r>
              <a:rPr lang="en-IN" dirty="0"/>
              <a:t>2) </a:t>
            </a:r>
            <a:r>
              <a:rPr lang="en-IN" b="1" dirty="0"/>
              <a:t>BACKEND</a:t>
            </a:r>
            <a:r>
              <a:rPr lang="en-IN" dirty="0"/>
              <a:t> 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/>
              <a:t>Spring tool suite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 err="1"/>
              <a:t>Postgresql</a:t>
            </a: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457200" indent="-457200">
              <a:buFont typeface="Arial" pitchFamily="34" charset="0"/>
              <a:buAutoNum type="arabicParenR"/>
            </a:pPr>
            <a:endParaRPr lang="en-IN" dirty="0" smtClean="0"/>
          </a:p>
          <a:p>
            <a:pPr marL="457200" indent="-457200">
              <a:buFont typeface="Arial" pitchFamily="34" charset="0"/>
              <a:buAutoNum type="arabicParenR"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1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    HOME </a:t>
            </a:r>
            <a:r>
              <a:rPr lang="en-IN" sz="4800" dirty="0"/>
              <a:t>PAGE OF WEBSITE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388424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232"/>
            <a:ext cx="8388424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90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CART OPTION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2109854"/>
            <a:ext cx="8382110" cy="38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35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	STOCK AND SALES REPORT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" y="1844824"/>
            <a:ext cx="835292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2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SERVICE LAYER IMPLEMENTATION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8280920" cy="4196698"/>
          </a:xfrm>
        </p:spPr>
      </p:pic>
    </p:spTree>
    <p:extLst>
      <p:ext uri="{BB962C8B-B14F-4D97-AF65-F5344CB8AC3E}">
        <p14:creationId xmlns:p14="http://schemas.microsoft.com/office/powerpoint/2010/main" val="322187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DISCOUNT MICROSERVICE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28919"/>
            <a:ext cx="8352928" cy="394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0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FRONTEND DEPLOYMENT ON VMS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57375"/>
            <a:ext cx="8208912" cy="4286250"/>
          </a:xfrm>
        </p:spPr>
      </p:pic>
    </p:spTree>
    <p:extLst>
      <p:ext uri="{BB962C8B-B14F-4D97-AF65-F5344CB8AC3E}">
        <p14:creationId xmlns:p14="http://schemas.microsoft.com/office/powerpoint/2010/main" val="230433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</TotalTime>
  <Words>89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SHOP FOR HOME </vt:lpstr>
      <vt:lpstr> PROBLEM STATEMENT</vt:lpstr>
      <vt:lpstr>  SOFTWARES USED </vt:lpstr>
      <vt:lpstr>    HOME PAGE OF WEBSITE</vt:lpstr>
      <vt:lpstr>  CART OPTION</vt:lpstr>
      <vt:lpstr> STOCK AND SALES REPORT</vt:lpstr>
      <vt:lpstr>SERVICE LAYER IMPLEMENTATION</vt:lpstr>
      <vt:lpstr>    DISCOUNT MICROSERVICE</vt:lpstr>
      <vt:lpstr>FRONTEND DEPLOYMENT ON VMS</vt:lpstr>
      <vt:lpstr>BACKEND DEPLOYMENT ON VMS (CREATING BUCKETS)</vt:lpstr>
      <vt:lpstr>UPLOADING FILES INTO BUKETS (Cont…)</vt:lpstr>
      <vt:lpstr>(Cont…)</vt:lpstr>
      <vt:lpstr> 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FOR HOME</dc:title>
  <dc:creator>Raja Raavi</dc:creator>
  <cp:lastModifiedBy>Raja Raavi</cp:lastModifiedBy>
  <cp:revision>15</cp:revision>
  <dcterms:created xsi:type="dcterms:W3CDTF">2022-08-28T05:03:20Z</dcterms:created>
  <dcterms:modified xsi:type="dcterms:W3CDTF">2022-08-29T12:39:04Z</dcterms:modified>
</cp:coreProperties>
</file>