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BB4189-B169-424C-B0BA-1DC27877BF04}" type="datetimeFigureOut">
              <a:rPr lang="en-IN" smtClean="0"/>
              <a:t>28-08-2022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543800" cy="1656184"/>
          </a:xfrm>
        </p:spPr>
        <p:txBody>
          <a:bodyPr/>
          <a:lstStyle/>
          <a:p>
            <a:r>
              <a:rPr lang="en-IN" dirty="0" smtClean="0"/>
              <a:t>SHOP FOR HOME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2996952"/>
            <a:ext cx="3384376" cy="2641848"/>
          </a:xfrm>
        </p:spPr>
        <p:txBody>
          <a:bodyPr>
            <a:normAutofit/>
          </a:bodyPr>
          <a:lstStyle/>
          <a:p>
            <a:r>
              <a:rPr lang="en-IN" dirty="0" smtClean="0"/>
              <a:t>TEAM </a:t>
            </a:r>
            <a:r>
              <a:rPr lang="en-IN" dirty="0"/>
              <a:t>MEMBERS:</a:t>
            </a:r>
          </a:p>
          <a:p>
            <a:pPr marL="457200" indent="-457200">
              <a:buAutoNum type="arabicParenR"/>
            </a:pPr>
            <a:r>
              <a:rPr lang="en-IN" dirty="0"/>
              <a:t>RAAVI RAJA</a:t>
            </a:r>
          </a:p>
          <a:p>
            <a:pPr marL="457200" indent="-457200">
              <a:buAutoNum type="arabicParenR"/>
            </a:pPr>
            <a:r>
              <a:rPr lang="en-IN" dirty="0"/>
              <a:t>MOHANACHARY NANDINI</a:t>
            </a:r>
          </a:p>
          <a:p>
            <a:pPr marL="457200" indent="-457200">
              <a:buAutoNum type="arabicParenR"/>
            </a:pPr>
            <a:r>
              <a:rPr lang="en-IN" dirty="0"/>
              <a:t>ADDULAMALA MADHURI</a:t>
            </a:r>
          </a:p>
          <a:p>
            <a:pPr marL="457200" indent="-457200">
              <a:buAutoNum type="arabicParenR"/>
            </a:pPr>
            <a:r>
              <a:rPr lang="en-IN" dirty="0"/>
              <a:t>VARANASI MADHURI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2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42194"/>
          </a:xfrm>
        </p:spPr>
        <p:txBody>
          <a:bodyPr/>
          <a:lstStyle/>
          <a:p>
            <a:r>
              <a:rPr lang="en-IN" sz="4000" dirty="0" smtClean="0"/>
              <a:t>BACKEND DEPLOYMENT ON VMS (CREATING BUCKETS)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7920880" cy="3702619"/>
          </a:xfrm>
        </p:spPr>
      </p:pic>
    </p:spTree>
    <p:extLst>
      <p:ext uri="{BB962C8B-B14F-4D97-AF65-F5344CB8AC3E}">
        <p14:creationId xmlns:p14="http://schemas.microsoft.com/office/powerpoint/2010/main" val="176898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UPLOADING FILES INTO BUKETS (</a:t>
            </a:r>
            <a:r>
              <a:rPr lang="en-IN" sz="4000" dirty="0" err="1" smtClean="0"/>
              <a:t>Cont</a:t>
            </a:r>
            <a:r>
              <a:rPr lang="en-IN" sz="4000" dirty="0" smtClean="0"/>
              <a:t>…)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7920880" cy="3698758"/>
          </a:xfrm>
        </p:spPr>
      </p:pic>
    </p:spTree>
    <p:extLst>
      <p:ext uri="{BB962C8B-B14F-4D97-AF65-F5344CB8AC3E}">
        <p14:creationId xmlns:p14="http://schemas.microsoft.com/office/powerpoint/2010/main" val="30732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7992888" cy="3679031"/>
          </a:xfrm>
        </p:spPr>
      </p:pic>
    </p:spTree>
    <p:extLst>
      <p:ext uri="{BB962C8B-B14F-4D97-AF65-F5344CB8AC3E}">
        <p14:creationId xmlns:p14="http://schemas.microsoft.com/office/powerpoint/2010/main" val="308913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r>
              <a:rPr lang="en-IN" sz="4800" dirty="0" smtClean="0"/>
              <a:t>		</a:t>
            </a:r>
            <a:r>
              <a:rPr lang="en-IN" sz="5400" dirty="0" smtClean="0"/>
              <a:t>   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1928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	</a:t>
            </a:r>
            <a:r>
              <a:rPr lang="en-IN" sz="4000" dirty="0"/>
              <a:t>PROBLEM</a:t>
            </a:r>
            <a:r>
              <a:rPr lang="en-IN" sz="4800" dirty="0"/>
              <a:t> </a:t>
            </a:r>
            <a:r>
              <a:rPr lang="en-IN" sz="40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	</a:t>
            </a:r>
            <a:r>
              <a:rPr lang="en-US" sz="2400" dirty="0" smtClean="0"/>
              <a:t>Shop </a:t>
            </a:r>
            <a:r>
              <a:rPr lang="en-US" sz="2400" dirty="0"/>
              <a:t>For Home is a popular Store in the market for shopping the home décor stuff . Due to </a:t>
            </a:r>
            <a:r>
              <a:rPr lang="en-US" sz="2400" dirty="0" err="1"/>
              <a:t>Covid</a:t>
            </a:r>
            <a:r>
              <a:rPr lang="en-US" sz="2400" dirty="0"/>
              <a:t> 19 all the offline shopping stopped. So, the store wants to move to the cloud platforms and wants their own web application.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58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SOFTWARES </a:t>
            </a:r>
            <a:r>
              <a:rPr lang="en-IN" sz="4000" dirty="0"/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1) FRONTEND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Angular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Boot strap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Angular Material</a:t>
            </a:r>
          </a:p>
          <a:p>
            <a:pPr marL="114300" indent="0" algn="just">
              <a:buNone/>
            </a:pPr>
            <a:r>
              <a:rPr lang="en-IN" dirty="0"/>
              <a:t>2) BACKEND 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/>
              <a:t>Spring tool suite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err="1"/>
              <a:t>Postgresql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1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    HOME </a:t>
            </a:r>
            <a:r>
              <a:rPr lang="en-IN" sz="4800" dirty="0"/>
              <a:t>PAGE OF WEBSITE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388424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8388424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9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CART OPTION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2109854"/>
            <a:ext cx="8382110" cy="38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35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STOCK AND SALES REPORT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" y="1844824"/>
            <a:ext cx="835292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2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SERVICE LAYER IMPLEMENTATION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8280920" cy="4196698"/>
          </a:xfrm>
        </p:spPr>
      </p:pic>
    </p:spTree>
    <p:extLst>
      <p:ext uri="{BB962C8B-B14F-4D97-AF65-F5344CB8AC3E}">
        <p14:creationId xmlns:p14="http://schemas.microsoft.com/office/powerpoint/2010/main" val="322187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DISCOUNT MICROSERVICE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28919"/>
            <a:ext cx="8352928" cy="394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FRONTEND DEPLOYMENT ON VMS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57375"/>
            <a:ext cx="8208912" cy="4286250"/>
          </a:xfrm>
        </p:spPr>
      </p:pic>
    </p:spTree>
    <p:extLst>
      <p:ext uri="{BB962C8B-B14F-4D97-AF65-F5344CB8AC3E}">
        <p14:creationId xmlns:p14="http://schemas.microsoft.com/office/powerpoint/2010/main" val="23043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186</TotalTime>
  <Words>61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SHOP FOR HOME </vt:lpstr>
      <vt:lpstr> PROBLEM STATEMENT</vt:lpstr>
      <vt:lpstr>  SOFTWARES USED</vt:lpstr>
      <vt:lpstr>    HOME PAGE OF WEBSITE</vt:lpstr>
      <vt:lpstr>  CART OPTION</vt:lpstr>
      <vt:lpstr> STOCK AND SALES REPORT</vt:lpstr>
      <vt:lpstr>SERVICE LAYER IMPLEMENTATION</vt:lpstr>
      <vt:lpstr>    DISCOUNT MICROSERVICE</vt:lpstr>
      <vt:lpstr>FRONTEND DEPLOYMENT ON VMS</vt:lpstr>
      <vt:lpstr>BACKEND DEPLOYMENT ON VMS (CREATING BUCKETS)</vt:lpstr>
      <vt:lpstr>UPLOADING FILES INTO BUKETS (Cont…)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FOR HOME</dc:title>
  <dc:creator>Raja Raavi</dc:creator>
  <cp:lastModifiedBy>Raja Raavi</cp:lastModifiedBy>
  <cp:revision>6</cp:revision>
  <dcterms:created xsi:type="dcterms:W3CDTF">2022-08-28T05:03:20Z</dcterms:created>
  <dcterms:modified xsi:type="dcterms:W3CDTF">2022-08-28T16:57:56Z</dcterms:modified>
</cp:coreProperties>
</file>