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9" r:id="rId9"/>
  </p:sldIdLst>
  <p:sldSz cx="12192000" cy="6858000"/>
  <p:notesSz cx="6858000" cy="91440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Libre Baskerville" charset="0"/>
      <p:regular r:id="rId15"/>
      <p:bold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37" y="-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676400" y="3886201"/>
            <a:ext cx="8762999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1" dirty="0" smtClean="0"/>
              <a:t> </a:t>
            </a:r>
            <a:r>
              <a:rPr lang="en-US" sz="3600" b="1" dirty="0" smtClean="0"/>
              <a:t>      Code </a:t>
            </a:r>
            <a:r>
              <a:rPr lang="en-US" sz="3600" b="1" dirty="0" smtClean="0"/>
              <a:t>Refactoring and Bug </a:t>
            </a:r>
            <a:r>
              <a:rPr lang="en-US" sz="3600" b="1" dirty="0" smtClean="0"/>
              <a:t>Fixing</a:t>
            </a:r>
            <a:endParaRPr lang="en-US" sz="3600" dirty="0" smtClean="0"/>
          </a:p>
          <a:p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b="1" dirty="0" smtClean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28600"/>
            <a:ext cx="148630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Scenario: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914400"/>
            <a:ext cx="1082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A </a:t>
            </a:r>
            <a:r>
              <a:rPr lang="en-US" sz="2000" dirty="0" smtClean="0"/>
              <a:t>team of enthusiastic data scientists embarked on a mission to develop a Note </a:t>
            </a:r>
            <a:r>
              <a:rPr lang="en-US" sz="2000" dirty="0" smtClean="0"/>
              <a:t>Taking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application </a:t>
            </a:r>
            <a:r>
              <a:rPr lang="en-US" sz="2000" dirty="0" smtClean="0"/>
              <a:t>using Python, Flask, and HTML. However, their lack of experience in backend </a:t>
            </a:r>
            <a:endParaRPr lang="en-US" sz="2000" dirty="0" smtClean="0"/>
          </a:p>
          <a:p>
            <a:r>
              <a:rPr lang="en-US" sz="2000" dirty="0" smtClean="0"/>
              <a:t>development </a:t>
            </a:r>
            <a:r>
              <a:rPr lang="en-US" sz="2000" dirty="0" smtClean="0"/>
              <a:t>has led to challenges in making the application fully functional. Recognizing </a:t>
            </a:r>
            <a:r>
              <a:rPr lang="en-US" sz="2000" dirty="0" smtClean="0"/>
              <a:t>your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proficiency in backend development, you have been tasked with fixing the broken </a:t>
            </a:r>
            <a:r>
              <a:rPr lang="en-US" sz="2000" dirty="0" smtClean="0"/>
              <a:t>code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and ensuring the application works seamlessly.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2971800"/>
            <a:ext cx="133499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Task 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3657600"/>
            <a:ext cx="88178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Refactor the existing codebase and ensure the proper functioning of the Note Taking </a:t>
            </a:r>
            <a:r>
              <a:rPr lang="en-US" sz="2000" dirty="0" smtClean="0"/>
              <a:t>Application. Document </a:t>
            </a:r>
            <a:r>
              <a:rPr lang="en-US" sz="2000" dirty="0" smtClean="0"/>
              <a:t>all identified bugs during the debugging process. Remember, the task is not about </a:t>
            </a:r>
            <a:r>
              <a:rPr lang="en-US" sz="2000" dirty="0" smtClean="0"/>
              <a:t>recreating </a:t>
            </a:r>
            <a:r>
              <a:rPr lang="en-US" sz="2000" dirty="0" smtClean="0"/>
              <a:t>the app from scratch. Your goal is to fix the already existing codebase and make the </a:t>
            </a:r>
            <a:r>
              <a:rPr lang="en-US" sz="2000" dirty="0" smtClean="0"/>
              <a:t>application work </a:t>
            </a:r>
            <a:r>
              <a:rPr lang="en-US" sz="2000" dirty="0" smtClean="0"/>
              <a:t>as intended.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62484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Identifying and Resolving the Bugs in the Initial Code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" name="Picture 2" descr="Screenshot (6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762000"/>
            <a:ext cx="6287431" cy="3357912"/>
          </a:xfrm>
          <a:prstGeom prst="rect">
            <a:avLst/>
          </a:prstGeom>
        </p:spPr>
      </p:pic>
      <p:pic>
        <p:nvPicPr>
          <p:cNvPr id="4" name="Picture 3" descr="Screenshot (6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352800"/>
            <a:ext cx="5493342" cy="3365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914400"/>
            <a:ext cx="5416582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following code snippets represents the initial state of </a:t>
            </a:r>
          </a:p>
          <a:p>
            <a:r>
              <a:rPr lang="en-US" dirty="0" smtClean="0"/>
              <a:t>Flask Application.</a:t>
            </a:r>
          </a:p>
          <a:p>
            <a:endParaRPr lang="en-US" dirty="0" smtClean="0"/>
          </a:p>
          <a:p>
            <a:r>
              <a:rPr lang="en-US" dirty="0" smtClean="0"/>
              <a:t>The figure 1 and 2 contains identifiable Bugs , which is </a:t>
            </a:r>
          </a:p>
          <a:p>
            <a:r>
              <a:rPr lang="en-US" dirty="0" smtClean="0"/>
              <a:t>Impacting the functionality.</a:t>
            </a:r>
          </a:p>
          <a:p>
            <a:endParaRPr lang="en-US" dirty="0" smtClean="0"/>
          </a:p>
          <a:p>
            <a:r>
              <a:rPr lang="en-US" dirty="0" smtClean="0"/>
              <a:t>Therefore we need to make the necessary changes to execute </a:t>
            </a:r>
          </a:p>
          <a:p>
            <a:r>
              <a:rPr lang="en-US" dirty="0" smtClean="0"/>
              <a:t>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511229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Steps for Code Refactoring and Bug fixing :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066800"/>
            <a:ext cx="419240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Creating a Virtual Environment : 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shot (6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10347582" cy="45684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710002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Identifying and correcting  Bugs in the python code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" name="Picture 2" descr="Screenshot (6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143000"/>
            <a:ext cx="8382000" cy="50205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20200" y="1600200"/>
            <a:ext cx="303159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NOTE :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This is just a sample code ,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You can find  full python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In my GitHub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642195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Identifying and correcting the Bugs in the HTML Code :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" name="Picture 2" descr="Screenshot (6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10762047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0480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Output 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" name="Picture 2" descr="Screenshot (6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11658600" cy="40663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229</Words>
  <PresentationFormat>Custom</PresentationFormat>
  <Paragraphs>30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Libre Baskerville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 Ram Aduri</dc:creator>
  <cp:lastModifiedBy>Rahul</cp:lastModifiedBy>
  <cp:revision>77</cp:revision>
  <dcterms:created xsi:type="dcterms:W3CDTF">2021-02-16T05:19:01Z</dcterms:created>
  <dcterms:modified xsi:type="dcterms:W3CDTF">2024-02-27T16:48:43Z</dcterms:modified>
</cp:coreProperties>
</file>