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59" r:id="rId10"/>
    <p:sldId id="260" r:id="rId11"/>
    <p:sldId id="261" r:id="rId12"/>
    <p:sldId id="262" r:id="rId13"/>
    <p:sldId id="263" r:id="rId14"/>
    <p:sldId id="264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C99A-6DB1-4727-B2A4-FCF6DAED50B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3B57-788A-44F3-AB77-1E31A0BF9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1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C99A-6DB1-4727-B2A4-FCF6DAED50B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3B57-788A-44F3-AB77-1E31A0BF9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2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C99A-6DB1-4727-B2A4-FCF6DAED50B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3B57-788A-44F3-AB77-1E31A0BF9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48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C99A-6DB1-4727-B2A4-FCF6DAED50B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3B57-788A-44F3-AB77-1E31A0BF90C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5991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C99A-6DB1-4727-B2A4-FCF6DAED50B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3B57-788A-44F3-AB77-1E31A0BF9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58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C99A-6DB1-4727-B2A4-FCF6DAED50B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3B57-788A-44F3-AB77-1E31A0BF9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40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C99A-6DB1-4727-B2A4-FCF6DAED50B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3B57-788A-44F3-AB77-1E31A0BF9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85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C99A-6DB1-4727-B2A4-FCF6DAED50B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3B57-788A-44F3-AB77-1E31A0BF9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4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C99A-6DB1-4727-B2A4-FCF6DAED50B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3B57-788A-44F3-AB77-1E31A0BF9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2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C99A-6DB1-4727-B2A4-FCF6DAED50B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3B57-788A-44F3-AB77-1E31A0BF9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4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C99A-6DB1-4727-B2A4-FCF6DAED50B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3B57-788A-44F3-AB77-1E31A0BF9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9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C99A-6DB1-4727-B2A4-FCF6DAED50B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3B57-788A-44F3-AB77-1E31A0BF9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64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C99A-6DB1-4727-B2A4-FCF6DAED50B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3B57-788A-44F3-AB77-1E31A0BF9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3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C99A-6DB1-4727-B2A4-FCF6DAED50B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3B57-788A-44F3-AB77-1E31A0BF9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3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C99A-6DB1-4727-B2A4-FCF6DAED50B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3B57-788A-44F3-AB77-1E31A0BF9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6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C99A-6DB1-4727-B2A4-FCF6DAED50B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3B57-788A-44F3-AB77-1E31A0BF9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4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C99A-6DB1-4727-B2A4-FCF6DAED50B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3B57-788A-44F3-AB77-1E31A0BF9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6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D8BC99A-6DB1-4727-B2A4-FCF6DAED50B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33B57-788A-44F3-AB77-1E31A0BF9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13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ja-taha/SCD-Final-Projec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Banking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Taha | </a:t>
            </a:r>
            <a:r>
              <a:rPr lang="en-US" dirty="0"/>
              <a:t>Muhammad</a:t>
            </a:r>
            <a:r>
              <a:rPr lang="en-US" dirty="0" smtClean="0"/>
              <a:t> Talha | Muhammad Shaheer</a:t>
            </a:r>
          </a:p>
          <a:p>
            <a:r>
              <a:rPr lang="en-US" dirty="0" smtClean="0"/>
              <a:t>Saif Ullah | Jawad Akbar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61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837" y="1853248"/>
            <a:ext cx="5664559" cy="4310765"/>
          </a:xfrm>
        </p:spPr>
      </p:pic>
    </p:spTree>
    <p:extLst>
      <p:ext uri="{BB962C8B-B14F-4D97-AF65-F5344CB8AC3E}">
        <p14:creationId xmlns:p14="http://schemas.microsoft.com/office/powerpoint/2010/main" val="1713647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039" y="1853248"/>
            <a:ext cx="5800030" cy="4410948"/>
          </a:xfrm>
        </p:spPr>
      </p:pic>
    </p:spTree>
    <p:extLst>
      <p:ext uri="{BB962C8B-B14F-4D97-AF65-F5344CB8AC3E}">
        <p14:creationId xmlns:p14="http://schemas.microsoft.com/office/powerpoint/2010/main" val="3749461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854" y="1853248"/>
            <a:ext cx="5824401" cy="4410948"/>
          </a:xfrm>
        </p:spPr>
      </p:pic>
    </p:spTree>
    <p:extLst>
      <p:ext uri="{BB962C8B-B14F-4D97-AF65-F5344CB8AC3E}">
        <p14:creationId xmlns:p14="http://schemas.microsoft.com/office/powerpoint/2010/main" val="2028221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896" y="1853248"/>
            <a:ext cx="5828317" cy="4410948"/>
          </a:xfrm>
        </p:spPr>
      </p:pic>
    </p:spTree>
    <p:extLst>
      <p:ext uri="{BB962C8B-B14F-4D97-AF65-F5344CB8AC3E}">
        <p14:creationId xmlns:p14="http://schemas.microsoft.com/office/powerpoint/2010/main" val="392486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provided Java banking application demonstrates a thoughtful approach to exception handling, ensuring a robust and user-friendly experience. </a:t>
            </a:r>
            <a:endParaRPr lang="en-US" dirty="0" smtClean="0"/>
          </a:p>
          <a:p>
            <a:pPr algn="just"/>
            <a:r>
              <a:rPr lang="en-US" dirty="0"/>
              <a:t>Input </a:t>
            </a:r>
            <a:r>
              <a:rPr lang="en-US" dirty="0" smtClean="0"/>
              <a:t>Validation</a:t>
            </a:r>
            <a:endParaRPr lang="en-US" dirty="0"/>
          </a:p>
          <a:p>
            <a:pPr algn="just"/>
            <a:r>
              <a:rPr lang="en-US" dirty="0" err="1"/>
              <a:t>NumberFormatException</a:t>
            </a:r>
            <a:r>
              <a:rPr lang="en-US" dirty="0"/>
              <a:t> </a:t>
            </a:r>
            <a:r>
              <a:rPr lang="en-US" dirty="0" smtClean="0"/>
              <a:t>Handling</a:t>
            </a:r>
          </a:p>
          <a:p>
            <a:pPr algn="just"/>
            <a:r>
              <a:rPr lang="en-US" dirty="0"/>
              <a:t>Transaction Processing</a:t>
            </a:r>
          </a:p>
        </p:txBody>
      </p:sp>
    </p:spTree>
    <p:extLst>
      <p:ext uri="{BB962C8B-B14F-4D97-AF65-F5344CB8AC3E}">
        <p14:creationId xmlns:p14="http://schemas.microsoft.com/office/powerpoint/2010/main" val="3346410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31835"/>
              </p:ext>
            </p:extLst>
          </p:nvPr>
        </p:nvGraphicFramePr>
        <p:xfrm>
          <a:off x="1306285" y="1853248"/>
          <a:ext cx="9041363" cy="4248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544">
                  <a:extLst>
                    <a:ext uri="{9D8B030D-6E8A-4147-A177-3AD203B41FA5}">
                      <a16:colId xmlns:a16="http://schemas.microsoft.com/office/drawing/2014/main" val="2894859054"/>
                    </a:ext>
                  </a:extLst>
                </a:gridCol>
                <a:gridCol w="7074819">
                  <a:extLst>
                    <a:ext uri="{9D8B030D-6E8A-4147-A177-3AD203B41FA5}">
                      <a16:colId xmlns:a16="http://schemas.microsoft.com/office/drawing/2014/main" val="686381183"/>
                    </a:ext>
                  </a:extLst>
                </a:gridCol>
              </a:tblGrid>
              <a:tr h="504896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case 1: Deposit Money (Valid)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085057"/>
                  </a:ext>
                </a:extLst>
              </a:tr>
              <a:tr h="5051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Case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29862"/>
                  </a:ext>
                </a:extLst>
              </a:tr>
              <a:tr h="8617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Current Balance: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Deposit: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040015"/>
                  </a:ext>
                </a:extLst>
              </a:tr>
              <a:tr h="5051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Partition tested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Valid Class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526682"/>
                  </a:ext>
                </a:extLst>
              </a:tr>
              <a:tr h="8617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Expected Output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Deposit successful. Current balance: $300.0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312650"/>
                  </a:ext>
                </a:extLst>
              </a:tr>
              <a:tr h="5051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 Output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Deposit successful. Current balance: $300.0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527851"/>
                  </a:ext>
                </a:extLst>
              </a:tr>
              <a:tr h="5051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Pass/Fail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14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34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080822"/>
              </p:ext>
            </p:extLst>
          </p:nvPr>
        </p:nvGraphicFramePr>
        <p:xfrm>
          <a:off x="1306285" y="1853248"/>
          <a:ext cx="9041363" cy="4248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544">
                  <a:extLst>
                    <a:ext uri="{9D8B030D-6E8A-4147-A177-3AD203B41FA5}">
                      <a16:colId xmlns:a16="http://schemas.microsoft.com/office/drawing/2014/main" val="2894859054"/>
                    </a:ext>
                  </a:extLst>
                </a:gridCol>
                <a:gridCol w="7074819">
                  <a:extLst>
                    <a:ext uri="{9D8B030D-6E8A-4147-A177-3AD203B41FA5}">
                      <a16:colId xmlns:a16="http://schemas.microsoft.com/office/drawing/2014/main" val="686381183"/>
                    </a:ext>
                  </a:extLst>
                </a:gridCol>
              </a:tblGrid>
              <a:tr h="504896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case 2: Deposit Money(Invalid)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085057"/>
                  </a:ext>
                </a:extLst>
              </a:tr>
              <a:tr h="5051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Case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29862"/>
                  </a:ext>
                </a:extLst>
              </a:tr>
              <a:tr h="8617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Current Balance: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Deposit: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9999999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040015"/>
                  </a:ext>
                </a:extLst>
              </a:tr>
              <a:tr h="5051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Partition tested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Invalid Class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526682"/>
                  </a:ext>
                </a:extLst>
              </a:tr>
              <a:tr h="8617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Expected Output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Deposit amount exceeds the maximum limit of $1,000,000. Deposit failed.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312650"/>
                  </a:ext>
                </a:extLst>
              </a:tr>
              <a:tr h="5051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 Output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Deposit amount exceeds the maximum limit of $1,000,000. Deposit failed.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527851"/>
                  </a:ext>
                </a:extLst>
              </a:tr>
              <a:tr h="5051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Pass/Fail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14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408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 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522098"/>
              </p:ext>
            </p:extLst>
          </p:nvPr>
        </p:nvGraphicFramePr>
        <p:xfrm>
          <a:off x="1306285" y="1853248"/>
          <a:ext cx="9041363" cy="4248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544">
                  <a:extLst>
                    <a:ext uri="{9D8B030D-6E8A-4147-A177-3AD203B41FA5}">
                      <a16:colId xmlns:a16="http://schemas.microsoft.com/office/drawing/2014/main" val="2894859054"/>
                    </a:ext>
                  </a:extLst>
                </a:gridCol>
                <a:gridCol w="7074819">
                  <a:extLst>
                    <a:ext uri="{9D8B030D-6E8A-4147-A177-3AD203B41FA5}">
                      <a16:colId xmlns:a16="http://schemas.microsoft.com/office/drawing/2014/main" val="686381183"/>
                    </a:ext>
                  </a:extLst>
                </a:gridCol>
              </a:tblGrid>
              <a:tr h="504896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case 3: Deposit Money (Invalid)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085057"/>
                  </a:ext>
                </a:extLst>
              </a:tr>
              <a:tr h="5051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Case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29862"/>
                  </a:ext>
                </a:extLst>
              </a:tr>
              <a:tr h="8617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Current Balance: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Deposit: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040015"/>
                  </a:ext>
                </a:extLst>
              </a:tr>
              <a:tr h="5051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Partition tested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Invalid Class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526682"/>
                  </a:ext>
                </a:extLst>
              </a:tr>
              <a:tr h="8617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Expected Output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Invalid deposit amount. Please enter a positive value.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312650"/>
                  </a:ext>
                </a:extLst>
              </a:tr>
              <a:tr h="5051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 Output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Invalid deposit amount. Please enter a positive value.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527851"/>
                  </a:ext>
                </a:extLst>
              </a:tr>
              <a:tr h="5051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Pass/Fail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14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464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 4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582529"/>
              </p:ext>
            </p:extLst>
          </p:nvPr>
        </p:nvGraphicFramePr>
        <p:xfrm>
          <a:off x="1306285" y="1853248"/>
          <a:ext cx="9041363" cy="4248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544">
                  <a:extLst>
                    <a:ext uri="{9D8B030D-6E8A-4147-A177-3AD203B41FA5}">
                      <a16:colId xmlns:a16="http://schemas.microsoft.com/office/drawing/2014/main" val="2894859054"/>
                    </a:ext>
                  </a:extLst>
                </a:gridCol>
                <a:gridCol w="7074819">
                  <a:extLst>
                    <a:ext uri="{9D8B030D-6E8A-4147-A177-3AD203B41FA5}">
                      <a16:colId xmlns:a16="http://schemas.microsoft.com/office/drawing/2014/main" val="686381183"/>
                    </a:ext>
                  </a:extLst>
                </a:gridCol>
              </a:tblGrid>
              <a:tr h="504896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case 4: Withdraw Money (Valid)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085057"/>
                  </a:ext>
                </a:extLst>
              </a:tr>
              <a:tr h="5051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Case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29862"/>
                  </a:ext>
                </a:extLst>
              </a:tr>
              <a:tr h="8617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Current Balance: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Withdraw Amount: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040015"/>
                  </a:ext>
                </a:extLst>
              </a:tr>
              <a:tr h="5051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Partition tested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Valid Class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526682"/>
                  </a:ext>
                </a:extLst>
              </a:tr>
              <a:tr h="8617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Expected Output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Withdrawal successful. Current balance: $50.0"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312650"/>
                  </a:ext>
                </a:extLst>
              </a:tr>
              <a:tr h="5051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 Output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Withdrawal successful. Current balance: $50.0"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527851"/>
                  </a:ext>
                </a:extLst>
              </a:tr>
              <a:tr h="5051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Pass/Fail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14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039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 5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553023"/>
              </p:ext>
            </p:extLst>
          </p:nvPr>
        </p:nvGraphicFramePr>
        <p:xfrm>
          <a:off x="1306285" y="1853248"/>
          <a:ext cx="9041363" cy="4248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544">
                  <a:extLst>
                    <a:ext uri="{9D8B030D-6E8A-4147-A177-3AD203B41FA5}">
                      <a16:colId xmlns:a16="http://schemas.microsoft.com/office/drawing/2014/main" val="2894859054"/>
                    </a:ext>
                  </a:extLst>
                </a:gridCol>
                <a:gridCol w="7074819">
                  <a:extLst>
                    <a:ext uri="{9D8B030D-6E8A-4147-A177-3AD203B41FA5}">
                      <a16:colId xmlns:a16="http://schemas.microsoft.com/office/drawing/2014/main" val="686381183"/>
                    </a:ext>
                  </a:extLst>
                </a:gridCol>
              </a:tblGrid>
              <a:tr h="504896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case 5: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Withdraw Money (Invalid)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085057"/>
                  </a:ext>
                </a:extLst>
              </a:tr>
              <a:tr h="5051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Case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29862"/>
                  </a:ext>
                </a:extLst>
              </a:tr>
              <a:tr h="8617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Current Balance: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Withdraw Amount: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040015"/>
                  </a:ext>
                </a:extLst>
              </a:tr>
              <a:tr h="5051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Partition tested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Invalid Class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526682"/>
                  </a:ext>
                </a:extLst>
              </a:tr>
              <a:tr h="8617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Expected Output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Insufficient funds. Withdrawal failed.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312650"/>
                  </a:ext>
                </a:extLst>
              </a:tr>
              <a:tr h="5051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 Output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Insufficient funds. Withdrawal failed.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527851"/>
                  </a:ext>
                </a:extLst>
              </a:tr>
              <a:tr h="5051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Pass/Fail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14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99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UML Diagrams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Exception Handling</a:t>
            </a:r>
          </a:p>
          <a:p>
            <a:r>
              <a:rPr lang="en-US" dirty="0" smtClean="0"/>
              <a:t>Unit Test</a:t>
            </a:r>
          </a:p>
          <a:p>
            <a:r>
              <a:rPr lang="en-US" dirty="0" smtClean="0"/>
              <a:t>Publishing </a:t>
            </a:r>
            <a:r>
              <a:rPr lang="en-US" smtClean="0"/>
              <a:t>to GitHub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3524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 6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00623"/>
              </p:ext>
            </p:extLst>
          </p:nvPr>
        </p:nvGraphicFramePr>
        <p:xfrm>
          <a:off x="1306285" y="1853248"/>
          <a:ext cx="9041363" cy="4248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544">
                  <a:extLst>
                    <a:ext uri="{9D8B030D-6E8A-4147-A177-3AD203B41FA5}">
                      <a16:colId xmlns:a16="http://schemas.microsoft.com/office/drawing/2014/main" val="2894859054"/>
                    </a:ext>
                  </a:extLst>
                </a:gridCol>
                <a:gridCol w="7074819">
                  <a:extLst>
                    <a:ext uri="{9D8B030D-6E8A-4147-A177-3AD203B41FA5}">
                      <a16:colId xmlns:a16="http://schemas.microsoft.com/office/drawing/2014/main" val="686381183"/>
                    </a:ext>
                  </a:extLst>
                </a:gridCol>
              </a:tblGrid>
              <a:tr h="504896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case 6: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Withdraw Money (Invalid)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085057"/>
                  </a:ext>
                </a:extLst>
              </a:tr>
              <a:tr h="5051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Case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29862"/>
                  </a:ext>
                </a:extLst>
              </a:tr>
              <a:tr h="8617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Current Balance: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Withdraw Amount: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040015"/>
                  </a:ext>
                </a:extLst>
              </a:tr>
              <a:tr h="5051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Partition tested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Invalid Class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526682"/>
                  </a:ext>
                </a:extLst>
              </a:tr>
              <a:tr h="8617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Expected Output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Invalid withdrawal amount. Please enter a positive value.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312650"/>
                  </a:ext>
                </a:extLst>
              </a:tr>
              <a:tr h="5051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 Output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Invalid withdrawal amount. Please enter a positive value.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527851"/>
                  </a:ext>
                </a:extLst>
              </a:tr>
              <a:tr h="5051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Pass/Fail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14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78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to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source code for the Java banking application has been successfully uploaded to GitHub and is now accessible at the following URL: </a:t>
            </a:r>
            <a:r>
              <a:rPr lang="en-US" u="sng" dirty="0">
                <a:hlinkClick r:id="rId2"/>
              </a:rPr>
              <a:t>https://github.com/raja-taha/SCD-Final-Project</a:t>
            </a:r>
            <a:r>
              <a:rPr lang="en-US" dirty="0"/>
              <a:t>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This </a:t>
            </a:r>
            <a:r>
              <a:rPr lang="en-US" dirty="0"/>
              <a:t>GitHub repository serves as a centralized platform for version control, collaboration, and transparent management of the project's development. </a:t>
            </a:r>
          </a:p>
        </p:txBody>
      </p:sp>
    </p:spTree>
    <p:extLst>
      <p:ext uri="{BB962C8B-B14F-4D97-AF65-F5344CB8AC3E}">
        <p14:creationId xmlns:p14="http://schemas.microsoft.com/office/powerpoint/2010/main" val="115808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858" y="2654742"/>
            <a:ext cx="9404723" cy="1400530"/>
          </a:xfrm>
        </p:spPr>
        <p:txBody>
          <a:bodyPr/>
          <a:lstStyle/>
          <a:p>
            <a:pPr algn="ctr"/>
            <a:r>
              <a:rPr lang="en-US" sz="8800" b="1" dirty="0" smtClean="0"/>
              <a:t>Thankyou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9216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Key Features of the Java Banking Application</a:t>
            </a:r>
            <a:r>
              <a:rPr lang="en-US" b="1" dirty="0" smtClean="0"/>
              <a:t>:</a:t>
            </a:r>
          </a:p>
          <a:p>
            <a:r>
              <a:rPr lang="en-US" dirty="0"/>
              <a:t>Account creation for users</a:t>
            </a:r>
            <a:r>
              <a:rPr lang="en-US" dirty="0" smtClean="0"/>
              <a:t>.</a:t>
            </a:r>
          </a:p>
          <a:p>
            <a:r>
              <a:rPr lang="en-US" dirty="0"/>
              <a:t>Detailed display of all user accounts</a:t>
            </a:r>
            <a:r>
              <a:rPr lang="en-US" dirty="0" smtClean="0"/>
              <a:t>.</a:t>
            </a:r>
          </a:p>
          <a:p>
            <a:r>
              <a:rPr lang="en-US" dirty="0"/>
              <a:t>Deposit functionality for adding funds to accounts</a:t>
            </a:r>
            <a:r>
              <a:rPr lang="en-US" dirty="0" smtClean="0"/>
              <a:t>.</a:t>
            </a:r>
          </a:p>
          <a:p>
            <a:r>
              <a:rPr lang="en-US" dirty="0"/>
              <a:t>Withdrawal functionality for deducting funds from accounts</a:t>
            </a:r>
            <a:r>
              <a:rPr lang="en-US" dirty="0" smtClean="0"/>
              <a:t>.</a:t>
            </a:r>
          </a:p>
          <a:p>
            <a:r>
              <a:rPr lang="en-US" dirty="0"/>
              <a:t>Balance checking for real-time account status</a:t>
            </a:r>
            <a:r>
              <a:rPr lang="en-US" dirty="0" smtClean="0"/>
              <a:t>.</a:t>
            </a:r>
          </a:p>
          <a:p>
            <a:r>
              <a:rPr lang="en-US" dirty="0"/>
              <a:t>Exception Handling </a:t>
            </a:r>
            <a:r>
              <a:rPr lang="en-US" dirty="0" smtClean="0"/>
              <a:t>Mechanisms</a:t>
            </a:r>
          </a:p>
          <a:p>
            <a:r>
              <a:rPr lang="en-US" dirty="0"/>
              <a:t>Testing </a:t>
            </a:r>
            <a:r>
              <a:rPr lang="en-US" dirty="0" smtClean="0"/>
              <a:t>Suite</a:t>
            </a:r>
          </a:p>
        </p:txBody>
      </p:sp>
    </p:spTree>
    <p:extLst>
      <p:ext uri="{BB962C8B-B14F-4D97-AF65-F5344CB8AC3E}">
        <p14:creationId xmlns:p14="http://schemas.microsoft.com/office/powerpoint/2010/main" val="85942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Diagrams:</a:t>
            </a:r>
            <a:br>
              <a:rPr lang="en-US" dirty="0" smtClean="0"/>
            </a:br>
            <a:r>
              <a:rPr lang="en-US" dirty="0" smtClean="0"/>
              <a:t>Package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106681"/>
            <a:ext cx="8947150" cy="4087675"/>
          </a:xfrm>
        </p:spPr>
      </p:pic>
    </p:spTree>
    <p:extLst>
      <p:ext uri="{BB962C8B-B14F-4D97-AF65-F5344CB8AC3E}">
        <p14:creationId xmlns:p14="http://schemas.microsoft.com/office/powerpoint/2010/main" val="239331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Diagrams:</a:t>
            </a:r>
            <a:br>
              <a:rPr lang="en-US" dirty="0" smtClean="0"/>
            </a:br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758" y="1853248"/>
            <a:ext cx="6402225" cy="4721876"/>
          </a:xfrm>
        </p:spPr>
      </p:pic>
    </p:spTree>
    <p:extLst>
      <p:ext uri="{BB962C8B-B14F-4D97-AF65-F5344CB8AC3E}">
        <p14:creationId xmlns:p14="http://schemas.microsoft.com/office/powerpoint/2010/main" val="25885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Diagrams:</a:t>
            </a:r>
            <a:br>
              <a:rPr lang="en-US" dirty="0" smtClean="0"/>
            </a:br>
            <a:r>
              <a:rPr lang="en-US" dirty="0" smtClean="0"/>
              <a:t>Object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196" y="1853247"/>
            <a:ext cx="7661317" cy="4758311"/>
          </a:xfrm>
        </p:spPr>
      </p:pic>
    </p:spTree>
    <p:extLst>
      <p:ext uri="{BB962C8B-B14F-4D97-AF65-F5344CB8AC3E}">
        <p14:creationId xmlns:p14="http://schemas.microsoft.com/office/powerpoint/2010/main" val="162339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Communication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361" y="1996314"/>
            <a:ext cx="9074214" cy="4555476"/>
          </a:xfrm>
        </p:spPr>
      </p:pic>
    </p:spTree>
    <p:extLst>
      <p:ext uri="{BB962C8B-B14F-4D97-AF65-F5344CB8AC3E}">
        <p14:creationId xmlns:p14="http://schemas.microsoft.com/office/powerpoint/2010/main" val="2196045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Diagrams:</a:t>
            </a:r>
            <a:br>
              <a:rPr lang="en-US" dirty="0" smtClean="0"/>
            </a:br>
            <a:r>
              <a:rPr lang="en-US" dirty="0" smtClean="0"/>
              <a:t>Timing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364" y="1853248"/>
            <a:ext cx="8272656" cy="4725549"/>
          </a:xfrm>
        </p:spPr>
      </p:pic>
    </p:spTree>
    <p:extLst>
      <p:ext uri="{BB962C8B-B14F-4D97-AF65-F5344CB8AC3E}">
        <p14:creationId xmlns:p14="http://schemas.microsoft.com/office/powerpoint/2010/main" val="1210730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423" y="1853248"/>
            <a:ext cx="5881263" cy="4410948"/>
          </a:xfrm>
        </p:spPr>
      </p:pic>
    </p:spTree>
    <p:extLst>
      <p:ext uri="{BB962C8B-B14F-4D97-AF65-F5344CB8AC3E}">
        <p14:creationId xmlns:p14="http://schemas.microsoft.com/office/powerpoint/2010/main" val="1189323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509</Words>
  <Application>Microsoft Office PowerPoint</Application>
  <PresentationFormat>Widescreen</PresentationFormat>
  <Paragraphs>128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Times New Roman</vt:lpstr>
      <vt:lpstr>Wingdings 3</vt:lpstr>
      <vt:lpstr>Ion</vt:lpstr>
      <vt:lpstr>Banking App</vt:lpstr>
      <vt:lpstr>Outline</vt:lpstr>
      <vt:lpstr>Introduction</vt:lpstr>
      <vt:lpstr>UML Diagrams: Package</vt:lpstr>
      <vt:lpstr>UML Diagrams: Class</vt:lpstr>
      <vt:lpstr>UML Diagrams: Object</vt:lpstr>
      <vt:lpstr>UML Diagrams: Communication</vt:lpstr>
      <vt:lpstr>UML Diagrams: Timing</vt:lpstr>
      <vt:lpstr>Implementation</vt:lpstr>
      <vt:lpstr>Implementation</vt:lpstr>
      <vt:lpstr>Implementation</vt:lpstr>
      <vt:lpstr>Implementation</vt:lpstr>
      <vt:lpstr>Implementation</vt:lpstr>
      <vt:lpstr>Exception Handling</vt:lpstr>
      <vt:lpstr>Unit Test 1</vt:lpstr>
      <vt:lpstr>Unit Test 2</vt:lpstr>
      <vt:lpstr>Unit Test 3</vt:lpstr>
      <vt:lpstr>Unit Test 4</vt:lpstr>
      <vt:lpstr>Unit Test 5</vt:lpstr>
      <vt:lpstr>Unit Test 6</vt:lpstr>
      <vt:lpstr>Publishing to GitHub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App</dc:title>
  <dc:creator>Muhammad Taha</dc:creator>
  <cp:lastModifiedBy>Muhammad Taha</cp:lastModifiedBy>
  <cp:revision>12</cp:revision>
  <dcterms:created xsi:type="dcterms:W3CDTF">2023-12-21T14:49:54Z</dcterms:created>
  <dcterms:modified xsi:type="dcterms:W3CDTF">2023-12-21T15:28:16Z</dcterms:modified>
</cp:coreProperties>
</file>