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87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59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60" r:id="rId22"/>
  </p:sldIdLst>
  <p:sldSz cx="9144000" cy="5143500" type="screen16x9"/>
  <p:notesSz cx="6858000" cy="9144000"/>
  <p:embeddedFontLs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Miriam Libre" panose="020B0604020202020204" charset="-79"/>
      <p:regular r:id="rId28"/>
      <p:bold r:id="rId29"/>
    </p:embeddedFont>
    <p:embeddedFont>
      <p:font typeface="Barlow Light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8154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19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2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3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1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6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CV+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9994"/>
            <a:ext cx="6976922" cy="1581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84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75007" y="39176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Menentukan</a:t>
            </a:r>
            <a:r>
              <a:rPr lang="en-US" sz="2400" dirty="0" smtClean="0"/>
              <a:t> Model </a:t>
            </a:r>
            <a:r>
              <a:rPr lang="en-US" sz="2400" dirty="0" err="1" smtClean="0"/>
              <a:t>dari</a:t>
            </a:r>
            <a:r>
              <a:rPr lang="en-US" sz="2400" dirty="0" smtClean="0"/>
              <a:t> Dataset</a:t>
            </a:r>
            <a:endParaRPr sz="24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68" y="1638298"/>
            <a:ext cx="6735115" cy="18671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33" y="1444375"/>
            <a:ext cx="5098551" cy="338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8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9187"/>
            <a:ext cx="59436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pohon</a:t>
            </a:r>
            <a:r>
              <a:rPr lang="en-US" sz="2000" dirty="0" smtClean="0"/>
              <a:t> </a:t>
            </a:r>
            <a:r>
              <a:rPr lang="en-US" sz="2000" dirty="0" err="1" smtClean="0"/>
              <a:t>keputusan</a:t>
            </a:r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48" y="2208279"/>
            <a:ext cx="687801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3" y="1520574"/>
            <a:ext cx="4225247" cy="34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1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Meentukan</a:t>
            </a:r>
            <a:r>
              <a:rPr lang="en-US" dirty="0" smtClean="0"/>
              <a:t> Data Testing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6" y="2208279"/>
            <a:ext cx="3629532" cy="21910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6" y="2543499"/>
            <a:ext cx="3524742" cy="647790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4048018" y="2317832"/>
            <a:ext cx="1438382" cy="8734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95900" y="2935479"/>
            <a:ext cx="1832316" cy="711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6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62" y="2008226"/>
            <a:ext cx="4039164" cy="20005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" y="2208279"/>
            <a:ext cx="4077269" cy="323895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4448710" y="2008226"/>
            <a:ext cx="1147190" cy="7144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04899" y="2532174"/>
            <a:ext cx="1643865" cy="858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progra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7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0" y="1655752"/>
            <a:ext cx="4210638" cy="55252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3861"/>
            <a:ext cx="8030696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Repositori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1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latin typeface="Miriam Libre" panose="020B0604020202020204" charset="-79"/>
                <a:cs typeface="Miriam Libre" panose="020B0604020202020204" charset="-79"/>
              </a:rPr>
              <a:t>Dataset</a:t>
            </a:r>
            <a:endParaRPr dirty="0">
              <a:latin typeface="Miriam Libre" panose="020B0604020202020204" charset="-79"/>
              <a:cs typeface="Miriam Libre" panose="020B0604020202020204" charset="-79"/>
            </a:endParaRPr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457200" y="1345915"/>
            <a:ext cx="5138651" cy="253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Link Dataset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https://archive.ics.uci.edu/ml/datasets/HCV+data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F4A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5" y="2571775"/>
            <a:ext cx="5829658" cy="14829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138700" cy="8574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7400"/>
            <a:ext cx="6077164" cy="3471211"/>
          </a:xfrm>
        </p:spPr>
        <p:txBody>
          <a:bodyPr/>
          <a:lstStyle/>
          <a:p>
            <a:r>
              <a:rPr lang="en-US" sz="1200" dirty="0"/>
              <a:t>Ada 14 </a:t>
            </a:r>
            <a:r>
              <a:rPr lang="en-US" sz="1200" dirty="0" err="1"/>
              <a:t>Atribut</a:t>
            </a:r>
            <a:endParaRPr lang="en-US" sz="1200" dirty="0"/>
          </a:p>
          <a:p>
            <a:r>
              <a:rPr lang="en-US" sz="1200" dirty="0"/>
              <a:t>1) X (Patient ID/No.)</a:t>
            </a:r>
            <a:br>
              <a:rPr lang="en-US" sz="1200" dirty="0"/>
            </a:br>
            <a:r>
              <a:rPr lang="en-US" sz="1200" dirty="0"/>
              <a:t>2) Category (diagnosis) (values: '0=Blood Donor', '0s=suspect Blood Donor', '1=Hepatitis', '2=Fibrosis', '3=Cirrhosis')</a:t>
            </a:r>
            <a:br>
              <a:rPr lang="en-US" sz="1200" dirty="0"/>
            </a:br>
            <a:r>
              <a:rPr lang="en-US" sz="1200" dirty="0"/>
              <a:t>3) Age (in years)</a:t>
            </a:r>
            <a:br>
              <a:rPr lang="en-US" sz="1200" dirty="0"/>
            </a:br>
            <a:r>
              <a:rPr lang="en-US" sz="1200" dirty="0"/>
              <a:t>4) Sex (</a:t>
            </a:r>
            <a:r>
              <a:rPr lang="en-US" sz="1200" dirty="0" err="1"/>
              <a:t>f,m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5) ALB</a:t>
            </a:r>
            <a:br>
              <a:rPr lang="en-US" sz="1200" dirty="0"/>
            </a:br>
            <a:r>
              <a:rPr lang="en-US" sz="1200" dirty="0"/>
              <a:t>6) ALP</a:t>
            </a:r>
            <a:br>
              <a:rPr lang="en-US" sz="1200" dirty="0"/>
            </a:br>
            <a:r>
              <a:rPr lang="en-US" sz="1200" dirty="0"/>
              <a:t>7) ALT</a:t>
            </a:r>
            <a:br>
              <a:rPr lang="en-US" sz="1200" dirty="0"/>
            </a:br>
            <a:r>
              <a:rPr lang="en-US" sz="1200" dirty="0"/>
              <a:t>8) AST</a:t>
            </a:r>
            <a:br>
              <a:rPr lang="en-US" sz="1200" dirty="0"/>
            </a:br>
            <a:r>
              <a:rPr lang="en-US" sz="1200" dirty="0"/>
              <a:t>9) BIL</a:t>
            </a:r>
            <a:br>
              <a:rPr lang="en-US" sz="1200" dirty="0"/>
            </a:br>
            <a:r>
              <a:rPr lang="en-US" sz="1200" dirty="0"/>
              <a:t>10) CHE</a:t>
            </a:r>
            <a:br>
              <a:rPr lang="en-US" sz="1200" dirty="0"/>
            </a:br>
            <a:r>
              <a:rPr lang="en-US" sz="1200" dirty="0"/>
              <a:t>11) CHOL</a:t>
            </a:r>
            <a:br>
              <a:rPr lang="en-US" sz="1200" dirty="0"/>
            </a:br>
            <a:r>
              <a:rPr lang="en-US" sz="1200" dirty="0"/>
              <a:t>12) CREA</a:t>
            </a:r>
            <a:br>
              <a:rPr lang="en-US" sz="1200" dirty="0"/>
            </a:br>
            <a:r>
              <a:rPr lang="en-US" sz="1200" dirty="0"/>
              <a:t>13) GGT</a:t>
            </a:r>
            <a:br>
              <a:rPr lang="en-US" sz="1200" dirty="0"/>
            </a:br>
            <a:r>
              <a:rPr lang="en-US" sz="1200" dirty="0"/>
              <a:t>14) PROT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66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4375"/>
            <a:ext cx="6580598" cy="3383025"/>
          </a:xfrm>
        </p:spPr>
        <p:txBody>
          <a:bodyPr/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Atribut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target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untuk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klasifikasi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adalah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Kategori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(donor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darah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vs. Hepatitis C (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termasuk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perkembangannya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('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hanya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' Hepatitis C, Fibrosis,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Sirosis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).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9" y="2681545"/>
            <a:ext cx="5958719" cy="19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51398"/>
            <a:ext cx="5481263" cy="3276002"/>
          </a:xfrm>
        </p:spPr>
        <p:txBody>
          <a:bodyPr/>
          <a:lstStyle/>
          <a:p>
            <a:r>
              <a:rPr lang="en-US" b="1" dirty="0"/>
              <a:t>Classification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tindakan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keadaan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attribute.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class attribute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attribute.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724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C5.0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444376"/>
            <a:ext cx="5138701" cy="3383024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 </a:t>
            </a:r>
            <a:r>
              <a:rPr lang="en-US" b="1" dirty="0"/>
              <a:t>C5</a:t>
            </a:r>
            <a:r>
              <a:rPr lang="en-US" dirty="0"/>
              <a:t>.</a:t>
            </a:r>
            <a:r>
              <a:rPr lang="en-US" b="1" dirty="0"/>
              <a:t>0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data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184 data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96.08%.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996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2" y="1664885"/>
            <a:ext cx="5969308" cy="2089258"/>
          </a:xfrm>
        </p:spPr>
      </p:pic>
    </p:spTree>
    <p:extLst>
      <p:ext uri="{BB962C8B-B14F-4D97-AF65-F5344CB8AC3E}">
        <p14:creationId xmlns:p14="http://schemas.microsoft.com/office/powerpoint/2010/main" val="12411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42" y="1806262"/>
            <a:ext cx="5479117" cy="193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40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83" y="1444375"/>
            <a:ext cx="3788117" cy="3263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485748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170</Words>
  <Application>Microsoft Office PowerPoint</Application>
  <PresentationFormat>On-screen Show (16:9)</PresentationFormat>
  <Paragraphs>53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Barlow</vt:lpstr>
      <vt:lpstr>Times New Roman</vt:lpstr>
      <vt:lpstr>Miriam Libre</vt:lpstr>
      <vt:lpstr>Arial</vt:lpstr>
      <vt:lpstr>Barlow Light</vt:lpstr>
      <vt:lpstr>Google Sans</vt:lpstr>
      <vt:lpstr>Calibri</vt:lpstr>
      <vt:lpstr>Roderigo template</vt:lpstr>
      <vt:lpstr>THIS IS YOUR PRESENTATION TITLE</vt:lpstr>
      <vt:lpstr>Dataset</vt:lpstr>
      <vt:lpstr>Informasi Dataset</vt:lpstr>
      <vt:lpstr>Informasi Kolom</vt:lpstr>
      <vt:lpstr>Metode yang digunakan</vt:lpstr>
      <vt:lpstr>Algoritma C5.0</vt:lpstr>
      <vt:lpstr>Full Code</vt:lpstr>
      <vt:lpstr>Menentukan Lokasi Kerja</vt:lpstr>
      <vt:lpstr>Instalasi Packages</vt:lpstr>
      <vt:lpstr>Impor Dataset</vt:lpstr>
      <vt:lpstr>Menentukan Model dari Dataset</vt:lpstr>
      <vt:lpstr>Console</vt:lpstr>
      <vt:lpstr>Console</vt:lpstr>
      <vt:lpstr>Menampilkan pohon keputusan</vt:lpstr>
      <vt:lpstr>Decision Tree</vt:lpstr>
      <vt:lpstr>Meentukan Data Testing</vt:lpstr>
      <vt:lpstr>Menentukan Prediksi</vt:lpstr>
      <vt:lpstr>Hasil prediksi Dataset</vt:lpstr>
      <vt:lpstr>Repositori Github</vt:lpstr>
      <vt:lpstr>PowerPoint Presentation</vt:lpstr>
      <vt:lpstr>1. TRANSITION HEADLINE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Crysdy</dc:creator>
  <cp:lastModifiedBy>HP</cp:lastModifiedBy>
  <cp:revision>6</cp:revision>
  <dcterms:modified xsi:type="dcterms:W3CDTF">2021-01-17T10:30:22Z</dcterms:modified>
</cp:coreProperties>
</file>