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70" r:id="rId2"/>
  </p:sldIdLst>
  <p:sldSz cx="32918400" cy="43891200"/>
  <p:notesSz cx="32099250" cy="42208450"/>
  <p:defaultTextStyle>
    <a:defPPr>
      <a:defRPr lang="en-US"/>
    </a:defPPr>
    <a:lvl1pPr marL="0" algn="l" defTabSz="4387718" rtl="0" eaLnBrk="1" latinLnBrk="0" hangingPunct="1">
      <a:defRPr sz="8600" kern="1200">
        <a:solidFill>
          <a:schemeClr val="tx1"/>
        </a:solidFill>
        <a:latin typeface="+mn-lt"/>
        <a:ea typeface="+mn-ea"/>
        <a:cs typeface="+mn-cs"/>
      </a:defRPr>
    </a:lvl1pPr>
    <a:lvl2pPr marL="2193859" algn="l" defTabSz="4387718" rtl="0" eaLnBrk="1" latinLnBrk="0" hangingPunct="1">
      <a:defRPr sz="8600" kern="1200">
        <a:solidFill>
          <a:schemeClr val="tx1"/>
        </a:solidFill>
        <a:latin typeface="+mn-lt"/>
        <a:ea typeface="+mn-ea"/>
        <a:cs typeface="+mn-cs"/>
      </a:defRPr>
    </a:lvl2pPr>
    <a:lvl3pPr marL="4387718" algn="l" defTabSz="4387718" rtl="0" eaLnBrk="1" latinLnBrk="0" hangingPunct="1">
      <a:defRPr sz="8600" kern="1200">
        <a:solidFill>
          <a:schemeClr val="tx1"/>
        </a:solidFill>
        <a:latin typeface="+mn-lt"/>
        <a:ea typeface="+mn-ea"/>
        <a:cs typeface="+mn-cs"/>
      </a:defRPr>
    </a:lvl3pPr>
    <a:lvl4pPr marL="6581578" algn="l" defTabSz="4387718" rtl="0" eaLnBrk="1" latinLnBrk="0" hangingPunct="1">
      <a:defRPr sz="8600" kern="1200">
        <a:solidFill>
          <a:schemeClr val="tx1"/>
        </a:solidFill>
        <a:latin typeface="+mn-lt"/>
        <a:ea typeface="+mn-ea"/>
        <a:cs typeface="+mn-cs"/>
      </a:defRPr>
    </a:lvl4pPr>
    <a:lvl5pPr marL="8775432" algn="l" defTabSz="4387718" rtl="0" eaLnBrk="1" latinLnBrk="0" hangingPunct="1">
      <a:defRPr sz="8600" kern="1200">
        <a:solidFill>
          <a:schemeClr val="tx1"/>
        </a:solidFill>
        <a:latin typeface="+mn-lt"/>
        <a:ea typeface="+mn-ea"/>
        <a:cs typeface="+mn-cs"/>
      </a:defRPr>
    </a:lvl5pPr>
    <a:lvl6pPr marL="10969286" algn="l" defTabSz="4387718" rtl="0" eaLnBrk="1" latinLnBrk="0" hangingPunct="1">
      <a:defRPr sz="8600" kern="1200">
        <a:solidFill>
          <a:schemeClr val="tx1"/>
        </a:solidFill>
        <a:latin typeface="+mn-lt"/>
        <a:ea typeface="+mn-ea"/>
        <a:cs typeface="+mn-cs"/>
      </a:defRPr>
    </a:lvl6pPr>
    <a:lvl7pPr marL="13163146" algn="l" defTabSz="4387718" rtl="0" eaLnBrk="1" latinLnBrk="0" hangingPunct="1">
      <a:defRPr sz="8600" kern="1200">
        <a:solidFill>
          <a:schemeClr val="tx1"/>
        </a:solidFill>
        <a:latin typeface="+mn-lt"/>
        <a:ea typeface="+mn-ea"/>
        <a:cs typeface="+mn-cs"/>
      </a:defRPr>
    </a:lvl7pPr>
    <a:lvl8pPr marL="15357005" algn="l" defTabSz="4387718" rtl="0" eaLnBrk="1" latinLnBrk="0" hangingPunct="1">
      <a:defRPr sz="8600" kern="1200">
        <a:solidFill>
          <a:schemeClr val="tx1"/>
        </a:solidFill>
        <a:latin typeface="+mn-lt"/>
        <a:ea typeface="+mn-ea"/>
        <a:cs typeface="+mn-cs"/>
      </a:defRPr>
    </a:lvl8pPr>
    <a:lvl9pPr marL="17550864" algn="l" defTabSz="4387718"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2" userDrawn="1">
          <p15:clr>
            <a:srgbClr val="A4A3A4"/>
          </p15:clr>
        </p15:guide>
        <p15:guide id="3" orient="horz" pos="26208" userDrawn="1">
          <p15:clr>
            <a:srgbClr val="A4A3A4"/>
          </p15:clr>
        </p15:guide>
        <p15:guide id="4"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CC3C"/>
    <a:srgbClr val="F8FAF4"/>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941" autoAdjust="0"/>
    <p:restoredTop sz="93513" autoAdjust="0"/>
  </p:normalViewPr>
  <p:slideViewPr>
    <p:cSldViewPr>
      <p:cViewPr>
        <p:scale>
          <a:sx n="33" d="100"/>
          <a:sy n="33" d="100"/>
        </p:scale>
        <p:origin x="2016" y="-1827"/>
      </p:cViewPr>
      <p:guideLst>
        <p:guide orient="horz" pos="672"/>
        <p:guide orient="horz" pos="26208"/>
        <p:guide pos="10368"/>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34" d="100"/>
          <a:sy n="34" d="100"/>
        </p:scale>
        <p:origin x="6608"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116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18181638" y="0"/>
            <a:ext cx="13909675" cy="2116138"/>
          </a:xfrm>
          <a:prstGeom prst="rect">
            <a:avLst/>
          </a:prstGeom>
        </p:spPr>
        <p:txBody>
          <a:bodyPr vert="horz" lIns="91440" tIns="45720" rIns="91440" bIns="45720" rtlCol="0"/>
          <a:lstStyle>
            <a:lvl1pPr algn="r">
              <a:defRPr sz="1200"/>
            </a:lvl1pPr>
          </a:lstStyle>
          <a:p>
            <a:fld id="{A6E950CA-252D-415D-968F-5DE5E52CE1E7}" type="datetimeFigureOut">
              <a:rPr lang="en-US" smtClean="0"/>
              <a:t>4/25/2019</a:t>
            </a:fld>
            <a:endParaRPr lang="en-US"/>
          </a:p>
        </p:txBody>
      </p:sp>
      <p:sp>
        <p:nvSpPr>
          <p:cNvPr id="4" name="Footer Placeholder 3"/>
          <p:cNvSpPr>
            <a:spLocks noGrp="1"/>
          </p:cNvSpPr>
          <p:nvPr>
            <p:ph type="ftr" sz="quarter" idx="2"/>
          </p:nvPr>
        </p:nvSpPr>
        <p:spPr>
          <a:xfrm>
            <a:off x="0" y="40092313"/>
            <a:ext cx="13909675" cy="211613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18181638" y="40092313"/>
            <a:ext cx="13909675" cy="2116137"/>
          </a:xfrm>
          <a:prstGeom prst="rect">
            <a:avLst/>
          </a:prstGeom>
        </p:spPr>
        <p:txBody>
          <a:bodyPr vert="horz" lIns="91440" tIns="45720" rIns="91440" bIns="45720" rtlCol="0" anchor="b"/>
          <a:lstStyle>
            <a:lvl1pPr algn="r">
              <a:defRPr sz="1200"/>
            </a:lvl1pPr>
          </a:lstStyle>
          <a:p>
            <a:fld id="{8F42FD41-6A75-40E8-9262-676089515161}" type="slidenum">
              <a:rPr lang="en-US" smtClean="0"/>
              <a:t>‹#›</a:t>
            </a:fld>
            <a:endParaRPr lang="en-US"/>
          </a:p>
        </p:txBody>
      </p:sp>
    </p:spTree>
    <p:extLst>
      <p:ext uri="{BB962C8B-B14F-4D97-AF65-F5344CB8AC3E}">
        <p14:creationId xmlns:p14="http://schemas.microsoft.com/office/powerpoint/2010/main" val="3757055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116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8181638" y="0"/>
            <a:ext cx="13909675" cy="2116138"/>
          </a:xfrm>
          <a:prstGeom prst="rect">
            <a:avLst/>
          </a:prstGeom>
        </p:spPr>
        <p:txBody>
          <a:bodyPr vert="horz" lIns="91440" tIns="45720" rIns="91440" bIns="45720" rtlCol="0"/>
          <a:lstStyle>
            <a:lvl1pPr algn="r">
              <a:defRPr sz="1200"/>
            </a:lvl1pPr>
          </a:lstStyle>
          <a:p>
            <a:fld id="{7C22BD32-F13D-46FA-B5D9-CDBBEA834E60}" type="datetimeFigureOut">
              <a:rPr lang="en-US" smtClean="0"/>
              <a:t>4/25/2019</a:t>
            </a:fld>
            <a:endParaRPr lang="en-US"/>
          </a:p>
        </p:txBody>
      </p:sp>
      <p:sp>
        <p:nvSpPr>
          <p:cNvPr id="4" name="Slide Image Placeholder 3"/>
          <p:cNvSpPr>
            <a:spLocks noGrp="1" noRot="1" noChangeAspect="1"/>
          </p:cNvSpPr>
          <p:nvPr>
            <p:ph type="sldImg" idx="2"/>
          </p:nvPr>
        </p:nvSpPr>
        <p:spPr>
          <a:xfrm>
            <a:off x="10707688" y="5276850"/>
            <a:ext cx="10683875" cy="142446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209925" y="20312063"/>
            <a:ext cx="25679400" cy="166211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0092313"/>
            <a:ext cx="13909675" cy="2116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8181638" y="40092313"/>
            <a:ext cx="13909675" cy="2116137"/>
          </a:xfrm>
          <a:prstGeom prst="rect">
            <a:avLst/>
          </a:prstGeom>
        </p:spPr>
        <p:txBody>
          <a:bodyPr vert="horz" lIns="91440" tIns="45720" rIns="91440" bIns="45720" rtlCol="0" anchor="b"/>
          <a:lstStyle>
            <a:lvl1pPr algn="r">
              <a:defRPr sz="1200"/>
            </a:lvl1pPr>
          </a:lstStyle>
          <a:p>
            <a:fld id="{9FA33540-4F74-4D26-94EE-CEDE5E0D58A6}" type="slidenum">
              <a:rPr lang="en-US" smtClean="0"/>
              <a:t>‹#›</a:t>
            </a:fld>
            <a:endParaRPr lang="en-US"/>
          </a:p>
        </p:txBody>
      </p:sp>
    </p:spTree>
    <p:extLst>
      <p:ext uri="{BB962C8B-B14F-4D97-AF65-F5344CB8AC3E}">
        <p14:creationId xmlns:p14="http://schemas.microsoft.com/office/powerpoint/2010/main" val="3286495717"/>
      </p:ext>
    </p:extLst>
  </p:cSld>
  <p:clrMap bg1="lt1" tx1="dk1" bg2="lt2" tx2="dk2" accent1="accent1" accent2="accent2" accent3="accent3" accent4="accent4" accent5="accent5" accent6="accent6" hlink="hlink" folHlink="folHlink"/>
  <p:notesStyle>
    <a:lvl1pPr marL="0" algn="l" defTabSz="914112" rtl="0" eaLnBrk="1" latinLnBrk="0" hangingPunct="1">
      <a:defRPr sz="1000" kern="1200">
        <a:solidFill>
          <a:schemeClr val="tx1"/>
        </a:solidFill>
        <a:latin typeface="+mn-lt"/>
        <a:ea typeface="+mn-ea"/>
        <a:cs typeface="+mn-cs"/>
      </a:defRPr>
    </a:lvl1pPr>
    <a:lvl2pPr marL="457056" algn="l" defTabSz="914112" rtl="0" eaLnBrk="1" latinLnBrk="0" hangingPunct="1">
      <a:defRPr sz="1000" kern="1200">
        <a:solidFill>
          <a:schemeClr val="tx1"/>
        </a:solidFill>
        <a:latin typeface="+mn-lt"/>
        <a:ea typeface="+mn-ea"/>
        <a:cs typeface="+mn-cs"/>
      </a:defRPr>
    </a:lvl2pPr>
    <a:lvl3pPr marL="914112" algn="l" defTabSz="914112" rtl="0" eaLnBrk="1" latinLnBrk="0" hangingPunct="1">
      <a:defRPr sz="1000" kern="1200">
        <a:solidFill>
          <a:schemeClr val="tx1"/>
        </a:solidFill>
        <a:latin typeface="+mn-lt"/>
        <a:ea typeface="+mn-ea"/>
        <a:cs typeface="+mn-cs"/>
      </a:defRPr>
    </a:lvl3pPr>
    <a:lvl4pPr marL="1371158" algn="l" defTabSz="914112" rtl="0" eaLnBrk="1" latinLnBrk="0" hangingPunct="1">
      <a:defRPr sz="1000" kern="1200">
        <a:solidFill>
          <a:schemeClr val="tx1"/>
        </a:solidFill>
        <a:latin typeface="+mn-lt"/>
        <a:ea typeface="+mn-ea"/>
        <a:cs typeface="+mn-cs"/>
      </a:defRPr>
    </a:lvl4pPr>
    <a:lvl5pPr marL="1828214" algn="l" defTabSz="914112" rtl="0" eaLnBrk="1" latinLnBrk="0" hangingPunct="1">
      <a:defRPr sz="1000" kern="1200">
        <a:solidFill>
          <a:schemeClr val="tx1"/>
        </a:solidFill>
        <a:latin typeface="+mn-lt"/>
        <a:ea typeface="+mn-ea"/>
        <a:cs typeface="+mn-cs"/>
      </a:defRPr>
    </a:lvl5pPr>
    <a:lvl6pPr marL="2285270" algn="l" defTabSz="914112" rtl="0" eaLnBrk="1" latinLnBrk="0" hangingPunct="1">
      <a:defRPr sz="1000" kern="1200">
        <a:solidFill>
          <a:schemeClr val="tx1"/>
        </a:solidFill>
        <a:latin typeface="+mn-lt"/>
        <a:ea typeface="+mn-ea"/>
        <a:cs typeface="+mn-cs"/>
      </a:defRPr>
    </a:lvl6pPr>
    <a:lvl7pPr marL="2742326" algn="l" defTabSz="914112" rtl="0" eaLnBrk="1" latinLnBrk="0" hangingPunct="1">
      <a:defRPr sz="1000" kern="1200">
        <a:solidFill>
          <a:schemeClr val="tx1"/>
        </a:solidFill>
        <a:latin typeface="+mn-lt"/>
        <a:ea typeface="+mn-ea"/>
        <a:cs typeface="+mn-cs"/>
      </a:defRPr>
    </a:lvl7pPr>
    <a:lvl8pPr marL="3199373" algn="l" defTabSz="914112" rtl="0" eaLnBrk="1" latinLnBrk="0" hangingPunct="1">
      <a:defRPr sz="1000" kern="1200">
        <a:solidFill>
          <a:schemeClr val="tx1"/>
        </a:solidFill>
        <a:latin typeface="+mn-lt"/>
        <a:ea typeface="+mn-ea"/>
        <a:cs typeface="+mn-cs"/>
      </a:defRPr>
    </a:lvl8pPr>
    <a:lvl9pPr marL="3656429" algn="l" defTabSz="91411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07688" y="5276850"/>
            <a:ext cx="10683875" cy="142446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A33540-4F74-4D26-94EE-CEDE5E0D58A6}" type="slidenum">
              <a:rPr lang="en-US" smtClean="0"/>
              <a:t>1</a:t>
            </a:fld>
            <a:endParaRPr lang="en-US"/>
          </a:p>
        </p:txBody>
      </p:sp>
    </p:spTree>
    <p:extLst>
      <p:ext uri="{BB962C8B-B14F-4D97-AF65-F5344CB8AC3E}">
        <p14:creationId xmlns:p14="http://schemas.microsoft.com/office/powerpoint/2010/main" val="3610459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838204" y="6613357"/>
            <a:ext cx="11734801" cy="15022362"/>
          </a:xfrm>
          <a:ln>
            <a:solidFill>
              <a:srgbClr val="9ECC3C"/>
            </a:solidFill>
            <a:prstDash val="solid"/>
          </a:ln>
        </p:spPr>
        <p:txBody>
          <a:bodyPr>
            <a:noAutofit/>
          </a:bodyPr>
          <a:lstStyle>
            <a:lvl1pPr>
              <a:defRPr sz="7200"/>
            </a:lvl1pPr>
            <a:lvl2pPr>
              <a:defRPr sz="6700"/>
            </a:lvl2pPr>
            <a:lvl3pPr>
              <a:defRPr sz="5800"/>
            </a:lvl3pPr>
            <a:lvl4pPr>
              <a:defRPr sz="5300"/>
            </a:lvl4pPr>
            <a:lvl5pPr>
              <a:defRPr sz="5300"/>
            </a:lvl5pPr>
          </a:lstStyle>
          <a:p>
            <a:pPr lvl="0"/>
            <a:r>
              <a:rPr lang="en-US"/>
              <a:t>Edit Master text styles</a:t>
            </a:r>
          </a:p>
          <a:p>
            <a:pPr lvl="1"/>
            <a:r>
              <a:rPr lang="en-US"/>
              <a:t>Second level</a:t>
            </a:r>
          </a:p>
          <a:p>
            <a:pPr lvl="2"/>
            <a:r>
              <a:rPr lang="en-US"/>
              <a:t>Third level</a:t>
            </a:r>
          </a:p>
        </p:txBody>
      </p:sp>
      <p:sp>
        <p:nvSpPr>
          <p:cNvPr id="9" name="Content Placeholder 7"/>
          <p:cNvSpPr>
            <a:spLocks noGrp="1"/>
          </p:cNvSpPr>
          <p:nvPr>
            <p:ph sz="quarter" idx="11"/>
          </p:nvPr>
        </p:nvSpPr>
        <p:spPr>
          <a:xfrm>
            <a:off x="838204" y="23088611"/>
            <a:ext cx="11734801" cy="13563603"/>
          </a:xfrm>
          <a:ln>
            <a:solidFill>
              <a:srgbClr val="9ECC3C"/>
            </a:solidFill>
            <a:prstDash val="solid"/>
          </a:ln>
        </p:spPr>
        <p:txBody>
          <a:bodyPr>
            <a:noAutofit/>
          </a:bodyPr>
          <a:lstStyle>
            <a:lvl1pPr>
              <a:defRPr sz="7200"/>
            </a:lvl1pPr>
            <a:lvl2pPr>
              <a:defRPr sz="6700"/>
            </a:lvl2pPr>
            <a:lvl3pPr>
              <a:defRPr sz="5800"/>
            </a:lvl3pPr>
            <a:lvl4pPr>
              <a:defRPr sz="5300"/>
            </a:lvl4pPr>
            <a:lvl5pPr>
              <a:defRPr sz="5300"/>
            </a:lvl5pPr>
          </a:lstStyle>
          <a:p>
            <a:pPr lvl="0"/>
            <a:r>
              <a:rPr lang="en-US"/>
              <a:t>Edit Master text styles</a:t>
            </a:r>
          </a:p>
          <a:p>
            <a:pPr lvl="1"/>
            <a:r>
              <a:rPr lang="en-US"/>
              <a:t>Second level</a:t>
            </a:r>
          </a:p>
          <a:p>
            <a:pPr lvl="2"/>
            <a:r>
              <a:rPr lang="en-US"/>
              <a:t>Third level</a:t>
            </a:r>
          </a:p>
        </p:txBody>
      </p:sp>
      <p:sp>
        <p:nvSpPr>
          <p:cNvPr id="10" name="Content Placeholder 7"/>
          <p:cNvSpPr>
            <a:spLocks noGrp="1"/>
          </p:cNvSpPr>
          <p:nvPr>
            <p:ph sz="quarter" idx="12"/>
          </p:nvPr>
        </p:nvSpPr>
        <p:spPr>
          <a:xfrm>
            <a:off x="13258800" y="6613366"/>
            <a:ext cx="9144000" cy="30038842"/>
          </a:xfrm>
          <a:ln>
            <a:solidFill>
              <a:srgbClr val="9ECC3C"/>
            </a:solidFill>
          </a:ln>
        </p:spPr>
        <p:txBody>
          <a:bodyPr>
            <a:noAutofit/>
          </a:bodyPr>
          <a:lstStyle>
            <a:lvl1pPr>
              <a:defRPr sz="7200"/>
            </a:lvl1pPr>
            <a:lvl2pPr>
              <a:defRPr sz="6700"/>
            </a:lvl2pPr>
            <a:lvl3pPr>
              <a:defRPr sz="5800"/>
            </a:lvl3pPr>
            <a:lvl4pPr>
              <a:defRPr sz="5300"/>
            </a:lvl4pPr>
            <a:lvl5pPr>
              <a:defRPr sz="5300"/>
            </a:lvl5pPr>
          </a:lstStyle>
          <a:p>
            <a:pPr lvl="0"/>
            <a:r>
              <a:rPr lang="en-US"/>
              <a:t>Edit Master text styles</a:t>
            </a:r>
          </a:p>
          <a:p>
            <a:pPr lvl="1"/>
            <a:r>
              <a:rPr lang="en-US"/>
              <a:t>Second level</a:t>
            </a:r>
          </a:p>
          <a:p>
            <a:pPr lvl="2"/>
            <a:r>
              <a:rPr lang="en-US"/>
              <a:t>Third level</a:t>
            </a:r>
          </a:p>
        </p:txBody>
      </p:sp>
      <p:sp>
        <p:nvSpPr>
          <p:cNvPr id="11" name="Content Placeholder 7"/>
          <p:cNvSpPr>
            <a:spLocks noGrp="1"/>
          </p:cNvSpPr>
          <p:nvPr>
            <p:ph sz="quarter" idx="13"/>
          </p:nvPr>
        </p:nvSpPr>
        <p:spPr>
          <a:xfrm>
            <a:off x="23088600" y="6613357"/>
            <a:ext cx="9144000" cy="17999245"/>
          </a:xfrm>
          <a:ln>
            <a:solidFill>
              <a:srgbClr val="9ECC3C"/>
            </a:solidFill>
            <a:prstDash val="solid"/>
          </a:ln>
        </p:spPr>
        <p:txBody>
          <a:bodyPr>
            <a:noAutofit/>
          </a:bodyPr>
          <a:lstStyle>
            <a:lvl1pPr>
              <a:defRPr sz="7200"/>
            </a:lvl1pPr>
            <a:lvl2pPr>
              <a:defRPr sz="6700"/>
            </a:lvl2pPr>
            <a:lvl3pPr>
              <a:defRPr sz="5800"/>
            </a:lvl3pPr>
            <a:lvl4pPr>
              <a:defRPr sz="5300"/>
            </a:lvl4pPr>
            <a:lvl5pPr>
              <a:defRPr sz="5300"/>
            </a:lvl5pPr>
          </a:lstStyle>
          <a:p>
            <a:pPr lvl="0"/>
            <a:r>
              <a:rPr lang="en-US"/>
              <a:t>Edit Master text styles</a:t>
            </a:r>
          </a:p>
          <a:p>
            <a:pPr lvl="1"/>
            <a:r>
              <a:rPr lang="en-US"/>
              <a:t>Second level</a:t>
            </a:r>
          </a:p>
          <a:p>
            <a:pPr lvl="2"/>
            <a:r>
              <a:rPr lang="en-US"/>
              <a:t>Third level</a:t>
            </a:r>
          </a:p>
        </p:txBody>
      </p:sp>
      <p:sp>
        <p:nvSpPr>
          <p:cNvPr id="12" name="Content Placeholder 7"/>
          <p:cNvSpPr>
            <a:spLocks noGrp="1"/>
          </p:cNvSpPr>
          <p:nvPr>
            <p:ph sz="quarter" idx="14"/>
          </p:nvPr>
        </p:nvSpPr>
        <p:spPr>
          <a:xfrm>
            <a:off x="23088600" y="26413325"/>
            <a:ext cx="9144000" cy="10238874"/>
          </a:xfrm>
          <a:ln>
            <a:solidFill>
              <a:srgbClr val="9ECC3C"/>
            </a:solidFill>
            <a:prstDash val="solid"/>
          </a:ln>
        </p:spPr>
        <p:txBody>
          <a:bodyPr>
            <a:noAutofit/>
          </a:bodyPr>
          <a:lstStyle>
            <a:lvl1pPr>
              <a:defRPr sz="7200"/>
            </a:lvl1pPr>
            <a:lvl2pPr>
              <a:defRPr sz="6700"/>
            </a:lvl2pPr>
            <a:lvl3pPr>
              <a:defRPr sz="5800"/>
            </a:lvl3pPr>
            <a:lvl4pPr>
              <a:defRPr sz="5300"/>
            </a:lvl4pPr>
            <a:lvl5pPr>
              <a:defRPr sz="5300"/>
            </a:lvl5pPr>
          </a:lstStyle>
          <a:p>
            <a:pPr lvl="0"/>
            <a:r>
              <a:rPr lang="en-US"/>
              <a:t>Edit Master text styles</a:t>
            </a:r>
          </a:p>
          <a:p>
            <a:pPr lvl="1"/>
            <a:r>
              <a:rPr lang="en-US"/>
              <a:t>Second level</a:t>
            </a:r>
          </a:p>
          <a:p>
            <a:pPr lvl="2"/>
            <a:r>
              <a:rPr lang="en-US"/>
              <a:t>Third level</a:t>
            </a:r>
          </a:p>
        </p:txBody>
      </p:sp>
      <p:sp>
        <p:nvSpPr>
          <p:cNvPr id="13" name="Content Placeholder 7"/>
          <p:cNvSpPr>
            <a:spLocks noGrp="1"/>
          </p:cNvSpPr>
          <p:nvPr>
            <p:ph sz="quarter" idx="15"/>
          </p:nvPr>
        </p:nvSpPr>
        <p:spPr>
          <a:xfrm>
            <a:off x="838204" y="37642803"/>
            <a:ext cx="11734801" cy="3733798"/>
          </a:xfrm>
        </p:spPr>
        <p:txBody>
          <a:bodyPr>
            <a:noAutofit/>
          </a:bodyPr>
          <a:lstStyle>
            <a:lvl1pPr>
              <a:defRPr sz="5300"/>
            </a:lvl1pPr>
            <a:lvl2pPr>
              <a:defRPr sz="4800"/>
            </a:lvl2pPr>
            <a:lvl3pPr>
              <a:defRPr sz="4300"/>
            </a:lvl3pPr>
            <a:lvl4pPr>
              <a:defRPr sz="5300"/>
            </a:lvl4pPr>
            <a:lvl5pPr>
              <a:defRPr sz="5300"/>
            </a:lvl5pPr>
          </a:lstStyle>
          <a:p>
            <a:pPr lvl="0"/>
            <a:r>
              <a:rPr lang="en-US"/>
              <a:t>Edit Master text styles</a:t>
            </a:r>
          </a:p>
          <a:p>
            <a:pPr lvl="1"/>
            <a:r>
              <a:rPr lang="en-US"/>
              <a:t>Second level</a:t>
            </a:r>
          </a:p>
          <a:p>
            <a:pPr lvl="2"/>
            <a:r>
              <a:rPr lang="en-US"/>
              <a:t>Third level</a:t>
            </a:r>
          </a:p>
        </p:txBody>
      </p:sp>
      <p:sp>
        <p:nvSpPr>
          <p:cNvPr id="14" name="Content Placeholder 7"/>
          <p:cNvSpPr>
            <a:spLocks noGrp="1"/>
          </p:cNvSpPr>
          <p:nvPr>
            <p:ph sz="quarter" idx="16"/>
          </p:nvPr>
        </p:nvSpPr>
        <p:spPr>
          <a:xfrm>
            <a:off x="13126459" y="37642803"/>
            <a:ext cx="19106147" cy="3745830"/>
          </a:xfrm>
        </p:spPr>
        <p:txBody>
          <a:bodyPr>
            <a:noAutofit/>
          </a:bodyPr>
          <a:lstStyle>
            <a:lvl1pPr>
              <a:defRPr sz="5300"/>
            </a:lvl1pPr>
            <a:lvl2pPr>
              <a:defRPr sz="4800"/>
            </a:lvl2pPr>
            <a:lvl3pPr>
              <a:defRPr sz="4300"/>
            </a:lvl3pPr>
            <a:lvl4pPr>
              <a:defRPr sz="5300"/>
            </a:lvl4pPr>
            <a:lvl5pPr>
              <a:defRPr sz="5300"/>
            </a:lvl5pPr>
          </a:lstStyle>
          <a:p>
            <a:pPr lvl="0"/>
            <a:r>
              <a:rPr lang="en-US"/>
              <a:t>Edit Master text styles</a:t>
            </a:r>
          </a:p>
          <a:p>
            <a:pPr lvl="1"/>
            <a:r>
              <a:rPr lang="en-US"/>
              <a:t>Second level</a:t>
            </a:r>
          </a:p>
          <a:p>
            <a:pPr lvl="2"/>
            <a:r>
              <a:rPr lang="en-US"/>
              <a:t>Third level</a:t>
            </a:r>
          </a:p>
        </p:txBody>
      </p:sp>
      <p:sp>
        <p:nvSpPr>
          <p:cNvPr id="15" name="Title 1"/>
          <p:cNvSpPr>
            <a:spLocks noGrp="1"/>
          </p:cNvSpPr>
          <p:nvPr>
            <p:ph type="title"/>
          </p:nvPr>
        </p:nvSpPr>
        <p:spPr>
          <a:xfrm>
            <a:off x="838200" y="457200"/>
            <a:ext cx="31358308" cy="2128518"/>
          </a:xfrm>
          <a:prstGeom prst="rect">
            <a:avLst/>
          </a:prstGeom>
        </p:spPr>
        <p:txBody>
          <a:bodyPr>
            <a:normAutofit/>
          </a:bodyPr>
          <a:lstStyle>
            <a:lvl1pPr>
              <a:defRPr sz="12500" baseline="0">
                <a:solidFill>
                  <a:srgbClr val="9ECC3C"/>
                </a:solidFill>
              </a:defRPr>
            </a:lvl1pPr>
          </a:lstStyle>
          <a:p>
            <a:r>
              <a:rPr lang="en-US" dirty="0"/>
              <a:t>Click to edit Master title style</a:t>
            </a:r>
          </a:p>
        </p:txBody>
      </p:sp>
      <p:sp>
        <p:nvSpPr>
          <p:cNvPr id="16" name="Text Placeholder 14"/>
          <p:cNvSpPr>
            <a:spLocks noGrp="1"/>
          </p:cNvSpPr>
          <p:nvPr>
            <p:ph type="body" sz="quarter" idx="17"/>
          </p:nvPr>
        </p:nvSpPr>
        <p:spPr>
          <a:xfrm>
            <a:off x="838202" y="2590806"/>
            <a:ext cx="31358304" cy="1447802"/>
          </a:xfrm>
        </p:spPr>
        <p:txBody>
          <a:bodyPr>
            <a:noAutofit/>
          </a:bodyPr>
          <a:lstStyle>
            <a:lvl1pPr marL="0" indent="0" algn="ctr">
              <a:buNone/>
              <a:defRPr sz="5800"/>
            </a:lvl1pPr>
          </a:lstStyle>
          <a:p>
            <a:pPr lvl="0"/>
            <a:r>
              <a:rPr lang="en-US"/>
              <a:t>Edit Master text styles</a:t>
            </a:r>
          </a:p>
        </p:txBody>
      </p:sp>
      <p:sp>
        <p:nvSpPr>
          <p:cNvPr id="17" name="Text Placeholder 14"/>
          <p:cNvSpPr>
            <a:spLocks noGrp="1"/>
          </p:cNvSpPr>
          <p:nvPr>
            <p:ph type="body" sz="quarter" idx="18"/>
          </p:nvPr>
        </p:nvSpPr>
        <p:spPr>
          <a:xfrm>
            <a:off x="838202" y="3886211"/>
            <a:ext cx="31358304" cy="1447802"/>
          </a:xfrm>
        </p:spPr>
        <p:txBody>
          <a:bodyPr>
            <a:noAutofit/>
          </a:bodyPr>
          <a:lstStyle>
            <a:lvl1pPr marL="0" indent="0" algn="ctr">
              <a:buNone/>
              <a:defRPr sz="5800"/>
            </a:lvl1pPr>
          </a:lstStyle>
          <a:p>
            <a:pPr lvl="0"/>
            <a:r>
              <a:rPr lang="en-US"/>
              <a:t>Edit Master text styles</a:t>
            </a:r>
          </a:p>
        </p:txBody>
      </p:sp>
      <p:sp>
        <p:nvSpPr>
          <p:cNvPr id="19" name="Text Placeholder 18"/>
          <p:cNvSpPr>
            <a:spLocks noGrp="1"/>
          </p:cNvSpPr>
          <p:nvPr>
            <p:ph type="body" sz="quarter" idx="19"/>
          </p:nvPr>
        </p:nvSpPr>
        <p:spPr>
          <a:xfrm>
            <a:off x="838204" y="5326061"/>
            <a:ext cx="11734801" cy="1287462"/>
          </a:xfrm>
        </p:spPr>
        <p:txBody>
          <a:bodyPr>
            <a:noAutofit/>
          </a:bodyPr>
          <a:lstStyle>
            <a:lvl1pPr marL="0" indent="0">
              <a:buNone/>
              <a:defRPr sz="7200"/>
            </a:lvl1pPr>
          </a:lstStyle>
          <a:p>
            <a:pPr lvl="0"/>
            <a:r>
              <a:rPr lang="en-US"/>
              <a:t>Edit Master text styles</a:t>
            </a:r>
          </a:p>
        </p:txBody>
      </p:sp>
      <p:sp>
        <p:nvSpPr>
          <p:cNvPr id="20" name="Text Placeholder 18"/>
          <p:cNvSpPr>
            <a:spLocks noGrp="1"/>
          </p:cNvSpPr>
          <p:nvPr>
            <p:ph type="body" sz="quarter" idx="20"/>
          </p:nvPr>
        </p:nvSpPr>
        <p:spPr>
          <a:xfrm>
            <a:off x="13294894" y="5410202"/>
            <a:ext cx="9107906" cy="1287462"/>
          </a:xfrm>
        </p:spPr>
        <p:txBody>
          <a:bodyPr>
            <a:noAutofit/>
          </a:bodyPr>
          <a:lstStyle>
            <a:lvl1pPr marL="0" indent="0">
              <a:buNone/>
              <a:defRPr sz="7200"/>
            </a:lvl1pPr>
          </a:lstStyle>
          <a:p>
            <a:pPr lvl="0"/>
            <a:r>
              <a:rPr lang="en-US"/>
              <a:t>Edit Master text styles</a:t>
            </a:r>
          </a:p>
        </p:txBody>
      </p:sp>
      <p:sp>
        <p:nvSpPr>
          <p:cNvPr id="21" name="Text Placeholder 18"/>
          <p:cNvSpPr>
            <a:spLocks noGrp="1"/>
          </p:cNvSpPr>
          <p:nvPr>
            <p:ph type="body" sz="quarter" idx="21"/>
          </p:nvPr>
        </p:nvSpPr>
        <p:spPr>
          <a:xfrm>
            <a:off x="23088600" y="5410202"/>
            <a:ext cx="9107906" cy="1287462"/>
          </a:xfrm>
        </p:spPr>
        <p:txBody>
          <a:bodyPr>
            <a:noAutofit/>
          </a:bodyPr>
          <a:lstStyle>
            <a:lvl1pPr marL="0" indent="0">
              <a:buNone/>
              <a:defRPr sz="7200"/>
            </a:lvl1pPr>
          </a:lstStyle>
          <a:p>
            <a:pPr lvl="0"/>
            <a:r>
              <a:rPr lang="en-US"/>
              <a:t>Edit Master text styles</a:t>
            </a:r>
          </a:p>
        </p:txBody>
      </p:sp>
      <p:sp>
        <p:nvSpPr>
          <p:cNvPr id="22" name="Text Placeholder 18"/>
          <p:cNvSpPr>
            <a:spLocks noGrp="1"/>
          </p:cNvSpPr>
          <p:nvPr>
            <p:ph type="body" sz="quarter" idx="22"/>
          </p:nvPr>
        </p:nvSpPr>
        <p:spPr>
          <a:xfrm>
            <a:off x="838204" y="21985747"/>
            <a:ext cx="11734801" cy="1287462"/>
          </a:xfrm>
        </p:spPr>
        <p:txBody>
          <a:bodyPr>
            <a:noAutofit/>
          </a:bodyPr>
          <a:lstStyle>
            <a:lvl1pPr marL="0" indent="0">
              <a:buNone/>
              <a:defRPr sz="7200"/>
            </a:lvl1pPr>
          </a:lstStyle>
          <a:p>
            <a:pPr lvl="0"/>
            <a:r>
              <a:rPr lang="en-US"/>
              <a:t>Edit Master text styles</a:t>
            </a:r>
          </a:p>
        </p:txBody>
      </p:sp>
      <p:sp>
        <p:nvSpPr>
          <p:cNvPr id="23" name="Text Placeholder 18"/>
          <p:cNvSpPr>
            <a:spLocks noGrp="1"/>
          </p:cNvSpPr>
          <p:nvPr>
            <p:ph type="body" sz="quarter" idx="23"/>
          </p:nvPr>
        </p:nvSpPr>
        <p:spPr>
          <a:xfrm>
            <a:off x="23088600" y="25153939"/>
            <a:ext cx="9144000" cy="1287462"/>
          </a:xfrm>
        </p:spPr>
        <p:txBody>
          <a:bodyPr>
            <a:noAutofit/>
          </a:bodyPr>
          <a:lstStyle>
            <a:lvl1pPr marL="0" indent="0">
              <a:buNone/>
              <a:defRPr sz="7200"/>
            </a:lvl1pPr>
          </a:lstStyle>
          <a:p>
            <a:pPr lvl="0"/>
            <a:r>
              <a:rPr lang="en-US"/>
              <a:t>Edit Master text styles</a:t>
            </a:r>
          </a:p>
        </p:txBody>
      </p:sp>
      <p:sp>
        <p:nvSpPr>
          <p:cNvPr id="24" name="Text Placeholder 18"/>
          <p:cNvSpPr>
            <a:spLocks noGrp="1"/>
          </p:cNvSpPr>
          <p:nvPr>
            <p:ph type="body" sz="quarter" idx="24"/>
          </p:nvPr>
        </p:nvSpPr>
        <p:spPr>
          <a:xfrm>
            <a:off x="842215" y="36652208"/>
            <a:ext cx="11734801" cy="1171283"/>
          </a:xfrm>
        </p:spPr>
        <p:txBody>
          <a:bodyPr>
            <a:noAutofit/>
          </a:bodyPr>
          <a:lstStyle>
            <a:lvl1pPr marL="0" indent="0">
              <a:buNone/>
              <a:defRPr sz="5300"/>
            </a:lvl1pPr>
          </a:lstStyle>
          <a:p>
            <a:pPr lvl="0"/>
            <a:r>
              <a:rPr lang="en-US"/>
              <a:t>Edit Master text styles</a:t>
            </a:r>
          </a:p>
        </p:txBody>
      </p:sp>
      <p:sp>
        <p:nvSpPr>
          <p:cNvPr id="25" name="Text Placeholder 18"/>
          <p:cNvSpPr>
            <a:spLocks noGrp="1"/>
          </p:cNvSpPr>
          <p:nvPr>
            <p:ph type="body" sz="quarter" idx="25"/>
          </p:nvPr>
        </p:nvSpPr>
        <p:spPr>
          <a:xfrm>
            <a:off x="13122445" y="36684087"/>
            <a:ext cx="11734801" cy="1171283"/>
          </a:xfrm>
        </p:spPr>
        <p:txBody>
          <a:bodyPr>
            <a:noAutofit/>
          </a:bodyPr>
          <a:lstStyle>
            <a:lvl1pPr marL="0" indent="0">
              <a:buNone/>
              <a:defRPr sz="5300"/>
            </a:lvl1pPr>
          </a:lstStyle>
          <a:p>
            <a:pPr lvl="0"/>
            <a:r>
              <a:rPr lang="en-US"/>
              <a:t>Edit Master text styles</a:t>
            </a:r>
          </a:p>
        </p:txBody>
      </p:sp>
    </p:spTree>
    <p:extLst>
      <p:ext uri="{BB962C8B-B14F-4D97-AF65-F5344CB8AC3E}">
        <p14:creationId xmlns:p14="http://schemas.microsoft.com/office/powerpoint/2010/main" val="1633119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886200" y="533400"/>
            <a:ext cx="21717000" cy="2321651"/>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645920" y="40680643"/>
            <a:ext cx="7680960" cy="2336800"/>
          </a:xfrm>
          <a:prstGeom prst="rect">
            <a:avLst/>
          </a:prstGeom>
        </p:spPr>
        <p:txBody>
          <a:bodyPr lIns="91411" tIns="45701" rIns="91411" bIns="45701"/>
          <a:lstStyle/>
          <a:p>
            <a:fld id="{789B9D9D-28A2-4B5A-9067-BBA6331BE2FA}" type="datetimeFigureOut">
              <a:rPr lang="en-US" smtClean="0"/>
              <a:pPr/>
              <a:t>4/25/2019</a:t>
            </a:fld>
            <a:endParaRPr lang="en-US" dirty="0"/>
          </a:p>
        </p:txBody>
      </p:sp>
      <p:sp>
        <p:nvSpPr>
          <p:cNvPr id="5" name="Footer Placeholder 4"/>
          <p:cNvSpPr>
            <a:spLocks noGrp="1"/>
          </p:cNvSpPr>
          <p:nvPr>
            <p:ph type="ftr" sz="quarter" idx="11"/>
          </p:nvPr>
        </p:nvSpPr>
        <p:spPr>
          <a:xfrm>
            <a:off x="11247120" y="40680643"/>
            <a:ext cx="10424160" cy="2336800"/>
          </a:xfrm>
          <a:prstGeom prst="rect">
            <a:avLst/>
          </a:prstGeom>
        </p:spPr>
        <p:txBody>
          <a:bodyPr lIns="91411" tIns="45701" rIns="91411" bIns="45701"/>
          <a:lstStyle/>
          <a:p>
            <a:endParaRPr lang="en-US" dirty="0"/>
          </a:p>
        </p:txBody>
      </p:sp>
      <p:sp>
        <p:nvSpPr>
          <p:cNvPr id="6" name="Slide Number Placeholder 5"/>
          <p:cNvSpPr>
            <a:spLocks noGrp="1"/>
          </p:cNvSpPr>
          <p:nvPr>
            <p:ph type="sldNum" sz="quarter" idx="12"/>
          </p:nvPr>
        </p:nvSpPr>
        <p:spPr>
          <a:xfrm>
            <a:off x="23591520" y="40680643"/>
            <a:ext cx="7680960" cy="2336800"/>
          </a:xfrm>
          <a:prstGeom prst="rect">
            <a:avLst/>
          </a:prstGeom>
        </p:spPr>
        <p:txBody>
          <a:bodyPr lIns="91411" tIns="45701" rIns="91411" bIns="45701"/>
          <a:lstStyle/>
          <a:p>
            <a:fld id="{5E6E04FA-E5A2-4F74-BE1E-AD57527A07B3}" type="slidenum">
              <a:rPr lang="en-US" smtClean="0"/>
              <a:pPr/>
              <a:t>‹#›</a:t>
            </a:fld>
            <a:endParaRPr lang="en-US" dirty="0"/>
          </a:p>
        </p:txBody>
      </p:sp>
    </p:spTree>
    <p:extLst>
      <p:ext uri="{BB962C8B-B14F-4D97-AF65-F5344CB8AC3E}">
        <p14:creationId xmlns:p14="http://schemas.microsoft.com/office/powerpoint/2010/main" val="2569070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11247123"/>
            <a:ext cx="26660477" cy="239684557"/>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5926466" y="11247123"/>
            <a:ext cx="79444213" cy="23968455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645920" y="40680643"/>
            <a:ext cx="7680960" cy="2336800"/>
          </a:xfrm>
          <a:prstGeom prst="rect">
            <a:avLst/>
          </a:prstGeom>
        </p:spPr>
        <p:txBody>
          <a:bodyPr lIns="91411" tIns="45701" rIns="91411" bIns="45701"/>
          <a:lstStyle/>
          <a:p>
            <a:fld id="{789B9D9D-28A2-4B5A-9067-BBA6331BE2FA}" type="datetimeFigureOut">
              <a:rPr lang="en-US" smtClean="0"/>
              <a:pPr/>
              <a:t>4/25/2019</a:t>
            </a:fld>
            <a:endParaRPr lang="en-US" dirty="0"/>
          </a:p>
        </p:txBody>
      </p:sp>
      <p:sp>
        <p:nvSpPr>
          <p:cNvPr id="5" name="Footer Placeholder 4"/>
          <p:cNvSpPr>
            <a:spLocks noGrp="1"/>
          </p:cNvSpPr>
          <p:nvPr>
            <p:ph type="ftr" sz="quarter" idx="11"/>
          </p:nvPr>
        </p:nvSpPr>
        <p:spPr>
          <a:xfrm>
            <a:off x="11247120" y="40680643"/>
            <a:ext cx="10424160" cy="2336800"/>
          </a:xfrm>
          <a:prstGeom prst="rect">
            <a:avLst/>
          </a:prstGeom>
        </p:spPr>
        <p:txBody>
          <a:bodyPr lIns="91411" tIns="45701" rIns="91411" bIns="45701"/>
          <a:lstStyle/>
          <a:p>
            <a:endParaRPr lang="en-US" dirty="0"/>
          </a:p>
        </p:txBody>
      </p:sp>
      <p:sp>
        <p:nvSpPr>
          <p:cNvPr id="6" name="Slide Number Placeholder 5"/>
          <p:cNvSpPr>
            <a:spLocks noGrp="1"/>
          </p:cNvSpPr>
          <p:nvPr>
            <p:ph type="sldNum" sz="quarter" idx="12"/>
          </p:nvPr>
        </p:nvSpPr>
        <p:spPr>
          <a:xfrm>
            <a:off x="23591520" y="40680643"/>
            <a:ext cx="7680960" cy="2336800"/>
          </a:xfrm>
          <a:prstGeom prst="rect">
            <a:avLst/>
          </a:prstGeom>
        </p:spPr>
        <p:txBody>
          <a:bodyPr lIns="91411" tIns="45701" rIns="91411" bIns="45701"/>
          <a:lstStyle/>
          <a:p>
            <a:fld id="{5E6E04FA-E5A2-4F74-BE1E-AD57527A07B3}" type="slidenum">
              <a:rPr lang="en-US" smtClean="0"/>
              <a:pPr/>
              <a:t>‹#›</a:t>
            </a:fld>
            <a:endParaRPr lang="en-US" dirty="0"/>
          </a:p>
        </p:txBody>
      </p:sp>
    </p:spTree>
    <p:extLst>
      <p:ext uri="{BB962C8B-B14F-4D97-AF65-F5344CB8AC3E}">
        <p14:creationId xmlns:p14="http://schemas.microsoft.com/office/powerpoint/2010/main" val="199691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920" y="1211495"/>
            <a:ext cx="29626560" cy="2321651"/>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5" y="18135606"/>
            <a:ext cx="31699199" cy="166878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0"/>
          </p:nvPr>
        </p:nvSpPr>
        <p:spPr>
          <a:xfrm>
            <a:off x="685806" y="7924809"/>
            <a:ext cx="10134601" cy="8763002"/>
          </a:xfrm>
        </p:spPr>
        <p:txBody>
          <a:bodyPr>
            <a:noAutofit/>
          </a:bodyPr>
          <a:lstStyle>
            <a:lvl1pPr>
              <a:defRPr sz="7200"/>
            </a:lvl1pPr>
            <a:lvl2pPr>
              <a:defRPr sz="6700"/>
            </a:lvl2pPr>
            <a:lvl3pPr>
              <a:defRPr sz="5800"/>
            </a:lvl3pPr>
            <a:lvl4pPr>
              <a:defRPr sz="5300"/>
            </a:lvl4pPr>
            <a:lvl5pPr>
              <a:defRPr sz="5300"/>
            </a:lvl5pPr>
          </a:lstStyle>
          <a:p>
            <a:pPr lvl="0"/>
            <a:r>
              <a:rPr lang="en-US"/>
              <a:t>Edit Master text styles</a:t>
            </a:r>
          </a:p>
          <a:p>
            <a:pPr lvl="1"/>
            <a:r>
              <a:rPr lang="en-US"/>
              <a:t>Second level</a:t>
            </a:r>
          </a:p>
          <a:p>
            <a:pPr lvl="2"/>
            <a:r>
              <a:rPr lang="en-US"/>
              <a:t>Third level</a:t>
            </a:r>
          </a:p>
        </p:txBody>
      </p:sp>
      <p:sp>
        <p:nvSpPr>
          <p:cNvPr id="12" name="Text Placeholder 7"/>
          <p:cNvSpPr>
            <a:spLocks noGrp="1"/>
          </p:cNvSpPr>
          <p:nvPr>
            <p:ph type="body" sz="quarter" idx="11"/>
          </p:nvPr>
        </p:nvSpPr>
        <p:spPr>
          <a:xfrm>
            <a:off x="11506207" y="7924809"/>
            <a:ext cx="10134601" cy="8763002"/>
          </a:xfrm>
        </p:spPr>
        <p:txBody>
          <a:bodyPr>
            <a:noAutofit/>
          </a:bodyPr>
          <a:lstStyle>
            <a:lvl1pPr>
              <a:defRPr sz="7200"/>
            </a:lvl1pPr>
            <a:lvl2pPr>
              <a:defRPr sz="6700"/>
            </a:lvl2pPr>
            <a:lvl3pPr>
              <a:defRPr sz="5800"/>
            </a:lvl3pPr>
            <a:lvl4pPr>
              <a:defRPr sz="5300"/>
            </a:lvl4pPr>
            <a:lvl5pPr>
              <a:defRPr sz="5300"/>
            </a:lvl5pPr>
          </a:lstStyle>
          <a:p>
            <a:pPr lvl="0"/>
            <a:r>
              <a:rPr lang="en-US"/>
              <a:t>Edit Master text styles</a:t>
            </a:r>
          </a:p>
          <a:p>
            <a:pPr lvl="1"/>
            <a:r>
              <a:rPr lang="en-US"/>
              <a:t>Second level</a:t>
            </a:r>
          </a:p>
          <a:p>
            <a:pPr lvl="2"/>
            <a:r>
              <a:rPr lang="en-US"/>
              <a:t>Third level</a:t>
            </a:r>
          </a:p>
        </p:txBody>
      </p:sp>
      <p:sp>
        <p:nvSpPr>
          <p:cNvPr id="13" name="Text Placeholder 7"/>
          <p:cNvSpPr>
            <a:spLocks noGrp="1"/>
          </p:cNvSpPr>
          <p:nvPr>
            <p:ph type="body" sz="quarter" idx="12"/>
          </p:nvPr>
        </p:nvSpPr>
        <p:spPr>
          <a:xfrm>
            <a:off x="22250407" y="7924809"/>
            <a:ext cx="10134601" cy="8763002"/>
          </a:xfrm>
        </p:spPr>
        <p:txBody>
          <a:bodyPr>
            <a:noAutofit/>
          </a:bodyPr>
          <a:lstStyle>
            <a:lvl1pPr>
              <a:defRPr sz="7200"/>
            </a:lvl1pPr>
            <a:lvl2pPr>
              <a:defRPr sz="6700"/>
            </a:lvl2pPr>
            <a:lvl3pPr>
              <a:defRPr sz="5800"/>
            </a:lvl3pPr>
            <a:lvl4pPr>
              <a:defRPr sz="5300"/>
            </a:lvl4pPr>
            <a:lvl5pPr>
              <a:defRPr sz="5300"/>
            </a:lvl5pPr>
          </a:lstStyle>
          <a:p>
            <a:pPr lvl="0"/>
            <a:r>
              <a:rPr lang="en-US"/>
              <a:t>Edit Master text styles</a:t>
            </a:r>
          </a:p>
          <a:p>
            <a:pPr lvl="1"/>
            <a:r>
              <a:rPr lang="en-US"/>
              <a:t>Second level</a:t>
            </a:r>
          </a:p>
          <a:p>
            <a:pPr lvl="2"/>
            <a:r>
              <a:rPr lang="en-US"/>
              <a:t>Third level</a:t>
            </a:r>
          </a:p>
        </p:txBody>
      </p:sp>
      <p:sp>
        <p:nvSpPr>
          <p:cNvPr id="14" name="Text Placeholder 14"/>
          <p:cNvSpPr>
            <a:spLocks noGrp="1"/>
          </p:cNvSpPr>
          <p:nvPr>
            <p:ph type="body" sz="quarter" idx="13"/>
          </p:nvPr>
        </p:nvSpPr>
        <p:spPr>
          <a:xfrm>
            <a:off x="1646237" y="3434454"/>
            <a:ext cx="29625926" cy="1447802"/>
          </a:xfrm>
        </p:spPr>
        <p:txBody>
          <a:bodyPr>
            <a:noAutofit/>
          </a:bodyPr>
          <a:lstStyle>
            <a:lvl1pPr marL="0" indent="0" algn="ctr">
              <a:buNone/>
              <a:defRPr sz="6700"/>
            </a:lvl1pPr>
          </a:lstStyle>
          <a:p>
            <a:pPr lvl="0"/>
            <a:r>
              <a:rPr lang="en-US" dirty="0"/>
              <a:t>Edit Master text styles</a:t>
            </a:r>
          </a:p>
        </p:txBody>
      </p:sp>
      <p:sp>
        <p:nvSpPr>
          <p:cNvPr id="15" name="Text Placeholder 14"/>
          <p:cNvSpPr>
            <a:spLocks noGrp="1"/>
          </p:cNvSpPr>
          <p:nvPr>
            <p:ph type="body" sz="quarter" idx="14"/>
          </p:nvPr>
        </p:nvSpPr>
        <p:spPr>
          <a:xfrm>
            <a:off x="1641910" y="4882249"/>
            <a:ext cx="29625926" cy="1447802"/>
          </a:xfrm>
        </p:spPr>
        <p:txBody>
          <a:bodyPr>
            <a:noAutofit/>
          </a:bodyPr>
          <a:lstStyle>
            <a:lvl1pPr marL="0" indent="0" algn="ctr">
              <a:buNone/>
              <a:defRPr sz="6700"/>
            </a:lvl1pPr>
          </a:lstStyle>
          <a:p>
            <a:pPr lvl="0"/>
            <a:r>
              <a:rPr lang="en-US"/>
              <a:t>Edit Master text styles</a:t>
            </a:r>
          </a:p>
        </p:txBody>
      </p:sp>
      <p:sp>
        <p:nvSpPr>
          <p:cNvPr id="16" name="Content Placeholder 2"/>
          <p:cNvSpPr>
            <a:spLocks noGrp="1"/>
          </p:cNvSpPr>
          <p:nvPr>
            <p:ph idx="15"/>
          </p:nvPr>
        </p:nvSpPr>
        <p:spPr>
          <a:xfrm>
            <a:off x="723908" y="36271200"/>
            <a:ext cx="31699199" cy="60198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
          <p:cNvSpPr>
            <a:spLocks noGrp="1"/>
          </p:cNvSpPr>
          <p:nvPr>
            <p:ph type="body" idx="16" hasCustomPrompt="1"/>
          </p:nvPr>
        </p:nvSpPr>
        <p:spPr>
          <a:xfrm>
            <a:off x="685805" y="6929079"/>
            <a:ext cx="10210799" cy="995731"/>
          </a:xfrm>
        </p:spPr>
        <p:txBody>
          <a:bodyPr anchor="ctr">
            <a:noAutofit/>
          </a:bodyPr>
          <a:lstStyle>
            <a:lvl1pPr marL="0" indent="0" algn="ctr">
              <a:buNone/>
              <a:defRPr sz="5300" b="1" baseline="0"/>
            </a:lvl1pPr>
            <a:lvl2pPr marL="2193859" indent="0">
              <a:buNone/>
              <a:defRPr sz="9600" b="1"/>
            </a:lvl2pPr>
            <a:lvl3pPr marL="4387718" indent="0">
              <a:buNone/>
              <a:defRPr sz="8600" b="1"/>
            </a:lvl3pPr>
            <a:lvl4pPr marL="6581578" indent="0">
              <a:buNone/>
              <a:defRPr sz="7700" b="1"/>
            </a:lvl4pPr>
            <a:lvl5pPr marL="8775432" indent="0">
              <a:buNone/>
              <a:defRPr sz="7700" b="1"/>
            </a:lvl5pPr>
            <a:lvl6pPr marL="10969286" indent="0">
              <a:buNone/>
              <a:defRPr sz="7700" b="1"/>
            </a:lvl6pPr>
            <a:lvl7pPr marL="13163146" indent="0">
              <a:buNone/>
              <a:defRPr sz="7700" b="1"/>
            </a:lvl7pPr>
            <a:lvl8pPr marL="15357005" indent="0">
              <a:buNone/>
              <a:defRPr sz="7700" b="1"/>
            </a:lvl8pPr>
            <a:lvl9pPr marL="17550864" indent="0">
              <a:buNone/>
              <a:defRPr sz="7700" b="1"/>
            </a:lvl9pPr>
          </a:lstStyle>
          <a:p>
            <a:pPr lvl="0"/>
            <a:r>
              <a:rPr lang="en-US" dirty="0"/>
              <a:t>Objectives, Challenges and Bench Marks</a:t>
            </a:r>
          </a:p>
        </p:txBody>
      </p:sp>
      <p:sp>
        <p:nvSpPr>
          <p:cNvPr id="19" name="Text Placeholder 17"/>
          <p:cNvSpPr>
            <a:spLocks noGrp="1"/>
          </p:cNvSpPr>
          <p:nvPr>
            <p:ph type="body" sz="quarter" idx="17" hasCustomPrompt="1"/>
          </p:nvPr>
        </p:nvSpPr>
        <p:spPr>
          <a:xfrm>
            <a:off x="723908" y="34823399"/>
            <a:ext cx="31699199" cy="1904998"/>
          </a:xfrm>
        </p:spPr>
        <p:txBody>
          <a:bodyPr>
            <a:noAutofit/>
          </a:bodyPr>
          <a:lstStyle>
            <a:lvl1pPr marL="0" indent="0" algn="ctr">
              <a:buNone/>
              <a:defRPr sz="8600" b="1" baseline="0"/>
            </a:lvl1pPr>
          </a:lstStyle>
          <a:p>
            <a:pPr lvl="0"/>
            <a:r>
              <a:rPr lang="en-US" dirty="0"/>
              <a:t>Summary, Next Steps and Potential Impact</a:t>
            </a:r>
          </a:p>
        </p:txBody>
      </p:sp>
      <p:sp>
        <p:nvSpPr>
          <p:cNvPr id="20" name="Text Placeholder 2"/>
          <p:cNvSpPr>
            <a:spLocks noGrp="1"/>
          </p:cNvSpPr>
          <p:nvPr>
            <p:ph type="body" idx="18" hasCustomPrompt="1"/>
          </p:nvPr>
        </p:nvSpPr>
        <p:spPr>
          <a:xfrm>
            <a:off x="11419119" y="6929079"/>
            <a:ext cx="10210799" cy="995731"/>
          </a:xfrm>
        </p:spPr>
        <p:txBody>
          <a:bodyPr anchor="ctr">
            <a:noAutofit/>
          </a:bodyPr>
          <a:lstStyle>
            <a:lvl1pPr marL="0" indent="0" algn="ctr">
              <a:buNone/>
              <a:defRPr sz="5300" b="1" baseline="0"/>
            </a:lvl1pPr>
            <a:lvl2pPr marL="2193859" indent="0">
              <a:buNone/>
              <a:defRPr sz="9600" b="1"/>
            </a:lvl2pPr>
            <a:lvl3pPr marL="4387718" indent="0">
              <a:buNone/>
              <a:defRPr sz="8600" b="1"/>
            </a:lvl3pPr>
            <a:lvl4pPr marL="6581578" indent="0">
              <a:buNone/>
              <a:defRPr sz="7700" b="1"/>
            </a:lvl4pPr>
            <a:lvl5pPr marL="8775432" indent="0">
              <a:buNone/>
              <a:defRPr sz="7700" b="1"/>
            </a:lvl5pPr>
            <a:lvl6pPr marL="10969286" indent="0">
              <a:buNone/>
              <a:defRPr sz="7700" b="1"/>
            </a:lvl6pPr>
            <a:lvl7pPr marL="13163146" indent="0">
              <a:buNone/>
              <a:defRPr sz="7700" b="1"/>
            </a:lvl7pPr>
            <a:lvl8pPr marL="15357005" indent="0">
              <a:buNone/>
              <a:defRPr sz="7700" b="1"/>
            </a:lvl8pPr>
            <a:lvl9pPr marL="17550864" indent="0">
              <a:buNone/>
              <a:defRPr sz="7700" b="1"/>
            </a:lvl9pPr>
          </a:lstStyle>
          <a:p>
            <a:pPr lvl="0"/>
            <a:r>
              <a:rPr lang="en-US" dirty="0"/>
              <a:t>Objectives, Challenges and Bench Marks</a:t>
            </a:r>
          </a:p>
        </p:txBody>
      </p:sp>
      <p:sp>
        <p:nvSpPr>
          <p:cNvPr id="21" name="Text Placeholder 2"/>
          <p:cNvSpPr>
            <a:spLocks noGrp="1"/>
          </p:cNvSpPr>
          <p:nvPr>
            <p:ph type="body" idx="19" hasCustomPrompt="1"/>
          </p:nvPr>
        </p:nvSpPr>
        <p:spPr>
          <a:xfrm>
            <a:off x="22152433" y="6970794"/>
            <a:ext cx="10210799" cy="995731"/>
          </a:xfrm>
        </p:spPr>
        <p:txBody>
          <a:bodyPr anchor="ctr">
            <a:noAutofit/>
          </a:bodyPr>
          <a:lstStyle>
            <a:lvl1pPr marL="0" indent="0" algn="ctr">
              <a:buNone/>
              <a:defRPr sz="5300" b="1" baseline="0"/>
            </a:lvl1pPr>
            <a:lvl2pPr marL="2193859" indent="0">
              <a:buNone/>
              <a:defRPr sz="9600" b="1"/>
            </a:lvl2pPr>
            <a:lvl3pPr marL="4387718" indent="0">
              <a:buNone/>
              <a:defRPr sz="8600" b="1"/>
            </a:lvl3pPr>
            <a:lvl4pPr marL="6581578" indent="0">
              <a:buNone/>
              <a:defRPr sz="7700" b="1"/>
            </a:lvl4pPr>
            <a:lvl5pPr marL="8775432" indent="0">
              <a:buNone/>
              <a:defRPr sz="7700" b="1"/>
            </a:lvl5pPr>
            <a:lvl6pPr marL="10969286" indent="0">
              <a:buNone/>
              <a:defRPr sz="7700" b="1"/>
            </a:lvl6pPr>
            <a:lvl7pPr marL="13163146" indent="0">
              <a:buNone/>
              <a:defRPr sz="7700" b="1"/>
            </a:lvl7pPr>
            <a:lvl8pPr marL="15357005" indent="0">
              <a:buNone/>
              <a:defRPr sz="7700" b="1"/>
            </a:lvl8pPr>
            <a:lvl9pPr marL="17550864" indent="0">
              <a:buNone/>
              <a:defRPr sz="7700" b="1"/>
            </a:lvl9pPr>
          </a:lstStyle>
          <a:p>
            <a:pPr lvl="0"/>
            <a:r>
              <a:rPr lang="en-US" dirty="0"/>
              <a:t>Objectives, Challenges and Bench Marks</a:t>
            </a:r>
          </a:p>
        </p:txBody>
      </p:sp>
      <p:sp>
        <p:nvSpPr>
          <p:cNvPr id="22" name="Text Placeholder 17"/>
          <p:cNvSpPr>
            <a:spLocks noGrp="1"/>
          </p:cNvSpPr>
          <p:nvPr>
            <p:ph type="body" sz="quarter" idx="20" hasCustomPrompt="1"/>
          </p:nvPr>
        </p:nvSpPr>
        <p:spPr>
          <a:xfrm>
            <a:off x="723908" y="16611603"/>
            <a:ext cx="31699199" cy="1904998"/>
          </a:xfrm>
        </p:spPr>
        <p:txBody>
          <a:bodyPr>
            <a:noAutofit/>
          </a:bodyPr>
          <a:lstStyle>
            <a:lvl1pPr marL="0" indent="0" algn="ctr">
              <a:buNone/>
              <a:defRPr sz="8600" b="1" baseline="0"/>
            </a:lvl1pPr>
          </a:lstStyle>
          <a:p>
            <a:pPr lvl="0"/>
            <a:r>
              <a:rPr lang="en-US" dirty="0"/>
              <a:t>Summary, Next Steps and Potential Impact</a:t>
            </a:r>
          </a:p>
        </p:txBody>
      </p:sp>
    </p:spTree>
    <p:extLst>
      <p:ext uri="{BB962C8B-B14F-4D97-AF65-F5344CB8AC3E}">
        <p14:creationId xmlns:p14="http://schemas.microsoft.com/office/powerpoint/2010/main" val="235097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2600327" y="18602979"/>
            <a:ext cx="27980640" cy="9601197"/>
          </a:xfrm>
        </p:spPr>
        <p:txBody>
          <a:bodyPr anchor="b"/>
          <a:lstStyle>
            <a:lvl1pPr marL="0" indent="0">
              <a:buNone/>
              <a:defRPr sz="9600">
                <a:solidFill>
                  <a:schemeClr val="tx1">
                    <a:tint val="75000"/>
                  </a:schemeClr>
                </a:solidFill>
              </a:defRPr>
            </a:lvl1pPr>
            <a:lvl2pPr marL="2193859" indent="0">
              <a:buNone/>
              <a:defRPr sz="8600">
                <a:solidFill>
                  <a:schemeClr val="tx1">
                    <a:tint val="75000"/>
                  </a:schemeClr>
                </a:solidFill>
              </a:defRPr>
            </a:lvl2pPr>
            <a:lvl3pPr marL="4387718" indent="0">
              <a:buNone/>
              <a:defRPr sz="7700">
                <a:solidFill>
                  <a:schemeClr val="tx1">
                    <a:tint val="75000"/>
                  </a:schemeClr>
                </a:solidFill>
              </a:defRPr>
            </a:lvl3pPr>
            <a:lvl4pPr marL="6581578" indent="0">
              <a:buNone/>
              <a:defRPr sz="6700">
                <a:solidFill>
                  <a:schemeClr val="tx1">
                    <a:tint val="75000"/>
                  </a:schemeClr>
                </a:solidFill>
              </a:defRPr>
            </a:lvl4pPr>
            <a:lvl5pPr marL="8775432" indent="0">
              <a:buNone/>
              <a:defRPr sz="6700">
                <a:solidFill>
                  <a:schemeClr val="tx1">
                    <a:tint val="75000"/>
                  </a:schemeClr>
                </a:solidFill>
              </a:defRPr>
            </a:lvl5pPr>
            <a:lvl6pPr marL="10969286" indent="0">
              <a:buNone/>
              <a:defRPr sz="6700">
                <a:solidFill>
                  <a:schemeClr val="tx1">
                    <a:tint val="75000"/>
                  </a:schemeClr>
                </a:solidFill>
              </a:defRPr>
            </a:lvl6pPr>
            <a:lvl7pPr marL="13163146" indent="0">
              <a:buNone/>
              <a:defRPr sz="6700">
                <a:solidFill>
                  <a:schemeClr val="tx1">
                    <a:tint val="75000"/>
                  </a:schemeClr>
                </a:solidFill>
              </a:defRPr>
            </a:lvl7pPr>
            <a:lvl8pPr marL="15357005" indent="0">
              <a:buNone/>
              <a:defRPr sz="6700">
                <a:solidFill>
                  <a:schemeClr val="tx1">
                    <a:tint val="75000"/>
                  </a:schemeClr>
                </a:solidFill>
              </a:defRPr>
            </a:lvl8pPr>
            <a:lvl9pPr marL="17550864"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1645920" y="40680643"/>
            <a:ext cx="7680960" cy="2336800"/>
          </a:xfrm>
          <a:prstGeom prst="rect">
            <a:avLst/>
          </a:prstGeom>
        </p:spPr>
        <p:txBody>
          <a:bodyPr lIns="91411" tIns="45701" rIns="91411" bIns="45701"/>
          <a:lstStyle/>
          <a:p>
            <a:fld id="{789B9D9D-28A2-4B5A-9067-BBA6331BE2FA}" type="datetimeFigureOut">
              <a:rPr lang="en-US" smtClean="0"/>
              <a:pPr/>
              <a:t>4/25/2019</a:t>
            </a:fld>
            <a:endParaRPr lang="en-US" dirty="0"/>
          </a:p>
        </p:txBody>
      </p:sp>
      <p:sp>
        <p:nvSpPr>
          <p:cNvPr id="5" name="Footer Placeholder 4"/>
          <p:cNvSpPr>
            <a:spLocks noGrp="1"/>
          </p:cNvSpPr>
          <p:nvPr>
            <p:ph type="ftr" sz="quarter" idx="11"/>
          </p:nvPr>
        </p:nvSpPr>
        <p:spPr>
          <a:xfrm>
            <a:off x="11247120" y="40680643"/>
            <a:ext cx="10424160" cy="2336800"/>
          </a:xfrm>
          <a:prstGeom prst="rect">
            <a:avLst/>
          </a:prstGeom>
        </p:spPr>
        <p:txBody>
          <a:bodyPr lIns="91411" tIns="45701" rIns="91411" bIns="45701"/>
          <a:lstStyle/>
          <a:p>
            <a:endParaRPr lang="en-US" dirty="0"/>
          </a:p>
        </p:txBody>
      </p:sp>
      <p:sp>
        <p:nvSpPr>
          <p:cNvPr id="6" name="Slide Number Placeholder 5"/>
          <p:cNvSpPr>
            <a:spLocks noGrp="1"/>
          </p:cNvSpPr>
          <p:nvPr>
            <p:ph type="sldNum" sz="quarter" idx="12"/>
          </p:nvPr>
        </p:nvSpPr>
        <p:spPr>
          <a:xfrm>
            <a:off x="23591520" y="40680643"/>
            <a:ext cx="7680960" cy="2336800"/>
          </a:xfrm>
          <a:prstGeom prst="rect">
            <a:avLst/>
          </a:prstGeom>
        </p:spPr>
        <p:txBody>
          <a:bodyPr lIns="91411" tIns="45701" rIns="91411" bIns="45701"/>
          <a:lstStyle/>
          <a:p>
            <a:fld id="{5E6E04FA-E5A2-4F74-BE1E-AD57527A07B3}" type="slidenum">
              <a:rPr lang="en-US" smtClean="0"/>
              <a:pPr/>
              <a:t>‹#›</a:t>
            </a:fld>
            <a:endParaRPr lang="en-US" dirty="0"/>
          </a:p>
        </p:txBody>
      </p:sp>
    </p:spTree>
    <p:extLst>
      <p:ext uri="{BB962C8B-B14F-4D97-AF65-F5344CB8AC3E}">
        <p14:creationId xmlns:p14="http://schemas.microsoft.com/office/powerpoint/2010/main" val="336752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86200" y="533400"/>
            <a:ext cx="21717000" cy="2321651"/>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5926457" y="65542163"/>
            <a:ext cx="53052343" cy="185389517"/>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527449" y="65542163"/>
            <a:ext cx="53052347" cy="185389517"/>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645920" y="40680643"/>
            <a:ext cx="7680960" cy="2336800"/>
          </a:xfrm>
          <a:prstGeom prst="rect">
            <a:avLst/>
          </a:prstGeom>
        </p:spPr>
        <p:txBody>
          <a:bodyPr lIns="91411" tIns="45701" rIns="91411" bIns="45701"/>
          <a:lstStyle/>
          <a:p>
            <a:fld id="{789B9D9D-28A2-4B5A-9067-BBA6331BE2FA}" type="datetimeFigureOut">
              <a:rPr lang="en-US" smtClean="0"/>
              <a:pPr/>
              <a:t>4/25/2019</a:t>
            </a:fld>
            <a:endParaRPr lang="en-US" dirty="0"/>
          </a:p>
        </p:txBody>
      </p:sp>
      <p:sp>
        <p:nvSpPr>
          <p:cNvPr id="6" name="Footer Placeholder 5"/>
          <p:cNvSpPr>
            <a:spLocks noGrp="1"/>
          </p:cNvSpPr>
          <p:nvPr>
            <p:ph type="ftr" sz="quarter" idx="11"/>
          </p:nvPr>
        </p:nvSpPr>
        <p:spPr>
          <a:xfrm>
            <a:off x="11247120" y="40680643"/>
            <a:ext cx="10424160" cy="2336800"/>
          </a:xfrm>
          <a:prstGeom prst="rect">
            <a:avLst/>
          </a:prstGeom>
        </p:spPr>
        <p:txBody>
          <a:bodyPr lIns="91411" tIns="45701" rIns="91411" bIns="45701"/>
          <a:lstStyle/>
          <a:p>
            <a:endParaRPr lang="en-US" dirty="0"/>
          </a:p>
        </p:txBody>
      </p:sp>
      <p:sp>
        <p:nvSpPr>
          <p:cNvPr id="7" name="Slide Number Placeholder 6"/>
          <p:cNvSpPr>
            <a:spLocks noGrp="1"/>
          </p:cNvSpPr>
          <p:nvPr>
            <p:ph type="sldNum" sz="quarter" idx="12"/>
          </p:nvPr>
        </p:nvSpPr>
        <p:spPr>
          <a:xfrm>
            <a:off x="23591520" y="40680643"/>
            <a:ext cx="7680960" cy="2336800"/>
          </a:xfrm>
          <a:prstGeom prst="rect">
            <a:avLst/>
          </a:prstGeom>
        </p:spPr>
        <p:txBody>
          <a:bodyPr lIns="91411" tIns="45701" rIns="91411" bIns="45701"/>
          <a:lstStyle/>
          <a:p>
            <a:fld id="{5E6E04FA-E5A2-4F74-BE1E-AD57527A07B3}" type="slidenum">
              <a:rPr lang="en-US" smtClean="0"/>
              <a:pPr/>
              <a:t>‹#›</a:t>
            </a:fld>
            <a:endParaRPr lang="en-US" dirty="0"/>
          </a:p>
        </p:txBody>
      </p:sp>
    </p:spTree>
    <p:extLst>
      <p:ext uri="{BB962C8B-B14F-4D97-AF65-F5344CB8AC3E}">
        <p14:creationId xmlns:p14="http://schemas.microsoft.com/office/powerpoint/2010/main" val="2088796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65972" y="457200"/>
            <a:ext cx="29606508" cy="2128518"/>
          </a:xfrm>
          <a:prstGeom prst="rect">
            <a:avLst/>
          </a:prstGeom>
        </p:spPr>
        <p:txBody>
          <a:bodyPr>
            <a:normAutofit/>
          </a:bodyPr>
          <a:lstStyle>
            <a:lvl1pPr>
              <a:defRPr sz="12500" baseline="0">
                <a:solidFill>
                  <a:srgbClr val="9ECC3C"/>
                </a:solidFill>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1645920" y="5710343"/>
            <a:ext cx="14544677" cy="3081075"/>
          </a:xfrm>
        </p:spPr>
        <p:txBody>
          <a:bodyPr anchor="ctr">
            <a:noAutofit/>
          </a:bodyPr>
          <a:lstStyle>
            <a:lvl1pPr marL="0" indent="0" algn="ctr">
              <a:buNone/>
              <a:defRPr sz="7200" b="1" baseline="0"/>
            </a:lvl1pPr>
            <a:lvl2pPr marL="2193859" indent="0">
              <a:buNone/>
              <a:defRPr sz="9600" b="1"/>
            </a:lvl2pPr>
            <a:lvl3pPr marL="4387718" indent="0">
              <a:buNone/>
              <a:defRPr sz="8600" b="1"/>
            </a:lvl3pPr>
            <a:lvl4pPr marL="6581578" indent="0">
              <a:buNone/>
              <a:defRPr sz="7700" b="1"/>
            </a:lvl4pPr>
            <a:lvl5pPr marL="8775432" indent="0">
              <a:buNone/>
              <a:defRPr sz="7700" b="1"/>
            </a:lvl5pPr>
            <a:lvl6pPr marL="10969286" indent="0">
              <a:buNone/>
              <a:defRPr sz="7700" b="1"/>
            </a:lvl6pPr>
            <a:lvl7pPr marL="13163146" indent="0">
              <a:buNone/>
              <a:defRPr sz="7700" b="1"/>
            </a:lvl7pPr>
            <a:lvl8pPr marL="15357005" indent="0">
              <a:buNone/>
              <a:defRPr sz="7700" b="1"/>
            </a:lvl8pPr>
            <a:lvl9pPr marL="17550864" indent="0">
              <a:buNone/>
              <a:defRPr sz="7700" b="1"/>
            </a:lvl9pPr>
          </a:lstStyle>
          <a:p>
            <a:pPr lvl="0"/>
            <a:r>
              <a:rPr lang="en-US" dirty="0"/>
              <a:t>Objectives, Challenges and Bench Marks</a:t>
            </a:r>
          </a:p>
        </p:txBody>
      </p:sp>
      <p:sp>
        <p:nvSpPr>
          <p:cNvPr id="4" name="Content Placeholder 3"/>
          <p:cNvSpPr>
            <a:spLocks noGrp="1"/>
          </p:cNvSpPr>
          <p:nvPr>
            <p:ph sz="half" idx="2"/>
          </p:nvPr>
        </p:nvSpPr>
        <p:spPr>
          <a:xfrm>
            <a:off x="1645920" y="8458201"/>
            <a:ext cx="14544677" cy="17602202"/>
          </a:xfrm>
          <a:ln>
            <a:solidFill>
              <a:srgbClr val="9ECC3C"/>
            </a:solidFill>
          </a:ln>
        </p:spPr>
        <p:txBody>
          <a:bodyPr>
            <a:normAutofit/>
          </a:bodyPr>
          <a:lstStyle>
            <a:lvl1pPr>
              <a:defRPr sz="8600"/>
            </a:lvl1pPr>
            <a:lvl2pPr marL="3565018" indent="-1371158">
              <a:buFont typeface="Arial" panose="020B0604020202020204" pitchFamily="34" charset="0"/>
              <a:buChar char="•"/>
              <a:defRPr sz="8200"/>
            </a:lvl2pPr>
            <a:lvl3pPr>
              <a:defRPr sz="7200"/>
            </a:lvl3pPr>
            <a:lvl4pPr marL="7678502" indent="-1096925">
              <a:buFont typeface="Arial" panose="020B0604020202020204" pitchFamily="34" charset="0"/>
              <a:buChar char="•"/>
              <a:defRPr sz="6700"/>
            </a:lvl4pPr>
            <a:lvl5pPr marL="9872362" indent="-1096925">
              <a:buFont typeface="Arial" panose="020B0604020202020204" pitchFamily="34" charset="0"/>
              <a:buChar char="•"/>
              <a:defRPr sz="6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16722095" y="5638803"/>
            <a:ext cx="14550390" cy="3258560"/>
          </a:xfrm>
        </p:spPr>
        <p:txBody>
          <a:bodyPr anchor="ctr">
            <a:noAutofit/>
          </a:bodyPr>
          <a:lstStyle>
            <a:lvl1pPr marL="0" indent="0" algn="ctr">
              <a:buNone/>
              <a:defRPr sz="7200" b="1" baseline="0"/>
            </a:lvl1pPr>
            <a:lvl2pPr marL="2193859" indent="0">
              <a:buNone/>
              <a:defRPr sz="9600" b="1"/>
            </a:lvl2pPr>
            <a:lvl3pPr marL="4387718" indent="0">
              <a:buNone/>
              <a:defRPr sz="8600" b="1"/>
            </a:lvl3pPr>
            <a:lvl4pPr marL="6581578" indent="0">
              <a:buNone/>
              <a:defRPr sz="7700" b="1"/>
            </a:lvl4pPr>
            <a:lvl5pPr marL="8775432" indent="0">
              <a:buNone/>
              <a:defRPr sz="7700" b="1"/>
            </a:lvl5pPr>
            <a:lvl6pPr marL="10969286" indent="0">
              <a:buNone/>
              <a:defRPr sz="7700" b="1"/>
            </a:lvl6pPr>
            <a:lvl7pPr marL="13163146" indent="0">
              <a:buNone/>
              <a:defRPr sz="7700" b="1"/>
            </a:lvl7pPr>
            <a:lvl8pPr marL="15357005" indent="0">
              <a:buNone/>
              <a:defRPr sz="7700" b="1"/>
            </a:lvl8pPr>
            <a:lvl9pPr marL="17550864" indent="0">
              <a:buNone/>
              <a:defRPr sz="7700" b="1"/>
            </a:lvl9pPr>
          </a:lstStyle>
          <a:p>
            <a:pPr lvl="0"/>
            <a:r>
              <a:rPr lang="en-US" dirty="0"/>
              <a:t>Activity and Accomplishments in Year 3</a:t>
            </a:r>
          </a:p>
        </p:txBody>
      </p:sp>
      <p:sp>
        <p:nvSpPr>
          <p:cNvPr id="6" name="Content Placeholder 5"/>
          <p:cNvSpPr>
            <a:spLocks noGrp="1"/>
          </p:cNvSpPr>
          <p:nvPr>
            <p:ph sz="quarter" idx="4"/>
          </p:nvPr>
        </p:nvSpPr>
        <p:spPr>
          <a:xfrm>
            <a:off x="16722095" y="8458211"/>
            <a:ext cx="14550390" cy="17602195"/>
          </a:xfrm>
          <a:ln>
            <a:solidFill>
              <a:srgbClr val="9ECC3C"/>
            </a:solidFill>
          </a:ln>
        </p:spPr>
        <p:txBody>
          <a:bodyPr>
            <a:normAutofit/>
          </a:bodyPr>
          <a:lstStyle>
            <a:lvl1pPr>
              <a:defRPr sz="8600"/>
            </a:lvl1pPr>
            <a:lvl2pPr marL="3565018" indent="-1371158">
              <a:buFont typeface="Arial" panose="020B0604020202020204" pitchFamily="34" charset="0"/>
              <a:buChar char="•"/>
              <a:defRPr sz="8200"/>
            </a:lvl2pPr>
            <a:lvl3pPr marL="5484643" indent="-1096925">
              <a:buFont typeface="Arial" panose="020B0604020202020204" pitchFamily="34" charset="0"/>
              <a:buChar char="•"/>
              <a:defRPr sz="7200"/>
            </a:lvl3pPr>
            <a:lvl4pPr marL="7678502" indent="-1096925">
              <a:buFont typeface="Arial" panose="020B0604020202020204" pitchFamily="34" charset="0"/>
              <a:buChar char="•"/>
              <a:defRPr sz="6700"/>
            </a:lvl4pPr>
            <a:lvl5pPr marL="9872362" indent="-1096925">
              <a:buFont typeface="Arial" panose="020B0604020202020204" pitchFamily="34" charset="0"/>
              <a:buChar char="•"/>
              <a:defRPr sz="6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half" idx="11"/>
          </p:nvPr>
        </p:nvSpPr>
        <p:spPr>
          <a:xfrm>
            <a:off x="1665972" y="27813008"/>
            <a:ext cx="29606508" cy="13563603"/>
          </a:xfrm>
          <a:ln>
            <a:solidFill>
              <a:srgbClr val="9ECC3C"/>
            </a:solidFill>
          </a:ln>
        </p:spPr>
        <p:txBody>
          <a:bodyPr>
            <a:normAutofit/>
          </a:bodyPr>
          <a:lstStyle>
            <a:lvl1pPr>
              <a:defRPr sz="8600"/>
            </a:lvl1pPr>
            <a:lvl2pPr marL="3565018" indent="-1371158">
              <a:buFont typeface="Arial" panose="020B0604020202020204" pitchFamily="34" charset="0"/>
              <a:buChar char="•"/>
              <a:defRPr sz="8200"/>
            </a:lvl2pPr>
            <a:lvl3pPr marL="5484643" indent="-1096925">
              <a:buFont typeface="Arial" panose="020B0604020202020204" pitchFamily="34" charset="0"/>
              <a:buChar char="•"/>
              <a:defRPr sz="7200"/>
            </a:lvl3pPr>
            <a:lvl4pPr marL="7678502" indent="-1096925">
              <a:buFont typeface="Arial" panose="020B0604020202020204" pitchFamily="34" charset="0"/>
              <a:buChar char="•"/>
              <a:defRPr sz="6700"/>
            </a:lvl4pPr>
            <a:lvl5pPr marL="9872362" indent="-1096925">
              <a:buFont typeface="Arial" panose="020B0604020202020204" pitchFamily="34" charset="0"/>
              <a:buChar char="•"/>
              <a:defRPr sz="6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4"/>
          <p:cNvSpPr>
            <a:spLocks noGrp="1"/>
          </p:cNvSpPr>
          <p:nvPr>
            <p:ph type="body" sz="quarter" idx="12"/>
          </p:nvPr>
        </p:nvSpPr>
        <p:spPr>
          <a:xfrm>
            <a:off x="1646237" y="2590806"/>
            <a:ext cx="29625926" cy="1447802"/>
          </a:xfrm>
        </p:spPr>
        <p:txBody>
          <a:bodyPr>
            <a:noAutofit/>
          </a:bodyPr>
          <a:lstStyle>
            <a:lvl1pPr marL="0" indent="0" algn="ctr">
              <a:buNone/>
              <a:defRPr sz="6700"/>
            </a:lvl1pPr>
          </a:lstStyle>
          <a:p>
            <a:pPr lvl="0"/>
            <a:r>
              <a:rPr lang="en-US"/>
              <a:t>Edit Master text styles</a:t>
            </a:r>
          </a:p>
        </p:txBody>
      </p:sp>
      <p:sp>
        <p:nvSpPr>
          <p:cNvPr id="16" name="Text Placeholder 14"/>
          <p:cNvSpPr>
            <a:spLocks noGrp="1"/>
          </p:cNvSpPr>
          <p:nvPr>
            <p:ph type="body" sz="quarter" idx="13"/>
          </p:nvPr>
        </p:nvSpPr>
        <p:spPr>
          <a:xfrm>
            <a:off x="1641910" y="4038601"/>
            <a:ext cx="29625926" cy="1447802"/>
          </a:xfrm>
        </p:spPr>
        <p:txBody>
          <a:bodyPr>
            <a:noAutofit/>
          </a:bodyPr>
          <a:lstStyle>
            <a:lvl1pPr marL="0" indent="0" algn="ctr">
              <a:buNone/>
              <a:defRPr sz="6700"/>
            </a:lvl1pPr>
          </a:lstStyle>
          <a:p>
            <a:pPr lvl="0"/>
            <a:r>
              <a:rPr lang="en-US"/>
              <a:t>Edit Master text styles</a:t>
            </a:r>
          </a:p>
        </p:txBody>
      </p:sp>
      <p:sp>
        <p:nvSpPr>
          <p:cNvPr id="18" name="Text Placeholder 17"/>
          <p:cNvSpPr>
            <a:spLocks noGrp="1"/>
          </p:cNvSpPr>
          <p:nvPr>
            <p:ph type="body" sz="quarter" idx="14" hasCustomPrompt="1"/>
          </p:nvPr>
        </p:nvSpPr>
        <p:spPr>
          <a:xfrm>
            <a:off x="1641474" y="26060403"/>
            <a:ext cx="29625926" cy="1904998"/>
          </a:xfrm>
        </p:spPr>
        <p:txBody>
          <a:bodyPr>
            <a:noAutofit/>
          </a:bodyPr>
          <a:lstStyle>
            <a:lvl1pPr marL="0" indent="0" algn="ctr">
              <a:buNone/>
              <a:defRPr sz="8600" b="1" baseline="0"/>
            </a:lvl1pPr>
          </a:lstStyle>
          <a:p>
            <a:pPr lvl="0"/>
            <a:r>
              <a:rPr lang="en-US" dirty="0"/>
              <a:t>Summary, Next Steps and Potential Impact</a:t>
            </a:r>
          </a:p>
        </p:txBody>
      </p:sp>
    </p:spTree>
    <p:extLst>
      <p:ext uri="{BB962C8B-B14F-4D97-AF65-F5344CB8AC3E}">
        <p14:creationId xmlns:p14="http://schemas.microsoft.com/office/powerpoint/2010/main" val="3336827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86200" y="533400"/>
            <a:ext cx="21717000" cy="2321651"/>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1645920" y="40680643"/>
            <a:ext cx="7680960" cy="2336800"/>
          </a:xfrm>
          <a:prstGeom prst="rect">
            <a:avLst/>
          </a:prstGeom>
        </p:spPr>
        <p:txBody>
          <a:bodyPr lIns="91411" tIns="45701" rIns="91411" bIns="45701"/>
          <a:lstStyle/>
          <a:p>
            <a:fld id="{789B9D9D-28A2-4B5A-9067-BBA6331BE2FA}" type="datetimeFigureOut">
              <a:rPr lang="en-US" smtClean="0"/>
              <a:pPr/>
              <a:t>4/25/2019</a:t>
            </a:fld>
            <a:endParaRPr lang="en-US" dirty="0"/>
          </a:p>
        </p:txBody>
      </p:sp>
      <p:sp>
        <p:nvSpPr>
          <p:cNvPr id="4" name="Footer Placeholder 3"/>
          <p:cNvSpPr>
            <a:spLocks noGrp="1"/>
          </p:cNvSpPr>
          <p:nvPr>
            <p:ph type="ftr" sz="quarter" idx="11"/>
          </p:nvPr>
        </p:nvSpPr>
        <p:spPr>
          <a:xfrm>
            <a:off x="11247120" y="40680643"/>
            <a:ext cx="10424160" cy="2336800"/>
          </a:xfrm>
          <a:prstGeom prst="rect">
            <a:avLst/>
          </a:prstGeom>
        </p:spPr>
        <p:txBody>
          <a:bodyPr lIns="91411" tIns="45701" rIns="91411" bIns="45701"/>
          <a:lstStyle/>
          <a:p>
            <a:endParaRPr lang="en-US" dirty="0"/>
          </a:p>
        </p:txBody>
      </p:sp>
      <p:sp>
        <p:nvSpPr>
          <p:cNvPr id="5" name="Slide Number Placeholder 4"/>
          <p:cNvSpPr>
            <a:spLocks noGrp="1"/>
          </p:cNvSpPr>
          <p:nvPr>
            <p:ph type="sldNum" sz="quarter" idx="12"/>
          </p:nvPr>
        </p:nvSpPr>
        <p:spPr>
          <a:xfrm>
            <a:off x="23591520" y="40680643"/>
            <a:ext cx="7680960" cy="2336800"/>
          </a:xfrm>
          <a:prstGeom prst="rect">
            <a:avLst/>
          </a:prstGeom>
        </p:spPr>
        <p:txBody>
          <a:bodyPr lIns="91411" tIns="45701" rIns="91411" bIns="45701"/>
          <a:lstStyle/>
          <a:p>
            <a:fld id="{5E6E04FA-E5A2-4F74-BE1E-AD57527A07B3}" type="slidenum">
              <a:rPr lang="en-US" smtClean="0"/>
              <a:pPr/>
              <a:t>‹#›</a:t>
            </a:fld>
            <a:endParaRPr lang="en-US" dirty="0"/>
          </a:p>
        </p:txBody>
      </p:sp>
    </p:spTree>
    <p:extLst>
      <p:ext uri="{BB962C8B-B14F-4D97-AF65-F5344CB8AC3E}">
        <p14:creationId xmlns:p14="http://schemas.microsoft.com/office/powerpoint/2010/main" val="1220275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1"/>
          <p:cNvSpPr>
            <a:spLocks noGrp="1"/>
          </p:cNvSpPr>
          <p:nvPr>
            <p:ph type="title"/>
          </p:nvPr>
        </p:nvSpPr>
        <p:spPr>
          <a:xfrm>
            <a:off x="1665972" y="457200"/>
            <a:ext cx="29606508" cy="2128518"/>
          </a:xfrm>
          <a:prstGeom prst="rect">
            <a:avLst/>
          </a:prstGeom>
        </p:spPr>
        <p:txBody>
          <a:bodyPr>
            <a:normAutofit/>
          </a:bodyPr>
          <a:lstStyle>
            <a:lvl1pPr>
              <a:defRPr sz="12500" baseline="0">
                <a:solidFill>
                  <a:srgbClr val="9ECC3C"/>
                </a:solidFill>
              </a:defRPr>
            </a:lvl1pPr>
          </a:lstStyle>
          <a:p>
            <a:r>
              <a:rPr lang="en-US"/>
              <a:t>Click to edit Master title style</a:t>
            </a:r>
            <a:endParaRPr lang="en-US" dirty="0"/>
          </a:p>
        </p:txBody>
      </p:sp>
      <p:sp>
        <p:nvSpPr>
          <p:cNvPr id="6" name="Text Placeholder 2"/>
          <p:cNvSpPr>
            <a:spLocks noGrp="1"/>
          </p:cNvSpPr>
          <p:nvPr>
            <p:ph type="body" idx="1" hasCustomPrompt="1"/>
          </p:nvPr>
        </p:nvSpPr>
        <p:spPr>
          <a:xfrm>
            <a:off x="1645926" y="5710349"/>
            <a:ext cx="29621480" cy="1528653"/>
          </a:xfrm>
        </p:spPr>
        <p:txBody>
          <a:bodyPr anchor="ctr">
            <a:noAutofit/>
          </a:bodyPr>
          <a:lstStyle>
            <a:lvl1pPr marL="0" indent="0" algn="ctr">
              <a:buNone/>
              <a:defRPr sz="7200" b="1" baseline="0"/>
            </a:lvl1pPr>
            <a:lvl2pPr marL="2193859" indent="0">
              <a:buNone/>
              <a:defRPr sz="9600" b="1"/>
            </a:lvl2pPr>
            <a:lvl3pPr marL="4387718" indent="0">
              <a:buNone/>
              <a:defRPr sz="8600" b="1"/>
            </a:lvl3pPr>
            <a:lvl4pPr marL="6581578" indent="0">
              <a:buNone/>
              <a:defRPr sz="7700" b="1"/>
            </a:lvl4pPr>
            <a:lvl5pPr marL="8775432" indent="0">
              <a:buNone/>
              <a:defRPr sz="7700" b="1"/>
            </a:lvl5pPr>
            <a:lvl6pPr marL="10969286" indent="0">
              <a:buNone/>
              <a:defRPr sz="7700" b="1"/>
            </a:lvl6pPr>
            <a:lvl7pPr marL="13163146" indent="0">
              <a:buNone/>
              <a:defRPr sz="7700" b="1"/>
            </a:lvl7pPr>
            <a:lvl8pPr marL="15357005" indent="0">
              <a:buNone/>
              <a:defRPr sz="7700" b="1"/>
            </a:lvl8pPr>
            <a:lvl9pPr marL="17550864" indent="0">
              <a:buNone/>
              <a:defRPr sz="7700" b="1"/>
            </a:lvl9pPr>
          </a:lstStyle>
          <a:p>
            <a:pPr lvl="0"/>
            <a:r>
              <a:rPr lang="en-US" dirty="0"/>
              <a:t>Objectives, Challenges and Bench Marks</a:t>
            </a:r>
          </a:p>
        </p:txBody>
      </p:sp>
      <p:sp>
        <p:nvSpPr>
          <p:cNvPr id="7" name="Content Placeholder 3"/>
          <p:cNvSpPr>
            <a:spLocks noGrp="1"/>
          </p:cNvSpPr>
          <p:nvPr>
            <p:ph sz="half" idx="2"/>
          </p:nvPr>
        </p:nvSpPr>
        <p:spPr>
          <a:xfrm>
            <a:off x="1673998" y="7462947"/>
            <a:ext cx="29621480" cy="7696198"/>
          </a:xfrm>
          <a:ln>
            <a:solidFill>
              <a:srgbClr val="9ECC3C"/>
            </a:solidFill>
          </a:ln>
        </p:spPr>
        <p:txBody>
          <a:bodyPr>
            <a:normAutofit/>
          </a:bodyPr>
          <a:lstStyle>
            <a:lvl1pPr>
              <a:defRPr sz="8600"/>
            </a:lvl1pPr>
            <a:lvl2pPr marL="3565018" indent="-1371158">
              <a:buFont typeface="Arial" panose="020B0604020202020204" pitchFamily="34" charset="0"/>
              <a:buChar char="•"/>
              <a:defRPr sz="8200"/>
            </a:lvl2pPr>
            <a:lvl3pPr>
              <a:defRPr sz="7200"/>
            </a:lvl3pPr>
            <a:lvl4pPr marL="7678502" indent="-1096925">
              <a:buFont typeface="Arial" panose="020B0604020202020204" pitchFamily="34" charset="0"/>
              <a:buChar char="•"/>
              <a:defRPr sz="6700"/>
            </a:lvl4pPr>
            <a:lvl5pPr marL="9872362" indent="-1096925">
              <a:buFont typeface="Arial" panose="020B0604020202020204" pitchFamily="34" charset="0"/>
              <a:buChar char="•"/>
              <a:defRPr sz="6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4"/>
          <p:cNvSpPr>
            <a:spLocks noGrp="1"/>
          </p:cNvSpPr>
          <p:nvPr>
            <p:ph type="body" sz="quarter" idx="3" hasCustomPrompt="1"/>
          </p:nvPr>
        </p:nvSpPr>
        <p:spPr>
          <a:xfrm>
            <a:off x="1641479" y="15159152"/>
            <a:ext cx="29653996" cy="2290656"/>
          </a:xfrm>
        </p:spPr>
        <p:txBody>
          <a:bodyPr anchor="ctr">
            <a:noAutofit/>
          </a:bodyPr>
          <a:lstStyle>
            <a:lvl1pPr marL="0" indent="0" algn="ctr">
              <a:buNone/>
              <a:defRPr sz="7200" b="1" baseline="0"/>
            </a:lvl1pPr>
            <a:lvl2pPr marL="2193859" indent="0">
              <a:buNone/>
              <a:defRPr sz="9600" b="1"/>
            </a:lvl2pPr>
            <a:lvl3pPr marL="4387718" indent="0">
              <a:buNone/>
              <a:defRPr sz="8600" b="1"/>
            </a:lvl3pPr>
            <a:lvl4pPr marL="6581578" indent="0">
              <a:buNone/>
              <a:defRPr sz="7700" b="1"/>
            </a:lvl4pPr>
            <a:lvl5pPr marL="8775432" indent="0">
              <a:buNone/>
              <a:defRPr sz="7700" b="1"/>
            </a:lvl5pPr>
            <a:lvl6pPr marL="10969286" indent="0">
              <a:buNone/>
              <a:defRPr sz="7700" b="1"/>
            </a:lvl6pPr>
            <a:lvl7pPr marL="13163146" indent="0">
              <a:buNone/>
              <a:defRPr sz="7700" b="1"/>
            </a:lvl7pPr>
            <a:lvl8pPr marL="15357005" indent="0">
              <a:buNone/>
              <a:defRPr sz="7700" b="1"/>
            </a:lvl8pPr>
            <a:lvl9pPr marL="17550864" indent="0">
              <a:buNone/>
              <a:defRPr sz="7700" b="1"/>
            </a:lvl9pPr>
          </a:lstStyle>
          <a:p>
            <a:pPr lvl="0"/>
            <a:r>
              <a:rPr lang="en-US" dirty="0"/>
              <a:t>Activity and Accomplishments in Year 3</a:t>
            </a:r>
          </a:p>
        </p:txBody>
      </p:sp>
      <p:sp>
        <p:nvSpPr>
          <p:cNvPr id="9" name="Content Placeholder 5"/>
          <p:cNvSpPr>
            <a:spLocks noGrp="1"/>
          </p:cNvSpPr>
          <p:nvPr>
            <p:ph sz="quarter" idx="4"/>
          </p:nvPr>
        </p:nvSpPr>
        <p:spPr>
          <a:xfrm>
            <a:off x="1665978" y="17449799"/>
            <a:ext cx="29601428" cy="8610598"/>
          </a:xfrm>
          <a:ln>
            <a:solidFill>
              <a:srgbClr val="9ECC3C"/>
            </a:solidFill>
          </a:ln>
        </p:spPr>
        <p:txBody>
          <a:bodyPr>
            <a:normAutofit/>
          </a:bodyPr>
          <a:lstStyle>
            <a:lvl1pPr>
              <a:defRPr sz="8600"/>
            </a:lvl1pPr>
            <a:lvl2pPr marL="3565018" indent="-1371158">
              <a:buFont typeface="Arial" panose="020B0604020202020204" pitchFamily="34" charset="0"/>
              <a:buChar char="•"/>
              <a:defRPr sz="8200"/>
            </a:lvl2pPr>
            <a:lvl3pPr marL="5484643" indent="-1096925">
              <a:buFont typeface="Arial" panose="020B0604020202020204" pitchFamily="34" charset="0"/>
              <a:buChar char="•"/>
              <a:defRPr sz="7200"/>
            </a:lvl3pPr>
            <a:lvl4pPr marL="7678502" indent="-1096925">
              <a:buFont typeface="Arial" panose="020B0604020202020204" pitchFamily="34" charset="0"/>
              <a:buChar char="•"/>
              <a:defRPr sz="6700"/>
            </a:lvl4pPr>
            <a:lvl5pPr marL="9872362" indent="-1096925">
              <a:buFont typeface="Arial" panose="020B0604020202020204" pitchFamily="34" charset="0"/>
              <a:buChar char="•"/>
              <a:defRPr sz="6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665972" y="27813008"/>
            <a:ext cx="29606508" cy="13563603"/>
          </a:xfrm>
          <a:ln>
            <a:solidFill>
              <a:srgbClr val="9ECC3C"/>
            </a:solidFill>
          </a:ln>
        </p:spPr>
        <p:txBody>
          <a:bodyPr>
            <a:normAutofit/>
          </a:bodyPr>
          <a:lstStyle>
            <a:lvl1pPr>
              <a:defRPr sz="8600"/>
            </a:lvl1pPr>
            <a:lvl2pPr marL="3565018" indent="-1371158">
              <a:buFont typeface="Arial" panose="020B0604020202020204" pitchFamily="34" charset="0"/>
              <a:buChar char="•"/>
              <a:defRPr sz="8200"/>
            </a:lvl2pPr>
            <a:lvl3pPr marL="5484643" indent="-1096925">
              <a:buFont typeface="Arial" panose="020B0604020202020204" pitchFamily="34" charset="0"/>
              <a:buChar char="•"/>
              <a:defRPr sz="7200"/>
            </a:lvl3pPr>
            <a:lvl4pPr marL="7678502" indent="-1096925">
              <a:buFont typeface="Arial" panose="020B0604020202020204" pitchFamily="34" charset="0"/>
              <a:buChar char="•"/>
              <a:defRPr sz="6700"/>
            </a:lvl4pPr>
            <a:lvl5pPr marL="9872362" indent="-1096925">
              <a:buFont typeface="Arial" panose="020B0604020202020204" pitchFamily="34" charset="0"/>
              <a:buChar char="•"/>
              <a:defRPr sz="6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4"/>
          <p:cNvSpPr>
            <a:spLocks noGrp="1"/>
          </p:cNvSpPr>
          <p:nvPr>
            <p:ph type="body" sz="quarter" idx="12"/>
          </p:nvPr>
        </p:nvSpPr>
        <p:spPr>
          <a:xfrm>
            <a:off x="1646237" y="2590806"/>
            <a:ext cx="29625926" cy="1447802"/>
          </a:xfrm>
        </p:spPr>
        <p:txBody>
          <a:bodyPr>
            <a:noAutofit/>
          </a:bodyPr>
          <a:lstStyle>
            <a:lvl1pPr marL="0" indent="0" algn="ctr">
              <a:buNone/>
              <a:defRPr sz="6700"/>
            </a:lvl1pPr>
          </a:lstStyle>
          <a:p>
            <a:pPr lvl="0"/>
            <a:r>
              <a:rPr lang="en-US"/>
              <a:t>Edit Master text styles</a:t>
            </a:r>
          </a:p>
        </p:txBody>
      </p:sp>
      <p:sp>
        <p:nvSpPr>
          <p:cNvPr id="12" name="Text Placeholder 14"/>
          <p:cNvSpPr>
            <a:spLocks noGrp="1"/>
          </p:cNvSpPr>
          <p:nvPr>
            <p:ph type="body" sz="quarter" idx="13"/>
          </p:nvPr>
        </p:nvSpPr>
        <p:spPr>
          <a:xfrm>
            <a:off x="1641910" y="4038601"/>
            <a:ext cx="29625926" cy="1447802"/>
          </a:xfrm>
        </p:spPr>
        <p:txBody>
          <a:bodyPr>
            <a:noAutofit/>
          </a:bodyPr>
          <a:lstStyle>
            <a:lvl1pPr marL="0" indent="0" algn="ctr">
              <a:buNone/>
              <a:defRPr sz="6700"/>
            </a:lvl1pPr>
          </a:lstStyle>
          <a:p>
            <a:pPr lvl="0"/>
            <a:r>
              <a:rPr lang="en-US"/>
              <a:t>Edit Master text styles</a:t>
            </a:r>
          </a:p>
        </p:txBody>
      </p:sp>
      <p:sp>
        <p:nvSpPr>
          <p:cNvPr id="13" name="Text Placeholder 17"/>
          <p:cNvSpPr>
            <a:spLocks noGrp="1"/>
          </p:cNvSpPr>
          <p:nvPr>
            <p:ph type="body" sz="quarter" idx="14" hasCustomPrompt="1"/>
          </p:nvPr>
        </p:nvSpPr>
        <p:spPr>
          <a:xfrm>
            <a:off x="1641474" y="26060403"/>
            <a:ext cx="29625926" cy="1904998"/>
          </a:xfrm>
        </p:spPr>
        <p:txBody>
          <a:bodyPr>
            <a:noAutofit/>
          </a:bodyPr>
          <a:lstStyle>
            <a:lvl1pPr marL="0" indent="0" algn="ctr">
              <a:buNone/>
              <a:defRPr sz="8600" b="1" baseline="0"/>
            </a:lvl1pPr>
          </a:lstStyle>
          <a:p>
            <a:pPr lvl="0"/>
            <a:r>
              <a:rPr lang="en-US" dirty="0"/>
              <a:t>Summary, Next Steps and Potential Impact</a:t>
            </a:r>
          </a:p>
        </p:txBody>
      </p:sp>
    </p:spTree>
    <p:extLst>
      <p:ext uri="{BB962C8B-B14F-4D97-AF65-F5344CB8AC3E}">
        <p14:creationId xmlns:p14="http://schemas.microsoft.com/office/powerpoint/2010/main" val="349710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Title 1"/>
          <p:cNvSpPr>
            <a:spLocks noGrp="1"/>
          </p:cNvSpPr>
          <p:nvPr>
            <p:ph type="title"/>
          </p:nvPr>
        </p:nvSpPr>
        <p:spPr>
          <a:xfrm>
            <a:off x="1665972" y="457200"/>
            <a:ext cx="29606508" cy="2128518"/>
          </a:xfrm>
          <a:prstGeom prst="rect">
            <a:avLst/>
          </a:prstGeom>
        </p:spPr>
        <p:txBody>
          <a:bodyPr>
            <a:normAutofit/>
          </a:bodyPr>
          <a:lstStyle>
            <a:lvl1pPr>
              <a:defRPr sz="12500" baseline="0">
                <a:solidFill>
                  <a:srgbClr val="9ECC3C"/>
                </a:solidFill>
              </a:defRPr>
            </a:lvl1pPr>
          </a:lstStyle>
          <a:p>
            <a:r>
              <a:rPr lang="en-US"/>
              <a:t>Click to edit Master title style</a:t>
            </a:r>
            <a:endParaRPr lang="en-US" dirty="0"/>
          </a:p>
        </p:txBody>
      </p:sp>
      <p:sp>
        <p:nvSpPr>
          <p:cNvPr id="9" name="Text Placeholder 2"/>
          <p:cNvSpPr>
            <a:spLocks noGrp="1"/>
          </p:cNvSpPr>
          <p:nvPr>
            <p:ph type="body" idx="1" hasCustomPrompt="1"/>
          </p:nvPr>
        </p:nvSpPr>
        <p:spPr>
          <a:xfrm>
            <a:off x="1645920" y="5557946"/>
            <a:ext cx="14544677" cy="3081075"/>
          </a:xfrm>
        </p:spPr>
        <p:txBody>
          <a:bodyPr anchor="ctr">
            <a:noAutofit/>
          </a:bodyPr>
          <a:lstStyle>
            <a:lvl1pPr marL="0" indent="0" algn="ctr">
              <a:buNone/>
              <a:defRPr sz="7200" b="1" baseline="0"/>
            </a:lvl1pPr>
            <a:lvl2pPr marL="2193859" indent="0">
              <a:buNone/>
              <a:defRPr sz="9600" b="1"/>
            </a:lvl2pPr>
            <a:lvl3pPr marL="4387718" indent="0">
              <a:buNone/>
              <a:defRPr sz="8600" b="1"/>
            </a:lvl3pPr>
            <a:lvl4pPr marL="6581578" indent="0">
              <a:buNone/>
              <a:defRPr sz="7700" b="1"/>
            </a:lvl4pPr>
            <a:lvl5pPr marL="8775432" indent="0">
              <a:buNone/>
              <a:defRPr sz="7700" b="1"/>
            </a:lvl5pPr>
            <a:lvl6pPr marL="10969286" indent="0">
              <a:buNone/>
              <a:defRPr sz="7700" b="1"/>
            </a:lvl6pPr>
            <a:lvl7pPr marL="13163146" indent="0">
              <a:buNone/>
              <a:defRPr sz="7700" b="1"/>
            </a:lvl7pPr>
            <a:lvl8pPr marL="15357005" indent="0">
              <a:buNone/>
              <a:defRPr sz="7700" b="1"/>
            </a:lvl8pPr>
            <a:lvl9pPr marL="17550864" indent="0">
              <a:buNone/>
              <a:defRPr sz="7700" b="1"/>
            </a:lvl9pPr>
          </a:lstStyle>
          <a:p>
            <a:pPr lvl="0"/>
            <a:r>
              <a:rPr lang="en-US" dirty="0"/>
              <a:t>Objectives, Challenges and Bench Marks</a:t>
            </a:r>
          </a:p>
        </p:txBody>
      </p:sp>
      <p:sp>
        <p:nvSpPr>
          <p:cNvPr id="10" name="Content Placeholder 3"/>
          <p:cNvSpPr>
            <a:spLocks noGrp="1"/>
          </p:cNvSpPr>
          <p:nvPr>
            <p:ph sz="half" idx="2"/>
          </p:nvPr>
        </p:nvSpPr>
        <p:spPr>
          <a:xfrm>
            <a:off x="1645920" y="8305814"/>
            <a:ext cx="14544677" cy="7772397"/>
          </a:xfrm>
          <a:ln>
            <a:solidFill>
              <a:srgbClr val="9ECC3C"/>
            </a:solidFill>
          </a:ln>
        </p:spPr>
        <p:txBody>
          <a:bodyPr>
            <a:normAutofit/>
          </a:bodyPr>
          <a:lstStyle>
            <a:lvl1pPr>
              <a:defRPr sz="8600"/>
            </a:lvl1pPr>
            <a:lvl2pPr marL="3565018" indent="-1371158">
              <a:buFont typeface="Arial" panose="020B0604020202020204" pitchFamily="34" charset="0"/>
              <a:buChar char="•"/>
              <a:defRPr sz="8200"/>
            </a:lvl2pPr>
            <a:lvl3pPr>
              <a:defRPr sz="7200"/>
            </a:lvl3pPr>
            <a:lvl4pPr marL="7678502" indent="-1096925">
              <a:buFont typeface="Arial" panose="020B0604020202020204" pitchFamily="34" charset="0"/>
              <a:buChar char="•"/>
              <a:defRPr sz="6700"/>
            </a:lvl4pPr>
            <a:lvl5pPr marL="9872362" indent="-1096925">
              <a:buFont typeface="Arial" panose="020B0604020202020204" pitchFamily="34" charset="0"/>
              <a:buChar char="•"/>
              <a:defRPr sz="6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p:txBody>
      </p:sp>
      <p:sp>
        <p:nvSpPr>
          <p:cNvPr id="11" name="Text Placeholder 4"/>
          <p:cNvSpPr>
            <a:spLocks noGrp="1"/>
          </p:cNvSpPr>
          <p:nvPr>
            <p:ph type="body" sz="quarter" idx="3" hasCustomPrompt="1"/>
          </p:nvPr>
        </p:nvSpPr>
        <p:spPr>
          <a:xfrm>
            <a:off x="16722095" y="5486400"/>
            <a:ext cx="14550390" cy="3258560"/>
          </a:xfrm>
        </p:spPr>
        <p:txBody>
          <a:bodyPr anchor="ctr">
            <a:noAutofit/>
          </a:bodyPr>
          <a:lstStyle>
            <a:lvl1pPr marL="0" indent="0" algn="ctr">
              <a:buNone/>
              <a:defRPr sz="7200" b="1" baseline="0"/>
            </a:lvl1pPr>
            <a:lvl2pPr marL="2193859" indent="0">
              <a:buNone/>
              <a:defRPr sz="9600" b="1"/>
            </a:lvl2pPr>
            <a:lvl3pPr marL="4387718" indent="0">
              <a:buNone/>
              <a:defRPr sz="8600" b="1"/>
            </a:lvl3pPr>
            <a:lvl4pPr marL="6581578" indent="0">
              <a:buNone/>
              <a:defRPr sz="7700" b="1"/>
            </a:lvl4pPr>
            <a:lvl5pPr marL="8775432" indent="0">
              <a:buNone/>
              <a:defRPr sz="7700" b="1"/>
            </a:lvl5pPr>
            <a:lvl6pPr marL="10969286" indent="0">
              <a:buNone/>
              <a:defRPr sz="7700" b="1"/>
            </a:lvl6pPr>
            <a:lvl7pPr marL="13163146" indent="0">
              <a:buNone/>
              <a:defRPr sz="7700" b="1"/>
            </a:lvl7pPr>
            <a:lvl8pPr marL="15357005" indent="0">
              <a:buNone/>
              <a:defRPr sz="7700" b="1"/>
            </a:lvl8pPr>
            <a:lvl9pPr marL="17550864" indent="0">
              <a:buNone/>
              <a:defRPr sz="7700" b="1"/>
            </a:lvl9pPr>
          </a:lstStyle>
          <a:p>
            <a:pPr lvl="0"/>
            <a:r>
              <a:rPr lang="en-US" dirty="0"/>
              <a:t>Activity and Accomplishments in Year 3</a:t>
            </a:r>
          </a:p>
        </p:txBody>
      </p:sp>
      <p:sp>
        <p:nvSpPr>
          <p:cNvPr id="12" name="Content Placeholder 5"/>
          <p:cNvSpPr>
            <a:spLocks noGrp="1"/>
          </p:cNvSpPr>
          <p:nvPr>
            <p:ph sz="quarter" idx="4"/>
          </p:nvPr>
        </p:nvSpPr>
        <p:spPr>
          <a:xfrm>
            <a:off x="16722095" y="8305814"/>
            <a:ext cx="14550390" cy="7772397"/>
          </a:xfrm>
          <a:ln>
            <a:solidFill>
              <a:srgbClr val="9ECC3C"/>
            </a:solidFill>
          </a:ln>
        </p:spPr>
        <p:txBody>
          <a:bodyPr>
            <a:normAutofit/>
          </a:bodyPr>
          <a:lstStyle>
            <a:lvl1pPr>
              <a:defRPr sz="8600"/>
            </a:lvl1pPr>
            <a:lvl2pPr marL="3565018" indent="-1371158">
              <a:buFont typeface="Arial" panose="020B0604020202020204" pitchFamily="34" charset="0"/>
              <a:buChar char="•"/>
              <a:defRPr sz="8200"/>
            </a:lvl2pPr>
            <a:lvl3pPr marL="5484643" indent="-1096925">
              <a:buFont typeface="Arial" panose="020B0604020202020204" pitchFamily="34" charset="0"/>
              <a:buChar char="•"/>
              <a:defRPr sz="7200"/>
            </a:lvl3pPr>
            <a:lvl4pPr marL="7678502" indent="-1096925">
              <a:buFont typeface="Arial" panose="020B0604020202020204" pitchFamily="34" charset="0"/>
              <a:buChar char="•"/>
              <a:defRPr sz="6700"/>
            </a:lvl4pPr>
            <a:lvl5pPr marL="9872362" indent="-1096925">
              <a:buFont typeface="Arial" panose="020B0604020202020204" pitchFamily="34" charset="0"/>
              <a:buChar char="•"/>
              <a:defRPr sz="6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11"/>
          </p:nvPr>
        </p:nvSpPr>
        <p:spPr>
          <a:xfrm>
            <a:off x="1665972" y="27813008"/>
            <a:ext cx="29606508" cy="13563603"/>
          </a:xfrm>
          <a:ln>
            <a:solidFill>
              <a:srgbClr val="9ECC3C"/>
            </a:solidFill>
          </a:ln>
        </p:spPr>
        <p:txBody>
          <a:bodyPr>
            <a:normAutofit/>
          </a:bodyPr>
          <a:lstStyle>
            <a:lvl1pPr>
              <a:defRPr sz="8600"/>
            </a:lvl1pPr>
            <a:lvl2pPr marL="3565018" indent="-1371158">
              <a:buFont typeface="Arial" panose="020B0604020202020204" pitchFamily="34" charset="0"/>
              <a:buChar char="•"/>
              <a:defRPr sz="8200"/>
            </a:lvl2pPr>
            <a:lvl3pPr marL="5484643" indent="-1096925">
              <a:buFont typeface="Arial" panose="020B0604020202020204" pitchFamily="34" charset="0"/>
              <a:buChar char="•"/>
              <a:defRPr sz="7200"/>
            </a:lvl3pPr>
            <a:lvl4pPr marL="7678502" indent="-1096925">
              <a:buFont typeface="Arial" panose="020B0604020202020204" pitchFamily="34" charset="0"/>
              <a:buChar char="•"/>
              <a:defRPr sz="6700"/>
            </a:lvl4pPr>
            <a:lvl5pPr marL="9872362" indent="-1096925">
              <a:buFont typeface="Arial" panose="020B0604020202020204" pitchFamily="34" charset="0"/>
              <a:buChar char="•"/>
              <a:defRPr sz="6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4"/>
          <p:cNvSpPr>
            <a:spLocks noGrp="1"/>
          </p:cNvSpPr>
          <p:nvPr>
            <p:ph type="body" sz="quarter" idx="12"/>
          </p:nvPr>
        </p:nvSpPr>
        <p:spPr>
          <a:xfrm>
            <a:off x="1646237" y="2590806"/>
            <a:ext cx="29625926" cy="1447802"/>
          </a:xfrm>
        </p:spPr>
        <p:txBody>
          <a:bodyPr>
            <a:noAutofit/>
          </a:bodyPr>
          <a:lstStyle>
            <a:lvl1pPr marL="0" indent="0" algn="ctr">
              <a:buNone/>
              <a:defRPr sz="6700"/>
            </a:lvl1pPr>
          </a:lstStyle>
          <a:p>
            <a:pPr lvl="0"/>
            <a:r>
              <a:rPr lang="en-US"/>
              <a:t>Edit Master text styles</a:t>
            </a:r>
          </a:p>
        </p:txBody>
      </p:sp>
      <p:sp>
        <p:nvSpPr>
          <p:cNvPr id="15" name="Text Placeholder 14"/>
          <p:cNvSpPr>
            <a:spLocks noGrp="1"/>
          </p:cNvSpPr>
          <p:nvPr>
            <p:ph type="body" sz="quarter" idx="13"/>
          </p:nvPr>
        </p:nvSpPr>
        <p:spPr>
          <a:xfrm>
            <a:off x="1641910" y="4038601"/>
            <a:ext cx="29625926" cy="1447802"/>
          </a:xfrm>
        </p:spPr>
        <p:txBody>
          <a:bodyPr>
            <a:noAutofit/>
          </a:bodyPr>
          <a:lstStyle>
            <a:lvl1pPr marL="0" indent="0" algn="ctr">
              <a:buNone/>
              <a:defRPr sz="6700"/>
            </a:lvl1pPr>
          </a:lstStyle>
          <a:p>
            <a:pPr lvl="0"/>
            <a:r>
              <a:rPr lang="en-US"/>
              <a:t>Edit Master text styles</a:t>
            </a:r>
          </a:p>
        </p:txBody>
      </p:sp>
      <p:sp>
        <p:nvSpPr>
          <p:cNvPr id="16" name="Text Placeholder 17"/>
          <p:cNvSpPr>
            <a:spLocks noGrp="1"/>
          </p:cNvSpPr>
          <p:nvPr>
            <p:ph type="body" sz="quarter" idx="14" hasCustomPrompt="1"/>
          </p:nvPr>
        </p:nvSpPr>
        <p:spPr>
          <a:xfrm>
            <a:off x="1641474" y="26212800"/>
            <a:ext cx="29625926" cy="1904998"/>
          </a:xfrm>
        </p:spPr>
        <p:txBody>
          <a:bodyPr>
            <a:noAutofit/>
          </a:bodyPr>
          <a:lstStyle>
            <a:lvl1pPr marL="0" indent="0" algn="ctr">
              <a:buNone/>
              <a:defRPr sz="8600" b="1" baseline="0"/>
            </a:lvl1pPr>
          </a:lstStyle>
          <a:p>
            <a:pPr lvl="0"/>
            <a:r>
              <a:rPr lang="en-US" dirty="0"/>
              <a:t>Summary, Next Steps and Potential Impact</a:t>
            </a:r>
          </a:p>
        </p:txBody>
      </p:sp>
      <p:sp>
        <p:nvSpPr>
          <p:cNvPr id="17" name="Text Placeholder 2"/>
          <p:cNvSpPr>
            <a:spLocks noGrp="1"/>
          </p:cNvSpPr>
          <p:nvPr>
            <p:ph type="body" idx="15" hasCustomPrompt="1"/>
          </p:nvPr>
        </p:nvSpPr>
        <p:spPr>
          <a:xfrm>
            <a:off x="1645920" y="16373261"/>
            <a:ext cx="14544677" cy="3081075"/>
          </a:xfrm>
        </p:spPr>
        <p:txBody>
          <a:bodyPr anchor="ctr">
            <a:noAutofit/>
          </a:bodyPr>
          <a:lstStyle>
            <a:lvl1pPr marL="0" indent="0" algn="ctr">
              <a:buNone/>
              <a:defRPr sz="7200" b="1" baseline="0"/>
            </a:lvl1pPr>
            <a:lvl2pPr marL="2193859" indent="0">
              <a:buNone/>
              <a:defRPr sz="9600" b="1"/>
            </a:lvl2pPr>
            <a:lvl3pPr marL="4387718" indent="0">
              <a:buNone/>
              <a:defRPr sz="8600" b="1"/>
            </a:lvl3pPr>
            <a:lvl4pPr marL="6581578" indent="0">
              <a:buNone/>
              <a:defRPr sz="7700" b="1"/>
            </a:lvl4pPr>
            <a:lvl5pPr marL="8775432" indent="0">
              <a:buNone/>
              <a:defRPr sz="7700" b="1"/>
            </a:lvl5pPr>
            <a:lvl6pPr marL="10969286" indent="0">
              <a:buNone/>
              <a:defRPr sz="7700" b="1"/>
            </a:lvl6pPr>
            <a:lvl7pPr marL="13163146" indent="0">
              <a:buNone/>
              <a:defRPr sz="7700" b="1"/>
            </a:lvl7pPr>
            <a:lvl8pPr marL="15357005" indent="0">
              <a:buNone/>
              <a:defRPr sz="7700" b="1"/>
            </a:lvl8pPr>
            <a:lvl9pPr marL="17550864" indent="0">
              <a:buNone/>
              <a:defRPr sz="7700" b="1"/>
            </a:lvl9pPr>
          </a:lstStyle>
          <a:p>
            <a:pPr lvl="0"/>
            <a:r>
              <a:rPr lang="en-US" dirty="0"/>
              <a:t>Objectives, Challenges and Bench Marks</a:t>
            </a:r>
          </a:p>
        </p:txBody>
      </p:sp>
      <p:sp>
        <p:nvSpPr>
          <p:cNvPr id="18" name="Content Placeholder 3"/>
          <p:cNvSpPr>
            <a:spLocks noGrp="1"/>
          </p:cNvSpPr>
          <p:nvPr>
            <p:ph sz="half" idx="16"/>
          </p:nvPr>
        </p:nvSpPr>
        <p:spPr>
          <a:xfrm>
            <a:off x="1645920" y="19121123"/>
            <a:ext cx="14544677" cy="7272506"/>
          </a:xfrm>
          <a:ln>
            <a:solidFill>
              <a:srgbClr val="9ECC3C"/>
            </a:solidFill>
          </a:ln>
        </p:spPr>
        <p:txBody>
          <a:bodyPr>
            <a:normAutofit/>
          </a:bodyPr>
          <a:lstStyle>
            <a:lvl1pPr>
              <a:defRPr sz="8600"/>
            </a:lvl1pPr>
            <a:lvl2pPr marL="3565018" indent="-1371158">
              <a:buFont typeface="Arial" panose="020B0604020202020204" pitchFamily="34" charset="0"/>
              <a:buChar char="•"/>
              <a:defRPr sz="8200"/>
            </a:lvl2pPr>
            <a:lvl3pPr>
              <a:defRPr sz="7200"/>
            </a:lvl3pPr>
            <a:lvl4pPr marL="7678502" indent="-1096925">
              <a:buFont typeface="Arial" panose="020B0604020202020204" pitchFamily="34" charset="0"/>
              <a:buChar char="•"/>
              <a:defRPr sz="6700"/>
            </a:lvl4pPr>
            <a:lvl5pPr marL="9872362" indent="-1096925">
              <a:buFont typeface="Arial" panose="020B0604020202020204" pitchFamily="34" charset="0"/>
              <a:buChar char="•"/>
              <a:defRPr sz="6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p:txBody>
      </p:sp>
      <p:sp>
        <p:nvSpPr>
          <p:cNvPr id="19" name="Text Placeholder 4"/>
          <p:cNvSpPr>
            <a:spLocks noGrp="1"/>
          </p:cNvSpPr>
          <p:nvPr>
            <p:ph type="body" sz="quarter" idx="17" hasCustomPrompt="1"/>
          </p:nvPr>
        </p:nvSpPr>
        <p:spPr>
          <a:xfrm>
            <a:off x="16722095" y="16301715"/>
            <a:ext cx="14550390" cy="3258560"/>
          </a:xfrm>
        </p:spPr>
        <p:txBody>
          <a:bodyPr anchor="ctr">
            <a:noAutofit/>
          </a:bodyPr>
          <a:lstStyle>
            <a:lvl1pPr marL="0" indent="0" algn="ctr">
              <a:buNone/>
              <a:defRPr sz="7200" b="1" baseline="0"/>
            </a:lvl1pPr>
            <a:lvl2pPr marL="2193859" indent="0">
              <a:buNone/>
              <a:defRPr sz="9600" b="1"/>
            </a:lvl2pPr>
            <a:lvl3pPr marL="4387718" indent="0">
              <a:buNone/>
              <a:defRPr sz="8600" b="1"/>
            </a:lvl3pPr>
            <a:lvl4pPr marL="6581578" indent="0">
              <a:buNone/>
              <a:defRPr sz="7700" b="1"/>
            </a:lvl4pPr>
            <a:lvl5pPr marL="8775432" indent="0">
              <a:buNone/>
              <a:defRPr sz="7700" b="1"/>
            </a:lvl5pPr>
            <a:lvl6pPr marL="10969286" indent="0">
              <a:buNone/>
              <a:defRPr sz="7700" b="1"/>
            </a:lvl6pPr>
            <a:lvl7pPr marL="13163146" indent="0">
              <a:buNone/>
              <a:defRPr sz="7700" b="1"/>
            </a:lvl7pPr>
            <a:lvl8pPr marL="15357005" indent="0">
              <a:buNone/>
              <a:defRPr sz="7700" b="1"/>
            </a:lvl8pPr>
            <a:lvl9pPr marL="17550864" indent="0">
              <a:buNone/>
              <a:defRPr sz="7700" b="1"/>
            </a:lvl9pPr>
          </a:lstStyle>
          <a:p>
            <a:pPr lvl="0"/>
            <a:r>
              <a:rPr lang="en-US" dirty="0"/>
              <a:t>Activity and Accomplishments in Year 3</a:t>
            </a:r>
          </a:p>
        </p:txBody>
      </p:sp>
      <p:sp>
        <p:nvSpPr>
          <p:cNvPr id="20" name="Content Placeholder 5"/>
          <p:cNvSpPr>
            <a:spLocks noGrp="1"/>
          </p:cNvSpPr>
          <p:nvPr>
            <p:ph sz="quarter" idx="18"/>
          </p:nvPr>
        </p:nvSpPr>
        <p:spPr>
          <a:xfrm>
            <a:off x="16722095" y="19121123"/>
            <a:ext cx="14550390" cy="7272506"/>
          </a:xfrm>
          <a:ln>
            <a:solidFill>
              <a:srgbClr val="9ECC3C"/>
            </a:solidFill>
          </a:ln>
        </p:spPr>
        <p:txBody>
          <a:bodyPr>
            <a:normAutofit/>
          </a:bodyPr>
          <a:lstStyle>
            <a:lvl1pPr>
              <a:defRPr sz="8600"/>
            </a:lvl1pPr>
            <a:lvl2pPr marL="3565018" indent="-1371158">
              <a:buFont typeface="Arial" panose="020B0604020202020204" pitchFamily="34" charset="0"/>
              <a:buChar char="•"/>
              <a:defRPr sz="8200"/>
            </a:lvl2pPr>
            <a:lvl3pPr marL="5484643" indent="-1096925">
              <a:buFont typeface="Arial" panose="020B0604020202020204" pitchFamily="34" charset="0"/>
              <a:buChar char="•"/>
              <a:defRPr sz="7200"/>
            </a:lvl3pPr>
            <a:lvl4pPr marL="7678502" indent="-1096925">
              <a:buFont typeface="Arial" panose="020B0604020202020204" pitchFamily="34" charset="0"/>
              <a:buChar char="•"/>
              <a:defRPr sz="6700"/>
            </a:lvl4pPr>
            <a:lvl5pPr marL="9872362" indent="-1096925">
              <a:buFont typeface="Arial" panose="020B0604020202020204" pitchFamily="34" charset="0"/>
              <a:buChar char="•"/>
              <a:defRPr sz="6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180495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8" name="Rectangle 27"/>
          <p:cNvSpPr/>
          <p:nvPr userDrawn="1"/>
        </p:nvSpPr>
        <p:spPr>
          <a:xfrm>
            <a:off x="11249537" y="15741571"/>
            <a:ext cx="10439399" cy="24764998"/>
          </a:xfrm>
          <a:prstGeom prst="rect">
            <a:avLst/>
          </a:prstGeom>
          <a:solidFill>
            <a:srgbClr val="F8FAF4"/>
          </a:solidFill>
          <a:ln>
            <a:solidFill>
              <a:srgbClr val="9ECC3C"/>
            </a:solidFill>
          </a:ln>
        </p:spPr>
        <p:style>
          <a:lnRef idx="2">
            <a:schemeClr val="accent1">
              <a:shade val="50000"/>
            </a:schemeClr>
          </a:lnRef>
          <a:fillRef idx="1">
            <a:schemeClr val="accent1"/>
          </a:fillRef>
          <a:effectRef idx="0">
            <a:schemeClr val="accent1"/>
          </a:effectRef>
          <a:fontRef idx="minor">
            <a:schemeClr val="lt1"/>
          </a:fontRef>
        </p:style>
        <p:txBody>
          <a:bodyPr lIns="91411" tIns="45701" rIns="91411" bIns="45701" rtlCol="0" anchor="ctr"/>
          <a:lstStyle/>
          <a:p>
            <a:pPr algn="ctr"/>
            <a:endParaRPr lang="en-US"/>
          </a:p>
        </p:txBody>
      </p:sp>
      <p:sp>
        <p:nvSpPr>
          <p:cNvPr id="29" name="Text Placeholder 20"/>
          <p:cNvSpPr>
            <a:spLocks noGrp="1"/>
          </p:cNvSpPr>
          <p:nvPr>
            <p:ph type="body" sz="quarter" idx="16"/>
          </p:nvPr>
        </p:nvSpPr>
        <p:spPr>
          <a:xfrm>
            <a:off x="11249537" y="20067136"/>
            <a:ext cx="10439399" cy="20415616"/>
          </a:xfrm>
        </p:spPr>
        <p:txBody>
          <a:bodyPr>
            <a:noAutofit/>
          </a:bodyPr>
          <a:lstStyle>
            <a:lvl1pPr>
              <a:defRPr sz="5800"/>
            </a:lvl1pPr>
            <a:lvl2pPr>
              <a:defRPr sz="5300"/>
            </a:lvl2pPr>
            <a:lvl3pPr>
              <a:defRPr sz="5300"/>
            </a:lvl3pPr>
            <a:lvl4pPr>
              <a:defRPr sz="4800"/>
            </a:lvl4pPr>
            <a:lvl5pPr>
              <a:defRPr sz="4800"/>
            </a:lvl5pPr>
          </a:lstStyle>
          <a:p>
            <a:pPr lvl="0"/>
            <a:r>
              <a:rPr lang="en-US"/>
              <a:t>Edit Master text styles</a:t>
            </a:r>
          </a:p>
          <a:p>
            <a:pPr lvl="1"/>
            <a:r>
              <a:rPr lang="en-US"/>
              <a:t>Second level</a:t>
            </a:r>
          </a:p>
        </p:txBody>
      </p:sp>
      <p:sp>
        <p:nvSpPr>
          <p:cNvPr id="30" name="Text Placeholder 2"/>
          <p:cNvSpPr>
            <a:spLocks noGrp="1"/>
          </p:cNvSpPr>
          <p:nvPr>
            <p:ph type="body" idx="17" hasCustomPrompt="1"/>
          </p:nvPr>
        </p:nvSpPr>
        <p:spPr>
          <a:xfrm>
            <a:off x="11249530" y="16782919"/>
            <a:ext cx="10455440" cy="3081075"/>
          </a:xfrm>
        </p:spPr>
        <p:txBody>
          <a:bodyPr anchor="ctr">
            <a:noAutofit/>
          </a:bodyPr>
          <a:lstStyle>
            <a:lvl1pPr marL="0" indent="0" algn="ctr">
              <a:buNone/>
              <a:defRPr sz="7200" b="1" baseline="0"/>
            </a:lvl1pPr>
            <a:lvl2pPr marL="2193859" indent="0">
              <a:buNone/>
              <a:defRPr sz="9600" b="1"/>
            </a:lvl2pPr>
            <a:lvl3pPr marL="4387718" indent="0">
              <a:buNone/>
              <a:defRPr sz="8600" b="1"/>
            </a:lvl3pPr>
            <a:lvl4pPr marL="6581578" indent="0">
              <a:buNone/>
              <a:defRPr sz="7700" b="1"/>
            </a:lvl4pPr>
            <a:lvl5pPr marL="8775432" indent="0">
              <a:buNone/>
              <a:defRPr sz="7700" b="1"/>
            </a:lvl5pPr>
            <a:lvl6pPr marL="10969286" indent="0">
              <a:buNone/>
              <a:defRPr sz="7700" b="1"/>
            </a:lvl6pPr>
            <a:lvl7pPr marL="13163146" indent="0">
              <a:buNone/>
              <a:defRPr sz="7700" b="1"/>
            </a:lvl7pPr>
            <a:lvl8pPr marL="15357005" indent="0">
              <a:buNone/>
              <a:defRPr sz="7700" b="1"/>
            </a:lvl8pPr>
            <a:lvl9pPr marL="17550864" indent="0">
              <a:buNone/>
              <a:defRPr sz="7700" b="1"/>
            </a:lvl9pPr>
          </a:lstStyle>
          <a:p>
            <a:pPr lvl="0"/>
            <a:r>
              <a:rPr lang="en-US" dirty="0"/>
              <a:t>Objectives, Challenges and Bench Marks</a:t>
            </a:r>
          </a:p>
        </p:txBody>
      </p:sp>
      <p:sp>
        <p:nvSpPr>
          <p:cNvPr id="31" name="Rectangle 30"/>
          <p:cNvSpPr/>
          <p:nvPr userDrawn="1"/>
        </p:nvSpPr>
        <p:spPr>
          <a:xfrm>
            <a:off x="22013797" y="15717763"/>
            <a:ext cx="10439399" cy="24764998"/>
          </a:xfrm>
          <a:prstGeom prst="rect">
            <a:avLst/>
          </a:prstGeom>
          <a:solidFill>
            <a:srgbClr val="F8FAF4"/>
          </a:solidFill>
          <a:ln>
            <a:solidFill>
              <a:srgbClr val="9ECC3C"/>
            </a:solidFill>
          </a:ln>
        </p:spPr>
        <p:style>
          <a:lnRef idx="2">
            <a:schemeClr val="accent1">
              <a:shade val="50000"/>
            </a:schemeClr>
          </a:lnRef>
          <a:fillRef idx="1">
            <a:schemeClr val="accent1"/>
          </a:fillRef>
          <a:effectRef idx="0">
            <a:schemeClr val="accent1"/>
          </a:effectRef>
          <a:fontRef idx="minor">
            <a:schemeClr val="lt1"/>
          </a:fontRef>
        </p:style>
        <p:txBody>
          <a:bodyPr lIns="91411" tIns="45701" rIns="91411" bIns="45701" rtlCol="0" anchor="ctr"/>
          <a:lstStyle/>
          <a:p>
            <a:pPr algn="ctr"/>
            <a:endParaRPr lang="en-US"/>
          </a:p>
        </p:txBody>
      </p:sp>
      <p:sp>
        <p:nvSpPr>
          <p:cNvPr id="32" name="Text Placeholder 20"/>
          <p:cNvSpPr>
            <a:spLocks noGrp="1"/>
          </p:cNvSpPr>
          <p:nvPr>
            <p:ph type="body" sz="quarter" idx="18"/>
          </p:nvPr>
        </p:nvSpPr>
        <p:spPr>
          <a:xfrm>
            <a:off x="22013797" y="20043328"/>
            <a:ext cx="10439399" cy="20415616"/>
          </a:xfrm>
        </p:spPr>
        <p:txBody>
          <a:bodyPr>
            <a:noAutofit/>
          </a:bodyPr>
          <a:lstStyle>
            <a:lvl1pPr>
              <a:defRPr sz="5800"/>
            </a:lvl1pPr>
            <a:lvl2pPr>
              <a:defRPr sz="5300"/>
            </a:lvl2pPr>
            <a:lvl3pPr>
              <a:defRPr sz="5300"/>
            </a:lvl3pPr>
            <a:lvl4pPr>
              <a:defRPr sz="4800"/>
            </a:lvl4pPr>
            <a:lvl5pPr>
              <a:defRPr sz="4800"/>
            </a:lvl5pPr>
          </a:lstStyle>
          <a:p>
            <a:pPr lvl="0"/>
            <a:r>
              <a:rPr lang="en-US"/>
              <a:t>Edit Master text styles</a:t>
            </a:r>
          </a:p>
          <a:p>
            <a:pPr lvl="1"/>
            <a:r>
              <a:rPr lang="en-US"/>
              <a:t>Second level</a:t>
            </a:r>
          </a:p>
        </p:txBody>
      </p:sp>
      <p:sp>
        <p:nvSpPr>
          <p:cNvPr id="33" name="Text Placeholder 2"/>
          <p:cNvSpPr>
            <a:spLocks noGrp="1"/>
          </p:cNvSpPr>
          <p:nvPr>
            <p:ph type="body" idx="19" hasCustomPrompt="1"/>
          </p:nvPr>
        </p:nvSpPr>
        <p:spPr>
          <a:xfrm>
            <a:off x="22013793" y="16759104"/>
            <a:ext cx="10455440" cy="3081075"/>
          </a:xfrm>
        </p:spPr>
        <p:txBody>
          <a:bodyPr anchor="ctr">
            <a:noAutofit/>
          </a:bodyPr>
          <a:lstStyle>
            <a:lvl1pPr marL="0" indent="0" algn="ctr">
              <a:buNone/>
              <a:defRPr sz="7200" b="1" baseline="0"/>
            </a:lvl1pPr>
            <a:lvl2pPr marL="2193859" indent="0">
              <a:buNone/>
              <a:defRPr sz="9600" b="1"/>
            </a:lvl2pPr>
            <a:lvl3pPr marL="4387718" indent="0">
              <a:buNone/>
              <a:defRPr sz="8600" b="1"/>
            </a:lvl3pPr>
            <a:lvl4pPr marL="6581578" indent="0">
              <a:buNone/>
              <a:defRPr sz="7700" b="1"/>
            </a:lvl4pPr>
            <a:lvl5pPr marL="8775432" indent="0">
              <a:buNone/>
              <a:defRPr sz="7700" b="1"/>
            </a:lvl5pPr>
            <a:lvl6pPr marL="10969286" indent="0">
              <a:buNone/>
              <a:defRPr sz="7700" b="1"/>
            </a:lvl6pPr>
            <a:lvl7pPr marL="13163146" indent="0">
              <a:buNone/>
              <a:defRPr sz="7700" b="1"/>
            </a:lvl7pPr>
            <a:lvl8pPr marL="15357005" indent="0">
              <a:buNone/>
              <a:defRPr sz="7700" b="1"/>
            </a:lvl8pPr>
            <a:lvl9pPr marL="17550864" indent="0">
              <a:buNone/>
              <a:defRPr sz="7700" b="1"/>
            </a:lvl9pPr>
          </a:lstStyle>
          <a:p>
            <a:pPr lvl="0"/>
            <a:r>
              <a:rPr lang="en-US" dirty="0"/>
              <a:t>Objectives, Challenges and Bench Marks</a:t>
            </a:r>
          </a:p>
        </p:txBody>
      </p:sp>
      <p:sp>
        <p:nvSpPr>
          <p:cNvPr id="17" name="Rectangle 16"/>
          <p:cNvSpPr/>
          <p:nvPr userDrawn="1"/>
        </p:nvSpPr>
        <p:spPr>
          <a:xfrm>
            <a:off x="457205" y="15773411"/>
            <a:ext cx="10439399" cy="24764998"/>
          </a:xfrm>
          <a:prstGeom prst="rect">
            <a:avLst/>
          </a:prstGeom>
          <a:solidFill>
            <a:srgbClr val="F8FAF4"/>
          </a:solidFill>
          <a:ln>
            <a:solidFill>
              <a:srgbClr val="9ECC3C"/>
            </a:solidFill>
          </a:ln>
        </p:spPr>
        <p:style>
          <a:lnRef idx="2">
            <a:schemeClr val="accent1">
              <a:shade val="50000"/>
            </a:schemeClr>
          </a:lnRef>
          <a:fillRef idx="1">
            <a:schemeClr val="accent1"/>
          </a:fillRef>
          <a:effectRef idx="0">
            <a:schemeClr val="accent1"/>
          </a:effectRef>
          <a:fontRef idx="minor">
            <a:schemeClr val="lt1"/>
          </a:fontRef>
        </p:style>
        <p:txBody>
          <a:bodyPr lIns="91411" tIns="45701" rIns="91411" bIns="45701" rtlCol="0" anchor="ctr"/>
          <a:lstStyle/>
          <a:p>
            <a:pPr algn="ctr"/>
            <a:endParaRPr lang="en-US"/>
          </a:p>
        </p:txBody>
      </p:sp>
      <p:sp>
        <p:nvSpPr>
          <p:cNvPr id="12" name="Rounded Rectangle 11"/>
          <p:cNvSpPr/>
          <p:nvPr userDrawn="1"/>
        </p:nvSpPr>
        <p:spPr>
          <a:xfrm>
            <a:off x="-2133600" y="5793741"/>
            <a:ext cx="37414199" cy="10817856"/>
          </a:xfrm>
          <a:prstGeom prst="roundRect">
            <a:avLst/>
          </a:prstGeom>
          <a:solidFill>
            <a:schemeClr val="accent3">
              <a:lumMod val="20000"/>
              <a:lumOff val="80000"/>
            </a:schemeClr>
          </a:solidFill>
          <a:ln>
            <a:solidFill>
              <a:srgbClr val="9ECC3C"/>
            </a:solidFill>
          </a:ln>
        </p:spPr>
        <p:style>
          <a:lnRef idx="2">
            <a:schemeClr val="accent1">
              <a:shade val="50000"/>
            </a:schemeClr>
          </a:lnRef>
          <a:fillRef idx="1">
            <a:schemeClr val="accent1"/>
          </a:fillRef>
          <a:effectRef idx="0">
            <a:schemeClr val="accent1"/>
          </a:effectRef>
          <a:fontRef idx="minor">
            <a:schemeClr val="lt1"/>
          </a:fontRef>
        </p:style>
        <p:txBody>
          <a:bodyPr lIns="91411" tIns="45701" rIns="91411" bIns="45701" rtlCol="0" anchor="ctr"/>
          <a:lstStyle/>
          <a:p>
            <a:pPr algn="ctr"/>
            <a:endParaRPr lang="en-US"/>
          </a:p>
        </p:txBody>
      </p:sp>
      <p:sp>
        <p:nvSpPr>
          <p:cNvPr id="8" name="Title 1"/>
          <p:cNvSpPr>
            <a:spLocks noGrp="1"/>
          </p:cNvSpPr>
          <p:nvPr>
            <p:ph type="title"/>
          </p:nvPr>
        </p:nvSpPr>
        <p:spPr>
          <a:xfrm>
            <a:off x="1665972" y="381008"/>
            <a:ext cx="29606508" cy="2128518"/>
          </a:xfrm>
          <a:prstGeom prst="rect">
            <a:avLst/>
          </a:prstGeom>
        </p:spPr>
        <p:txBody>
          <a:bodyPr>
            <a:normAutofit/>
          </a:bodyPr>
          <a:lstStyle>
            <a:lvl1pPr>
              <a:defRPr sz="12500" baseline="0">
                <a:solidFill>
                  <a:srgbClr val="9ECC3C"/>
                </a:solidFill>
              </a:defRPr>
            </a:lvl1pPr>
          </a:lstStyle>
          <a:p>
            <a:r>
              <a:rPr lang="en-US"/>
              <a:t>Click to edit Master title style</a:t>
            </a:r>
            <a:endParaRPr lang="en-US" dirty="0"/>
          </a:p>
        </p:txBody>
      </p:sp>
      <p:sp>
        <p:nvSpPr>
          <p:cNvPr id="9" name="Text Placeholder 14"/>
          <p:cNvSpPr>
            <a:spLocks noGrp="1"/>
          </p:cNvSpPr>
          <p:nvPr>
            <p:ph type="body" sz="quarter" idx="12"/>
          </p:nvPr>
        </p:nvSpPr>
        <p:spPr>
          <a:xfrm>
            <a:off x="1646237" y="2514601"/>
            <a:ext cx="29625926" cy="1447802"/>
          </a:xfrm>
        </p:spPr>
        <p:txBody>
          <a:bodyPr>
            <a:noAutofit/>
          </a:bodyPr>
          <a:lstStyle>
            <a:lvl1pPr marL="0" indent="0" algn="ctr">
              <a:buNone/>
              <a:defRPr sz="6700"/>
            </a:lvl1pPr>
          </a:lstStyle>
          <a:p>
            <a:pPr lvl="0"/>
            <a:r>
              <a:rPr lang="en-US"/>
              <a:t>Edit Master text styles</a:t>
            </a:r>
          </a:p>
        </p:txBody>
      </p:sp>
      <p:sp>
        <p:nvSpPr>
          <p:cNvPr id="10" name="Text Placeholder 14"/>
          <p:cNvSpPr>
            <a:spLocks noGrp="1"/>
          </p:cNvSpPr>
          <p:nvPr>
            <p:ph type="body" sz="quarter" idx="13"/>
          </p:nvPr>
        </p:nvSpPr>
        <p:spPr>
          <a:xfrm>
            <a:off x="1641910" y="3962409"/>
            <a:ext cx="29625926" cy="1447802"/>
          </a:xfrm>
        </p:spPr>
        <p:txBody>
          <a:bodyPr>
            <a:noAutofit/>
          </a:bodyPr>
          <a:lstStyle>
            <a:lvl1pPr marL="0" indent="0" algn="ctr">
              <a:buNone/>
              <a:defRPr sz="6700"/>
            </a:lvl1pPr>
          </a:lstStyle>
          <a:p>
            <a:pPr lvl="0"/>
            <a:r>
              <a:rPr lang="en-US"/>
              <a:t>Edit Master text styles</a:t>
            </a:r>
          </a:p>
        </p:txBody>
      </p:sp>
      <p:sp>
        <p:nvSpPr>
          <p:cNvPr id="15" name="Text Placeholder 14"/>
          <p:cNvSpPr>
            <a:spLocks noGrp="1"/>
          </p:cNvSpPr>
          <p:nvPr>
            <p:ph type="body" sz="quarter" idx="14"/>
          </p:nvPr>
        </p:nvSpPr>
        <p:spPr>
          <a:xfrm>
            <a:off x="990606" y="7241542"/>
            <a:ext cx="31241999" cy="9370061"/>
          </a:xfrm>
        </p:spPr>
        <p:txBody>
          <a:bodyPr>
            <a:normAutofit/>
          </a:bodyPr>
          <a:lstStyle>
            <a:lvl1pPr marL="0" indent="0">
              <a:buFont typeface="Arial" panose="020B0604020202020204" pitchFamily="34" charset="0"/>
              <a:buNone/>
              <a:defRPr sz="8600"/>
            </a:lvl1pPr>
            <a:lvl2pPr marL="3565018" indent="-1371158">
              <a:buFont typeface="Arial" panose="020B0604020202020204" pitchFamily="34" charset="0"/>
              <a:buChar char="•"/>
              <a:defRPr sz="8200"/>
            </a:lvl2pPr>
            <a:lvl3pPr marL="5484643" indent="-1096925">
              <a:buFont typeface="Arial" panose="020B0604020202020204" pitchFamily="34" charset="0"/>
              <a:buChar char="•"/>
              <a:defRPr sz="7200"/>
            </a:lvl3pPr>
            <a:lvl4pPr marL="7678502" indent="-1096925">
              <a:buFont typeface="Arial" panose="020B0604020202020204" pitchFamily="34" charset="0"/>
              <a:buChar char="•"/>
              <a:defRPr sz="6700"/>
            </a:lvl4pPr>
            <a:lvl5pPr marL="9872362" indent="-1096925">
              <a:buFont typeface="Arial" panose="020B0604020202020204" pitchFamily="34" charset="0"/>
              <a:buChar char="•"/>
              <a:defRPr sz="67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p:cNvSpPr>
            <a:spLocks noGrp="1"/>
          </p:cNvSpPr>
          <p:nvPr>
            <p:ph type="body" sz="quarter" idx="15"/>
          </p:nvPr>
        </p:nvSpPr>
        <p:spPr>
          <a:xfrm>
            <a:off x="457205" y="20098970"/>
            <a:ext cx="10439399" cy="20415616"/>
          </a:xfrm>
        </p:spPr>
        <p:txBody>
          <a:bodyPr>
            <a:noAutofit/>
          </a:bodyPr>
          <a:lstStyle>
            <a:lvl1pPr>
              <a:defRPr sz="5800"/>
            </a:lvl1pPr>
            <a:lvl2pPr>
              <a:defRPr sz="5300"/>
            </a:lvl2pPr>
            <a:lvl3pPr>
              <a:defRPr sz="5300"/>
            </a:lvl3pPr>
            <a:lvl4pPr>
              <a:defRPr sz="4800"/>
            </a:lvl4pPr>
            <a:lvl5pPr>
              <a:defRPr sz="4800"/>
            </a:lvl5pPr>
          </a:lstStyle>
          <a:p>
            <a:pPr lvl="0"/>
            <a:r>
              <a:rPr lang="en-US"/>
              <a:t>Edit Master text styles</a:t>
            </a:r>
          </a:p>
          <a:p>
            <a:pPr lvl="1"/>
            <a:r>
              <a:rPr lang="en-US"/>
              <a:t>Second level</a:t>
            </a:r>
          </a:p>
        </p:txBody>
      </p:sp>
      <p:sp>
        <p:nvSpPr>
          <p:cNvPr id="24" name="Text Placeholder 2"/>
          <p:cNvSpPr>
            <a:spLocks noGrp="1"/>
          </p:cNvSpPr>
          <p:nvPr>
            <p:ph type="body" idx="1" hasCustomPrompt="1"/>
          </p:nvPr>
        </p:nvSpPr>
        <p:spPr>
          <a:xfrm>
            <a:off x="457206" y="16814746"/>
            <a:ext cx="10455440" cy="3081075"/>
          </a:xfrm>
        </p:spPr>
        <p:txBody>
          <a:bodyPr anchor="ctr">
            <a:noAutofit/>
          </a:bodyPr>
          <a:lstStyle>
            <a:lvl1pPr marL="0" indent="0" algn="ctr">
              <a:buNone/>
              <a:defRPr sz="7200" b="1" baseline="0"/>
            </a:lvl1pPr>
            <a:lvl2pPr marL="2193859" indent="0">
              <a:buNone/>
              <a:defRPr sz="9600" b="1"/>
            </a:lvl2pPr>
            <a:lvl3pPr marL="4387718" indent="0">
              <a:buNone/>
              <a:defRPr sz="8600" b="1"/>
            </a:lvl3pPr>
            <a:lvl4pPr marL="6581578" indent="0">
              <a:buNone/>
              <a:defRPr sz="7700" b="1"/>
            </a:lvl4pPr>
            <a:lvl5pPr marL="8775432" indent="0">
              <a:buNone/>
              <a:defRPr sz="7700" b="1"/>
            </a:lvl5pPr>
            <a:lvl6pPr marL="10969286" indent="0">
              <a:buNone/>
              <a:defRPr sz="7700" b="1"/>
            </a:lvl6pPr>
            <a:lvl7pPr marL="13163146" indent="0">
              <a:buNone/>
              <a:defRPr sz="7700" b="1"/>
            </a:lvl7pPr>
            <a:lvl8pPr marL="15357005" indent="0">
              <a:buNone/>
              <a:defRPr sz="7700" b="1"/>
            </a:lvl8pPr>
            <a:lvl9pPr marL="17550864" indent="0">
              <a:buNone/>
              <a:defRPr sz="7700" b="1"/>
            </a:lvl9pPr>
          </a:lstStyle>
          <a:p>
            <a:pPr lvl="0"/>
            <a:r>
              <a:rPr lang="en-US" dirty="0"/>
              <a:t>Objectives, Challenges and Bench Marks</a:t>
            </a:r>
          </a:p>
        </p:txBody>
      </p:sp>
      <p:sp>
        <p:nvSpPr>
          <p:cNvPr id="37" name="Text Placeholder 36"/>
          <p:cNvSpPr>
            <a:spLocks noGrp="1"/>
          </p:cNvSpPr>
          <p:nvPr>
            <p:ph type="body" sz="quarter" idx="20" hasCustomPrompt="1"/>
          </p:nvPr>
        </p:nvSpPr>
        <p:spPr>
          <a:xfrm>
            <a:off x="990606" y="5794384"/>
            <a:ext cx="31241999" cy="2206624"/>
          </a:xfrm>
        </p:spPr>
        <p:txBody>
          <a:bodyPr>
            <a:normAutofit/>
          </a:bodyPr>
          <a:lstStyle>
            <a:lvl1pPr marL="0" indent="0" algn="ctr">
              <a:buNone/>
              <a:defRPr sz="9600" b="1" baseline="0"/>
            </a:lvl1pPr>
          </a:lstStyle>
          <a:p>
            <a:pPr lvl="0"/>
            <a:r>
              <a:rPr lang="en-US" dirty="0"/>
              <a:t>Click to edit Master Text Styles</a:t>
            </a:r>
          </a:p>
        </p:txBody>
      </p:sp>
    </p:spTree>
    <p:extLst>
      <p:ext uri="{BB962C8B-B14F-4D97-AF65-F5344CB8AC3E}">
        <p14:creationId xmlns:p14="http://schemas.microsoft.com/office/powerpoint/2010/main" val="712672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45920" y="10241296"/>
            <a:ext cx="29626560" cy="28966163"/>
          </a:xfrm>
          <a:prstGeom prst="rect">
            <a:avLst/>
          </a:prstGeom>
        </p:spPr>
        <p:txBody>
          <a:bodyPr vert="horz" lIns="438768" tIns="219389" rIns="438768" bIns="21938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a:extLst>
              <a:ext uri="{FF2B5EF4-FFF2-40B4-BE49-F238E27FC236}">
                <a16:creationId xmlns:a16="http://schemas.microsoft.com/office/drawing/2014/main" id="{57A32EEC-29D0-4AE9-B5DB-882859B9BF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1411405" y="381000"/>
            <a:ext cx="11211721" cy="1764808"/>
          </a:xfrm>
          <a:prstGeom prst="rect">
            <a:avLst/>
          </a:prstGeom>
        </p:spPr>
      </p:pic>
      <p:sp>
        <p:nvSpPr>
          <p:cNvPr id="17" name="Text Placeholder 14"/>
          <p:cNvSpPr txBox="1">
            <a:spLocks/>
          </p:cNvSpPr>
          <p:nvPr userDrawn="1"/>
        </p:nvSpPr>
        <p:spPr>
          <a:xfrm>
            <a:off x="16484600" y="42996588"/>
            <a:ext cx="16138526" cy="882404"/>
          </a:xfrm>
          <a:prstGeom prst="rect">
            <a:avLst/>
          </a:prstGeom>
        </p:spPr>
        <p:txBody>
          <a:bodyPr>
            <a:noAutofit/>
          </a:bodyPr>
          <a:lstStyle>
            <a:lvl1pPr marL="0" indent="0" algn="ctr" defTabSz="4387718" rtl="0" eaLnBrk="1" latinLnBrk="0" hangingPunct="1">
              <a:spcBef>
                <a:spcPct val="20000"/>
              </a:spcBef>
              <a:buFont typeface="Arial" pitchFamily="34" charset="0"/>
              <a:buNone/>
              <a:defRPr sz="6700" kern="1200">
                <a:solidFill>
                  <a:schemeClr val="tx1"/>
                </a:solidFill>
                <a:latin typeface="Century Gothic" panose="020B0502020202020204" pitchFamily="34" charset="0"/>
                <a:ea typeface="+mn-ea"/>
                <a:cs typeface="+mn-cs"/>
              </a:defRPr>
            </a:lvl1pPr>
            <a:lvl2pPr marL="3565018" indent="-1371158" algn="l" defTabSz="4387718" rtl="0" eaLnBrk="1" latinLnBrk="0" hangingPunct="1">
              <a:spcBef>
                <a:spcPct val="20000"/>
              </a:spcBef>
              <a:buFont typeface="Arial" pitchFamily="34" charset="0"/>
              <a:buChar char="–"/>
              <a:defRPr sz="8600" kern="1200">
                <a:solidFill>
                  <a:schemeClr val="tx1"/>
                </a:solidFill>
                <a:latin typeface="Century Gothic" panose="020B0502020202020204" pitchFamily="34" charset="0"/>
                <a:ea typeface="+mn-ea"/>
                <a:cs typeface="+mn-cs"/>
              </a:defRPr>
            </a:lvl2pPr>
            <a:lvl3pPr marL="5484643" indent="-1096925" algn="l" defTabSz="4387718" rtl="0" eaLnBrk="1" latinLnBrk="0" hangingPunct="1">
              <a:spcBef>
                <a:spcPct val="20000"/>
              </a:spcBef>
              <a:buFont typeface="Arial" pitchFamily="34" charset="0"/>
              <a:buChar char="•"/>
              <a:defRPr sz="8200" kern="1200">
                <a:solidFill>
                  <a:schemeClr val="tx1"/>
                </a:solidFill>
                <a:latin typeface="Century Gothic" panose="020B0502020202020204" pitchFamily="34" charset="0"/>
                <a:ea typeface="+mn-ea"/>
                <a:cs typeface="+mn-cs"/>
              </a:defRPr>
            </a:lvl3pPr>
            <a:lvl4pPr marL="7678502" indent="-1096925" algn="l" defTabSz="4387718" rtl="0" eaLnBrk="1" latinLnBrk="0" hangingPunct="1">
              <a:spcBef>
                <a:spcPct val="20000"/>
              </a:spcBef>
              <a:buFont typeface="Arial" pitchFamily="34" charset="0"/>
              <a:buChar char="–"/>
              <a:defRPr sz="7200" kern="1200">
                <a:solidFill>
                  <a:schemeClr val="tx1"/>
                </a:solidFill>
                <a:latin typeface="Century Gothic" panose="020B0502020202020204" pitchFamily="34" charset="0"/>
                <a:ea typeface="+mn-ea"/>
                <a:cs typeface="+mn-cs"/>
              </a:defRPr>
            </a:lvl4pPr>
            <a:lvl5pPr marL="9872362" indent="-1096925" algn="l" defTabSz="4387718" rtl="0" eaLnBrk="1" latinLnBrk="0" hangingPunct="1">
              <a:spcBef>
                <a:spcPct val="20000"/>
              </a:spcBef>
              <a:buFont typeface="Arial" pitchFamily="34" charset="0"/>
              <a:buChar char="»"/>
              <a:defRPr sz="7200" kern="1200">
                <a:solidFill>
                  <a:schemeClr val="tx1"/>
                </a:solidFill>
                <a:latin typeface="Century Gothic" panose="020B0502020202020204" pitchFamily="34" charset="0"/>
                <a:ea typeface="+mn-ea"/>
                <a:cs typeface="+mn-cs"/>
              </a:defRPr>
            </a:lvl5pPr>
            <a:lvl6pPr marL="12066221" indent="-1096925" algn="l" defTabSz="4387718"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0080" indent="-1096925" algn="l" defTabSz="4387718"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3930" indent="-1096925" algn="l" defTabSz="4387718"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7789" indent="-1096925" algn="l" defTabSz="4387718"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5400" dirty="0"/>
              <a:t>NC State Machine Learning Courses Symposium</a:t>
            </a:r>
          </a:p>
        </p:txBody>
      </p:sp>
    </p:spTree>
    <p:extLst>
      <p:ext uri="{BB962C8B-B14F-4D97-AF65-F5344CB8AC3E}">
        <p14:creationId xmlns:p14="http://schemas.microsoft.com/office/powerpoint/2010/main" val="2203672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387718" rtl="0" eaLnBrk="1" latinLnBrk="0" hangingPunct="1">
        <a:spcBef>
          <a:spcPct val="0"/>
        </a:spcBef>
        <a:buNone/>
        <a:defRPr sz="10100" kern="1200">
          <a:solidFill>
            <a:schemeClr val="tx1"/>
          </a:solidFill>
          <a:latin typeface="Century Gothic"/>
          <a:ea typeface="+mj-ea"/>
          <a:cs typeface="Century Gothic"/>
        </a:defRPr>
      </a:lvl1pPr>
    </p:titleStyle>
    <p:bodyStyle>
      <a:lvl1pPr marL="1645392" indent="-1645392" algn="l" defTabSz="4387718" rtl="0" eaLnBrk="1" latinLnBrk="0" hangingPunct="1">
        <a:spcBef>
          <a:spcPct val="20000"/>
        </a:spcBef>
        <a:buFont typeface="Arial" pitchFamily="34" charset="0"/>
        <a:buChar char="•"/>
        <a:defRPr sz="9600" kern="1200">
          <a:solidFill>
            <a:schemeClr val="tx1"/>
          </a:solidFill>
          <a:latin typeface="Century Gothic" panose="020B0502020202020204" pitchFamily="34" charset="0"/>
          <a:ea typeface="+mn-ea"/>
          <a:cs typeface="+mn-cs"/>
        </a:defRPr>
      </a:lvl1pPr>
      <a:lvl2pPr marL="3565018" indent="-1371158" algn="l" defTabSz="4387718" rtl="0" eaLnBrk="1" latinLnBrk="0" hangingPunct="1">
        <a:spcBef>
          <a:spcPct val="20000"/>
        </a:spcBef>
        <a:buFont typeface="Arial" pitchFamily="34" charset="0"/>
        <a:buChar char="–"/>
        <a:defRPr sz="8600" kern="1200">
          <a:solidFill>
            <a:schemeClr val="tx1"/>
          </a:solidFill>
          <a:latin typeface="Century Gothic" panose="020B0502020202020204" pitchFamily="34" charset="0"/>
          <a:ea typeface="+mn-ea"/>
          <a:cs typeface="+mn-cs"/>
        </a:defRPr>
      </a:lvl2pPr>
      <a:lvl3pPr marL="5484643" indent="-1096925" algn="l" defTabSz="4387718" rtl="0" eaLnBrk="1" latinLnBrk="0" hangingPunct="1">
        <a:spcBef>
          <a:spcPct val="20000"/>
        </a:spcBef>
        <a:buFont typeface="Arial" pitchFamily="34" charset="0"/>
        <a:buChar char="•"/>
        <a:defRPr sz="8200" kern="1200">
          <a:solidFill>
            <a:schemeClr val="tx1"/>
          </a:solidFill>
          <a:latin typeface="Century Gothic" panose="020B0502020202020204" pitchFamily="34" charset="0"/>
          <a:ea typeface="+mn-ea"/>
          <a:cs typeface="+mn-cs"/>
        </a:defRPr>
      </a:lvl3pPr>
      <a:lvl4pPr marL="7678502" indent="-1096925" algn="l" defTabSz="4387718" rtl="0" eaLnBrk="1" latinLnBrk="0" hangingPunct="1">
        <a:spcBef>
          <a:spcPct val="20000"/>
        </a:spcBef>
        <a:buFont typeface="Arial" pitchFamily="34" charset="0"/>
        <a:buChar char="–"/>
        <a:defRPr sz="7200" kern="1200">
          <a:solidFill>
            <a:schemeClr val="tx1"/>
          </a:solidFill>
          <a:latin typeface="Century Gothic" panose="020B0502020202020204" pitchFamily="34" charset="0"/>
          <a:ea typeface="+mn-ea"/>
          <a:cs typeface="+mn-cs"/>
        </a:defRPr>
      </a:lvl4pPr>
      <a:lvl5pPr marL="9872362" indent="-1096925" algn="l" defTabSz="4387718" rtl="0" eaLnBrk="1" latinLnBrk="0" hangingPunct="1">
        <a:spcBef>
          <a:spcPct val="20000"/>
        </a:spcBef>
        <a:buFont typeface="Arial" pitchFamily="34" charset="0"/>
        <a:buChar char="»"/>
        <a:defRPr sz="7200" kern="1200">
          <a:solidFill>
            <a:schemeClr val="tx1"/>
          </a:solidFill>
          <a:latin typeface="Century Gothic" panose="020B0502020202020204" pitchFamily="34" charset="0"/>
          <a:ea typeface="+mn-ea"/>
          <a:cs typeface="+mn-cs"/>
        </a:defRPr>
      </a:lvl5pPr>
      <a:lvl6pPr marL="12066221" indent="-1096925" algn="l" defTabSz="4387718"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0080" indent="-1096925" algn="l" defTabSz="4387718"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3930" indent="-1096925" algn="l" defTabSz="4387718"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7789" indent="-1096925" algn="l" defTabSz="4387718"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7718" rtl="0" eaLnBrk="1" latinLnBrk="0" hangingPunct="1">
        <a:defRPr sz="8600" kern="1200">
          <a:solidFill>
            <a:schemeClr val="tx1"/>
          </a:solidFill>
          <a:latin typeface="+mn-lt"/>
          <a:ea typeface="+mn-ea"/>
          <a:cs typeface="+mn-cs"/>
        </a:defRPr>
      </a:lvl1pPr>
      <a:lvl2pPr marL="2193859" algn="l" defTabSz="4387718" rtl="0" eaLnBrk="1" latinLnBrk="0" hangingPunct="1">
        <a:defRPr sz="8600" kern="1200">
          <a:solidFill>
            <a:schemeClr val="tx1"/>
          </a:solidFill>
          <a:latin typeface="+mn-lt"/>
          <a:ea typeface="+mn-ea"/>
          <a:cs typeface="+mn-cs"/>
        </a:defRPr>
      </a:lvl2pPr>
      <a:lvl3pPr marL="4387718" algn="l" defTabSz="4387718" rtl="0" eaLnBrk="1" latinLnBrk="0" hangingPunct="1">
        <a:defRPr sz="8600" kern="1200">
          <a:solidFill>
            <a:schemeClr val="tx1"/>
          </a:solidFill>
          <a:latin typeface="+mn-lt"/>
          <a:ea typeface="+mn-ea"/>
          <a:cs typeface="+mn-cs"/>
        </a:defRPr>
      </a:lvl3pPr>
      <a:lvl4pPr marL="6581578" algn="l" defTabSz="4387718" rtl="0" eaLnBrk="1" latinLnBrk="0" hangingPunct="1">
        <a:defRPr sz="8600" kern="1200">
          <a:solidFill>
            <a:schemeClr val="tx1"/>
          </a:solidFill>
          <a:latin typeface="+mn-lt"/>
          <a:ea typeface="+mn-ea"/>
          <a:cs typeface="+mn-cs"/>
        </a:defRPr>
      </a:lvl4pPr>
      <a:lvl5pPr marL="8775432" algn="l" defTabSz="4387718" rtl="0" eaLnBrk="1" latinLnBrk="0" hangingPunct="1">
        <a:defRPr sz="8600" kern="1200">
          <a:solidFill>
            <a:schemeClr val="tx1"/>
          </a:solidFill>
          <a:latin typeface="+mn-lt"/>
          <a:ea typeface="+mn-ea"/>
          <a:cs typeface="+mn-cs"/>
        </a:defRPr>
      </a:lvl5pPr>
      <a:lvl6pPr marL="10969286" algn="l" defTabSz="4387718" rtl="0" eaLnBrk="1" latinLnBrk="0" hangingPunct="1">
        <a:defRPr sz="8600" kern="1200">
          <a:solidFill>
            <a:schemeClr val="tx1"/>
          </a:solidFill>
          <a:latin typeface="+mn-lt"/>
          <a:ea typeface="+mn-ea"/>
          <a:cs typeface="+mn-cs"/>
        </a:defRPr>
      </a:lvl6pPr>
      <a:lvl7pPr marL="13163146" algn="l" defTabSz="4387718" rtl="0" eaLnBrk="1" latinLnBrk="0" hangingPunct="1">
        <a:defRPr sz="8600" kern="1200">
          <a:solidFill>
            <a:schemeClr val="tx1"/>
          </a:solidFill>
          <a:latin typeface="+mn-lt"/>
          <a:ea typeface="+mn-ea"/>
          <a:cs typeface="+mn-cs"/>
        </a:defRPr>
      </a:lvl7pPr>
      <a:lvl8pPr marL="15357005" algn="l" defTabSz="4387718" rtl="0" eaLnBrk="1" latinLnBrk="0" hangingPunct="1">
        <a:defRPr sz="8600" kern="1200">
          <a:solidFill>
            <a:schemeClr val="tx1"/>
          </a:solidFill>
          <a:latin typeface="+mn-lt"/>
          <a:ea typeface="+mn-ea"/>
          <a:cs typeface="+mn-cs"/>
        </a:defRPr>
      </a:lvl8pPr>
      <a:lvl9pPr marL="17550864" algn="l" defTabSz="4387718"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85156" y="6372461"/>
            <a:ext cx="31018844" cy="4610597"/>
          </a:xfrm>
          <a:prstGeom prst="rect">
            <a:avLst/>
          </a:prstGeom>
          <a:ln w="76200">
            <a:solidFill>
              <a:schemeClr val="accent2">
                <a:lumMod val="50000"/>
              </a:schemeClr>
            </a:solidFill>
          </a:ln>
        </p:spPr>
        <p:style>
          <a:lnRef idx="2">
            <a:schemeClr val="accent3"/>
          </a:lnRef>
          <a:fillRef idx="1">
            <a:schemeClr val="lt1"/>
          </a:fillRef>
          <a:effectRef idx="0">
            <a:schemeClr val="accent3"/>
          </a:effectRef>
          <a:fontRef idx="minor">
            <a:schemeClr val="dk1"/>
          </a:fontRef>
        </p:style>
        <p:txBody>
          <a:bodyPr lIns="91411" tIns="45701" rIns="91411" bIns="45701" spcCol="0" rtlCol="0" anchor="ctr"/>
          <a:lstStyle/>
          <a:p>
            <a:r>
              <a:rPr lang="en-US" sz="4000" dirty="0"/>
              <a:t>I</a:t>
            </a:r>
            <a:r>
              <a:rPr lang="en-US" sz="4000" dirty="0" smtClean="0"/>
              <a:t>n </a:t>
            </a:r>
            <a:r>
              <a:rPr lang="en-US" sz="4000" dirty="0"/>
              <a:t>this </a:t>
            </a:r>
            <a:r>
              <a:rPr lang="en-US" sz="4000" dirty="0" smtClean="0"/>
              <a:t>project, </a:t>
            </a:r>
            <a:r>
              <a:rPr lang="en-US" sz="4000" dirty="0"/>
              <a:t>we </a:t>
            </a:r>
            <a:r>
              <a:rPr lang="en-US" sz="4000" dirty="0" smtClean="0"/>
              <a:t>implemented </a:t>
            </a:r>
            <a:r>
              <a:rPr lang="en-US" sz="4000" dirty="0"/>
              <a:t>a </a:t>
            </a:r>
            <a:r>
              <a:rPr lang="en-US" sz="4000" dirty="0" smtClean="0"/>
              <a:t>visual tracker </a:t>
            </a:r>
            <a:r>
              <a:rPr lang="en-US" sz="4000" dirty="0"/>
              <a:t>using Recurrent Neural Networks (RNN) and </a:t>
            </a:r>
            <a:r>
              <a:rPr lang="en-US" sz="4000" dirty="0" smtClean="0"/>
              <a:t>Convolutional </a:t>
            </a:r>
            <a:r>
              <a:rPr lang="en-US" sz="4000" dirty="0"/>
              <a:t>Neural Networks(CNN</a:t>
            </a:r>
            <a:r>
              <a:rPr lang="en-US" sz="4000" dirty="0" smtClean="0"/>
              <a:t>). </a:t>
            </a:r>
            <a:r>
              <a:rPr lang="en-US" sz="4000" dirty="0"/>
              <a:t>Our </a:t>
            </a:r>
            <a:r>
              <a:rPr lang="en-US" sz="4000" dirty="0" smtClean="0"/>
              <a:t>network will </a:t>
            </a:r>
            <a:r>
              <a:rPr lang="en-US" sz="4000" dirty="0"/>
              <a:t>be trained from annotated video dataset and generates a</a:t>
            </a:r>
          </a:p>
          <a:p>
            <a:r>
              <a:rPr lang="en-US" sz="4000" dirty="0"/>
              <a:t>bounding box across frames over the tracked object in the video</a:t>
            </a:r>
            <a:r>
              <a:rPr lang="en-US" sz="4000" dirty="0" smtClean="0"/>
              <a:t>. </a:t>
            </a:r>
            <a:r>
              <a:rPr lang="en-US" sz="4000" dirty="0"/>
              <a:t>The motivation behind this project is to design visual tracking network without utilizing pre-trained classifier models, like </a:t>
            </a:r>
            <a:r>
              <a:rPr lang="en-US" sz="4000" dirty="0" err="1"/>
              <a:t>Haar</a:t>
            </a:r>
            <a:r>
              <a:rPr lang="en-US" sz="4000" dirty="0"/>
              <a:t>. While </a:t>
            </a:r>
            <a:r>
              <a:rPr lang="en-US" sz="4000" dirty="0" err="1"/>
              <a:t>Haar</a:t>
            </a:r>
            <a:r>
              <a:rPr lang="en-US" sz="4000" dirty="0"/>
              <a:t> is useful for object detection, it is inefficient due to its primitive capabilities. The goal of this project is to teach the network, how any given object is likely to change over time so these transformations can be embedded directly into the network. </a:t>
            </a:r>
            <a:endParaRPr lang="en-US" sz="4000" dirty="0"/>
          </a:p>
          <a:p>
            <a:pPr algn="ctr"/>
            <a:endParaRPr lang="en-US" sz="4000" dirty="0">
              <a:latin typeface="Century Gothic" panose="020B0502020202020204" pitchFamily="34" charset="0"/>
            </a:endParaRPr>
          </a:p>
        </p:txBody>
      </p:sp>
      <p:sp>
        <p:nvSpPr>
          <p:cNvPr id="20" name="Rectangle 19"/>
          <p:cNvSpPr/>
          <p:nvPr/>
        </p:nvSpPr>
        <p:spPr>
          <a:xfrm>
            <a:off x="985156" y="37312600"/>
            <a:ext cx="17607643" cy="5562600"/>
          </a:xfrm>
          <a:prstGeom prst="rect">
            <a:avLst/>
          </a:prstGeom>
          <a:ln w="76200">
            <a:solidFill>
              <a:schemeClr val="accent2">
                <a:lumMod val="50000"/>
              </a:schemeClr>
            </a:solidFill>
          </a:ln>
        </p:spPr>
        <p:style>
          <a:lnRef idx="2">
            <a:schemeClr val="accent3"/>
          </a:lnRef>
          <a:fillRef idx="1">
            <a:schemeClr val="lt1"/>
          </a:fillRef>
          <a:effectRef idx="0">
            <a:schemeClr val="accent3"/>
          </a:effectRef>
          <a:fontRef idx="minor">
            <a:schemeClr val="dk1"/>
          </a:fontRef>
        </p:style>
        <p:txBody>
          <a:bodyPr lIns="91411" tIns="45701" rIns="91411" bIns="45701" spcCol="0" rtlCol="0" anchor="ctr"/>
          <a:lstStyle/>
          <a:p>
            <a:pPr algn="ctr"/>
            <a:endParaRPr lang="en-US" sz="4000" dirty="0">
              <a:latin typeface="Century Gothic" panose="020B0502020202020204" pitchFamily="34" charset="0"/>
            </a:endParaRPr>
          </a:p>
        </p:txBody>
      </p:sp>
      <p:sp>
        <p:nvSpPr>
          <p:cNvPr id="21" name="Rectangle 20"/>
          <p:cNvSpPr/>
          <p:nvPr/>
        </p:nvSpPr>
        <p:spPr>
          <a:xfrm>
            <a:off x="985156" y="12638939"/>
            <a:ext cx="31018844" cy="23032701"/>
          </a:xfrm>
          <a:prstGeom prst="rect">
            <a:avLst/>
          </a:prstGeom>
          <a:ln w="76200">
            <a:solidFill>
              <a:schemeClr val="accent2">
                <a:lumMod val="50000"/>
              </a:schemeClr>
            </a:solidFill>
          </a:ln>
        </p:spPr>
        <p:style>
          <a:lnRef idx="2">
            <a:schemeClr val="accent3"/>
          </a:lnRef>
          <a:fillRef idx="1">
            <a:schemeClr val="lt1"/>
          </a:fillRef>
          <a:effectRef idx="0">
            <a:schemeClr val="accent3"/>
          </a:effectRef>
          <a:fontRef idx="minor">
            <a:schemeClr val="dk1"/>
          </a:fontRef>
        </p:style>
        <p:txBody>
          <a:bodyPr lIns="91411" tIns="45701" rIns="91411" bIns="45701" spcCol="0" rtlCol="0" anchor="ctr"/>
          <a:lstStyle/>
          <a:p>
            <a:r>
              <a:rPr lang="en-US" sz="4400" dirty="0" smtClean="0"/>
              <a:t>Visual </a:t>
            </a:r>
            <a:r>
              <a:rPr lang="en-US" sz="4400" dirty="0"/>
              <a:t>tracking, also called object tracking, refers to automatic estimation of the trajectory of an object as it moves around in a video. Although existing computer vision techniques may offer satisfactory solutions to this problem under well-controlled environments, the problem can be very challenging in many practical applications due to factors such as partial occlusion, cluttered background, fast and abrupt motion, dramatic illumination changes, and large variations in viewpoint and pose. </a:t>
            </a:r>
            <a:endParaRPr lang="en-US" sz="4400" dirty="0" smtClean="0"/>
          </a:p>
          <a:p>
            <a:endParaRPr lang="en-US" sz="4400" dirty="0" smtClean="0"/>
          </a:p>
          <a:p>
            <a:r>
              <a:rPr lang="en-US" sz="4400" dirty="0" smtClean="0"/>
              <a:t>The architecture consist of CNN layer that is structured by</a:t>
            </a:r>
          </a:p>
          <a:p>
            <a:r>
              <a:rPr lang="en-US" sz="4400" dirty="0" smtClean="0"/>
              <a:t>VGG16 network and connected to LSTM network. The </a:t>
            </a:r>
          </a:p>
          <a:p>
            <a:r>
              <a:rPr lang="en-US" sz="4400" dirty="0" smtClean="0"/>
              <a:t>Understanding is that the CNN focuses on detecting the </a:t>
            </a:r>
          </a:p>
          <a:p>
            <a:r>
              <a:rPr lang="en-US" sz="4400" dirty="0" smtClean="0"/>
              <a:t>Object of interest while the LSTM stiches the frames into a</a:t>
            </a:r>
            <a:endParaRPr lang="en-US" sz="4400" dirty="0"/>
          </a:p>
          <a:p>
            <a:r>
              <a:rPr lang="en-US" sz="4400" dirty="0"/>
              <a:t>continuous </a:t>
            </a:r>
            <a:r>
              <a:rPr lang="en-US" sz="4400" dirty="0" smtClean="0"/>
              <a:t>tracking.</a:t>
            </a:r>
          </a:p>
          <a:p>
            <a:endParaRPr lang="en-US" sz="4400" dirty="0"/>
          </a:p>
          <a:p>
            <a:endParaRPr lang="en-US" sz="4400" dirty="0" smtClean="0"/>
          </a:p>
          <a:p>
            <a:endParaRPr lang="en-US" sz="4400" dirty="0"/>
          </a:p>
          <a:p>
            <a:endParaRPr lang="en-US" sz="4400" dirty="0" smtClean="0"/>
          </a:p>
          <a:p>
            <a:endParaRPr lang="en-US" sz="4400" dirty="0"/>
          </a:p>
          <a:p>
            <a:endParaRPr lang="en-US" sz="4400" dirty="0"/>
          </a:p>
          <a:p>
            <a:endParaRPr lang="en-US" sz="4400" dirty="0" smtClean="0"/>
          </a:p>
          <a:p>
            <a:r>
              <a:rPr lang="en-US" sz="4400" dirty="0" smtClean="0"/>
              <a:t>				      Fig 1: CNN-LSTM </a:t>
            </a:r>
            <a:r>
              <a:rPr lang="en-US" sz="4400" dirty="0" err="1" smtClean="0"/>
              <a:t>architecuture</a:t>
            </a:r>
            <a:endParaRPr lang="en-US" sz="4400" dirty="0"/>
          </a:p>
          <a:p>
            <a:endParaRPr lang="en-US" sz="4400" dirty="0" smtClean="0"/>
          </a:p>
          <a:p>
            <a:endParaRPr lang="en-US" sz="4400" dirty="0"/>
          </a:p>
          <a:p>
            <a:endParaRPr lang="en-US" sz="4400" dirty="0" smtClean="0"/>
          </a:p>
          <a:p>
            <a:endParaRPr lang="en-US" sz="4400" dirty="0"/>
          </a:p>
          <a:p>
            <a:endParaRPr lang="en-US" sz="4400" dirty="0" smtClean="0"/>
          </a:p>
          <a:p>
            <a:endParaRPr lang="en-US" sz="4400" dirty="0"/>
          </a:p>
          <a:p>
            <a:endParaRPr lang="en-US" sz="4400" dirty="0" smtClean="0"/>
          </a:p>
          <a:p>
            <a:endParaRPr lang="en-US" sz="4400" dirty="0"/>
          </a:p>
          <a:p>
            <a:endParaRPr lang="en-US" sz="4400" dirty="0" smtClean="0"/>
          </a:p>
          <a:p>
            <a:endParaRPr lang="en-US" sz="4400" dirty="0"/>
          </a:p>
          <a:p>
            <a:endParaRPr lang="en-US" sz="4400" dirty="0" smtClean="0"/>
          </a:p>
          <a:p>
            <a:endParaRPr lang="en-US" sz="4400" dirty="0"/>
          </a:p>
          <a:p>
            <a:endParaRPr lang="en-US" sz="4400" dirty="0"/>
          </a:p>
        </p:txBody>
      </p:sp>
      <p:sp>
        <p:nvSpPr>
          <p:cNvPr id="23" name="Rectangle 22"/>
          <p:cNvSpPr/>
          <p:nvPr/>
        </p:nvSpPr>
        <p:spPr>
          <a:xfrm>
            <a:off x="19583399" y="37279943"/>
            <a:ext cx="12349843" cy="5562600"/>
          </a:xfrm>
          <a:prstGeom prst="rect">
            <a:avLst/>
          </a:prstGeom>
          <a:ln w="76200">
            <a:solidFill>
              <a:schemeClr val="accent2">
                <a:lumMod val="50000"/>
              </a:schemeClr>
            </a:solidFill>
          </a:ln>
        </p:spPr>
        <p:style>
          <a:lnRef idx="2">
            <a:schemeClr val="accent3"/>
          </a:lnRef>
          <a:fillRef idx="1">
            <a:schemeClr val="lt1"/>
          </a:fillRef>
          <a:effectRef idx="0">
            <a:schemeClr val="accent3"/>
          </a:effectRef>
          <a:fontRef idx="minor">
            <a:schemeClr val="dk1"/>
          </a:fontRef>
        </p:style>
        <p:txBody>
          <a:bodyPr lIns="91411" tIns="45701" rIns="91411" bIns="45701" spcCol="0" rtlCol="0" anchor="ctr"/>
          <a:lstStyle/>
          <a:p>
            <a:pPr algn="ctr"/>
            <a:r>
              <a:rPr lang="en-US" sz="2800" dirty="0" smtClean="0"/>
              <a:t>[1] </a:t>
            </a:r>
            <a:r>
              <a:rPr lang="en-US" sz="2800" dirty="0" err="1" smtClean="0"/>
              <a:t>Jia</a:t>
            </a:r>
            <a:r>
              <a:rPr lang="en-US" sz="2800" dirty="0" smtClean="0"/>
              <a:t> </a:t>
            </a:r>
            <a:r>
              <a:rPr lang="en-US" sz="2800" dirty="0"/>
              <a:t>Zhang, Lei Yang and </a:t>
            </a:r>
            <a:r>
              <a:rPr lang="en-US" sz="2800" dirty="0" err="1"/>
              <a:t>Xiaoyu</a:t>
            </a:r>
            <a:r>
              <a:rPr lang="en-US" sz="2800" dirty="0"/>
              <a:t> Wu, "A survey on visual tracking via convolutional neural networks," </a:t>
            </a:r>
            <a:r>
              <a:rPr lang="en-US" sz="2800" i="1" dirty="0"/>
              <a:t>2016 2nd IEEE International Conference on Computer and Communications (ICCC)</a:t>
            </a:r>
            <a:r>
              <a:rPr lang="en-US" sz="2800" dirty="0"/>
              <a:t>, Chengdu, 2016, pp. 474-479.</a:t>
            </a:r>
            <a:r>
              <a:rPr lang="en-US" sz="2800" dirty="0"/>
              <a:t/>
            </a:r>
            <a:br>
              <a:rPr lang="en-US" sz="2800" dirty="0"/>
            </a:br>
            <a:r>
              <a:rPr lang="en-US" sz="2800" dirty="0" err="1"/>
              <a:t>doi</a:t>
            </a:r>
            <a:r>
              <a:rPr lang="en-US" sz="2800" dirty="0"/>
              <a:t>: </a:t>
            </a:r>
            <a:r>
              <a:rPr lang="en-US" sz="2800" dirty="0" smtClean="0"/>
              <a:t>10.1109/CompComm.2016.7924746</a:t>
            </a:r>
          </a:p>
          <a:p>
            <a:pPr algn="ctr"/>
            <a:r>
              <a:rPr lang="en-US" sz="2800" dirty="0" smtClean="0"/>
              <a:t>[2] Y</a:t>
            </a:r>
            <a:r>
              <a:rPr lang="en-US" sz="2800" dirty="0"/>
              <a:t>. Wu, J. Lim and M. Yang, "Online Object Tracking: A Benchmark," 2013 IEEE Conference on Computer Vision and Pattern Recognition, Portland, OR, 2013, pp. 2411-2418.</a:t>
            </a:r>
          </a:p>
          <a:p>
            <a:pPr algn="ctr"/>
            <a:r>
              <a:rPr lang="en-US" sz="2800" dirty="0" err="1"/>
              <a:t>doi</a:t>
            </a:r>
            <a:r>
              <a:rPr lang="en-US" sz="2800" dirty="0"/>
              <a:t>: 10.1109/CVPR.2013.312</a:t>
            </a:r>
            <a:endParaRPr lang="en-US" sz="2800" dirty="0" smtClean="0"/>
          </a:p>
          <a:p>
            <a:pPr algn="ctr"/>
            <a:endParaRPr lang="en-US" sz="2800" dirty="0" smtClean="0">
              <a:latin typeface="Century Gothic" panose="020B0502020202020204" pitchFamily="34" charset="0"/>
            </a:endParaRPr>
          </a:p>
        </p:txBody>
      </p:sp>
      <p:sp>
        <p:nvSpPr>
          <p:cNvPr id="25" name="TextBox 24"/>
          <p:cNvSpPr txBox="1"/>
          <p:nvPr/>
        </p:nvSpPr>
        <p:spPr>
          <a:xfrm>
            <a:off x="28854400" y="42875200"/>
            <a:ext cx="184666" cy="1415772"/>
          </a:xfrm>
          <a:prstGeom prst="rect">
            <a:avLst/>
          </a:prstGeom>
          <a:noFill/>
        </p:spPr>
        <p:txBody>
          <a:bodyPr wrap="none" rtlCol="0">
            <a:spAutoFit/>
          </a:bodyPr>
          <a:lstStyle/>
          <a:p>
            <a:endParaRPr lang="en-US" dirty="0"/>
          </a:p>
        </p:txBody>
      </p:sp>
      <p:sp>
        <p:nvSpPr>
          <p:cNvPr id="26" name="Text Placeholder 11">
            <a:extLst>
              <a:ext uri="{FF2B5EF4-FFF2-40B4-BE49-F238E27FC236}">
                <a16:creationId xmlns:a16="http://schemas.microsoft.com/office/drawing/2014/main" id="{B03D9F13-6D73-8946-8E83-8B672668D873}"/>
              </a:ext>
            </a:extLst>
          </p:cNvPr>
          <p:cNvSpPr>
            <a:spLocks noGrp="1"/>
          </p:cNvSpPr>
          <p:nvPr>
            <p:ph type="body" sz="quarter" idx="18"/>
          </p:nvPr>
        </p:nvSpPr>
        <p:spPr>
          <a:xfrm>
            <a:off x="723900" y="5060658"/>
            <a:ext cx="11696700" cy="1111542"/>
          </a:xfrm>
        </p:spPr>
        <p:txBody>
          <a:bodyPr/>
          <a:lstStyle/>
          <a:p>
            <a:pPr algn="l"/>
            <a:r>
              <a:rPr lang="en-US" sz="6000" b="1" dirty="0"/>
              <a:t>Motivation and Goals</a:t>
            </a:r>
          </a:p>
        </p:txBody>
      </p:sp>
      <p:sp>
        <p:nvSpPr>
          <p:cNvPr id="28" name="Text Placeholder 12">
            <a:extLst>
              <a:ext uri="{FF2B5EF4-FFF2-40B4-BE49-F238E27FC236}">
                <a16:creationId xmlns:a16="http://schemas.microsoft.com/office/drawing/2014/main" id="{894D5D19-4214-FC4A-912A-2E3AC8C233BA}"/>
              </a:ext>
            </a:extLst>
          </p:cNvPr>
          <p:cNvSpPr>
            <a:spLocks noGrp="1"/>
          </p:cNvSpPr>
          <p:nvPr>
            <p:ph type="body" sz="quarter" idx="19"/>
          </p:nvPr>
        </p:nvSpPr>
        <p:spPr>
          <a:xfrm>
            <a:off x="723900" y="11277600"/>
            <a:ext cx="31127700" cy="1066797"/>
          </a:xfrm>
        </p:spPr>
        <p:txBody>
          <a:bodyPr/>
          <a:lstStyle/>
          <a:p>
            <a:r>
              <a:rPr lang="en-US" sz="6000" b="1" dirty="0"/>
              <a:t>Methodology and Results</a:t>
            </a:r>
          </a:p>
        </p:txBody>
      </p:sp>
      <p:sp>
        <p:nvSpPr>
          <p:cNvPr id="30" name="Text Placeholder 17">
            <a:extLst>
              <a:ext uri="{FF2B5EF4-FFF2-40B4-BE49-F238E27FC236}">
                <a16:creationId xmlns:a16="http://schemas.microsoft.com/office/drawing/2014/main" id="{A0DD8B04-32B2-8345-81FF-25989D38F109}"/>
              </a:ext>
            </a:extLst>
          </p:cNvPr>
          <p:cNvSpPr>
            <a:spLocks noGrp="1"/>
          </p:cNvSpPr>
          <p:nvPr>
            <p:ph type="body" sz="quarter" idx="21"/>
          </p:nvPr>
        </p:nvSpPr>
        <p:spPr>
          <a:xfrm>
            <a:off x="19583399" y="35935881"/>
            <a:ext cx="10363201" cy="1112480"/>
          </a:xfrm>
        </p:spPr>
        <p:txBody>
          <a:bodyPr/>
          <a:lstStyle/>
          <a:p>
            <a:r>
              <a:rPr lang="en-US" sz="6000" b="1" dirty="0"/>
              <a:t>Reference</a:t>
            </a:r>
          </a:p>
        </p:txBody>
      </p:sp>
      <p:sp>
        <p:nvSpPr>
          <p:cNvPr id="31" name="Text Placeholder 17">
            <a:extLst>
              <a:ext uri="{FF2B5EF4-FFF2-40B4-BE49-F238E27FC236}">
                <a16:creationId xmlns:a16="http://schemas.microsoft.com/office/drawing/2014/main" id="{F4515F35-8ECA-814F-9D73-F2046FBAFA81}"/>
              </a:ext>
            </a:extLst>
          </p:cNvPr>
          <p:cNvSpPr>
            <a:spLocks noGrp="1"/>
          </p:cNvSpPr>
          <p:nvPr>
            <p:ph type="body" sz="quarter" idx="22"/>
          </p:nvPr>
        </p:nvSpPr>
        <p:spPr>
          <a:xfrm>
            <a:off x="843643" y="35935880"/>
            <a:ext cx="14058900" cy="1112480"/>
          </a:xfrm>
        </p:spPr>
        <p:txBody>
          <a:bodyPr/>
          <a:lstStyle/>
          <a:p>
            <a:r>
              <a:rPr lang="en-US" sz="6000" b="1" dirty="0"/>
              <a:t>Conclusion and Extensions</a:t>
            </a:r>
          </a:p>
        </p:txBody>
      </p:sp>
      <p:sp>
        <p:nvSpPr>
          <p:cNvPr id="18" name="Text Placeholder 9">
            <a:extLst>
              <a:ext uri="{FF2B5EF4-FFF2-40B4-BE49-F238E27FC236}">
                <a16:creationId xmlns:a16="http://schemas.microsoft.com/office/drawing/2014/main" id="{DC6AB2EA-41EC-D44E-86BB-2025CF5A793E}"/>
              </a:ext>
            </a:extLst>
          </p:cNvPr>
          <p:cNvSpPr>
            <a:spLocks noGrp="1"/>
          </p:cNvSpPr>
          <p:nvPr>
            <p:ph type="body" sz="quarter" idx="17"/>
          </p:nvPr>
        </p:nvSpPr>
        <p:spPr>
          <a:xfrm>
            <a:off x="865414" y="2544290"/>
            <a:ext cx="19251386" cy="2284785"/>
          </a:xfrm>
        </p:spPr>
        <p:txBody>
          <a:bodyPr/>
          <a:lstStyle/>
          <a:p>
            <a:pPr algn="l"/>
            <a:r>
              <a:rPr lang="en-US" sz="6000" dirty="0" smtClean="0"/>
              <a:t>Authors</a:t>
            </a:r>
            <a:r>
              <a:rPr lang="en-US" sz="6000" dirty="0"/>
              <a:t>: </a:t>
            </a:r>
            <a:r>
              <a:rPr lang="en-US" sz="6000" dirty="0" err="1"/>
              <a:t>Bharath</a:t>
            </a:r>
            <a:r>
              <a:rPr lang="en-US" sz="6000" dirty="0"/>
              <a:t> C </a:t>
            </a:r>
            <a:r>
              <a:rPr lang="en-US" sz="6000" dirty="0" err="1" smtClean="0"/>
              <a:t>Renjith</a:t>
            </a:r>
            <a:r>
              <a:rPr lang="en-US" sz="6000" dirty="0"/>
              <a:t>, Janani </a:t>
            </a:r>
            <a:r>
              <a:rPr lang="en-US" sz="6000" dirty="0" err="1" smtClean="0"/>
              <a:t>Kalaivani</a:t>
            </a:r>
            <a:r>
              <a:rPr lang="en-US" sz="6000" dirty="0" smtClean="0"/>
              <a:t>,</a:t>
            </a:r>
          </a:p>
          <a:p>
            <a:pPr algn="l"/>
            <a:r>
              <a:rPr lang="en-US" sz="6000" dirty="0" smtClean="0"/>
              <a:t>Rajaram Sivaramakrishnan</a:t>
            </a:r>
            <a:endParaRPr lang="en-US" sz="6000" dirty="0"/>
          </a:p>
        </p:txBody>
      </p:sp>
      <p:sp>
        <p:nvSpPr>
          <p:cNvPr id="24" name="Title Placeholder 18">
            <a:extLst>
              <a:ext uri="{FF2B5EF4-FFF2-40B4-BE49-F238E27FC236}">
                <a16:creationId xmlns:a16="http://schemas.microsoft.com/office/drawing/2014/main" id="{35D5299E-9B29-E048-8BE2-FCFFFADDD591}"/>
              </a:ext>
            </a:extLst>
          </p:cNvPr>
          <p:cNvSpPr txBox="1">
            <a:spLocks/>
          </p:cNvSpPr>
          <p:nvPr/>
        </p:nvSpPr>
        <p:spPr>
          <a:xfrm>
            <a:off x="723900" y="0"/>
            <a:ext cx="20535900" cy="2696981"/>
          </a:xfrm>
          <a:prstGeom prst="rect">
            <a:avLst/>
          </a:prstGeom>
        </p:spPr>
        <p:txBody>
          <a:bodyPr vert="horz" lIns="91440" tIns="45720" rIns="91440" bIns="45720" rtlCol="0" anchor="ctr">
            <a:noAutofit/>
          </a:bodyPr>
          <a:lstStyle>
            <a:lvl1pPr algn="l" defTabSz="4387718" rtl="0" eaLnBrk="1" latinLnBrk="0" hangingPunct="1">
              <a:spcBef>
                <a:spcPct val="0"/>
              </a:spcBef>
              <a:buNone/>
              <a:defRPr sz="12500" kern="1200" baseline="0">
                <a:solidFill>
                  <a:srgbClr val="9ECC3C"/>
                </a:solidFill>
                <a:latin typeface="Century Gothic"/>
                <a:ea typeface="+mj-ea"/>
                <a:cs typeface="Century Gothic"/>
              </a:defRPr>
            </a:lvl1pPr>
          </a:lstStyle>
          <a:p>
            <a:r>
              <a:rPr lang="en-US" sz="8800" b="1" dirty="0" smtClean="0">
                <a:solidFill>
                  <a:schemeClr val="accent2">
                    <a:lumMod val="75000"/>
                  </a:schemeClr>
                </a:solidFill>
              </a:rPr>
              <a:t>Visual Tracking using CNN-RNN</a:t>
            </a:r>
            <a:endParaRPr lang="en-US" sz="8800" b="1" dirty="0">
              <a:solidFill>
                <a:schemeClr val="accent2">
                  <a:lumMod val="75000"/>
                </a:schemeClr>
              </a:solidFill>
            </a:endParaRPr>
          </a:p>
        </p:txBody>
      </p:sp>
      <p:sp>
        <p:nvSpPr>
          <p:cNvPr id="17" name="Text Placeholder 9">
            <a:extLst>
              <a:ext uri="{FF2B5EF4-FFF2-40B4-BE49-F238E27FC236}">
                <a16:creationId xmlns:a16="http://schemas.microsoft.com/office/drawing/2014/main" id="{5F2797B1-2EFB-47B5-80FE-95F2643E95B1}"/>
              </a:ext>
            </a:extLst>
          </p:cNvPr>
          <p:cNvSpPr txBox="1">
            <a:spLocks/>
          </p:cNvSpPr>
          <p:nvPr/>
        </p:nvSpPr>
        <p:spPr>
          <a:xfrm>
            <a:off x="21401315" y="2353659"/>
            <a:ext cx="11288486" cy="2362922"/>
          </a:xfrm>
          <a:prstGeom prst="rect">
            <a:avLst/>
          </a:prstGeom>
          <a:solidFill>
            <a:schemeClr val="bg2">
              <a:lumMod val="75000"/>
            </a:schemeClr>
          </a:solidFill>
        </p:spPr>
        <p:txBody>
          <a:bodyPr vert="horz" lIns="438768" tIns="219389" rIns="438768" bIns="219389" rtlCol="0">
            <a:noAutofit/>
          </a:bodyPr>
          <a:lstStyle>
            <a:lvl1pPr marL="0" indent="0" algn="ctr" defTabSz="4387718" rtl="0" eaLnBrk="1" latinLnBrk="0" hangingPunct="1">
              <a:spcBef>
                <a:spcPct val="20000"/>
              </a:spcBef>
              <a:buFont typeface="Arial" pitchFamily="34" charset="0"/>
              <a:buNone/>
              <a:defRPr sz="5800" kern="1200">
                <a:solidFill>
                  <a:schemeClr val="tx1"/>
                </a:solidFill>
                <a:latin typeface="Century Gothic" panose="020B0502020202020204" pitchFamily="34" charset="0"/>
                <a:ea typeface="+mn-ea"/>
                <a:cs typeface="+mn-cs"/>
              </a:defRPr>
            </a:lvl1pPr>
            <a:lvl2pPr marL="3565018" indent="-1371158" algn="l" defTabSz="4387718" rtl="0" eaLnBrk="1" latinLnBrk="0" hangingPunct="1">
              <a:spcBef>
                <a:spcPct val="20000"/>
              </a:spcBef>
              <a:buFont typeface="Arial" pitchFamily="34" charset="0"/>
              <a:buChar char="–"/>
              <a:defRPr sz="8600" kern="1200">
                <a:solidFill>
                  <a:schemeClr val="tx1"/>
                </a:solidFill>
                <a:latin typeface="Century Gothic" panose="020B0502020202020204" pitchFamily="34" charset="0"/>
                <a:ea typeface="+mn-ea"/>
                <a:cs typeface="+mn-cs"/>
              </a:defRPr>
            </a:lvl2pPr>
            <a:lvl3pPr marL="5484643" indent="-1096925" algn="l" defTabSz="4387718" rtl="0" eaLnBrk="1" latinLnBrk="0" hangingPunct="1">
              <a:spcBef>
                <a:spcPct val="20000"/>
              </a:spcBef>
              <a:buFont typeface="Arial" pitchFamily="34" charset="0"/>
              <a:buChar char="•"/>
              <a:defRPr sz="8200" kern="1200">
                <a:solidFill>
                  <a:schemeClr val="tx1"/>
                </a:solidFill>
                <a:latin typeface="Century Gothic" panose="020B0502020202020204" pitchFamily="34" charset="0"/>
                <a:ea typeface="+mn-ea"/>
                <a:cs typeface="+mn-cs"/>
              </a:defRPr>
            </a:lvl3pPr>
            <a:lvl4pPr marL="7678502" indent="-1096925" algn="l" defTabSz="4387718" rtl="0" eaLnBrk="1" latinLnBrk="0" hangingPunct="1">
              <a:spcBef>
                <a:spcPct val="20000"/>
              </a:spcBef>
              <a:buFont typeface="Arial" pitchFamily="34" charset="0"/>
              <a:buChar char="–"/>
              <a:defRPr sz="7200" kern="1200">
                <a:solidFill>
                  <a:schemeClr val="tx1"/>
                </a:solidFill>
                <a:latin typeface="Century Gothic" panose="020B0502020202020204" pitchFamily="34" charset="0"/>
                <a:ea typeface="+mn-ea"/>
                <a:cs typeface="+mn-cs"/>
              </a:defRPr>
            </a:lvl4pPr>
            <a:lvl5pPr marL="9872362" indent="-1096925" algn="l" defTabSz="4387718" rtl="0" eaLnBrk="1" latinLnBrk="0" hangingPunct="1">
              <a:spcBef>
                <a:spcPct val="20000"/>
              </a:spcBef>
              <a:buFont typeface="Arial" pitchFamily="34" charset="0"/>
              <a:buChar char="»"/>
              <a:defRPr sz="7200" kern="1200">
                <a:solidFill>
                  <a:schemeClr val="tx1"/>
                </a:solidFill>
                <a:latin typeface="Century Gothic" panose="020B0502020202020204" pitchFamily="34" charset="0"/>
                <a:ea typeface="+mn-ea"/>
                <a:cs typeface="+mn-cs"/>
              </a:defRPr>
            </a:lvl5pPr>
            <a:lvl6pPr marL="12066221" indent="-1096925" algn="l" defTabSz="4387718"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0080" indent="-1096925" algn="l" defTabSz="4387718"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3930" indent="-1096925" algn="l" defTabSz="4387718"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7789" indent="-1096925" algn="l" defTabSz="4387718"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5400" b="1" dirty="0">
                <a:solidFill>
                  <a:schemeClr val="bg1"/>
                </a:solidFill>
              </a:rPr>
              <a:t>Course Number: </a:t>
            </a:r>
            <a:r>
              <a:rPr lang="en-US" sz="5400" dirty="0" smtClean="0">
                <a:solidFill>
                  <a:schemeClr val="bg1"/>
                </a:solidFill>
              </a:rPr>
              <a:t>ECE 542-001</a:t>
            </a:r>
            <a:endParaRPr lang="en-US" sz="5400" dirty="0">
              <a:solidFill>
                <a:schemeClr val="bg1"/>
              </a:solidFill>
            </a:endParaRPr>
          </a:p>
          <a:p>
            <a:pPr algn="l"/>
            <a:r>
              <a:rPr lang="en-US" sz="5400" b="1" dirty="0">
                <a:solidFill>
                  <a:schemeClr val="bg1"/>
                </a:solidFill>
              </a:rPr>
              <a:t>Team ID: </a:t>
            </a:r>
            <a:r>
              <a:rPr lang="en-US" sz="5400" dirty="0" smtClean="0">
                <a:solidFill>
                  <a:schemeClr val="bg1"/>
                </a:solidFill>
              </a:rPr>
              <a:t>542</a:t>
            </a:r>
            <a:r>
              <a:rPr lang="en-US" sz="5400" dirty="0" smtClean="0">
                <a:solidFill>
                  <a:schemeClr val="bg1"/>
                </a:solidFill>
              </a:rPr>
              <a:t>-09</a:t>
            </a:r>
            <a:endParaRPr lang="en-US" sz="5400" dirty="0">
              <a:solidFill>
                <a:schemeClr val="bg1"/>
              </a:solidFill>
            </a:endParaRPr>
          </a:p>
        </p:txBody>
      </p:sp>
      <p:sp>
        <p:nvSpPr>
          <p:cNvPr id="22" name="Text Placeholder 9">
            <a:extLst>
              <a:ext uri="{FF2B5EF4-FFF2-40B4-BE49-F238E27FC236}">
                <a16:creationId xmlns:a16="http://schemas.microsoft.com/office/drawing/2014/main" id="{B77622E8-D297-47AE-BE45-0A136DA11A8E}"/>
              </a:ext>
            </a:extLst>
          </p:cNvPr>
          <p:cNvSpPr txBox="1">
            <a:spLocks/>
          </p:cNvSpPr>
          <p:nvPr/>
        </p:nvSpPr>
        <p:spPr>
          <a:xfrm>
            <a:off x="21153663" y="4871765"/>
            <a:ext cx="11155137" cy="1380141"/>
          </a:xfrm>
          <a:prstGeom prst="rect">
            <a:avLst/>
          </a:prstGeom>
        </p:spPr>
        <p:txBody>
          <a:bodyPr vert="horz" lIns="438768" tIns="219389" rIns="438768" bIns="219389" rtlCol="0">
            <a:noAutofit/>
          </a:bodyPr>
          <a:lstStyle>
            <a:lvl1pPr marL="0" indent="0" algn="ctr" defTabSz="4387718" rtl="0" eaLnBrk="1" latinLnBrk="0" hangingPunct="1">
              <a:spcBef>
                <a:spcPct val="20000"/>
              </a:spcBef>
              <a:buFont typeface="Arial" pitchFamily="34" charset="0"/>
              <a:buNone/>
              <a:defRPr sz="5800" kern="1200">
                <a:solidFill>
                  <a:schemeClr val="tx1"/>
                </a:solidFill>
                <a:latin typeface="Century Gothic" panose="020B0502020202020204" pitchFamily="34" charset="0"/>
                <a:ea typeface="+mn-ea"/>
                <a:cs typeface="+mn-cs"/>
              </a:defRPr>
            </a:lvl1pPr>
            <a:lvl2pPr marL="3565018" indent="-1371158" algn="l" defTabSz="4387718" rtl="0" eaLnBrk="1" latinLnBrk="0" hangingPunct="1">
              <a:spcBef>
                <a:spcPct val="20000"/>
              </a:spcBef>
              <a:buFont typeface="Arial" pitchFamily="34" charset="0"/>
              <a:buChar char="–"/>
              <a:defRPr sz="8600" kern="1200">
                <a:solidFill>
                  <a:schemeClr val="tx1"/>
                </a:solidFill>
                <a:latin typeface="Century Gothic" panose="020B0502020202020204" pitchFamily="34" charset="0"/>
                <a:ea typeface="+mn-ea"/>
                <a:cs typeface="+mn-cs"/>
              </a:defRPr>
            </a:lvl2pPr>
            <a:lvl3pPr marL="5484643" indent="-1096925" algn="l" defTabSz="4387718" rtl="0" eaLnBrk="1" latinLnBrk="0" hangingPunct="1">
              <a:spcBef>
                <a:spcPct val="20000"/>
              </a:spcBef>
              <a:buFont typeface="Arial" pitchFamily="34" charset="0"/>
              <a:buChar char="•"/>
              <a:defRPr sz="8200" kern="1200">
                <a:solidFill>
                  <a:schemeClr val="tx1"/>
                </a:solidFill>
                <a:latin typeface="Century Gothic" panose="020B0502020202020204" pitchFamily="34" charset="0"/>
                <a:ea typeface="+mn-ea"/>
                <a:cs typeface="+mn-cs"/>
              </a:defRPr>
            </a:lvl3pPr>
            <a:lvl4pPr marL="7678502" indent="-1096925" algn="l" defTabSz="4387718" rtl="0" eaLnBrk="1" latinLnBrk="0" hangingPunct="1">
              <a:spcBef>
                <a:spcPct val="20000"/>
              </a:spcBef>
              <a:buFont typeface="Arial" pitchFamily="34" charset="0"/>
              <a:buChar char="–"/>
              <a:defRPr sz="7200" kern="1200">
                <a:solidFill>
                  <a:schemeClr val="tx1"/>
                </a:solidFill>
                <a:latin typeface="Century Gothic" panose="020B0502020202020204" pitchFamily="34" charset="0"/>
                <a:ea typeface="+mn-ea"/>
                <a:cs typeface="+mn-cs"/>
              </a:defRPr>
            </a:lvl4pPr>
            <a:lvl5pPr marL="9872362" indent="-1096925" algn="l" defTabSz="4387718" rtl="0" eaLnBrk="1" latinLnBrk="0" hangingPunct="1">
              <a:spcBef>
                <a:spcPct val="20000"/>
              </a:spcBef>
              <a:buFont typeface="Arial" pitchFamily="34" charset="0"/>
              <a:buChar char="»"/>
              <a:defRPr sz="7200" kern="1200">
                <a:solidFill>
                  <a:schemeClr val="tx1"/>
                </a:solidFill>
                <a:latin typeface="Century Gothic" panose="020B0502020202020204" pitchFamily="34" charset="0"/>
                <a:ea typeface="+mn-ea"/>
                <a:cs typeface="+mn-cs"/>
              </a:defRPr>
            </a:lvl5pPr>
            <a:lvl6pPr marL="12066221" indent="-1096925" algn="l" defTabSz="4387718"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0080" indent="-1096925" algn="l" defTabSz="4387718"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3930" indent="-1096925" algn="l" defTabSz="4387718"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7789" indent="-1096925" algn="l" defTabSz="4387718"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6000" dirty="0"/>
              <a:t>Instructor</a:t>
            </a:r>
            <a:r>
              <a:rPr lang="en-US" sz="6000" dirty="0" smtClean="0"/>
              <a:t>: Edgar </a:t>
            </a:r>
            <a:r>
              <a:rPr lang="en-US" sz="6000" dirty="0" err="1"/>
              <a:t>L</a:t>
            </a:r>
            <a:r>
              <a:rPr lang="en-US" sz="6000" dirty="0" err="1" smtClean="0"/>
              <a:t>obaton</a:t>
            </a:r>
            <a:endParaRPr lang="en-US" sz="60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54600" y="16230600"/>
            <a:ext cx="11891963" cy="9024279"/>
          </a:xfrm>
          <a:prstGeom prst="rect">
            <a:avLst/>
          </a:prstGeom>
        </p:spPr>
      </p:pic>
    </p:spTree>
    <p:extLst>
      <p:ext uri="{BB962C8B-B14F-4D97-AF65-F5344CB8AC3E}">
        <p14:creationId xmlns:p14="http://schemas.microsoft.com/office/powerpoint/2010/main" val="3388884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3" id="{C8C13836-D975-9544-8C18-AF28553846BC}" vid="{6283A2C8-570E-FF40-A7E4-7AC3B93BA5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TotalTime>
  <Words>298</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Century Gothic</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Rajaram Sivaramakrishnan</cp:lastModifiedBy>
  <cp:revision>18</cp:revision>
  <cp:lastPrinted>2013-01-29T14:58:06Z</cp:lastPrinted>
  <dcterms:created xsi:type="dcterms:W3CDTF">2019-04-04T15:22:50Z</dcterms:created>
  <dcterms:modified xsi:type="dcterms:W3CDTF">2019-04-25T23:56:56Z</dcterms:modified>
  <cp:category/>
</cp:coreProperties>
</file>