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0" r:id="rId3"/>
    <p:sldId id="269" r:id="rId4"/>
    <p:sldId id="268" r:id="rId5"/>
    <p:sldId id="264" r:id="rId6"/>
    <p:sldId id="265" r:id="rId7"/>
    <p:sldId id="266" r:id="rId8"/>
    <p:sldId id="267" r:id="rId9"/>
    <p:sldId id="263" r:id="rId10"/>
    <p:sldId id="256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0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6607-CE6E-4899-A583-37810DD7B2C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C089E-B43E-4213-B4F7-444E70CCF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Exam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Students and </a:t>
            </a:r>
            <a:r>
              <a:rPr lang="en-US" dirty="0" err="1" smtClean="0"/>
              <a:t>Subjets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7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xampp\htdocs\google-plus\user_guideExaimnationSystem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5238" y="-323850"/>
            <a:ext cx="13716001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3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xampp\htdocs\google-plus\user_guideExaimnationSystem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2988" y="-601663"/>
            <a:ext cx="13716001" cy="85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74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xampp\htdocs\google-plus\user_guideExaimnationSystem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4988" y="22225"/>
            <a:ext cx="13716001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xampp\htdocs\google-plus\user_guideExaimnationSystem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5450" y="119063"/>
            <a:ext cx="137160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9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xampp\htdocs\google-plus\user_guideExaimnationSystem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5788" y="-642938"/>
            <a:ext cx="13716001" cy="85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25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Jay Kumarr\Desktop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68580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6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xampp\htdocs\google-plus\user_guideExaimnationSystem\FillingForm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"/>
            <a:ext cx="815340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49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D:\xampp\htdocs\google-plus\user_guideExaimnationSystem\FillingForm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3325" y="484188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7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D:\xampp\htdocs\google-plus\user_guideExaimnationSystem\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04800"/>
            <a:ext cx="5838825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3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Jay Kumarr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0588" y="650875"/>
            <a:ext cx="1301115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6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Jay Kumarr\Desktop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21100" y="-193675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9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Jay Kumar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0450" y="685800"/>
            <a:ext cx="130111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:\xampp\htdocs\google-plus\user_guideExaimnationSystem\report_course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0888" y="14288"/>
            <a:ext cx="13011151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83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Enter 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5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Filling Exam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Enter Marks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Kumarr</dc:creator>
  <cp:lastModifiedBy>Jay Kumarr</cp:lastModifiedBy>
  <cp:revision>3</cp:revision>
  <dcterms:created xsi:type="dcterms:W3CDTF">2016-10-28T03:23:48Z</dcterms:created>
  <dcterms:modified xsi:type="dcterms:W3CDTF">2016-10-28T06:03:18Z</dcterms:modified>
</cp:coreProperties>
</file>