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9" d="100"/>
          <a:sy n="59" d="100"/>
        </p:scale>
        <p:origin x="7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76826-CECE-4919-9BF1-FB063762F9DA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7FFE2-8972-4054-A781-A1E8C71FA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5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2D21D1-52E2-420B-B491-CFF6D7BB79F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034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767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AF3A-8F1A-4869-A733-F65E8AF7044E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84D4-94F3-46B0-A139-D9C46F43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AF3A-8F1A-4869-A733-F65E8AF7044E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84D4-94F3-46B0-A139-D9C46F43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0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AF3A-8F1A-4869-A733-F65E8AF7044E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84D4-94F3-46B0-A139-D9C46F43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70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80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122363"/>
            <a:ext cx="9144000" cy="2387600"/>
          </a:xfrm>
        </p:spPr>
        <p:txBody>
          <a:bodyPr anchor="b"/>
          <a:lstStyle>
            <a:lvl1pPr algn="ctr">
              <a:defRPr sz="599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3" y="3602038"/>
            <a:ext cx="9144000" cy="1655762"/>
          </a:xfrm>
        </p:spPr>
        <p:txBody>
          <a:bodyPr/>
          <a:lstStyle>
            <a:lvl1pPr marL="0" indent="0" algn="ctr">
              <a:buNone/>
              <a:defRPr sz="2397"/>
            </a:lvl1pPr>
            <a:lvl2pPr marL="456789" indent="0" algn="ctr">
              <a:buNone/>
              <a:defRPr sz="1997"/>
            </a:lvl2pPr>
            <a:lvl3pPr marL="913578" indent="0" algn="ctr">
              <a:buNone/>
              <a:defRPr sz="1797"/>
            </a:lvl3pPr>
            <a:lvl4pPr marL="1370367" indent="0" algn="ctr">
              <a:buNone/>
              <a:defRPr sz="1600"/>
            </a:lvl4pPr>
            <a:lvl5pPr marL="1827155" indent="0" algn="ctr">
              <a:buNone/>
              <a:defRPr sz="1600"/>
            </a:lvl5pPr>
            <a:lvl6pPr marL="2283943" indent="0" algn="ctr">
              <a:buNone/>
              <a:defRPr sz="1600"/>
            </a:lvl6pPr>
            <a:lvl7pPr marL="2740732" indent="0" algn="ctr">
              <a:buNone/>
              <a:defRPr sz="1600"/>
            </a:lvl7pPr>
            <a:lvl8pPr marL="3197520" indent="0" algn="ctr">
              <a:buNone/>
              <a:defRPr sz="1600"/>
            </a:lvl8pPr>
            <a:lvl9pPr marL="36543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009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86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4"/>
            <a:ext cx="10515600" cy="2852737"/>
          </a:xfrm>
        </p:spPr>
        <p:txBody>
          <a:bodyPr anchor="b"/>
          <a:lstStyle>
            <a:lvl1pPr>
              <a:defRPr sz="599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9"/>
            <a:ext cx="10515600" cy="1500187"/>
          </a:xfrm>
        </p:spPr>
        <p:txBody>
          <a:bodyPr/>
          <a:lstStyle>
            <a:lvl1pPr marL="0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1pPr>
            <a:lvl2pPr marL="456789" indent="0">
              <a:buNone/>
              <a:defRPr sz="1997">
                <a:solidFill>
                  <a:schemeClr val="tx1">
                    <a:tint val="75000"/>
                  </a:schemeClr>
                </a:solidFill>
              </a:defRPr>
            </a:lvl2pPr>
            <a:lvl3pPr marL="913578" indent="0">
              <a:buNone/>
              <a:defRPr sz="1797">
                <a:solidFill>
                  <a:schemeClr val="tx1">
                    <a:tint val="75000"/>
                  </a:schemeClr>
                </a:solidFill>
              </a:defRPr>
            </a:lvl3pPr>
            <a:lvl4pPr marL="13703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3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07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75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698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3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295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397" b="1"/>
            </a:lvl1pPr>
            <a:lvl2pPr marL="456789" indent="0">
              <a:buNone/>
              <a:defRPr sz="1997" b="1"/>
            </a:lvl2pPr>
            <a:lvl3pPr marL="913578" indent="0">
              <a:buNone/>
              <a:defRPr sz="1797" b="1"/>
            </a:lvl3pPr>
            <a:lvl4pPr marL="1370367" indent="0">
              <a:buNone/>
              <a:defRPr sz="1600" b="1"/>
            </a:lvl4pPr>
            <a:lvl5pPr marL="1827155" indent="0">
              <a:buNone/>
              <a:defRPr sz="1600" b="1"/>
            </a:lvl5pPr>
            <a:lvl6pPr marL="2283943" indent="0">
              <a:buNone/>
              <a:defRPr sz="1600" b="1"/>
            </a:lvl6pPr>
            <a:lvl7pPr marL="2740732" indent="0">
              <a:buNone/>
              <a:defRPr sz="1600" b="1"/>
            </a:lvl7pPr>
            <a:lvl8pPr marL="3197520" indent="0">
              <a:buNone/>
              <a:defRPr sz="1600" b="1"/>
            </a:lvl8pPr>
            <a:lvl9pPr marL="36543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397" b="1"/>
            </a:lvl1pPr>
            <a:lvl2pPr marL="456789" indent="0">
              <a:buNone/>
              <a:defRPr sz="1997" b="1"/>
            </a:lvl2pPr>
            <a:lvl3pPr marL="913578" indent="0">
              <a:buNone/>
              <a:defRPr sz="1797" b="1"/>
            </a:lvl3pPr>
            <a:lvl4pPr marL="1370367" indent="0">
              <a:buNone/>
              <a:defRPr sz="1600" b="1"/>
            </a:lvl4pPr>
            <a:lvl5pPr marL="1827155" indent="0">
              <a:buNone/>
              <a:defRPr sz="1600" b="1"/>
            </a:lvl5pPr>
            <a:lvl6pPr marL="2283943" indent="0">
              <a:buNone/>
              <a:defRPr sz="1600" b="1"/>
            </a:lvl6pPr>
            <a:lvl7pPr marL="2740732" indent="0">
              <a:buNone/>
              <a:defRPr sz="1600" b="1"/>
            </a:lvl7pPr>
            <a:lvl8pPr marL="3197520" indent="0">
              <a:buNone/>
              <a:defRPr sz="1600" b="1"/>
            </a:lvl8pPr>
            <a:lvl9pPr marL="36543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949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428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33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AF3A-8F1A-4869-A733-F65E8AF7044E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84D4-94F3-46B0-A139-D9C46F43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533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7"/>
            </a:lvl3pPr>
            <a:lvl4pPr>
              <a:defRPr sz="1997"/>
            </a:lvl4pPr>
            <a:lvl5pPr>
              <a:defRPr sz="1997"/>
            </a:lvl5pPr>
            <a:lvl6pPr>
              <a:defRPr sz="1997"/>
            </a:lvl6pPr>
            <a:lvl7pPr>
              <a:defRPr sz="1997"/>
            </a:lvl7pPr>
            <a:lvl8pPr>
              <a:defRPr sz="1997"/>
            </a:lvl8pPr>
            <a:lvl9pPr>
              <a:defRPr sz="19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789" indent="0">
              <a:buNone/>
              <a:defRPr sz="1400"/>
            </a:lvl2pPr>
            <a:lvl3pPr marL="913578" indent="0">
              <a:buNone/>
              <a:defRPr sz="1200"/>
            </a:lvl3pPr>
            <a:lvl4pPr marL="1370367" indent="0">
              <a:buNone/>
              <a:defRPr sz="1000"/>
            </a:lvl4pPr>
            <a:lvl5pPr marL="1827155" indent="0">
              <a:buNone/>
              <a:defRPr sz="1000"/>
            </a:lvl5pPr>
            <a:lvl6pPr marL="2283943" indent="0">
              <a:buNone/>
              <a:defRPr sz="1000"/>
            </a:lvl6pPr>
            <a:lvl7pPr marL="2740732" indent="0">
              <a:buNone/>
              <a:defRPr sz="1000"/>
            </a:lvl7pPr>
            <a:lvl8pPr marL="3197520" indent="0">
              <a:buNone/>
              <a:defRPr sz="1000"/>
            </a:lvl8pPr>
            <a:lvl9pPr marL="36543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8472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197"/>
            </a:lvl1pPr>
            <a:lvl2pPr marL="456789" indent="0">
              <a:buNone/>
              <a:defRPr sz="2797"/>
            </a:lvl2pPr>
            <a:lvl3pPr marL="913578" indent="0">
              <a:buNone/>
              <a:defRPr sz="2397"/>
            </a:lvl3pPr>
            <a:lvl4pPr marL="1370367" indent="0">
              <a:buNone/>
              <a:defRPr sz="1997"/>
            </a:lvl4pPr>
            <a:lvl5pPr marL="1827155" indent="0">
              <a:buNone/>
              <a:defRPr sz="1997"/>
            </a:lvl5pPr>
            <a:lvl6pPr marL="2283943" indent="0">
              <a:buNone/>
              <a:defRPr sz="1997"/>
            </a:lvl6pPr>
            <a:lvl7pPr marL="2740732" indent="0">
              <a:buNone/>
              <a:defRPr sz="1997"/>
            </a:lvl7pPr>
            <a:lvl8pPr marL="3197520" indent="0">
              <a:buNone/>
              <a:defRPr sz="1997"/>
            </a:lvl8pPr>
            <a:lvl9pPr marL="3654309" indent="0">
              <a:buNone/>
              <a:defRPr sz="199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789" indent="0">
              <a:buNone/>
              <a:defRPr sz="1400"/>
            </a:lvl2pPr>
            <a:lvl3pPr marL="913578" indent="0">
              <a:buNone/>
              <a:defRPr sz="1200"/>
            </a:lvl3pPr>
            <a:lvl4pPr marL="1370367" indent="0">
              <a:buNone/>
              <a:defRPr sz="1000"/>
            </a:lvl4pPr>
            <a:lvl5pPr marL="1827155" indent="0">
              <a:buNone/>
              <a:defRPr sz="1000"/>
            </a:lvl5pPr>
            <a:lvl6pPr marL="2283943" indent="0">
              <a:buNone/>
              <a:defRPr sz="1000"/>
            </a:lvl6pPr>
            <a:lvl7pPr marL="2740732" indent="0">
              <a:buNone/>
              <a:defRPr sz="1000"/>
            </a:lvl7pPr>
            <a:lvl8pPr marL="3197520" indent="0">
              <a:buNone/>
              <a:defRPr sz="1000"/>
            </a:lvl8pPr>
            <a:lvl9pPr marL="36543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5385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0853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7993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40"/>
            <a:ext cx="5932223" cy="711081"/>
          </a:xfrm>
        </p:spPr>
        <p:txBody>
          <a:bodyPr>
            <a:normAutofit/>
          </a:bodyPr>
          <a:lstStyle>
            <a:lvl1pPr algn="ctr">
              <a:defRPr sz="3597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0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AF3A-8F1A-4869-A733-F65E8AF7044E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84D4-94F3-46B0-A139-D9C46F43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6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AF3A-8F1A-4869-A733-F65E8AF7044E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84D4-94F3-46B0-A139-D9C46F43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AF3A-8F1A-4869-A733-F65E8AF7044E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84D4-94F3-46B0-A139-D9C46F43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3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AF3A-8F1A-4869-A733-F65E8AF7044E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84D4-94F3-46B0-A139-D9C46F43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8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AF3A-8F1A-4869-A733-F65E8AF7044E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84D4-94F3-46B0-A139-D9C46F43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6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AF3A-8F1A-4869-A733-F65E8AF7044E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84D4-94F3-46B0-A139-D9C46F43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3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AF3A-8F1A-4869-A733-F65E8AF7044E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84D4-94F3-46B0-A139-D9C46F43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4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9AF3A-8F1A-4869-A733-F65E8AF7044E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384D4-94F3-46B0-A139-D9C46F43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6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987"/>
              <a:t>5/30/2019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98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24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3578" rtl="0" eaLnBrk="1" latinLnBrk="0" hangingPunct="1">
        <a:lnSpc>
          <a:spcPct val="90000"/>
        </a:lnSpc>
        <a:spcBef>
          <a:spcPct val="0"/>
        </a:spcBef>
        <a:buNone/>
        <a:defRPr sz="43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393" indent="-228393" algn="l" defTabSz="9135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7" kern="1200">
          <a:solidFill>
            <a:schemeClr val="tx1"/>
          </a:solidFill>
          <a:latin typeface="+mn-lt"/>
          <a:ea typeface="+mn-ea"/>
          <a:cs typeface="+mn-cs"/>
        </a:defRPr>
      </a:lvl1pPr>
      <a:lvl2pPr marL="685182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141971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7" kern="1200">
          <a:solidFill>
            <a:schemeClr val="tx1"/>
          </a:solidFill>
          <a:latin typeface="+mn-lt"/>
          <a:ea typeface="+mn-ea"/>
          <a:cs typeface="+mn-cs"/>
        </a:defRPr>
      </a:lvl3pPr>
      <a:lvl4pPr marL="1598760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4pPr>
      <a:lvl5pPr marL="2055549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5pPr>
      <a:lvl6pPr marL="2512338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6pPr>
      <a:lvl7pPr marL="2969126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7pPr>
      <a:lvl8pPr marL="3425915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8pPr>
      <a:lvl9pPr marL="3882703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1pPr>
      <a:lvl2pPr marL="456789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2pPr>
      <a:lvl3pPr marL="913578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3pPr>
      <a:lvl4pPr marL="1370367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4pPr>
      <a:lvl5pPr marL="1827155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5pPr>
      <a:lvl6pPr marL="2283943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6pPr>
      <a:lvl7pPr marL="2740732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7pPr>
      <a:lvl8pPr marL="3197520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8pPr>
      <a:lvl9pPr marL="3654309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544285" y="3738245"/>
            <a:ext cx="3042977" cy="1175561"/>
            <a:chOff x="544286" y="2286001"/>
            <a:chExt cx="7728857" cy="2551606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Right">
              <a:rot lat="1181010" lon="17962333" rev="0"/>
            </a:camera>
            <a:lightRig rig="chilly" dir="t"/>
          </a:scene3d>
        </p:grpSpPr>
        <p:sp>
          <p:nvSpPr>
            <p:cNvPr id="101" name="Rectangle 100"/>
            <p:cNvSpPr/>
            <p:nvPr/>
          </p:nvSpPr>
          <p:spPr>
            <a:xfrm>
              <a:off x="544286" y="4197527"/>
              <a:ext cx="7728857" cy="64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p3d extrusionH="3556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51114" y="2286001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51114" y="3559627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665514" y="3559627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494314" y="3559627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323114" y="3559627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7151914" y="3559627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511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5799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179588" y="3151467"/>
            <a:ext cx="3042977" cy="1762340"/>
            <a:chOff x="544286" y="1012372"/>
            <a:chExt cx="7728857" cy="3825235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Right">
              <a:rot lat="1181010" lon="17962333" rev="0"/>
            </a:camera>
            <a:lightRig rig="chilly" dir="t"/>
          </a:scene3d>
        </p:grpSpPr>
        <p:sp>
          <p:nvSpPr>
            <p:cNvPr id="127" name="Rectangle 126"/>
            <p:cNvSpPr/>
            <p:nvPr/>
          </p:nvSpPr>
          <p:spPr>
            <a:xfrm>
              <a:off x="544286" y="4197527"/>
              <a:ext cx="7728857" cy="64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p3d extrusionH="3556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751114" y="2286001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665514" y="22860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494314" y="22860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751114" y="1650275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751114" y="1012372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751114" y="3559627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665514" y="3559627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494314" y="3559627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323114" y="3559627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7151914" y="3559627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2375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4087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7511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5799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5814891" y="3151467"/>
            <a:ext cx="3042977" cy="1762340"/>
            <a:chOff x="544286" y="1012372"/>
            <a:chExt cx="7728857" cy="3825235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Right">
              <a:rot lat="1181010" lon="17962333" rev="0"/>
            </a:camera>
            <a:lightRig rig="chilly" dir="t"/>
          </a:scene3d>
        </p:grpSpPr>
        <p:sp>
          <p:nvSpPr>
            <p:cNvPr id="153" name="Rectangle 152"/>
            <p:cNvSpPr/>
            <p:nvPr/>
          </p:nvSpPr>
          <p:spPr>
            <a:xfrm>
              <a:off x="544286" y="4197527"/>
              <a:ext cx="7728857" cy="64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p3d extrusionH="3556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51114" y="2286001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665514" y="22860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494314" y="22860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323114" y="22860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151914" y="2286001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237514" y="1650275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4408714" y="1650275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751114" y="1650275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579914" y="1650275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751114" y="1012372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665514" y="1012372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7151914" y="1012372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751114" y="3559627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665514" y="3559627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494314" y="3559627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5323114" y="3559627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7151914" y="3559627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2375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4087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7511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5799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8450194" y="2854568"/>
            <a:ext cx="3042977" cy="2059238"/>
            <a:chOff x="544285" y="367941"/>
            <a:chExt cx="7728858" cy="4469666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Right">
              <a:rot lat="1181010" lon="17962333" rev="0"/>
            </a:camera>
            <a:lightRig rig="chilly" dir="t"/>
          </a:scene3d>
        </p:grpSpPr>
        <p:sp>
          <p:nvSpPr>
            <p:cNvPr id="179" name="Rectangle 178"/>
            <p:cNvSpPr/>
            <p:nvPr/>
          </p:nvSpPr>
          <p:spPr>
            <a:xfrm>
              <a:off x="544286" y="4197527"/>
              <a:ext cx="7728857" cy="64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p3d extrusionH="3556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751114" y="2286001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665514" y="22860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494314" y="22860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5323114" y="22860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7151914" y="2286001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6237514" y="1650275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408714" y="1650275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751114" y="1650275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579914" y="1650275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751114" y="1012372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665514" y="1012372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3494314" y="1012372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5323114" y="1012372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7151914" y="1012372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751114" y="3559627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665514" y="3559627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3494314" y="3559627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323114" y="3559627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7151914" y="3559627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62375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44087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7511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25799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544285" y="367941"/>
              <a:ext cx="7728857" cy="64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p3d extrusionH="3556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191193" y="532015"/>
            <a:ext cx="2645791" cy="1770479"/>
            <a:chOff x="625717" y="1061837"/>
            <a:chExt cx="2211267" cy="1240657"/>
          </a:xfrm>
          <a:solidFill>
            <a:schemeClr val="accent2"/>
          </a:solidFill>
        </p:grpSpPr>
        <p:sp>
          <p:nvSpPr>
            <p:cNvPr id="209" name="Rectangle 208"/>
            <p:cNvSpPr/>
            <p:nvPr/>
          </p:nvSpPr>
          <p:spPr>
            <a:xfrm>
              <a:off x="625717" y="1061837"/>
              <a:ext cx="2211267" cy="10550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dirty="0"/>
                <a:t>The enhancement of the random forest algorithm to improve the accuracy for malware detection</a:t>
              </a:r>
            </a:p>
          </p:txBody>
        </p:sp>
        <p:sp>
          <p:nvSpPr>
            <p:cNvPr id="213" name="Isosceles Triangle 212"/>
            <p:cNvSpPr/>
            <p:nvPr/>
          </p:nvSpPr>
          <p:spPr>
            <a:xfrm flipV="1">
              <a:off x="1584812" y="2109962"/>
              <a:ext cx="293077" cy="1925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3325562" y="1061837"/>
            <a:ext cx="2211267" cy="1240657"/>
            <a:chOff x="3325562" y="1061837"/>
            <a:chExt cx="2211267" cy="1240657"/>
          </a:xfrm>
          <a:solidFill>
            <a:schemeClr val="accent3"/>
          </a:solidFill>
        </p:grpSpPr>
        <p:sp>
          <p:nvSpPr>
            <p:cNvPr id="210" name="Rectangle 209"/>
            <p:cNvSpPr/>
            <p:nvPr/>
          </p:nvSpPr>
          <p:spPr>
            <a:xfrm>
              <a:off x="3325562" y="1061837"/>
              <a:ext cx="2211267" cy="10550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0" dirty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  <a:endParaRPr lang="en-US" dirty="0"/>
            </a:p>
          </p:txBody>
        </p:sp>
        <p:sp>
          <p:nvSpPr>
            <p:cNvPr id="214" name="Isosceles Triangle 213"/>
            <p:cNvSpPr/>
            <p:nvPr/>
          </p:nvSpPr>
          <p:spPr>
            <a:xfrm flipV="1">
              <a:off x="4284657" y="2109962"/>
              <a:ext cx="293077" cy="1925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6025407" y="1061837"/>
            <a:ext cx="2211267" cy="1240657"/>
            <a:chOff x="6025407" y="1061837"/>
            <a:chExt cx="2211267" cy="1240657"/>
          </a:xfrm>
          <a:solidFill>
            <a:schemeClr val="accent5"/>
          </a:solidFill>
        </p:grpSpPr>
        <p:sp>
          <p:nvSpPr>
            <p:cNvPr id="211" name="Rectangle 210"/>
            <p:cNvSpPr/>
            <p:nvPr/>
          </p:nvSpPr>
          <p:spPr>
            <a:xfrm>
              <a:off x="6025407" y="1061837"/>
              <a:ext cx="2211267" cy="10550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0" dirty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  <a:endParaRPr lang="en-US" dirty="0"/>
            </a:p>
          </p:txBody>
        </p:sp>
        <p:sp>
          <p:nvSpPr>
            <p:cNvPr id="215" name="Isosceles Triangle 214"/>
            <p:cNvSpPr/>
            <p:nvPr/>
          </p:nvSpPr>
          <p:spPr>
            <a:xfrm flipV="1">
              <a:off x="6984502" y="2109962"/>
              <a:ext cx="293077" cy="1925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8725253" y="1061837"/>
            <a:ext cx="2211267" cy="1240657"/>
            <a:chOff x="8725253" y="1061837"/>
            <a:chExt cx="2211267" cy="1240657"/>
          </a:xfrm>
          <a:solidFill>
            <a:schemeClr val="accent4"/>
          </a:solidFill>
        </p:grpSpPr>
        <p:sp>
          <p:nvSpPr>
            <p:cNvPr id="212" name="Rectangle 211"/>
            <p:cNvSpPr/>
            <p:nvPr/>
          </p:nvSpPr>
          <p:spPr>
            <a:xfrm>
              <a:off x="8725253" y="1061837"/>
              <a:ext cx="2211267" cy="10550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0" dirty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  <a:endParaRPr lang="en-US" dirty="0"/>
            </a:p>
          </p:txBody>
        </p:sp>
        <p:sp>
          <p:nvSpPr>
            <p:cNvPr id="216" name="Isosceles Triangle 215"/>
            <p:cNvSpPr/>
            <p:nvPr/>
          </p:nvSpPr>
          <p:spPr>
            <a:xfrm flipV="1">
              <a:off x="9684348" y="2109962"/>
              <a:ext cx="293077" cy="1925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1" name="Rectangle 220"/>
          <p:cNvSpPr/>
          <p:nvPr/>
        </p:nvSpPr>
        <p:spPr>
          <a:xfrm>
            <a:off x="984992" y="5876241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kern="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Milestone 01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3684837" y="5871917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kern="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Milestone 02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384682" y="5871917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kern="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Milestone 03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9084528" y="5901692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kern="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Milestone 04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92920" y="2740758"/>
            <a:ext cx="3042977" cy="2059238"/>
            <a:chOff x="544285" y="367941"/>
            <a:chExt cx="7728858" cy="4469666"/>
          </a:xfrm>
          <a:effectLst>
            <a:outerShdw blurRad="228600" dir="13500000" sy="23000" kx="1200000" algn="br" rotWithShape="0">
              <a:prstClr val="black">
                <a:alpha val="42000"/>
              </a:prstClr>
            </a:outerShdw>
          </a:effectLst>
          <a:scene3d>
            <a:camera prst="perspectiveRight">
              <a:rot lat="1181010" lon="17962333" rev="0"/>
            </a:camera>
            <a:lightRig rig="chilly" dir="t"/>
          </a:scene3d>
        </p:grpSpPr>
        <p:sp>
          <p:nvSpPr>
            <p:cNvPr id="3" name="Rectangle 2"/>
            <p:cNvSpPr/>
            <p:nvPr/>
          </p:nvSpPr>
          <p:spPr>
            <a:xfrm>
              <a:off x="544286" y="4197527"/>
              <a:ext cx="7728857" cy="64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p3d extrusionH="3556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751114" y="2286001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665514" y="22860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314" y="22860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23114" y="22860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151914" y="2286001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37514" y="1650275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08714" y="1650275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1114" y="1650275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79914" y="1650275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51114" y="1012372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65514" y="1012372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94314" y="1012372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23114" y="1012372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151914" y="1012372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1114" y="3559627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65514" y="3559627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94314" y="3559627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23114" y="3559627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151914" y="3559627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2375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087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511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799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4285" y="367941"/>
              <a:ext cx="7728857" cy="64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p3d extrusionH="3556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Wall 01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094514" y="2740758"/>
            <a:ext cx="3042977" cy="2059238"/>
            <a:chOff x="544285" y="367941"/>
            <a:chExt cx="7728858" cy="4469666"/>
          </a:xfrm>
          <a:effectLst>
            <a:outerShdw blurRad="228600" dir="13500000" sy="23000" kx="1200000" algn="br" rotWithShape="0">
              <a:prstClr val="black">
                <a:alpha val="42000"/>
              </a:prstClr>
            </a:outerShdw>
          </a:effectLst>
          <a:scene3d>
            <a:camera prst="perspectiveRight">
              <a:rot lat="1181010" lon="17962333" rev="0"/>
            </a:camera>
            <a:lightRig rig="chilly" dir="t"/>
          </a:scene3d>
        </p:grpSpPr>
        <p:sp>
          <p:nvSpPr>
            <p:cNvPr id="29" name="Rectangle 28"/>
            <p:cNvSpPr/>
            <p:nvPr/>
          </p:nvSpPr>
          <p:spPr>
            <a:xfrm>
              <a:off x="544286" y="4197527"/>
              <a:ext cx="7728857" cy="64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p3d extrusionH="3556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51114" y="2286001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665514" y="22860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494314" y="22860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23114" y="22860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151914" y="2286001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37514" y="1650275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08714" y="1650275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51114" y="1650275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579914" y="1650275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51114" y="1012372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665514" y="1012372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494314" y="1012372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23114" y="1012372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151914" y="1012372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51114" y="3559627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665514" y="3559627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494314" y="3559627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323114" y="3559627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151914" y="3559627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2375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4087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511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5799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4285" y="367941"/>
              <a:ext cx="7728857" cy="64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p3d extrusionH="3556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Wall 02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196107" y="2740758"/>
            <a:ext cx="3042977" cy="2059238"/>
            <a:chOff x="544285" y="367941"/>
            <a:chExt cx="7728858" cy="4469666"/>
          </a:xfrm>
          <a:effectLst>
            <a:outerShdw blurRad="228600" dir="13500000" sy="23000" kx="1200000" algn="br" rotWithShape="0">
              <a:prstClr val="black">
                <a:alpha val="42000"/>
              </a:prstClr>
            </a:outerShdw>
          </a:effectLst>
          <a:scene3d>
            <a:camera prst="perspectiveRight">
              <a:rot lat="1181010" lon="17962333" rev="0"/>
            </a:camera>
            <a:lightRig rig="flat" dir="t"/>
          </a:scene3d>
        </p:grpSpPr>
        <p:sp>
          <p:nvSpPr>
            <p:cNvPr id="55" name="Rectangle 54"/>
            <p:cNvSpPr/>
            <p:nvPr/>
          </p:nvSpPr>
          <p:spPr>
            <a:xfrm>
              <a:off x="544286" y="4197527"/>
              <a:ext cx="7728857" cy="64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p3d extrusionH="3556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51114" y="2286001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clear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665514" y="22860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clear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494314" y="22860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clear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323114" y="22860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clear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151914" y="2286001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clear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237514" y="1650275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clear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08714" y="1650275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clear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51114" y="1650275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clear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579914" y="1650275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clear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51114" y="1012372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clear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65514" y="1012372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clear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494314" y="1012372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clear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323114" y="1012372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clear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151914" y="1012372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clear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51114" y="3559627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clear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665514" y="3559627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clear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494314" y="3559627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clear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23114" y="3559627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clear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151914" y="3559627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clear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2375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clear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4087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clear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511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clear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5799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clear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44285" y="367941"/>
              <a:ext cx="7728857" cy="64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p3d extrusionH="3556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Wall 03</a:t>
              </a:r>
            </a:p>
          </p:txBody>
        </p:sp>
      </p:grpSp>
      <p:sp>
        <p:nvSpPr>
          <p:cNvPr id="81" name="Right Arrow 80"/>
          <p:cNvSpPr/>
          <p:nvPr/>
        </p:nvSpPr>
        <p:spPr>
          <a:xfrm>
            <a:off x="911675" y="3072854"/>
            <a:ext cx="1172308" cy="1395046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/>
          <p:cNvSpPr/>
          <p:nvPr/>
        </p:nvSpPr>
        <p:spPr>
          <a:xfrm>
            <a:off x="3674372" y="3072854"/>
            <a:ext cx="1172308" cy="1395046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>
            <a:off x="6769612" y="3072854"/>
            <a:ext cx="1172308" cy="1395046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Arrow 83"/>
          <p:cNvSpPr/>
          <p:nvPr/>
        </p:nvSpPr>
        <p:spPr>
          <a:xfrm>
            <a:off x="9913438" y="3072854"/>
            <a:ext cx="1172308" cy="1395046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3601809" y="674914"/>
            <a:ext cx="488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-15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  <a:endParaRPr lang="en-US" spc="-15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794381" y="1392724"/>
            <a:ext cx="6496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Insert your desired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30477" y="3448806"/>
            <a:ext cx="1291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10649788" y="3448806"/>
            <a:ext cx="1291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56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2065761" y="2729035"/>
            <a:ext cx="8060479" cy="4012474"/>
            <a:chOff x="2275114" y="2740758"/>
            <a:chExt cx="8060479" cy="4012474"/>
          </a:xfrm>
        </p:grpSpPr>
        <p:grpSp>
          <p:nvGrpSpPr>
            <p:cNvPr id="2" name="Group 1"/>
            <p:cNvGrpSpPr/>
            <p:nvPr/>
          </p:nvGrpSpPr>
          <p:grpSpPr>
            <a:xfrm>
              <a:off x="5094514" y="2740758"/>
              <a:ext cx="3042977" cy="2059238"/>
              <a:chOff x="544285" y="367941"/>
              <a:chExt cx="7728858" cy="4469666"/>
            </a:xfrm>
            <a:effectLst>
              <a:outerShdw blurRad="228600" dir="13500000" sy="23000" kx="1200000" algn="br" rotWithShape="0">
                <a:prstClr val="black">
                  <a:alpha val="42000"/>
                </a:prstClr>
              </a:outerShdw>
            </a:effectLst>
            <a:scene3d>
              <a:camera prst="perspectiveRight">
                <a:rot lat="1181010" lon="17962333" rev="0"/>
              </a:camera>
              <a:lightRig rig="chilly" dir="t"/>
            </a:scene3d>
          </p:grpSpPr>
          <p:sp>
            <p:nvSpPr>
              <p:cNvPr id="3" name="Rectangle 2"/>
              <p:cNvSpPr/>
              <p:nvPr/>
            </p:nvSpPr>
            <p:spPr>
              <a:xfrm>
                <a:off x="544286" y="4197527"/>
                <a:ext cx="7728857" cy="64008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p3d extrusionH="355600"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751114" y="2286001"/>
                <a:ext cx="914400" cy="64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5">
                    <a:lumMod val="50000"/>
                  </a:schemeClr>
                </a:solidFill>
              </a:ln>
              <a:sp3d extrusionH="355600" prstMaterial="meta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665514" y="2286001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5">
                    <a:lumMod val="50000"/>
                  </a:schemeClr>
                </a:solidFill>
              </a:ln>
              <a:sp3d extrusionH="355600" prstMaterial="meta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494314" y="2286001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5">
                    <a:lumMod val="50000"/>
                  </a:schemeClr>
                </a:solidFill>
              </a:ln>
              <a:sp3d extrusionH="355600" prstMaterial="meta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323114" y="2286001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5">
                    <a:lumMod val="50000"/>
                  </a:schemeClr>
                </a:solidFill>
              </a:ln>
              <a:sp3d extrusionH="355600" prstMaterial="meta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151914" y="2286001"/>
                <a:ext cx="914400" cy="64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5">
                    <a:lumMod val="50000"/>
                  </a:schemeClr>
                </a:solidFill>
              </a:ln>
              <a:sp3d extrusionH="355600" prstMaterial="meta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237514" y="1650275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5">
                    <a:lumMod val="50000"/>
                  </a:schemeClr>
                </a:solidFill>
              </a:ln>
              <a:sp3d extrusionH="355600" prstMaterial="meta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408714" y="1650275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5">
                    <a:lumMod val="50000"/>
                  </a:schemeClr>
                </a:solidFill>
              </a:ln>
              <a:sp3d extrusionH="355600" prstMaterial="meta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51114" y="1650275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5">
                    <a:lumMod val="50000"/>
                  </a:schemeClr>
                </a:solidFill>
              </a:ln>
              <a:sp3d extrusionH="355600" prstMaterial="meta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579914" y="1650275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5">
                    <a:lumMod val="50000"/>
                  </a:schemeClr>
                </a:solidFill>
              </a:ln>
              <a:sp3d extrusionH="355600" prstMaterial="meta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51114" y="1012372"/>
                <a:ext cx="914400" cy="64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5">
                    <a:lumMod val="50000"/>
                  </a:schemeClr>
                </a:solidFill>
              </a:ln>
              <a:sp3d extrusionH="355600" prstMaterial="meta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665514" y="1012372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5">
                    <a:lumMod val="50000"/>
                  </a:schemeClr>
                </a:solidFill>
              </a:ln>
              <a:sp3d extrusionH="355600" prstMaterial="meta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494314" y="1012372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5">
                    <a:lumMod val="50000"/>
                  </a:schemeClr>
                </a:solidFill>
              </a:ln>
              <a:sp3d extrusionH="355600" prstMaterial="meta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323114" y="1012372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5">
                    <a:lumMod val="50000"/>
                  </a:schemeClr>
                </a:solidFill>
              </a:ln>
              <a:sp3d extrusionH="355600" prstMaterial="meta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151914" y="1012372"/>
                <a:ext cx="914400" cy="64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5">
                    <a:lumMod val="50000"/>
                  </a:schemeClr>
                </a:solidFill>
              </a:ln>
              <a:sp3d extrusionH="355600" prstMaterial="meta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51114" y="3559627"/>
                <a:ext cx="914400" cy="64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5">
                    <a:lumMod val="50000"/>
                  </a:schemeClr>
                </a:solidFill>
              </a:ln>
              <a:sp3d extrusionH="355600" prstMaterial="meta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665514" y="3559627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5">
                    <a:lumMod val="50000"/>
                  </a:schemeClr>
                </a:solidFill>
              </a:ln>
              <a:sp3d extrusionH="355600" prstMaterial="meta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494314" y="3559627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5">
                    <a:lumMod val="50000"/>
                  </a:schemeClr>
                </a:solidFill>
              </a:ln>
              <a:sp3d extrusionH="355600" prstMaterial="meta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323114" y="3559627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5">
                    <a:lumMod val="50000"/>
                  </a:schemeClr>
                </a:solidFill>
              </a:ln>
              <a:sp3d extrusionH="355600" prstMaterial="meta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151914" y="3559627"/>
                <a:ext cx="914400" cy="64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5">
                    <a:lumMod val="50000"/>
                  </a:schemeClr>
                </a:solidFill>
              </a:ln>
              <a:sp3d extrusionH="355600" prstMaterial="meta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237514" y="2923901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5">
                    <a:lumMod val="50000"/>
                  </a:schemeClr>
                </a:solidFill>
              </a:ln>
              <a:sp3d extrusionH="355600" prstMaterial="meta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408714" y="2923901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5">
                    <a:lumMod val="50000"/>
                  </a:schemeClr>
                </a:solidFill>
              </a:ln>
              <a:sp3d extrusionH="355600" prstMaterial="meta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51114" y="2923901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5">
                    <a:lumMod val="50000"/>
                  </a:schemeClr>
                </a:solidFill>
              </a:ln>
              <a:sp3d extrusionH="355600" prstMaterial="meta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579914" y="2923901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5">
                    <a:lumMod val="50000"/>
                  </a:schemeClr>
                </a:solidFill>
              </a:ln>
              <a:sp3d extrusionH="355600" prstMaterial="meta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44285" y="367941"/>
                <a:ext cx="7728857" cy="64008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p3d extrusionH="355600"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2" name="Freeform 31"/>
            <p:cNvSpPr/>
            <p:nvPr/>
          </p:nvSpPr>
          <p:spPr>
            <a:xfrm flipV="1">
              <a:off x="2275114" y="3988908"/>
              <a:ext cx="6199716" cy="2764324"/>
            </a:xfrm>
            <a:custGeom>
              <a:avLst/>
              <a:gdLst>
                <a:gd name="connsiteX0" fmla="*/ 5563156 w 6199716"/>
                <a:gd name="connsiteY0" fmla="*/ 2764324 h 2764324"/>
                <a:gd name="connsiteX1" fmla="*/ 6199716 w 6199716"/>
                <a:gd name="connsiteY1" fmla="*/ 2127764 h 2764324"/>
                <a:gd name="connsiteX2" fmla="*/ 5563156 w 6199716"/>
                <a:gd name="connsiteY2" fmla="*/ 1491203 h 2764324"/>
                <a:gd name="connsiteX3" fmla="*/ 5563156 w 6199716"/>
                <a:gd name="connsiteY3" fmla="*/ 1765943 h 2764324"/>
                <a:gd name="connsiteX4" fmla="*/ 4876630 w 6199716"/>
                <a:gd name="connsiteY4" fmla="*/ 1765943 h 2764324"/>
                <a:gd name="connsiteX5" fmla="*/ 4868289 w 6199716"/>
                <a:gd name="connsiteY5" fmla="*/ 1600771 h 2764324"/>
                <a:gd name="connsiteX6" fmla="*/ 3094415 w 6199716"/>
                <a:gd name="connsiteY6" fmla="*/ 0 h 2764324"/>
                <a:gd name="connsiteX7" fmla="*/ 1320541 w 6199716"/>
                <a:gd name="connsiteY7" fmla="*/ 1600771 h 2764324"/>
                <a:gd name="connsiteX8" fmla="*/ 1311792 w 6199716"/>
                <a:gd name="connsiteY8" fmla="*/ 1774030 h 2764324"/>
                <a:gd name="connsiteX9" fmla="*/ 0 w 6199716"/>
                <a:gd name="connsiteY9" fmla="*/ 1774030 h 2764324"/>
                <a:gd name="connsiteX10" fmla="*/ 0 w 6199716"/>
                <a:gd name="connsiteY10" fmla="*/ 2512266 h 2764324"/>
                <a:gd name="connsiteX11" fmla="*/ 2204175 w 6199716"/>
                <a:gd name="connsiteY11" fmla="*/ 2512266 h 2764324"/>
                <a:gd name="connsiteX12" fmla="*/ 2204175 w 6199716"/>
                <a:gd name="connsiteY12" fmla="*/ 1774030 h 2764324"/>
                <a:gd name="connsiteX13" fmla="*/ 2203787 w 6199716"/>
                <a:gd name="connsiteY13" fmla="*/ 1774030 h 2764324"/>
                <a:gd name="connsiteX14" fmla="*/ 2220988 w 6199716"/>
                <a:gd name="connsiteY14" fmla="*/ 1603404 h 2764324"/>
                <a:gd name="connsiteX15" fmla="*/ 3094415 w 6199716"/>
                <a:gd name="connsiteY15" fmla="*/ 891540 h 2764324"/>
                <a:gd name="connsiteX16" fmla="*/ 3967842 w 6199716"/>
                <a:gd name="connsiteY16" fmla="*/ 1603404 h 2764324"/>
                <a:gd name="connsiteX17" fmla="*/ 3984228 w 6199716"/>
                <a:gd name="connsiteY17" fmla="*/ 1765943 h 2764324"/>
                <a:gd name="connsiteX18" fmla="*/ 3984171 w 6199716"/>
                <a:gd name="connsiteY18" fmla="*/ 1765943 h 2764324"/>
                <a:gd name="connsiteX19" fmla="*/ 3984171 w 6199716"/>
                <a:gd name="connsiteY19" fmla="*/ 2489584 h 2764324"/>
                <a:gd name="connsiteX20" fmla="*/ 5563156 w 6199716"/>
                <a:gd name="connsiteY20" fmla="*/ 2489584 h 276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199716" h="2764324">
                  <a:moveTo>
                    <a:pt x="5563156" y="2764324"/>
                  </a:moveTo>
                  <a:lnTo>
                    <a:pt x="6199716" y="2127764"/>
                  </a:lnTo>
                  <a:lnTo>
                    <a:pt x="5563156" y="1491203"/>
                  </a:lnTo>
                  <a:lnTo>
                    <a:pt x="5563156" y="1765943"/>
                  </a:lnTo>
                  <a:lnTo>
                    <a:pt x="4876630" y="1765943"/>
                  </a:lnTo>
                  <a:lnTo>
                    <a:pt x="4868289" y="1600771"/>
                  </a:lnTo>
                  <a:cubicBezTo>
                    <a:pt x="4776978" y="701641"/>
                    <a:pt x="4017635" y="0"/>
                    <a:pt x="3094415" y="0"/>
                  </a:cubicBezTo>
                  <a:cubicBezTo>
                    <a:pt x="2171195" y="0"/>
                    <a:pt x="1411852" y="701641"/>
                    <a:pt x="1320541" y="1600771"/>
                  </a:cubicBezTo>
                  <a:lnTo>
                    <a:pt x="1311792" y="1774030"/>
                  </a:lnTo>
                  <a:lnTo>
                    <a:pt x="0" y="1774030"/>
                  </a:lnTo>
                  <a:lnTo>
                    <a:pt x="0" y="2512266"/>
                  </a:lnTo>
                  <a:lnTo>
                    <a:pt x="2204175" y="2512266"/>
                  </a:lnTo>
                  <a:lnTo>
                    <a:pt x="2204175" y="1774030"/>
                  </a:lnTo>
                  <a:lnTo>
                    <a:pt x="2203787" y="1774030"/>
                  </a:lnTo>
                  <a:lnTo>
                    <a:pt x="2220988" y="1603404"/>
                  </a:lnTo>
                  <a:cubicBezTo>
                    <a:pt x="2304121" y="1197144"/>
                    <a:pt x="2663579" y="891540"/>
                    <a:pt x="3094415" y="891540"/>
                  </a:cubicBezTo>
                  <a:cubicBezTo>
                    <a:pt x="3525251" y="891540"/>
                    <a:pt x="3884709" y="1197144"/>
                    <a:pt x="3967842" y="1603404"/>
                  </a:cubicBezTo>
                  <a:lnTo>
                    <a:pt x="3984228" y="1765943"/>
                  </a:lnTo>
                  <a:lnTo>
                    <a:pt x="3984171" y="1765943"/>
                  </a:lnTo>
                  <a:lnTo>
                    <a:pt x="3984171" y="2489584"/>
                  </a:lnTo>
                  <a:lnTo>
                    <a:pt x="5563156" y="248958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isometricOffAxis2Top">
                <a:rot lat="18250385" lon="2755360" rev="1852193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876052" y="3650698"/>
              <a:ext cx="2459541" cy="1338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318804" y="2891827"/>
              <a:ext cx="2459541" cy="1338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601809" y="674914"/>
            <a:ext cx="488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-15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  <a:endParaRPr lang="en-US" spc="-15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794381" y="1392724"/>
            <a:ext cx="6496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Insert your desired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90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106" y="5191"/>
            <a:ext cx="12128657" cy="68358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9476">
              <a:defRPr/>
            </a:pPr>
            <a:endParaRPr lang="es-UY" sz="2380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0487" y="4644726"/>
            <a:ext cx="2825068" cy="606433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9476">
              <a:defRPr/>
            </a:pPr>
            <a:r>
              <a:rPr lang="en-US" sz="2380" b="1" dirty="0">
                <a:solidFill>
                  <a:prstClr val="white"/>
                </a:solidFill>
              </a:rPr>
              <a:t>SUBSCRIBE NOW</a:t>
            </a:r>
            <a:endParaRPr lang="es-UY" sz="2380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57493" y="4031865"/>
            <a:ext cx="1835091" cy="739090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0960" tIns="45480" rIns="90960" bIns="45480" numCol="1" anchor="t" anchorCtr="0" compatLnSpc="1">
            <a:prstTxWarp prst="textNoShape">
              <a:avLst/>
            </a:prstTxWarp>
          </a:bodyPr>
          <a:lstStyle/>
          <a:p>
            <a:pPr defTabSz="909476">
              <a:defRPr/>
            </a:pPr>
            <a:endParaRPr lang="en-US" sz="238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4917" y="3362606"/>
            <a:ext cx="4134770" cy="3367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09476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56627" y="722520"/>
            <a:ext cx="4302077" cy="3560242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960" tIns="45480" rIns="90960" bIns="45480" numCol="1" anchor="t" anchorCtr="0" compatLnSpc="1">
              <a:prstTxWarp prst="textNoShape">
                <a:avLst/>
              </a:prstTxWarp>
            </a:bodyPr>
            <a:lstStyle/>
            <a:p>
              <a:pPr algn="ctr" defTabSz="909476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60" tIns="45480" rIns="90960" bIns="45480" numCol="1" anchor="t" anchorCtr="0" compatLnSpc="1">
              <a:prstTxWarp prst="textNoShape">
                <a:avLst/>
              </a:prstTxWarp>
            </a:bodyPr>
            <a:lstStyle/>
            <a:p>
              <a:pPr algn="ctr" defTabSz="909476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60" tIns="45480" rIns="90960" bIns="45480" numCol="1" anchor="t" anchorCtr="0" compatLnSpc="1">
              <a:prstTxWarp prst="textNoShape">
                <a:avLst/>
              </a:prstTxWarp>
            </a:bodyPr>
            <a:lstStyle/>
            <a:p>
              <a:pPr algn="ctr" defTabSz="909476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60" tIns="45480" rIns="90960" bIns="45480" numCol="1" anchor="t" anchorCtr="0" compatLnSpc="1">
              <a:prstTxWarp prst="textNoShape">
                <a:avLst/>
              </a:prstTxWarp>
            </a:bodyPr>
            <a:lstStyle/>
            <a:p>
              <a:pPr algn="ctr" defTabSz="909476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60" tIns="45480" rIns="90960" bIns="45480" numCol="1" anchor="t" anchorCtr="0" compatLnSpc="1">
              <a:prstTxWarp prst="textNoShape">
                <a:avLst/>
              </a:prstTxWarp>
            </a:bodyPr>
            <a:lstStyle/>
            <a:p>
              <a:pPr algn="ctr" defTabSz="909476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60" tIns="45480" rIns="90960" bIns="45480" numCol="1" anchor="t" anchorCtr="0" compatLnSpc="1">
              <a:prstTxWarp prst="textNoShape">
                <a:avLst/>
              </a:prstTxWarp>
            </a:bodyPr>
            <a:lstStyle/>
            <a:p>
              <a:pPr algn="ctr" defTabSz="909476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60" tIns="45480" rIns="90960" bIns="45480" numCol="1" anchor="t" anchorCtr="0" compatLnSpc="1">
              <a:prstTxWarp prst="textNoShape">
                <a:avLst/>
              </a:prstTxWarp>
            </a:bodyPr>
            <a:lstStyle/>
            <a:p>
              <a:pPr algn="ctr" defTabSz="909476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2490" y="5333979"/>
            <a:ext cx="2535952" cy="30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9476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64698" y="4844284"/>
            <a:ext cx="4697252" cy="903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8894" indent="-168894" defTabSz="909476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8894" indent="-168894" defTabSz="909476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8894" indent="-168894" defTabSz="909476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64710" y="4463881"/>
            <a:ext cx="5886070" cy="367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9476">
              <a:defRPr/>
            </a:pPr>
            <a:r>
              <a:rPr lang="en-US" sz="1781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3" y="6110023"/>
            <a:ext cx="12128657" cy="67241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1257" y="1849348"/>
            <a:ext cx="5562099" cy="1361824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09203">
              <a:defRPr/>
            </a:pPr>
            <a:endParaRPr lang="es-UY" sz="2380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253" y="775182"/>
            <a:ext cx="2777340" cy="52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49165" y="2011223"/>
            <a:ext cx="3606300" cy="8266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09203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09203">
              <a:defRPr/>
            </a:pPr>
            <a:r>
              <a:rPr lang="en-US" sz="3180" b="1" kern="0" dirty="0">
                <a:solidFill>
                  <a:prstClr val="white"/>
                </a:solidFill>
              </a:rPr>
              <a:t>FREEBUNDLE15</a:t>
            </a:r>
            <a:endParaRPr lang="es-UY" sz="2380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772" y="1381855"/>
            <a:ext cx="5003072" cy="3368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09203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44087" y="887438"/>
            <a:ext cx="3937423" cy="230155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0984" tIns="45492" rIns="90984" bIns="45492" numCol="1" anchor="t" anchorCtr="0" compatLnSpc="1">
            <a:prstTxWarp prst="textNoShape">
              <a:avLst/>
            </a:prstTxWarp>
          </a:bodyPr>
          <a:lstStyle/>
          <a:p>
            <a:pPr defTabSz="909476">
              <a:defRPr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77023" y="2751465"/>
            <a:ext cx="525517" cy="459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3150">
              <a:defRPr/>
            </a:pPr>
            <a:r>
              <a:rPr lang="en-GB" sz="2384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n-IN" sz="2384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35598" y="2311006"/>
            <a:ext cx="268660" cy="368638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104" tIns="45552" rIns="91104" bIns="45552" numCol="1" anchor="t" anchorCtr="0" compatLnSpc="1">
            <a:prstTxWarp prst="textNoShape">
              <a:avLst/>
            </a:prstTxWarp>
          </a:bodyPr>
          <a:lstStyle/>
          <a:p>
            <a:pPr defTabSz="1213878">
              <a:defRPr/>
            </a:pPr>
            <a:endParaRPr lang="en-IN" sz="2386">
              <a:solidFill>
                <a:prstClr val="black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1465464" y="1365538"/>
            <a:ext cx="2993996" cy="1613584"/>
            <a:chOff x="1994656" y="2740758"/>
            <a:chExt cx="8340937" cy="3780459"/>
          </a:xfrm>
        </p:grpSpPr>
        <p:grpSp>
          <p:nvGrpSpPr>
            <p:cNvPr id="87" name="Group 86"/>
            <p:cNvGrpSpPr/>
            <p:nvPr/>
          </p:nvGrpSpPr>
          <p:grpSpPr>
            <a:xfrm>
              <a:off x="5094514" y="2740758"/>
              <a:ext cx="3042977" cy="2059238"/>
              <a:chOff x="544285" y="367941"/>
              <a:chExt cx="7728858" cy="4469666"/>
            </a:xfrm>
            <a:effectLst>
              <a:outerShdw blurRad="228600" dir="13500000" sy="23000" kx="1200000" algn="br" rotWithShape="0">
                <a:prstClr val="black">
                  <a:alpha val="42000"/>
                </a:prstClr>
              </a:outerShdw>
            </a:effectLst>
            <a:scene3d>
              <a:camera prst="perspectiveRight">
                <a:rot lat="1181010" lon="17962333" rev="0"/>
              </a:camera>
              <a:lightRig rig="chilly" dir="t"/>
            </a:scene3d>
          </p:grpSpPr>
          <p:sp>
            <p:nvSpPr>
              <p:cNvPr id="91" name="Rectangle 90"/>
              <p:cNvSpPr/>
              <p:nvPr/>
            </p:nvSpPr>
            <p:spPr>
              <a:xfrm>
                <a:off x="544286" y="4197527"/>
                <a:ext cx="7728857" cy="640080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51114" y="2286001"/>
                <a:ext cx="914400" cy="640080"/>
              </a:xfrm>
              <a:prstGeom prst="rect">
                <a:avLst/>
              </a:prstGeom>
              <a:gradFill flip="none" rotWithShape="1">
                <a:gsLst>
                  <a:gs pos="0">
                    <a:srgbClr val="2A735E">
                      <a:shade val="30000"/>
                      <a:satMod val="115000"/>
                    </a:srgbClr>
                  </a:gs>
                  <a:gs pos="50000">
                    <a:srgbClr val="2A735E">
                      <a:shade val="67500"/>
                      <a:satMod val="115000"/>
                    </a:srgbClr>
                  </a:gs>
                  <a:gs pos="100000">
                    <a:srgbClr val="2A735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2A735E">
                    <a:lumMod val="50000"/>
                  </a:srgbClr>
                </a:solidFill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665514" y="2286001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rgbClr val="2A735E">
                      <a:shade val="30000"/>
                      <a:satMod val="115000"/>
                    </a:srgbClr>
                  </a:gs>
                  <a:gs pos="50000">
                    <a:srgbClr val="2A735E">
                      <a:shade val="67500"/>
                      <a:satMod val="115000"/>
                    </a:srgbClr>
                  </a:gs>
                  <a:gs pos="100000">
                    <a:srgbClr val="2A735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2A735E">
                    <a:lumMod val="50000"/>
                  </a:srgbClr>
                </a:solidFill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494314" y="2286001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rgbClr val="2A735E">
                      <a:shade val="30000"/>
                      <a:satMod val="115000"/>
                    </a:srgbClr>
                  </a:gs>
                  <a:gs pos="50000">
                    <a:srgbClr val="2A735E">
                      <a:shade val="67500"/>
                      <a:satMod val="115000"/>
                    </a:srgbClr>
                  </a:gs>
                  <a:gs pos="100000">
                    <a:srgbClr val="2A735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2A735E">
                    <a:lumMod val="50000"/>
                  </a:srgbClr>
                </a:solidFill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323114" y="2286001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rgbClr val="2A735E">
                      <a:shade val="30000"/>
                      <a:satMod val="115000"/>
                    </a:srgbClr>
                  </a:gs>
                  <a:gs pos="50000">
                    <a:srgbClr val="2A735E">
                      <a:shade val="67500"/>
                      <a:satMod val="115000"/>
                    </a:srgbClr>
                  </a:gs>
                  <a:gs pos="100000">
                    <a:srgbClr val="2A735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2A735E">
                    <a:lumMod val="50000"/>
                  </a:srgbClr>
                </a:solidFill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7151914" y="2286001"/>
                <a:ext cx="914400" cy="640080"/>
              </a:xfrm>
              <a:prstGeom prst="rect">
                <a:avLst/>
              </a:prstGeom>
              <a:gradFill flip="none" rotWithShape="1">
                <a:gsLst>
                  <a:gs pos="0">
                    <a:srgbClr val="2A735E">
                      <a:shade val="30000"/>
                      <a:satMod val="115000"/>
                    </a:srgbClr>
                  </a:gs>
                  <a:gs pos="50000">
                    <a:srgbClr val="2A735E">
                      <a:shade val="67500"/>
                      <a:satMod val="115000"/>
                    </a:srgbClr>
                  </a:gs>
                  <a:gs pos="100000">
                    <a:srgbClr val="2A735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2A735E">
                    <a:lumMod val="50000"/>
                  </a:srgbClr>
                </a:solidFill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6237514" y="1650275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rgbClr val="2A735E">
                      <a:shade val="30000"/>
                      <a:satMod val="115000"/>
                    </a:srgbClr>
                  </a:gs>
                  <a:gs pos="50000">
                    <a:srgbClr val="2A735E">
                      <a:shade val="67500"/>
                      <a:satMod val="115000"/>
                    </a:srgbClr>
                  </a:gs>
                  <a:gs pos="100000">
                    <a:srgbClr val="2A735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2A735E">
                    <a:lumMod val="50000"/>
                  </a:srgbClr>
                </a:solidFill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408714" y="1650275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rgbClr val="2A735E">
                      <a:shade val="30000"/>
                      <a:satMod val="115000"/>
                    </a:srgbClr>
                  </a:gs>
                  <a:gs pos="50000">
                    <a:srgbClr val="2A735E">
                      <a:shade val="67500"/>
                      <a:satMod val="115000"/>
                    </a:srgbClr>
                  </a:gs>
                  <a:gs pos="100000">
                    <a:srgbClr val="2A735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2A735E">
                    <a:lumMod val="50000"/>
                  </a:srgbClr>
                </a:solidFill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51114" y="1650275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rgbClr val="2A735E">
                      <a:shade val="30000"/>
                      <a:satMod val="115000"/>
                    </a:srgbClr>
                  </a:gs>
                  <a:gs pos="50000">
                    <a:srgbClr val="2A735E">
                      <a:shade val="67500"/>
                      <a:satMod val="115000"/>
                    </a:srgbClr>
                  </a:gs>
                  <a:gs pos="100000">
                    <a:srgbClr val="2A735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2A735E">
                    <a:lumMod val="50000"/>
                  </a:srgbClr>
                </a:solidFill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2579914" y="1650275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rgbClr val="2A735E">
                      <a:shade val="30000"/>
                      <a:satMod val="115000"/>
                    </a:srgbClr>
                  </a:gs>
                  <a:gs pos="50000">
                    <a:srgbClr val="2A735E">
                      <a:shade val="67500"/>
                      <a:satMod val="115000"/>
                    </a:srgbClr>
                  </a:gs>
                  <a:gs pos="100000">
                    <a:srgbClr val="2A735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2A735E">
                    <a:lumMod val="50000"/>
                  </a:srgbClr>
                </a:solidFill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751114" y="1012372"/>
                <a:ext cx="914400" cy="640080"/>
              </a:xfrm>
              <a:prstGeom prst="rect">
                <a:avLst/>
              </a:prstGeom>
              <a:gradFill flip="none" rotWithShape="1">
                <a:gsLst>
                  <a:gs pos="0">
                    <a:srgbClr val="2A735E">
                      <a:shade val="30000"/>
                      <a:satMod val="115000"/>
                    </a:srgbClr>
                  </a:gs>
                  <a:gs pos="50000">
                    <a:srgbClr val="2A735E">
                      <a:shade val="67500"/>
                      <a:satMod val="115000"/>
                    </a:srgbClr>
                  </a:gs>
                  <a:gs pos="100000">
                    <a:srgbClr val="2A735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2A735E">
                    <a:lumMod val="50000"/>
                  </a:srgbClr>
                </a:solidFill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665514" y="1012372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rgbClr val="2A735E">
                      <a:shade val="30000"/>
                      <a:satMod val="115000"/>
                    </a:srgbClr>
                  </a:gs>
                  <a:gs pos="50000">
                    <a:srgbClr val="2A735E">
                      <a:shade val="67500"/>
                      <a:satMod val="115000"/>
                    </a:srgbClr>
                  </a:gs>
                  <a:gs pos="100000">
                    <a:srgbClr val="2A735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2A735E">
                    <a:lumMod val="50000"/>
                  </a:srgbClr>
                </a:solidFill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494314" y="1012372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rgbClr val="2A735E">
                      <a:shade val="30000"/>
                      <a:satMod val="115000"/>
                    </a:srgbClr>
                  </a:gs>
                  <a:gs pos="50000">
                    <a:srgbClr val="2A735E">
                      <a:shade val="67500"/>
                      <a:satMod val="115000"/>
                    </a:srgbClr>
                  </a:gs>
                  <a:gs pos="100000">
                    <a:srgbClr val="2A735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2A735E">
                    <a:lumMod val="50000"/>
                  </a:srgbClr>
                </a:solidFill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5323114" y="1012372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rgbClr val="2A735E">
                      <a:shade val="30000"/>
                      <a:satMod val="115000"/>
                    </a:srgbClr>
                  </a:gs>
                  <a:gs pos="50000">
                    <a:srgbClr val="2A735E">
                      <a:shade val="67500"/>
                      <a:satMod val="115000"/>
                    </a:srgbClr>
                  </a:gs>
                  <a:gs pos="100000">
                    <a:srgbClr val="2A735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2A735E">
                    <a:lumMod val="50000"/>
                  </a:srgbClr>
                </a:solidFill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151914" y="1012372"/>
                <a:ext cx="914400" cy="640080"/>
              </a:xfrm>
              <a:prstGeom prst="rect">
                <a:avLst/>
              </a:prstGeom>
              <a:gradFill flip="none" rotWithShape="1">
                <a:gsLst>
                  <a:gs pos="0">
                    <a:srgbClr val="2A735E">
                      <a:shade val="30000"/>
                      <a:satMod val="115000"/>
                    </a:srgbClr>
                  </a:gs>
                  <a:gs pos="50000">
                    <a:srgbClr val="2A735E">
                      <a:shade val="67500"/>
                      <a:satMod val="115000"/>
                    </a:srgbClr>
                  </a:gs>
                  <a:gs pos="100000">
                    <a:srgbClr val="2A735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2A735E">
                    <a:lumMod val="50000"/>
                  </a:srgbClr>
                </a:solidFill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751114" y="3559627"/>
                <a:ext cx="914400" cy="640080"/>
              </a:xfrm>
              <a:prstGeom prst="rect">
                <a:avLst/>
              </a:prstGeom>
              <a:gradFill flip="none" rotWithShape="1">
                <a:gsLst>
                  <a:gs pos="0">
                    <a:srgbClr val="2A735E">
                      <a:shade val="30000"/>
                      <a:satMod val="115000"/>
                    </a:srgbClr>
                  </a:gs>
                  <a:gs pos="50000">
                    <a:srgbClr val="2A735E">
                      <a:shade val="67500"/>
                      <a:satMod val="115000"/>
                    </a:srgbClr>
                  </a:gs>
                  <a:gs pos="100000">
                    <a:srgbClr val="2A735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2A735E">
                    <a:lumMod val="50000"/>
                  </a:srgbClr>
                </a:solidFill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665514" y="3559627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rgbClr val="2A735E">
                      <a:shade val="30000"/>
                      <a:satMod val="115000"/>
                    </a:srgbClr>
                  </a:gs>
                  <a:gs pos="50000">
                    <a:srgbClr val="2A735E">
                      <a:shade val="67500"/>
                      <a:satMod val="115000"/>
                    </a:srgbClr>
                  </a:gs>
                  <a:gs pos="100000">
                    <a:srgbClr val="2A735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2A735E">
                    <a:lumMod val="50000"/>
                  </a:srgbClr>
                </a:solidFill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3494314" y="3559627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rgbClr val="2A735E">
                      <a:shade val="30000"/>
                      <a:satMod val="115000"/>
                    </a:srgbClr>
                  </a:gs>
                  <a:gs pos="50000">
                    <a:srgbClr val="2A735E">
                      <a:shade val="67500"/>
                      <a:satMod val="115000"/>
                    </a:srgbClr>
                  </a:gs>
                  <a:gs pos="100000">
                    <a:srgbClr val="2A735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2A735E">
                    <a:lumMod val="50000"/>
                  </a:srgbClr>
                </a:solidFill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5323114" y="3559627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rgbClr val="2A735E">
                      <a:shade val="30000"/>
                      <a:satMod val="115000"/>
                    </a:srgbClr>
                  </a:gs>
                  <a:gs pos="50000">
                    <a:srgbClr val="2A735E">
                      <a:shade val="67500"/>
                      <a:satMod val="115000"/>
                    </a:srgbClr>
                  </a:gs>
                  <a:gs pos="100000">
                    <a:srgbClr val="2A735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2A735E">
                    <a:lumMod val="50000"/>
                  </a:srgbClr>
                </a:solidFill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151914" y="3559627"/>
                <a:ext cx="914400" cy="640080"/>
              </a:xfrm>
              <a:prstGeom prst="rect">
                <a:avLst/>
              </a:prstGeom>
              <a:gradFill flip="none" rotWithShape="1">
                <a:gsLst>
                  <a:gs pos="0">
                    <a:srgbClr val="2A735E">
                      <a:shade val="30000"/>
                      <a:satMod val="115000"/>
                    </a:srgbClr>
                  </a:gs>
                  <a:gs pos="50000">
                    <a:srgbClr val="2A735E">
                      <a:shade val="67500"/>
                      <a:satMod val="115000"/>
                    </a:srgbClr>
                  </a:gs>
                  <a:gs pos="100000">
                    <a:srgbClr val="2A735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2A735E">
                    <a:lumMod val="50000"/>
                  </a:srgbClr>
                </a:solidFill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6237514" y="2923901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rgbClr val="2A735E">
                      <a:shade val="30000"/>
                      <a:satMod val="115000"/>
                    </a:srgbClr>
                  </a:gs>
                  <a:gs pos="50000">
                    <a:srgbClr val="2A735E">
                      <a:shade val="67500"/>
                      <a:satMod val="115000"/>
                    </a:srgbClr>
                  </a:gs>
                  <a:gs pos="100000">
                    <a:srgbClr val="2A735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2A735E">
                    <a:lumMod val="50000"/>
                  </a:srgbClr>
                </a:solidFill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4408714" y="2923901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rgbClr val="2A735E">
                      <a:shade val="30000"/>
                      <a:satMod val="115000"/>
                    </a:srgbClr>
                  </a:gs>
                  <a:gs pos="50000">
                    <a:srgbClr val="2A735E">
                      <a:shade val="67500"/>
                      <a:satMod val="115000"/>
                    </a:srgbClr>
                  </a:gs>
                  <a:gs pos="100000">
                    <a:srgbClr val="2A735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2A735E">
                    <a:lumMod val="50000"/>
                  </a:srgbClr>
                </a:solidFill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51114" y="2923901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rgbClr val="2A735E">
                      <a:shade val="30000"/>
                      <a:satMod val="115000"/>
                    </a:srgbClr>
                  </a:gs>
                  <a:gs pos="50000">
                    <a:srgbClr val="2A735E">
                      <a:shade val="67500"/>
                      <a:satMod val="115000"/>
                    </a:srgbClr>
                  </a:gs>
                  <a:gs pos="100000">
                    <a:srgbClr val="2A735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2A735E">
                    <a:lumMod val="50000"/>
                  </a:srgbClr>
                </a:solidFill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2579914" y="2923901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rgbClr val="2A735E">
                      <a:shade val="30000"/>
                      <a:satMod val="115000"/>
                    </a:srgbClr>
                  </a:gs>
                  <a:gs pos="50000">
                    <a:srgbClr val="2A735E">
                      <a:shade val="67500"/>
                      <a:satMod val="115000"/>
                    </a:srgbClr>
                  </a:gs>
                  <a:gs pos="100000">
                    <a:srgbClr val="2A735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2A735E">
                    <a:lumMod val="50000"/>
                  </a:srgbClr>
                </a:solidFill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544285" y="367941"/>
                <a:ext cx="7728857" cy="640080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8" name="Freeform 87"/>
            <p:cNvSpPr/>
            <p:nvPr/>
          </p:nvSpPr>
          <p:spPr>
            <a:xfrm flipV="1">
              <a:off x="1994656" y="3756893"/>
              <a:ext cx="6199715" cy="2764324"/>
            </a:xfrm>
            <a:custGeom>
              <a:avLst/>
              <a:gdLst>
                <a:gd name="connsiteX0" fmla="*/ 5563156 w 6199716"/>
                <a:gd name="connsiteY0" fmla="*/ 2764324 h 2764324"/>
                <a:gd name="connsiteX1" fmla="*/ 6199716 w 6199716"/>
                <a:gd name="connsiteY1" fmla="*/ 2127764 h 2764324"/>
                <a:gd name="connsiteX2" fmla="*/ 5563156 w 6199716"/>
                <a:gd name="connsiteY2" fmla="*/ 1491203 h 2764324"/>
                <a:gd name="connsiteX3" fmla="*/ 5563156 w 6199716"/>
                <a:gd name="connsiteY3" fmla="*/ 1765943 h 2764324"/>
                <a:gd name="connsiteX4" fmla="*/ 4876630 w 6199716"/>
                <a:gd name="connsiteY4" fmla="*/ 1765943 h 2764324"/>
                <a:gd name="connsiteX5" fmla="*/ 4868289 w 6199716"/>
                <a:gd name="connsiteY5" fmla="*/ 1600771 h 2764324"/>
                <a:gd name="connsiteX6" fmla="*/ 3094415 w 6199716"/>
                <a:gd name="connsiteY6" fmla="*/ 0 h 2764324"/>
                <a:gd name="connsiteX7" fmla="*/ 1320541 w 6199716"/>
                <a:gd name="connsiteY7" fmla="*/ 1600771 h 2764324"/>
                <a:gd name="connsiteX8" fmla="*/ 1311792 w 6199716"/>
                <a:gd name="connsiteY8" fmla="*/ 1774030 h 2764324"/>
                <a:gd name="connsiteX9" fmla="*/ 0 w 6199716"/>
                <a:gd name="connsiteY9" fmla="*/ 1774030 h 2764324"/>
                <a:gd name="connsiteX10" fmla="*/ 0 w 6199716"/>
                <a:gd name="connsiteY10" fmla="*/ 2512266 h 2764324"/>
                <a:gd name="connsiteX11" fmla="*/ 2204175 w 6199716"/>
                <a:gd name="connsiteY11" fmla="*/ 2512266 h 2764324"/>
                <a:gd name="connsiteX12" fmla="*/ 2204175 w 6199716"/>
                <a:gd name="connsiteY12" fmla="*/ 1774030 h 2764324"/>
                <a:gd name="connsiteX13" fmla="*/ 2203787 w 6199716"/>
                <a:gd name="connsiteY13" fmla="*/ 1774030 h 2764324"/>
                <a:gd name="connsiteX14" fmla="*/ 2220988 w 6199716"/>
                <a:gd name="connsiteY14" fmla="*/ 1603404 h 2764324"/>
                <a:gd name="connsiteX15" fmla="*/ 3094415 w 6199716"/>
                <a:gd name="connsiteY15" fmla="*/ 891540 h 2764324"/>
                <a:gd name="connsiteX16" fmla="*/ 3967842 w 6199716"/>
                <a:gd name="connsiteY16" fmla="*/ 1603404 h 2764324"/>
                <a:gd name="connsiteX17" fmla="*/ 3984228 w 6199716"/>
                <a:gd name="connsiteY17" fmla="*/ 1765943 h 2764324"/>
                <a:gd name="connsiteX18" fmla="*/ 3984171 w 6199716"/>
                <a:gd name="connsiteY18" fmla="*/ 1765943 h 2764324"/>
                <a:gd name="connsiteX19" fmla="*/ 3984171 w 6199716"/>
                <a:gd name="connsiteY19" fmla="*/ 2489584 h 2764324"/>
                <a:gd name="connsiteX20" fmla="*/ 5563156 w 6199716"/>
                <a:gd name="connsiteY20" fmla="*/ 2489584 h 276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199716" h="2764324">
                  <a:moveTo>
                    <a:pt x="5563156" y="2764324"/>
                  </a:moveTo>
                  <a:lnTo>
                    <a:pt x="6199716" y="2127764"/>
                  </a:lnTo>
                  <a:lnTo>
                    <a:pt x="5563156" y="1491203"/>
                  </a:lnTo>
                  <a:lnTo>
                    <a:pt x="5563156" y="1765943"/>
                  </a:lnTo>
                  <a:lnTo>
                    <a:pt x="4876630" y="1765943"/>
                  </a:lnTo>
                  <a:lnTo>
                    <a:pt x="4868289" y="1600771"/>
                  </a:lnTo>
                  <a:cubicBezTo>
                    <a:pt x="4776978" y="701641"/>
                    <a:pt x="4017635" y="0"/>
                    <a:pt x="3094415" y="0"/>
                  </a:cubicBezTo>
                  <a:cubicBezTo>
                    <a:pt x="2171195" y="0"/>
                    <a:pt x="1411852" y="701641"/>
                    <a:pt x="1320541" y="1600771"/>
                  </a:cubicBezTo>
                  <a:lnTo>
                    <a:pt x="1311792" y="1774030"/>
                  </a:lnTo>
                  <a:lnTo>
                    <a:pt x="0" y="1774030"/>
                  </a:lnTo>
                  <a:lnTo>
                    <a:pt x="0" y="2512266"/>
                  </a:lnTo>
                  <a:lnTo>
                    <a:pt x="2204175" y="2512266"/>
                  </a:lnTo>
                  <a:lnTo>
                    <a:pt x="2204175" y="1774030"/>
                  </a:lnTo>
                  <a:lnTo>
                    <a:pt x="2203787" y="1774030"/>
                  </a:lnTo>
                  <a:lnTo>
                    <a:pt x="2220988" y="1603404"/>
                  </a:lnTo>
                  <a:cubicBezTo>
                    <a:pt x="2304121" y="1197144"/>
                    <a:pt x="2663579" y="891540"/>
                    <a:pt x="3094415" y="891540"/>
                  </a:cubicBezTo>
                  <a:cubicBezTo>
                    <a:pt x="3525251" y="891540"/>
                    <a:pt x="3884709" y="1197144"/>
                    <a:pt x="3967842" y="1603404"/>
                  </a:cubicBezTo>
                  <a:lnTo>
                    <a:pt x="3984228" y="1765943"/>
                  </a:lnTo>
                  <a:lnTo>
                    <a:pt x="3984171" y="1765943"/>
                  </a:lnTo>
                  <a:lnTo>
                    <a:pt x="3984171" y="2489584"/>
                  </a:lnTo>
                  <a:lnTo>
                    <a:pt x="5563156" y="2489584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isometricOffAxis2Top">
                <a:rot lat="18250385" lon="2755360" rev="18521930"/>
              </a:camera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876052" y="3650699"/>
              <a:ext cx="2459541" cy="8135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18803" y="2891827"/>
              <a:ext cx="2459541" cy="8135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243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5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Qualtrics 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96A3"/>
      </a:accent1>
      <a:accent2>
        <a:srgbClr val="402C24"/>
      </a:accent2>
      <a:accent3>
        <a:srgbClr val="CC2A3A"/>
      </a:accent3>
      <a:accent4>
        <a:srgbClr val="FF8939"/>
      </a:accent4>
      <a:accent5>
        <a:srgbClr val="2A735E"/>
      </a:accent5>
      <a:accent6>
        <a:srgbClr val="7030A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98DB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244</Words>
  <Application>Microsoft Office PowerPoint</Application>
  <PresentationFormat>Widescreen</PresentationFormat>
  <Paragraphs>34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Open Sans</vt:lpstr>
      <vt:lpstr>Arial</vt:lpstr>
      <vt:lpstr>Calibri</vt:lpstr>
      <vt:lpstr>Calibri Light</vt:lpstr>
      <vt:lpstr>Segoe UI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Farjana Jaman</dc:creator>
  <cp:lastModifiedBy>Windows User</cp:lastModifiedBy>
  <cp:revision>10</cp:revision>
  <dcterms:created xsi:type="dcterms:W3CDTF">2015-07-26T19:51:22Z</dcterms:created>
  <dcterms:modified xsi:type="dcterms:W3CDTF">2019-05-30T14:23:54Z</dcterms:modified>
</cp:coreProperties>
</file>