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50" r:id="rId13"/>
    <p:sldId id="316" r:id="rId14"/>
    <p:sldId id="317" r:id="rId15"/>
    <p:sldId id="318" r:id="rId16"/>
    <p:sldId id="319" r:id="rId17"/>
    <p:sldId id="351" r:id="rId18"/>
    <p:sldId id="326" r:id="rId19"/>
    <p:sldId id="327" r:id="rId20"/>
    <p:sldId id="336" r:id="rId21"/>
    <p:sldId id="337" r:id="rId22"/>
    <p:sldId id="328" r:id="rId23"/>
    <p:sldId id="344" r:id="rId24"/>
    <p:sldId id="343" r:id="rId25"/>
    <p:sldId id="339" r:id="rId26"/>
    <p:sldId id="340" r:id="rId27"/>
    <p:sldId id="341" r:id="rId28"/>
    <p:sldId id="330" r:id="rId29"/>
    <p:sldId id="331" r:id="rId30"/>
    <p:sldId id="320" r:id="rId31"/>
    <p:sldId id="347" r:id="rId32"/>
    <p:sldId id="352" r:id="rId33"/>
    <p:sldId id="329" r:id="rId34"/>
    <p:sldId id="342" r:id="rId35"/>
    <p:sldId id="324" r:id="rId36"/>
    <p:sldId id="338" r:id="rId37"/>
    <p:sldId id="321" r:id="rId38"/>
    <p:sldId id="322" r:id="rId39"/>
    <p:sldId id="323" r:id="rId40"/>
    <p:sldId id="353" r:id="rId41"/>
    <p:sldId id="334" r:id="rId42"/>
    <p:sldId id="333" r:id="rId43"/>
    <p:sldId id="325" r:id="rId44"/>
    <p:sldId id="332" r:id="rId45"/>
    <p:sldId id="335" r:id="rId46"/>
    <p:sldId id="345" r:id="rId47"/>
    <p:sldId id="346" r:id="rId48"/>
    <p:sldId id="348" r:id="rId49"/>
    <p:sldId id="349" r:id="rId50"/>
    <p:sldId id="354" r:id="rId51"/>
    <p:sldId id="302" r:id="rId52"/>
    <p:sldId id="303" r:id="rId53"/>
    <p:sldId id="304" r:id="rId54"/>
    <p:sldId id="269" r:id="rId55"/>
    <p:sldId id="270" r:id="rId56"/>
    <p:sldId id="355" r:id="rId57"/>
  </p:sldIdLst>
  <p:sldSz cx="9144000" cy="5715000" type="screen16x10"/>
  <p:notesSz cx="6858000" cy="9144000"/>
  <p:defaultTextStyle>
    <a:defPPr>
      <a:defRPr lang="en-US"/>
    </a:defPPr>
    <a:lvl1pPr marL="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538EB8-740A-E04A-89E1-AF5DCF4D0724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50"/>
            <p14:sldId id="316"/>
            <p14:sldId id="317"/>
            <p14:sldId id="318"/>
            <p14:sldId id="319"/>
            <p14:sldId id="351"/>
            <p14:sldId id="326"/>
            <p14:sldId id="327"/>
            <p14:sldId id="336"/>
            <p14:sldId id="337"/>
            <p14:sldId id="328"/>
            <p14:sldId id="344"/>
            <p14:sldId id="343"/>
            <p14:sldId id="339"/>
            <p14:sldId id="340"/>
            <p14:sldId id="341"/>
            <p14:sldId id="330"/>
            <p14:sldId id="331"/>
            <p14:sldId id="320"/>
            <p14:sldId id="347"/>
            <p14:sldId id="352"/>
            <p14:sldId id="329"/>
            <p14:sldId id="342"/>
            <p14:sldId id="324"/>
            <p14:sldId id="338"/>
            <p14:sldId id="321"/>
            <p14:sldId id="322"/>
            <p14:sldId id="323"/>
            <p14:sldId id="353"/>
            <p14:sldId id="334"/>
            <p14:sldId id="333"/>
            <p14:sldId id="325"/>
            <p14:sldId id="332"/>
            <p14:sldId id="335"/>
            <p14:sldId id="345"/>
            <p14:sldId id="346"/>
            <p14:sldId id="348"/>
            <p14:sldId id="349"/>
            <p14:sldId id="354"/>
            <p14:sldId id="302"/>
            <p14:sldId id="303"/>
            <p14:sldId id="304"/>
            <p14:sldId id="269"/>
            <p14:sldId id="270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1">
          <p15:clr>
            <a:srgbClr val="A4A3A4"/>
          </p15:clr>
        </p15:guide>
        <p15:guide id="2" pos="269">
          <p15:clr>
            <a:srgbClr val="A4A3A4"/>
          </p15:clr>
        </p15:guide>
        <p15:guide id="3" pos="54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EB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8896" autoAdjust="0"/>
  </p:normalViewPr>
  <p:slideViewPr>
    <p:cSldViewPr snapToGrid="0" snapToObjects="1">
      <p:cViewPr varScale="1">
        <p:scale>
          <a:sx n="130" d="100"/>
          <a:sy n="130" d="100"/>
        </p:scale>
        <p:origin x="144" y="258"/>
      </p:cViewPr>
      <p:guideLst>
        <p:guide orient="horz" pos="171"/>
        <p:guide pos="269"/>
        <p:guide pos="5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3242989724189347"/>
          <c:y val="5.9303547608031686E-2"/>
          <c:w val="0.86756999999999995"/>
          <c:h val="0.775379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Improved Naive Bayes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trendline>
            <c:trendlineType val="linear"/>
            <c:dispRSqr val="0"/>
            <c:dispEq val="0"/>
          </c:trendline>
          <c:cat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37-484E-BF5F-F8BA03D3F042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37-484E-BF5F-F8BA03D3F042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37-484E-BF5F-F8BA03D3F042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Naive Bayes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90.5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37-484E-BF5F-F8BA03D3F042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DBN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37-484E-BF5F-F8BA03D3F0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-10"/>
        <c:axId val="2111591832"/>
        <c:axId val="2111595320"/>
      </c:barChart>
      <c:catAx>
        <c:axId val="2111591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Machine Learning Models</a:t>
                </a:r>
                <a:endParaRPr lang="en-IN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11595320"/>
        <c:crosses val="autoZero"/>
        <c:auto val="1"/>
        <c:lblAlgn val="ctr"/>
        <c:lblOffset val="100"/>
        <c:noMultiLvlLbl val="1"/>
      </c:catAx>
      <c:valAx>
        <c:axId val="211159532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Accuracy</a:t>
                </a:r>
                <a:endParaRPr lang="en-IN" dirty="0"/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1159183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200">
          <a:solidFill>
            <a:schemeClr val="bg1">
              <a:lumMod val="7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9.7142900000000004E-2"/>
          <c:w val="0.87074799999999997"/>
          <c:h val="0.856071000000000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5-4058-BB02-B04865796A1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5-4058-BB02-B04865796A1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35-4058-BB02-B04865796A1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35-4058-BB02-B04865796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3540392"/>
        <c:axId val="2113543944"/>
      </c:barChart>
      <c:catAx>
        <c:axId val="2113540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3543944"/>
        <c:crosses val="autoZero"/>
        <c:auto val="1"/>
        <c:lblAlgn val="ctr"/>
        <c:lblOffset val="100"/>
        <c:noMultiLvlLbl val="1"/>
      </c:catAx>
      <c:valAx>
        <c:axId val="21135439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3540392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7-4246-8314-555A6AA3F7E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47-4246-8314-555A6AA3F7E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47-4246-8314-555A6AA3F7E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47-4246-8314-555A6AA3F7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3587848"/>
        <c:axId val="2113591400"/>
      </c:barChart>
      <c:catAx>
        <c:axId val="2113587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3591400"/>
        <c:crosses val="autoZero"/>
        <c:auto val="1"/>
        <c:lblAlgn val="ctr"/>
        <c:lblOffset val="100"/>
        <c:noMultiLvlLbl val="1"/>
      </c:catAx>
      <c:valAx>
        <c:axId val="21135914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3587848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D-4442-8BC7-155FFFAE284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D-4442-8BC7-155FFFAE284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4D-4442-8BC7-155FFFAE284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4D-4442-8BC7-155FFFAE2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6835032"/>
        <c:axId val="2106831464"/>
      </c:barChart>
      <c:catAx>
        <c:axId val="21068350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6831464"/>
        <c:crosses val="autoZero"/>
        <c:auto val="1"/>
        <c:lblAlgn val="ctr"/>
        <c:lblOffset val="100"/>
        <c:noMultiLvlLbl val="1"/>
      </c:catAx>
      <c:valAx>
        <c:axId val="210683146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6835032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D3-46CB-AEE4-FCC2261D2AE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D3-46CB-AEE4-FCC2261D2AE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D3-46CB-AEE4-FCC2261D2AE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D3-46CB-AEE4-FCC2261D2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6793208"/>
        <c:axId val="2106789640"/>
      </c:barChart>
      <c:catAx>
        <c:axId val="21067932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6789640"/>
        <c:crosses val="autoZero"/>
        <c:auto val="1"/>
        <c:lblAlgn val="ctr"/>
        <c:lblOffset val="100"/>
        <c:noMultiLvlLbl val="1"/>
      </c:catAx>
      <c:valAx>
        <c:axId val="21067896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6793208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E6-4858-B6FF-B7C21D66EB3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E6-4858-B6FF-B7C21D66EB3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E6-4858-B6FF-B7C21D66EB3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E6-4858-B6FF-B7C21D66E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471528"/>
        <c:axId val="2114475080"/>
      </c:barChart>
      <c:catAx>
        <c:axId val="2114471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475080"/>
        <c:crosses val="autoZero"/>
        <c:auto val="1"/>
        <c:lblAlgn val="ctr"/>
        <c:lblOffset val="100"/>
        <c:noMultiLvlLbl val="1"/>
      </c:catAx>
      <c:valAx>
        <c:axId val="211447508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471528"/>
        <c:crosses val="autoZero"/>
        <c:crossBetween val="between"/>
        <c:majorUnit val="8.5"/>
        <c:minorUnit val="4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37652"/>
          <c:w val="0.87074799999999997"/>
          <c:h val="0.80126500000000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87-4D63-8D58-B832DC95B7C8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87-4D63-8D58-B832DC95B7C8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87-4D63-8D58-B832DC95B7C8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87-4D63-8D58-B832DC95B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519400"/>
        <c:axId val="2114522952"/>
      </c:barChart>
      <c:catAx>
        <c:axId val="2114519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522952"/>
        <c:crosses val="autoZero"/>
        <c:auto val="1"/>
        <c:lblAlgn val="ctr"/>
        <c:lblOffset val="100"/>
        <c:noMultiLvlLbl val="1"/>
      </c:catAx>
      <c:valAx>
        <c:axId val="211452295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519400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9653200000000001"/>
          <c:w val="0.87074799999999997"/>
          <c:h val="0.72160400000000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B8-4124-A585-F8A75B8A94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B8-4124-A585-F8A75B8A943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B8-4124-A585-F8A75B8A943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6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B8-4124-A585-F8A75B8A9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561224"/>
        <c:axId val="2114564776"/>
      </c:barChart>
      <c:catAx>
        <c:axId val="2114561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564776"/>
        <c:crosses val="autoZero"/>
        <c:auto val="1"/>
        <c:lblAlgn val="ctr"/>
        <c:lblOffset val="100"/>
        <c:noMultiLvlLbl val="1"/>
      </c:catAx>
      <c:valAx>
        <c:axId val="21145647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561224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PC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6F-462C-AC05-59049A5723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Notebook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6F-462C-AC05-59049A5723D7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3.7</c:v>
                </c:pt>
                <c:pt idx="1">
                  <c:v>2.5</c:v>
                </c:pt>
                <c:pt idx="2">
                  <c:v>1.1000000000000001</c:v>
                </c:pt>
                <c:pt idx="3">
                  <c:v>1.4</c:v>
                </c:pt>
                <c:pt idx="4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6F-462C-AC05-59049A5723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axId val="2113658824"/>
        <c:axId val="2113662280"/>
      </c:barChart>
      <c:catAx>
        <c:axId val="2113658824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3662280"/>
        <c:crosses val="autoZero"/>
        <c:auto val="1"/>
        <c:lblAlgn val="ctr"/>
        <c:lblOffset val="90"/>
        <c:noMultiLvlLbl val="0"/>
      </c:catAx>
      <c:valAx>
        <c:axId val="2113662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1365882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50000"/>
              <a:lumOff val="50000"/>
            </a:schemeClr>
          </a:solidFill>
          <a:latin typeface="Lato Regular"/>
          <a:cs typeface="Lato Regular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3242999999999999"/>
          <c:y val="8.9591599999999993E-2"/>
          <c:w val="0.86756999999999995"/>
          <c:h val="0.775379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33-480F-A587-0461C790906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33-480F-A587-0461C790906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33-480F-A587-0461C790906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33-480F-A587-0461C7909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7366984"/>
        <c:axId val="2107370424"/>
      </c:barChart>
      <c:catAx>
        <c:axId val="21073669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7370424"/>
        <c:crosses val="autoZero"/>
        <c:auto val="1"/>
        <c:lblAlgn val="ctr"/>
        <c:lblOffset val="100"/>
        <c:noMultiLvlLbl val="1"/>
      </c:catAx>
      <c:valAx>
        <c:axId val="210737042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7366984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200">
          <a:solidFill>
            <a:schemeClr val="bg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3242999999999999"/>
          <c:y val="8.9591599999999993E-2"/>
          <c:w val="0.86756999999999995"/>
          <c:h val="0.775379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D1-4E76-A690-AB15E6A35AC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D1-4E76-A690-AB15E6A35AC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D1-4E76-A690-AB15E6A35AC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D1-4E76-A690-AB15E6A35A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8529224"/>
        <c:axId val="2108532664"/>
      </c:barChart>
      <c:catAx>
        <c:axId val="21085292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8532664"/>
        <c:crosses val="autoZero"/>
        <c:auto val="1"/>
        <c:lblAlgn val="ctr"/>
        <c:lblOffset val="100"/>
        <c:noMultiLvlLbl val="1"/>
      </c:catAx>
      <c:valAx>
        <c:axId val="210853266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8529224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200">
          <a:solidFill>
            <a:schemeClr val="bg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/>
          <a:lstStyle/>
          <a:p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3242999999999999"/>
          <c:y val="8.9591599999999993E-2"/>
          <c:w val="0.86756999999999995"/>
          <c:h val="0.775379000000000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6-456D-BD3F-9AED02AABEC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6-456D-BD3F-9AED02AABEC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6-456D-BD3F-9AED02AABEC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Abril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6-456D-BD3F-9AED02AAB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8600776"/>
        <c:axId val="2108604216"/>
      </c:barChart>
      <c:catAx>
        <c:axId val="21086007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8604216"/>
        <c:crosses val="autoZero"/>
        <c:auto val="1"/>
        <c:lblAlgn val="ctr"/>
        <c:lblOffset val="100"/>
        <c:noMultiLvlLbl val="1"/>
      </c:catAx>
      <c:valAx>
        <c:axId val="210860421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/>
            </a:pPr>
            <a:endParaRPr lang="en-US"/>
          </a:p>
        </c:txPr>
        <c:crossAx val="2108600776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 sz="1200">
          <a:solidFill>
            <a:schemeClr val="bg1">
              <a:lumMod val="75000"/>
            </a:schemeClr>
          </a:solidFill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7435899999999999"/>
          <c:w val="0.87074799999999997"/>
          <c:h val="0.75160300000000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0B-4E5D-90B6-F99DB3F3529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0B-4E5D-90B6-F99DB3F3529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0B-4E5D-90B6-F99DB3F3529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rgbClr val="46556A"/>
            </a:soli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4-1C0B-4E5D-90B6-F99DB3F35290}"/>
              </c:ext>
            </c:extLst>
          </c:dPt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0B-4E5D-90B6-F99DB3F35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07829640"/>
        <c:axId val="2107826088"/>
      </c:barChart>
      <c:catAx>
        <c:axId val="2107829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7826088"/>
        <c:crosses val="autoZero"/>
        <c:auto val="1"/>
        <c:lblAlgn val="ctr"/>
        <c:lblOffset val="100"/>
        <c:noMultiLvlLbl val="1"/>
      </c:catAx>
      <c:valAx>
        <c:axId val="21078260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07829640"/>
        <c:crosses val="autoZero"/>
        <c:crossBetween val="between"/>
        <c:majorUnit val="15"/>
        <c:minorUnit val="7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37652"/>
          <c:w val="0.87074799999999997"/>
          <c:h val="0.80126500000000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5D-4388-B622-C369F74C8B2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5D-4388-B622-C369F74C8B2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5D-4388-B622-C369F74C8B2A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5D-4388-B622-C369F74C8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306088"/>
        <c:axId val="2114309640"/>
      </c:barChart>
      <c:catAx>
        <c:axId val="2114306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09640"/>
        <c:crosses val="autoZero"/>
        <c:auto val="1"/>
        <c:lblAlgn val="ctr"/>
        <c:lblOffset val="100"/>
        <c:noMultiLvlLbl val="1"/>
      </c:catAx>
      <c:valAx>
        <c:axId val="21143096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06088"/>
        <c:crosses val="autoZero"/>
        <c:crossBetween val="between"/>
        <c:majorUnit val="20"/>
        <c:minorUnit val="1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3-4559-8E0A-F711B832F96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3-4559-8E0A-F711B832F96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D3-4559-8E0A-F711B832F961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D3-4559-8E0A-F711B832F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352200"/>
        <c:axId val="2114355752"/>
      </c:barChart>
      <c:catAx>
        <c:axId val="21143522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55752"/>
        <c:crosses val="autoZero"/>
        <c:auto val="1"/>
        <c:lblAlgn val="ctr"/>
        <c:lblOffset val="100"/>
        <c:noMultiLvlLbl val="1"/>
      </c:catAx>
      <c:valAx>
        <c:axId val="211435575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52200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3A-4CE0-94FC-FABAA6A4080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3A-4CE0-94FC-FABAA6A4080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3A-4CE0-94FC-FABAA6A4080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4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73A-4CE0-94FC-FABAA6A408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394024"/>
        <c:axId val="2114397576"/>
      </c:barChart>
      <c:catAx>
        <c:axId val="211439402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97576"/>
        <c:crosses val="autoZero"/>
        <c:auto val="1"/>
        <c:lblAlgn val="ctr"/>
        <c:lblOffset val="100"/>
        <c:noMultiLvlLbl val="1"/>
      </c:catAx>
      <c:valAx>
        <c:axId val="2114397576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394024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 rot="0"/>
          <a:lstStyle/>
          <a:p>
            <a:pPr lvl="0"/>
            <a:endParaRPr lang="en-US"/>
          </a:p>
        </c:rich>
      </c:tx>
      <c:layout/>
      <c:overlay val="1"/>
    </c:title>
    <c:autoTitleDeleted val="0"/>
    <c:plotArea>
      <c:layout>
        <c:manualLayout>
          <c:layoutTarget val="inner"/>
          <c:xMode val="edge"/>
          <c:yMode val="edge"/>
          <c:x val="0.12925200000000001"/>
          <c:y val="0.114094"/>
          <c:w val="0.87074799999999997"/>
          <c:h val="0.833138000000000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1-4EEF-8017-5BBDA3FC61A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Sheet1!$B$3:$B$3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61-4EEF-8017-5BBDA3FC61A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Region 3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Sheet1!$B$4:$B$4</c:f>
              <c:numCache>
                <c:formatCode>General</c:formatCode>
                <c:ptCount val="1"/>
                <c:pt idx="0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61-4EEF-8017-5BBDA3FC61A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Region 4</c:v>
                </c:pt>
              </c:strCache>
            </c:strRef>
          </c:tx>
          <c:spPr>
            <a:solidFill>
              <a:schemeClr val="accent5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Sheet1!$B$1:$B$1</c:f>
              <c:strCache>
                <c:ptCount val="1"/>
                <c:pt idx="0">
                  <c:v>April</c:v>
                </c:pt>
              </c:strCache>
            </c:strRef>
          </c:cat>
          <c:val>
            <c:numRef>
              <c:f>Sheet1!$B$5:$B$5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061-4EEF-8017-5BBDA3FC6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-10"/>
        <c:axId val="2114435848"/>
        <c:axId val="2114439400"/>
      </c:barChart>
      <c:catAx>
        <c:axId val="21144358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439400"/>
        <c:crosses val="autoZero"/>
        <c:auto val="1"/>
        <c:lblAlgn val="ctr"/>
        <c:lblOffset val="100"/>
        <c:noMultiLvlLbl val="1"/>
      </c:catAx>
      <c:valAx>
        <c:axId val="21144394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 lvl="0">
              <a:defRPr sz="2800" b="0" i="0" u="none" strike="noStrike">
                <a:solidFill>
                  <a:srgbClr val="9EB0B1"/>
                </a:solidFill>
                <a:effectLst/>
                <a:latin typeface="Helvetica Light"/>
              </a:defRPr>
            </a:pPr>
            <a:endParaRPr lang="en-US"/>
          </a:p>
        </c:txPr>
        <c:crossAx val="2114435848"/>
        <c:crosses val="autoZero"/>
        <c:crossBetween val="between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DCF6F-74AE-E147-ADB1-39C89D0E218E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DC445A4-0F05-AC46-9B15-688D8A5FEAE2}">
      <dgm:prSet phldrT="[Text]" custT="1"/>
      <dgm:spPr/>
      <dgm:t>
        <a:bodyPr/>
        <a:lstStyle/>
        <a:p>
          <a:r>
            <a:rPr lang="en-US" sz="3000" dirty="0" smtClean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3000" dirty="0">
            <a:latin typeface="FontAwesome"/>
            <a:cs typeface="FontAwesome"/>
          </a:endParaRPr>
        </a:p>
      </dgm:t>
    </dgm:pt>
    <dgm:pt modelId="{D98D6BCE-5668-7A49-8E64-CF5080603BA5}" type="parTrans" cxnId="{F14A1E8B-E1AA-5049-8ED9-B51278DE40CA}">
      <dgm:prSet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1BB362E2-786A-0C4E-B605-931102B9059C}" type="sibTrans" cxnId="{F14A1E8B-E1AA-5049-8ED9-B51278DE40CA}">
      <dgm:prSet custT="1"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95FB67B6-76FE-F14E-94F5-2EBC680917EF}">
      <dgm:prSet custT="1"/>
      <dgm:spPr/>
      <dgm:t>
        <a:bodyPr/>
        <a:lstStyle/>
        <a:p>
          <a:r>
            <a:rPr lang="en-US" sz="3000" dirty="0" smtClean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3000" dirty="0">
            <a:latin typeface="FontAwesome"/>
            <a:cs typeface="FontAwesome"/>
          </a:endParaRPr>
        </a:p>
      </dgm:t>
    </dgm:pt>
    <dgm:pt modelId="{BCD08F7A-623D-E442-912E-10773C040125}" type="sibTrans" cxnId="{6310B665-9040-9244-B5DE-EB6E189AD7F6}">
      <dgm:prSet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9D7C00FC-AC0E-0A4C-B230-CDE9EB30E0BF}" type="parTrans" cxnId="{6310B665-9040-9244-B5DE-EB6E189AD7F6}">
      <dgm:prSet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1620917F-E3D4-9640-A7C0-C997BA9C3FF0}">
      <dgm:prSet phldrT="[Text]" custT="1"/>
      <dgm:spPr/>
      <dgm:t>
        <a:bodyPr/>
        <a:lstStyle/>
        <a:p>
          <a:r>
            <a:rPr lang="en-US" sz="3000" dirty="0" smtClean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3000" dirty="0">
            <a:latin typeface="FontAwesome"/>
            <a:cs typeface="FontAwesome"/>
          </a:endParaRPr>
        </a:p>
      </dgm:t>
    </dgm:pt>
    <dgm:pt modelId="{ACA91696-E756-2249-B80A-DC0108F6D9E3}" type="sibTrans" cxnId="{F9E90106-1B0C-F74A-87EF-36B2BF19AD3A}">
      <dgm:prSet custT="1"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A6D6F87A-9815-9347-A56E-D6533754A2EE}" type="parTrans" cxnId="{F9E90106-1B0C-F74A-87EF-36B2BF19AD3A}">
      <dgm:prSet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DBBC6D9B-742B-2F47-A951-0AE5137CD747}">
      <dgm:prSet phldrT="[Text]" custT="1"/>
      <dgm:spPr/>
      <dgm:t>
        <a:bodyPr/>
        <a:lstStyle/>
        <a:p>
          <a:r>
            <a:rPr lang="en-US" sz="3000" dirty="0" smtClean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3000" dirty="0">
            <a:latin typeface="FontAwesome"/>
            <a:cs typeface="FontAwesome"/>
          </a:endParaRPr>
        </a:p>
      </dgm:t>
    </dgm:pt>
    <dgm:pt modelId="{6DCE2D40-E150-8146-8263-286CB66010A4}" type="sibTrans" cxnId="{85EC2203-57CB-AF4D-9F3C-8507620557BC}">
      <dgm:prSet custT="1"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1D7CCAF4-89A4-9941-ADDA-11F67253BB55}" type="parTrans" cxnId="{85EC2203-57CB-AF4D-9F3C-8507620557BC}">
      <dgm:prSet/>
      <dgm:spPr/>
      <dgm:t>
        <a:bodyPr/>
        <a:lstStyle/>
        <a:p>
          <a:endParaRPr lang="en-US" sz="3000">
            <a:latin typeface="FontAwesome"/>
            <a:cs typeface="FontAwesome"/>
          </a:endParaRPr>
        </a:p>
      </dgm:t>
    </dgm:pt>
    <dgm:pt modelId="{1148D200-E937-6F48-9709-AC5FB3C61C03}" type="pres">
      <dgm:prSet presAssocID="{0AFDCF6F-74AE-E147-ADB1-39C89D0E218E}" presName="Name0" presStyleCnt="0">
        <dgm:presLayoutVars>
          <dgm:dir/>
          <dgm:resizeHandles val="exact"/>
        </dgm:presLayoutVars>
      </dgm:prSet>
      <dgm:spPr/>
    </dgm:pt>
    <dgm:pt modelId="{157A5B9D-2AC4-D344-A2F2-BA407BF63372}" type="pres">
      <dgm:prSet presAssocID="{BDC445A4-0F05-AC46-9B15-688D8A5FEAE2}" presName="node" presStyleLbl="node1" presStyleIdx="0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35EB05-C628-3941-AF2A-3812809F84D0}" type="pres">
      <dgm:prSet presAssocID="{1BB362E2-786A-0C4E-B605-931102B9059C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00B2255-D56B-CF4F-929A-3815ECC1EC10}" type="pres">
      <dgm:prSet presAssocID="{1BB362E2-786A-0C4E-B605-931102B9059C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225658F-C631-2442-BA0C-A436E4FFF8D9}" type="pres">
      <dgm:prSet presAssocID="{DBBC6D9B-742B-2F47-A951-0AE5137CD747}" presName="node" presStyleLbl="node1" presStyleIdx="1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15B569-759F-2845-9F86-285D697BA53A}" type="pres">
      <dgm:prSet presAssocID="{6DCE2D40-E150-8146-8263-286CB66010A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9C457447-845E-0E46-8E8A-36EEAE35207B}" type="pres">
      <dgm:prSet presAssocID="{6DCE2D40-E150-8146-8263-286CB66010A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3F499F65-79D8-C242-9501-776854844699}" type="pres">
      <dgm:prSet presAssocID="{1620917F-E3D4-9640-A7C0-C997BA9C3FF0}" presName="node" presStyleLbl="node1" presStyleIdx="2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3ACF2-EE11-644C-B759-B7C97F075F9E}" type="pres">
      <dgm:prSet presAssocID="{ACA91696-E756-2249-B80A-DC0108F6D9E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3439194-4379-C143-A4A1-7CC201B2105E}" type="pres">
      <dgm:prSet presAssocID="{ACA91696-E756-2249-B80A-DC0108F6D9E3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7599B50-C6C0-9548-A788-22766E84DF1D}" type="pres">
      <dgm:prSet presAssocID="{95FB67B6-76FE-F14E-94F5-2EBC680917EF}" presName="node" presStyleLbl="node1" presStyleIdx="3" presStyleCnt="4" custScaleY="1529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DDD25A-F9F4-5E4D-9569-C068CF35D030}" type="presOf" srcId="{DBBC6D9B-742B-2F47-A951-0AE5137CD747}" destId="{5225658F-C631-2442-BA0C-A436E4FFF8D9}" srcOrd="0" destOrd="0" presId="urn:microsoft.com/office/officeart/2005/8/layout/process1"/>
    <dgm:cxn modelId="{F9E90106-1B0C-F74A-87EF-36B2BF19AD3A}" srcId="{0AFDCF6F-74AE-E147-ADB1-39C89D0E218E}" destId="{1620917F-E3D4-9640-A7C0-C997BA9C3FF0}" srcOrd="2" destOrd="0" parTransId="{A6D6F87A-9815-9347-A56E-D6533754A2EE}" sibTransId="{ACA91696-E756-2249-B80A-DC0108F6D9E3}"/>
    <dgm:cxn modelId="{51E51774-FAA1-9B44-8A31-B4E7B072C714}" type="presOf" srcId="{ACA91696-E756-2249-B80A-DC0108F6D9E3}" destId="{5063ACF2-EE11-644C-B759-B7C97F075F9E}" srcOrd="0" destOrd="0" presId="urn:microsoft.com/office/officeart/2005/8/layout/process1"/>
    <dgm:cxn modelId="{B86B92B5-970B-D745-B0D9-BC5377644A84}" type="presOf" srcId="{1BB362E2-786A-0C4E-B605-931102B9059C}" destId="{0135EB05-C628-3941-AF2A-3812809F84D0}" srcOrd="0" destOrd="0" presId="urn:microsoft.com/office/officeart/2005/8/layout/process1"/>
    <dgm:cxn modelId="{58118199-D6DB-2043-B3AD-C15B9755F0CA}" type="presOf" srcId="{1BB362E2-786A-0C4E-B605-931102B9059C}" destId="{700B2255-D56B-CF4F-929A-3815ECC1EC10}" srcOrd="1" destOrd="0" presId="urn:microsoft.com/office/officeart/2005/8/layout/process1"/>
    <dgm:cxn modelId="{85EC2203-57CB-AF4D-9F3C-8507620557BC}" srcId="{0AFDCF6F-74AE-E147-ADB1-39C89D0E218E}" destId="{DBBC6D9B-742B-2F47-A951-0AE5137CD747}" srcOrd="1" destOrd="0" parTransId="{1D7CCAF4-89A4-9941-ADDA-11F67253BB55}" sibTransId="{6DCE2D40-E150-8146-8263-286CB66010A4}"/>
    <dgm:cxn modelId="{6FA87F3E-4007-7749-8C1A-818DA4CC1B08}" type="presOf" srcId="{95FB67B6-76FE-F14E-94F5-2EBC680917EF}" destId="{57599B50-C6C0-9548-A788-22766E84DF1D}" srcOrd="0" destOrd="0" presId="urn:microsoft.com/office/officeart/2005/8/layout/process1"/>
    <dgm:cxn modelId="{B528B560-4354-9647-B667-6096358B83EE}" type="presOf" srcId="{0AFDCF6F-74AE-E147-ADB1-39C89D0E218E}" destId="{1148D200-E937-6F48-9709-AC5FB3C61C03}" srcOrd="0" destOrd="0" presId="urn:microsoft.com/office/officeart/2005/8/layout/process1"/>
    <dgm:cxn modelId="{5D82C3E1-088D-C94F-A26A-C99BA6B8C6EF}" type="presOf" srcId="{ACA91696-E756-2249-B80A-DC0108F6D9E3}" destId="{B3439194-4379-C143-A4A1-7CC201B2105E}" srcOrd="1" destOrd="0" presId="urn:microsoft.com/office/officeart/2005/8/layout/process1"/>
    <dgm:cxn modelId="{81B17ECE-0C9B-3C47-B6A2-ADAC0FF89E24}" type="presOf" srcId="{6DCE2D40-E150-8146-8263-286CB66010A4}" destId="{9C457447-845E-0E46-8E8A-36EEAE35207B}" srcOrd="1" destOrd="0" presId="urn:microsoft.com/office/officeart/2005/8/layout/process1"/>
    <dgm:cxn modelId="{5206F852-9070-6F4B-AB5B-68551E3211D8}" type="presOf" srcId="{1620917F-E3D4-9640-A7C0-C997BA9C3FF0}" destId="{3F499F65-79D8-C242-9501-776854844699}" srcOrd="0" destOrd="0" presId="urn:microsoft.com/office/officeart/2005/8/layout/process1"/>
    <dgm:cxn modelId="{6310B665-9040-9244-B5DE-EB6E189AD7F6}" srcId="{0AFDCF6F-74AE-E147-ADB1-39C89D0E218E}" destId="{95FB67B6-76FE-F14E-94F5-2EBC680917EF}" srcOrd="3" destOrd="0" parTransId="{9D7C00FC-AC0E-0A4C-B230-CDE9EB30E0BF}" sibTransId="{BCD08F7A-623D-E442-912E-10773C040125}"/>
    <dgm:cxn modelId="{F14A1E8B-E1AA-5049-8ED9-B51278DE40CA}" srcId="{0AFDCF6F-74AE-E147-ADB1-39C89D0E218E}" destId="{BDC445A4-0F05-AC46-9B15-688D8A5FEAE2}" srcOrd="0" destOrd="0" parTransId="{D98D6BCE-5668-7A49-8E64-CF5080603BA5}" sibTransId="{1BB362E2-786A-0C4E-B605-931102B9059C}"/>
    <dgm:cxn modelId="{2C75E073-4639-9848-8C89-D0A7363F7F21}" type="presOf" srcId="{6DCE2D40-E150-8146-8263-286CB66010A4}" destId="{5915B569-759F-2845-9F86-285D697BA53A}" srcOrd="0" destOrd="0" presId="urn:microsoft.com/office/officeart/2005/8/layout/process1"/>
    <dgm:cxn modelId="{9FC52111-989B-8D49-BA1E-0D36817C88CC}" type="presOf" srcId="{BDC445A4-0F05-AC46-9B15-688D8A5FEAE2}" destId="{157A5B9D-2AC4-D344-A2F2-BA407BF63372}" srcOrd="0" destOrd="0" presId="urn:microsoft.com/office/officeart/2005/8/layout/process1"/>
    <dgm:cxn modelId="{FA24BE05-BF20-D241-9B33-A8D097B5B099}" type="presParOf" srcId="{1148D200-E937-6F48-9709-AC5FB3C61C03}" destId="{157A5B9D-2AC4-D344-A2F2-BA407BF63372}" srcOrd="0" destOrd="0" presId="urn:microsoft.com/office/officeart/2005/8/layout/process1"/>
    <dgm:cxn modelId="{CE5379BB-4106-4A45-B5A4-67D502AE85CB}" type="presParOf" srcId="{1148D200-E937-6F48-9709-AC5FB3C61C03}" destId="{0135EB05-C628-3941-AF2A-3812809F84D0}" srcOrd="1" destOrd="0" presId="urn:microsoft.com/office/officeart/2005/8/layout/process1"/>
    <dgm:cxn modelId="{566B8480-227C-0045-9549-AB0C0CEEB6FB}" type="presParOf" srcId="{0135EB05-C628-3941-AF2A-3812809F84D0}" destId="{700B2255-D56B-CF4F-929A-3815ECC1EC10}" srcOrd="0" destOrd="0" presId="urn:microsoft.com/office/officeart/2005/8/layout/process1"/>
    <dgm:cxn modelId="{590B31DF-AD96-7A42-A7E2-73CFC4989EC7}" type="presParOf" srcId="{1148D200-E937-6F48-9709-AC5FB3C61C03}" destId="{5225658F-C631-2442-BA0C-A436E4FFF8D9}" srcOrd="2" destOrd="0" presId="urn:microsoft.com/office/officeart/2005/8/layout/process1"/>
    <dgm:cxn modelId="{8F34835C-F541-EA4E-BDA5-702542F9C7CB}" type="presParOf" srcId="{1148D200-E937-6F48-9709-AC5FB3C61C03}" destId="{5915B569-759F-2845-9F86-285D697BA53A}" srcOrd="3" destOrd="0" presId="urn:microsoft.com/office/officeart/2005/8/layout/process1"/>
    <dgm:cxn modelId="{2F4504EC-2E08-8648-9A67-20FEAF2C5A22}" type="presParOf" srcId="{5915B569-759F-2845-9F86-285D697BA53A}" destId="{9C457447-845E-0E46-8E8A-36EEAE35207B}" srcOrd="0" destOrd="0" presId="urn:microsoft.com/office/officeart/2005/8/layout/process1"/>
    <dgm:cxn modelId="{67CEEE44-AB3B-944E-8180-98FCAA527145}" type="presParOf" srcId="{1148D200-E937-6F48-9709-AC5FB3C61C03}" destId="{3F499F65-79D8-C242-9501-776854844699}" srcOrd="4" destOrd="0" presId="urn:microsoft.com/office/officeart/2005/8/layout/process1"/>
    <dgm:cxn modelId="{B207C363-3439-E841-9C8C-8FFB0C5B3B89}" type="presParOf" srcId="{1148D200-E937-6F48-9709-AC5FB3C61C03}" destId="{5063ACF2-EE11-644C-B759-B7C97F075F9E}" srcOrd="5" destOrd="0" presId="urn:microsoft.com/office/officeart/2005/8/layout/process1"/>
    <dgm:cxn modelId="{FD9D0C33-9F5F-9140-84BB-CB743655C2C6}" type="presParOf" srcId="{5063ACF2-EE11-644C-B759-B7C97F075F9E}" destId="{B3439194-4379-C143-A4A1-7CC201B2105E}" srcOrd="0" destOrd="0" presId="urn:microsoft.com/office/officeart/2005/8/layout/process1"/>
    <dgm:cxn modelId="{0437CD9A-196D-8B4E-A613-D5793F7F875D}" type="presParOf" srcId="{1148D200-E937-6F48-9709-AC5FB3C61C03}" destId="{57599B50-C6C0-9548-A788-22766E84DF1D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21AAE8-81D3-CB44-AAE8-7E3CBACDB604}" type="doc">
      <dgm:prSet loTypeId="urn:microsoft.com/office/officeart/2005/8/layout/cycle8" loCatId="" qsTypeId="urn:microsoft.com/office/officeart/2005/8/quickstyle/simple2" qsCatId="simple" csTypeId="urn:microsoft.com/office/officeart/2005/8/colors/colorful1" csCatId="colorful" phldr="1"/>
      <dgm:spPr/>
    </dgm:pt>
    <dgm:pt modelId="{CD7848F8-1AB5-BA43-A0D1-86661D7F6CA2}">
      <dgm:prSet phldrT="[Text]" custT="1"/>
      <dgm:spPr/>
      <dgm:t>
        <a:bodyPr/>
        <a:lstStyle/>
        <a:p>
          <a:r>
            <a:rPr lang="en-US" sz="1800" dirty="0" smtClean="0">
              <a:latin typeface="Lato Regular"/>
              <a:cs typeface="Lato Regular"/>
            </a:rPr>
            <a:t>Process Two</a:t>
          </a:r>
          <a:endParaRPr lang="en-US" sz="1800" dirty="0">
            <a:latin typeface="Lato Regular"/>
            <a:cs typeface="Lato Regular"/>
          </a:endParaRPr>
        </a:p>
      </dgm:t>
    </dgm:pt>
    <dgm:pt modelId="{26A9AA14-DE27-DA4E-9E7C-F76E10402F9C}" type="parTrans" cxnId="{1D7A392B-E695-BD46-BC47-950D8432DEAB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DE79A6F9-4AFF-CA40-900F-02FDBD10DE67}" type="sibTrans" cxnId="{1D7A392B-E695-BD46-BC47-950D8432DEAB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262A9269-6170-E847-B697-96E67DC6F0D4}">
      <dgm:prSet phldrT="[Text]" custT="1"/>
      <dgm:spPr/>
      <dgm:t>
        <a:bodyPr/>
        <a:lstStyle/>
        <a:p>
          <a:r>
            <a:rPr lang="en-US" sz="1800" dirty="0" smtClean="0">
              <a:latin typeface="Lato Regular"/>
              <a:cs typeface="Lato Regular"/>
            </a:rPr>
            <a:t>Process three</a:t>
          </a:r>
          <a:endParaRPr lang="en-US" sz="1800" dirty="0">
            <a:latin typeface="Lato Regular"/>
            <a:cs typeface="Lato Regular"/>
          </a:endParaRPr>
        </a:p>
      </dgm:t>
    </dgm:pt>
    <dgm:pt modelId="{5816AD4F-F200-B04B-BE75-0F7A6A90BB6D}" type="parTrans" cxnId="{226E00AD-71D8-734C-AD9F-32E7A28D4460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5226A5A9-8583-1044-8513-3343F8F360A7}" type="sibTrans" cxnId="{226E00AD-71D8-734C-AD9F-32E7A28D4460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B3DAC458-DE66-9645-849F-DEE032DE01D6}">
      <dgm:prSet phldrT="[Text]" custT="1"/>
      <dgm:spPr/>
      <dgm:t>
        <a:bodyPr/>
        <a:lstStyle/>
        <a:p>
          <a:r>
            <a:rPr lang="en-US" sz="1800" dirty="0" smtClean="0">
              <a:latin typeface="Lato Regular"/>
              <a:cs typeface="Lato Regular"/>
            </a:rPr>
            <a:t>Process One</a:t>
          </a:r>
          <a:endParaRPr lang="en-US" sz="1800" dirty="0">
            <a:latin typeface="Lato Regular"/>
            <a:cs typeface="Lato Regular"/>
          </a:endParaRPr>
        </a:p>
      </dgm:t>
    </dgm:pt>
    <dgm:pt modelId="{C3F629BD-88B4-0144-8641-11AD8C86685C}" type="parTrans" cxnId="{BAAF8C64-F097-1F44-A852-C28E3700602E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96587C78-1C05-CB4C-9BC8-36BFEB813E80}" type="sibTrans" cxnId="{BAAF8C64-F097-1F44-A852-C28E3700602E}">
      <dgm:prSet/>
      <dgm:spPr/>
      <dgm:t>
        <a:bodyPr/>
        <a:lstStyle/>
        <a:p>
          <a:endParaRPr lang="en-US" sz="1800">
            <a:latin typeface="Lato Regular"/>
            <a:cs typeface="Lato Regular"/>
          </a:endParaRPr>
        </a:p>
      </dgm:t>
    </dgm:pt>
    <dgm:pt modelId="{D93BF4DE-7370-C94B-96F9-AEF22A1365D1}" type="pres">
      <dgm:prSet presAssocID="{AA21AAE8-81D3-CB44-AAE8-7E3CBACDB604}" presName="compositeShape" presStyleCnt="0">
        <dgm:presLayoutVars>
          <dgm:chMax val="7"/>
          <dgm:dir/>
          <dgm:resizeHandles val="exact"/>
        </dgm:presLayoutVars>
      </dgm:prSet>
      <dgm:spPr/>
    </dgm:pt>
    <dgm:pt modelId="{4A8AFCE4-87A4-7A4C-A9B5-134EE9D51E8F}" type="pres">
      <dgm:prSet presAssocID="{AA21AAE8-81D3-CB44-AAE8-7E3CBACDB604}" presName="wedge1" presStyleLbl="node1" presStyleIdx="0" presStyleCnt="3"/>
      <dgm:spPr/>
      <dgm:t>
        <a:bodyPr/>
        <a:lstStyle/>
        <a:p>
          <a:endParaRPr lang="en-US"/>
        </a:p>
      </dgm:t>
    </dgm:pt>
    <dgm:pt modelId="{3AD80A74-4C4D-8D4D-8D64-47DD6EC10E49}" type="pres">
      <dgm:prSet presAssocID="{AA21AAE8-81D3-CB44-AAE8-7E3CBACDB604}" presName="dummy1a" presStyleCnt="0"/>
      <dgm:spPr/>
    </dgm:pt>
    <dgm:pt modelId="{58ACFFC6-C1C1-7245-9E08-DA11C5E10ED3}" type="pres">
      <dgm:prSet presAssocID="{AA21AAE8-81D3-CB44-AAE8-7E3CBACDB604}" presName="dummy1b" presStyleCnt="0"/>
      <dgm:spPr/>
    </dgm:pt>
    <dgm:pt modelId="{7DE5CE4C-7EC3-5D43-B57B-4CFBEB7F2ECF}" type="pres">
      <dgm:prSet presAssocID="{AA21AAE8-81D3-CB44-AAE8-7E3CBACDB60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8E993B-0DA6-CE4E-B3B3-453CDC747827}" type="pres">
      <dgm:prSet presAssocID="{AA21AAE8-81D3-CB44-AAE8-7E3CBACDB604}" presName="wedge2" presStyleLbl="node1" presStyleIdx="1" presStyleCnt="3"/>
      <dgm:spPr/>
      <dgm:t>
        <a:bodyPr/>
        <a:lstStyle/>
        <a:p>
          <a:endParaRPr lang="en-US"/>
        </a:p>
      </dgm:t>
    </dgm:pt>
    <dgm:pt modelId="{7DC961BA-B334-CC49-BA0A-9DF89C2D7024}" type="pres">
      <dgm:prSet presAssocID="{AA21AAE8-81D3-CB44-AAE8-7E3CBACDB604}" presName="dummy2a" presStyleCnt="0"/>
      <dgm:spPr/>
    </dgm:pt>
    <dgm:pt modelId="{77BA15AD-4011-4F42-AB1C-5BD56B2B83CF}" type="pres">
      <dgm:prSet presAssocID="{AA21AAE8-81D3-CB44-AAE8-7E3CBACDB604}" presName="dummy2b" presStyleCnt="0"/>
      <dgm:spPr/>
    </dgm:pt>
    <dgm:pt modelId="{4650835B-0A70-7A4B-BBDF-2AED78AC7ABD}" type="pres">
      <dgm:prSet presAssocID="{AA21AAE8-81D3-CB44-AAE8-7E3CBACDB60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7F7FB9-BE4E-6C4C-B9DE-5597E0BEE953}" type="pres">
      <dgm:prSet presAssocID="{AA21AAE8-81D3-CB44-AAE8-7E3CBACDB604}" presName="wedge3" presStyleLbl="node1" presStyleIdx="2" presStyleCnt="3"/>
      <dgm:spPr/>
      <dgm:t>
        <a:bodyPr/>
        <a:lstStyle/>
        <a:p>
          <a:endParaRPr lang="en-US"/>
        </a:p>
      </dgm:t>
    </dgm:pt>
    <dgm:pt modelId="{FFC15E34-10B7-8747-9F55-8C2DDDDA2E64}" type="pres">
      <dgm:prSet presAssocID="{AA21AAE8-81D3-CB44-AAE8-7E3CBACDB604}" presName="dummy3a" presStyleCnt="0"/>
      <dgm:spPr/>
    </dgm:pt>
    <dgm:pt modelId="{F97FDC65-64FA-F44E-824E-5CB77567187F}" type="pres">
      <dgm:prSet presAssocID="{AA21AAE8-81D3-CB44-AAE8-7E3CBACDB604}" presName="dummy3b" presStyleCnt="0"/>
      <dgm:spPr/>
    </dgm:pt>
    <dgm:pt modelId="{319BA199-A27F-B145-9155-450E0832197C}" type="pres">
      <dgm:prSet presAssocID="{AA21AAE8-81D3-CB44-AAE8-7E3CBACDB60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9C769-D290-FE4E-A767-BCA1BB3BAA63}" type="pres">
      <dgm:prSet presAssocID="{DE79A6F9-4AFF-CA40-900F-02FDBD10DE67}" presName="arrowWedge1" presStyleLbl="fgSibTrans2D1" presStyleIdx="0" presStyleCnt="3"/>
      <dgm:spPr/>
    </dgm:pt>
    <dgm:pt modelId="{5F29A798-BA8E-2845-BA02-A4D206C156AA}" type="pres">
      <dgm:prSet presAssocID="{5226A5A9-8583-1044-8513-3343F8F360A7}" presName="arrowWedge2" presStyleLbl="fgSibTrans2D1" presStyleIdx="1" presStyleCnt="3"/>
      <dgm:spPr/>
    </dgm:pt>
    <dgm:pt modelId="{54052921-C47C-F34E-AAF8-E0712AD64EE7}" type="pres">
      <dgm:prSet presAssocID="{96587C78-1C05-CB4C-9BC8-36BFEB813E80}" presName="arrowWedge3" presStyleLbl="fgSibTrans2D1" presStyleIdx="2" presStyleCnt="3"/>
      <dgm:spPr/>
    </dgm:pt>
  </dgm:ptLst>
  <dgm:cxnLst>
    <dgm:cxn modelId="{6E250C6F-AF02-1F4C-A8DE-E988D485B633}" type="presOf" srcId="{262A9269-6170-E847-B697-96E67DC6F0D4}" destId="{4650835B-0A70-7A4B-BBDF-2AED78AC7ABD}" srcOrd="1" destOrd="0" presId="urn:microsoft.com/office/officeart/2005/8/layout/cycle8"/>
    <dgm:cxn modelId="{AA7184B8-C929-1B46-88AC-DCA81C167612}" type="presOf" srcId="{CD7848F8-1AB5-BA43-A0D1-86661D7F6CA2}" destId="{7DE5CE4C-7EC3-5D43-B57B-4CFBEB7F2ECF}" srcOrd="1" destOrd="0" presId="urn:microsoft.com/office/officeart/2005/8/layout/cycle8"/>
    <dgm:cxn modelId="{DA598AD6-6EE5-494D-8A5E-136AE99242F9}" type="presOf" srcId="{B3DAC458-DE66-9645-849F-DEE032DE01D6}" destId="{319BA199-A27F-B145-9155-450E0832197C}" srcOrd="1" destOrd="0" presId="urn:microsoft.com/office/officeart/2005/8/layout/cycle8"/>
    <dgm:cxn modelId="{1D7A392B-E695-BD46-BC47-950D8432DEAB}" srcId="{AA21AAE8-81D3-CB44-AAE8-7E3CBACDB604}" destId="{CD7848F8-1AB5-BA43-A0D1-86661D7F6CA2}" srcOrd="0" destOrd="0" parTransId="{26A9AA14-DE27-DA4E-9E7C-F76E10402F9C}" sibTransId="{DE79A6F9-4AFF-CA40-900F-02FDBD10DE67}"/>
    <dgm:cxn modelId="{3A680C88-6531-C044-A955-8F02C5799598}" type="presOf" srcId="{CD7848F8-1AB5-BA43-A0D1-86661D7F6CA2}" destId="{4A8AFCE4-87A4-7A4C-A9B5-134EE9D51E8F}" srcOrd="0" destOrd="0" presId="urn:microsoft.com/office/officeart/2005/8/layout/cycle8"/>
    <dgm:cxn modelId="{3256666D-AB74-9F4A-A145-642AE29B9454}" type="presOf" srcId="{262A9269-6170-E847-B697-96E67DC6F0D4}" destId="{CC8E993B-0DA6-CE4E-B3B3-453CDC747827}" srcOrd="0" destOrd="0" presId="urn:microsoft.com/office/officeart/2005/8/layout/cycle8"/>
    <dgm:cxn modelId="{BAAF8C64-F097-1F44-A852-C28E3700602E}" srcId="{AA21AAE8-81D3-CB44-AAE8-7E3CBACDB604}" destId="{B3DAC458-DE66-9645-849F-DEE032DE01D6}" srcOrd="2" destOrd="0" parTransId="{C3F629BD-88B4-0144-8641-11AD8C86685C}" sibTransId="{96587C78-1C05-CB4C-9BC8-36BFEB813E80}"/>
    <dgm:cxn modelId="{26027BE9-ECB0-1943-B1C9-E779E5B045DD}" type="presOf" srcId="{B3DAC458-DE66-9645-849F-DEE032DE01D6}" destId="{447F7FB9-BE4E-6C4C-B9DE-5597E0BEE953}" srcOrd="0" destOrd="0" presId="urn:microsoft.com/office/officeart/2005/8/layout/cycle8"/>
    <dgm:cxn modelId="{226E00AD-71D8-734C-AD9F-32E7A28D4460}" srcId="{AA21AAE8-81D3-CB44-AAE8-7E3CBACDB604}" destId="{262A9269-6170-E847-B697-96E67DC6F0D4}" srcOrd="1" destOrd="0" parTransId="{5816AD4F-F200-B04B-BE75-0F7A6A90BB6D}" sibTransId="{5226A5A9-8583-1044-8513-3343F8F360A7}"/>
    <dgm:cxn modelId="{06B14D89-B883-3E4E-894F-A5D86EEBAB9D}" type="presOf" srcId="{AA21AAE8-81D3-CB44-AAE8-7E3CBACDB604}" destId="{D93BF4DE-7370-C94B-96F9-AEF22A1365D1}" srcOrd="0" destOrd="0" presId="urn:microsoft.com/office/officeart/2005/8/layout/cycle8"/>
    <dgm:cxn modelId="{88BA58CB-ED09-0049-92AA-FC517AF343D8}" type="presParOf" srcId="{D93BF4DE-7370-C94B-96F9-AEF22A1365D1}" destId="{4A8AFCE4-87A4-7A4C-A9B5-134EE9D51E8F}" srcOrd="0" destOrd="0" presId="urn:microsoft.com/office/officeart/2005/8/layout/cycle8"/>
    <dgm:cxn modelId="{59FD6897-6F03-5442-A08A-939B9ABFE636}" type="presParOf" srcId="{D93BF4DE-7370-C94B-96F9-AEF22A1365D1}" destId="{3AD80A74-4C4D-8D4D-8D64-47DD6EC10E49}" srcOrd="1" destOrd="0" presId="urn:microsoft.com/office/officeart/2005/8/layout/cycle8"/>
    <dgm:cxn modelId="{A16DEED5-988D-C149-82C0-B4DC9D7688FC}" type="presParOf" srcId="{D93BF4DE-7370-C94B-96F9-AEF22A1365D1}" destId="{58ACFFC6-C1C1-7245-9E08-DA11C5E10ED3}" srcOrd="2" destOrd="0" presId="urn:microsoft.com/office/officeart/2005/8/layout/cycle8"/>
    <dgm:cxn modelId="{AFA81E5E-67B3-A84F-9E6E-DC08F5DABB62}" type="presParOf" srcId="{D93BF4DE-7370-C94B-96F9-AEF22A1365D1}" destId="{7DE5CE4C-7EC3-5D43-B57B-4CFBEB7F2ECF}" srcOrd="3" destOrd="0" presId="urn:microsoft.com/office/officeart/2005/8/layout/cycle8"/>
    <dgm:cxn modelId="{307F6269-280D-CB47-9AD4-FACB626C3238}" type="presParOf" srcId="{D93BF4DE-7370-C94B-96F9-AEF22A1365D1}" destId="{CC8E993B-0DA6-CE4E-B3B3-453CDC747827}" srcOrd="4" destOrd="0" presId="urn:microsoft.com/office/officeart/2005/8/layout/cycle8"/>
    <dgm:cxn modelId="{267E8CD2-BCAE-1F47-94BF-F79130D08BD8}" type="presParOf" srcId="{D93BF4DE-7370-C94B-96F9-AEF22A1365D1}" destId="{7DC961BA-B334-CC49-BA0A-9DF89C2D7024}" srcOrd="5" destOrd="0" presId="urn:microsoft.com/office/officeart/2005/8/layout/cycle8"/>
    <dgm:cxn modelId="{3FC3305F-4C6A-B345-82AC-C53ED3BD54F4}" type="presParOf" srcId="{D93BF4DE-7370-C94B-96F9-AEF22A1365D1}" destId="{77BA15AD-4011-4F42-AB1C-5BD56B2B83CF}" srcOrd="6" destOrd="0" presId="urn:microsoft.com/office/officeart/2005/8/layout/cycle8"/>
    <dgm:cxn modelId="{D0956A2F-E6E8-BF44-809B-14B10984BA6E}" type="presParOf" srcId="{D93BF4DE-7370-C94B-96F9-AEF22A1365D1}" destId="{4650835B-0A70-7A4B-BBDF-2AED78AC7ABD}" srcOrd="7" destOrd="0" presId="urn:microsoft.com/office/officeart/2005/8/layout/cycle8"/>
    <dgm:cxn modelId="{35E34A59-F779-F547-9FA9-CA6137A1F4CA}" type="presParOf" srcId="{D93BF4DE-7370-C94B-96F9-AEF22A1365D1}" destId="{447F7FB9-BE4E-6C4C-B9DE-5597E0BEE953}" srcOrd="8" destOrd="0" presId="urn:microsoft.com/office/officeart/2005/8/layout/cycle8"/>
    <dgm:cxn modelId="{605F5333-558F-DB48-BF5A-7F74037CE6AA}" type="presParOf" srcId="{D93BF4DE-7370-C94B-96F9-AEF22A1365D1}" destId="{FFC15E34-10B7-8747-9F55-8C2DDDDA2E64}" srcOrd="9" destOrd="0" presId="urn:microsoft.com/office/officeart/2005/8/layout/cycle8"/>
    <dgm:cxn modelId="{C5E4C1FC-CF88-F745-96F5-FAA205B014BB}" type="presParOf" srcId="{D93BF4DE-7370-C94B-96F9-AEF22A1365D1}" destId="{F97FDC65-64FA-F44E-824E-5CB77567187F}" srcOrd="10" destOrd="0" presId="urn:microsoft.com/office/officeart/2005/8/layout/cycle8"/>
    <dgm:cxn modelId="{B9C6CA7C-DC29-0E44-BD9D-FCEC2A6BE9CE}" type="presParOf" srcId="{D93BF4DE-7370-C94B-96F9-AEF22A1365D1}" destId="{319BA199-A27F-B145-9155-450E0832197C}" srcOrd="11" destOrd="0" presId="urn:microsoft.com/office/officeart/2005/8/layout/cycle8"/>
    <dgm:cxn modelId="{2E60789C-79F8-0F42-AC35-59C8CBC17A6B}" type="presParOf" srcId="{D93BF4DE-7370-C94B-96F9-AEF22A1365D1}" destId="{4129C769-D290-FE4E-A767-BCA1BB3BAA63}" srcOrd="12" destOrd="0" presId="urn:microsoft.com/office/officeart/2005/8/layout/cycle8"/>
    <dgm:cxn modelId="{679EBEFD-C7D8-854A-ADF0-D2FE7985D425}" type="presParOf" srcId="{D93BF4DE-7370-C94B-96F9-AEF22A1365D1}" destId="{5F29A798-BA8E-2845-BA02-A4D206C156AA}" srcOrd="13" destOrd="0" presId="urn:microsoft.com/office/officeart/2005/8/layout/cycle8"/>
    <dgm:cxn modelId="{EDF0FC58-7047-F742-B50F-8F0E9CAE87C3}" type="presParOf" srcId="{D93BF4DE-7370-C94B-96F9-AEF22A1365D1}" destId="{54052921-C47C-F34E-AAF8-E0712AD64EE7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A5B9D-2AC4-D344-A2F2-BA407BF63372}">
      <dsp:nvSpPr>
        <dsp:cNvPr id="0" name=""/>
        <dsp:cNvSpPr/>
      </dsp:nvSpPr>
      <dsp:spPr>
        <a:xfrm>
          <a:off x="3544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ontAwesome"/>
              <a:ea typeface="FontAwesome"/>
              <a:cs typeface="FontAwesome"/>
              <a:sym typeface="FontAwesome"/>
            </a:rPr>
            <a:t> </a:t>
          </a:r>
          <a:endParaRPr lang="en-US" sz="3000" kern="1200" dirty="0">
            <a:latin typeface="FontAwesome"/>
            <a:cs typeface="FontAwesome"/>
          </a:endParaRPr>
        </a:p>
      </dsp:txBody>
      <dsp:txXfrm>
        <a:off x="45204" y="177129"/>
        <a:ext cx="1466284" cy="1339067"/>
      </dsp:txXfrm>
    </dsp:sp>
    <dsp:sp modelId="{0135EB05-C628-3941-AF2A-3812809F84D0}">
      <dsp:nvSpPr>
        <dsp:cNvPr id="0" name=""/>
        <dsp:cNvSpPr/>
      </dsp:nvSpPr>
      <dsp:spPr>
        <a:xfrm>
          <a:off x="1708108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FontAwesome"/>
            <a:cs typeface="FontAwesome"/>
          </a:endParaRPr>
        </a:p>
      </dsp:txBody>
      <dsp:txXfrm>
        <a:off x="1708108" y="731372"/>
        <a:ext cx="229961" cy="230581"/>
      </dsp:txXfrm>
    </dsp:sp>
    <dsp:sp modelId="{5225658F-C631-2442-BA0C-A436E4FFF8D9}">
      <dsp:nvSpPr>
        <dsp:cNvPr id="0" name=""/>
        <dsp:cNvSpPr/>
      </dsp:nvSpPr>
      <dsp:spPr>
        <a:xfrm>
          <a:off x="2172990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ontAwesome"/>
              <a:ea typeface="FontAwesome"/>
              <a:cs typeface="FontAwesome"/>
              <a:sym typeface="FontAwesome"/>
            </a:rPr>
            <a:t> </a:t>
          </a:r>
          <a:endParaRPr lang="en-US" sz="3000" kern="1200" dirty="0">
            <a:latin typeface="FontAwesome"/>
            <a:cs typeface="FontAwesome"/>
          </a:endParaRPr>
        </a:p>
      </dsp:txBody>
      <dsp:txXfrm>
        <a:off x="2214650" y="177129"/>
        <a:ext cx="1466284" cy="1339067"/>
      </dsp:txXfrm>
    </dsp:sp>
    <dsp:sp modelId="{5915B569-759F-2845-9F86-285D697BA53A}">
      <dsp:nvSpPr>
        <dsp:cNvPr id="0" name=""/>
        <dsp:cNvSpPr/>
      </dsp:nvSpPr>
      <dsp:spPr>
        <a:xfrm>
          <a:off x="3877554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FontAwesome"/>
            <a:cs typeface="FontAwesome"/>
          </a:endParaRPr>
        </a:p>
      </dsp:txBody>
      <dsp:txXfrm>
        <a:off x="3877554" y="731372"/>
        <a:ext cx="229961" cy="230581"/>
      </dsp:txXfrm>
    </dsp:sp>
    <dsp:sp modelId="{3F499F65-79D8-C242-9501-776854844699}">
      <dsp:nvSpPr>
        <dsp:cNvPr id="0" name=""/>
        <dsp:cNvSpPr/>
      </dsp:nvSpPr>
      <dsp:spPr>
        <a:xfrm>
          <a:off x="4342435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ontAwesome"/>
              <a:ea typeface="FontAwesome"/>
              <a:cs typeface="FontAwesome"/>
              <a:sym typeface="FontAwesome"/>
            </a:rPr>
            <a:t></a:t>
          </a:r>
          <a:endParaRPr lang="en-US" sz="3000" kern="1200" dirty="0">
            <a:latin typeface="FontAwesome"/>
            <a:cs typeface="FontAwesome"/>
          </a:endParaRPr>
        </a:p>
      </dsp:txBody>
      <dsp:txXfrm>
        <a:off x="4384095" y="177129"/>
        <a:ext cx="1466284" cy="1339067"/>
      </dsp:txXfrm>
    </dsp:sp>
    <dsp:sp modelId="{5063ACF2-EE11-644C-B759-B7C97F075F9E}">
      <dsp:nvSpPr>
        <dsp:cNvPr id="0" name=""/>
        <dsp:cNvSpPr/>
      </dsp:nvSpPr>
      <dsp:spPr>
        <a:xfrm>
          <a:off x="6047000" y="654512"/>
          <a:ext cx="328516" cy="3843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>
            <a:latin typeface="FontAwesome"/>
            <a:cs typeface="FontAwesome"/>
          </a:endParaRPr>
        </a:p>
      </dsp:txBody>
      <dsp:txXfrm>
        <a:off x="6047000" y="731372"/>
        <a:ext cx="229961" cy="230581"/>
      </dsp:txXfrm>
    </dsp:sp>
    <dsp:sp modelId="{57599B50-C6C0-9548-A788-22766E84DF1D}">
      <dsp:nvSpPr>
        <dsp:cNvPr id="0" name=""/>
        <dsp:cNvSpPr/>
      </dsp:nvSpPr>
      <dsp:spPr>
        <a:xfrm>
          <a:off x="6511881" y="135469"/>
          <a:ext cx="1549604" cy="14223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>
              <a:latin typeface="FontAwesome"/>
              <a:ea typeface="FontAwesome"/>
              <a:cs typeface="FontAwesome"/>
              <a:sym typeface="FontAwesome"/>
            </a:rPr>
            <a:t> </a:t>
          </a:r>
          <a:endParaRPr lang="en-US" sz="3000" kern="1200" dirty="0">
            <a:latin typeface="FontAwesome"/>
            <a:cs typeface="FontAwesome"/>
          </a:endParaRPr>
        </a:p>
      </dsp:txBody>
      <dsp:txXfrm>
        <a:off x="6553541" y="177129"/>
        <a:ext cx="1466284" cy="1339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AFCE4-87A4-7A4C-A9B5-134EE9D51E8F}">
      <dsp:nvSpPr>
        <dsp:cNvPr id="0" name=""/>
        <dsp:cNvSpPr/>
      </dsp:nvSpPr>
      <dsp:spPr>
        <a:xfrm>
          <a:off x="441114" y="255803"/>
          <a:ext cx="3305764" cy="3305764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Regular"/>
              <a:cs typeface="Lato Regular"/>
            </a:rPr>
            <a:t>Process Two</a:t>
          </a:r>
          <a:endParaRPr lang="en-US" sz="1800" kern="1200" dirty="0">
            <a:latin typeface="Lato Regular"/>
            <a:cs typeface="Lato Regular"/>
          </a:endParaRPr>
        </a:p>
      </dsp:txBody>
      <dsp:txXfrm>
        <a:off x="2183331" y="956310"/>
        <a:ext cx="1180630" cy="983858"/>
      </dsp:txXfrm>
    </dsp:sp>
    <dsp:sp modelId="{CC8E993B-0DA6-CE4E-B3B3-453CDC747827}">
      <dsp:nvSpPr>
        <dsp:cNvPr id="0" name=""/>
        <dsp:cNvSpPr/>
      </dsp:nvSpPr>
      <dsp:spPr>
        <a:xfrm>
          <a:off x="373031" y="373866"/>
          <a:ext cx="3305764" cy="3305764"/>
        </a:xfrm>
        <a:prstGeom prst="pie">
          <a:avLst>
            <a:gd name="adj1" fmla="val 1800000"/>
            <a:gd name="adj2" fmla="val 90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Regular"/>
              <a:cs typeface="Lato Regular"/>
            </a:rPr>
            <a:t>Process three</a:t>
          </a:r>
          <a:endParaRPr lang="en-US" sz="1800" kern="1200" dirty="0">
            <a:latin typeface="Lato Regular"/>
            <a:cs typeface="Lato Regular"/>
          </a:endParaRPr>
        </a:p>
      </dsp:txBody>
      <dsp:txXfrm>
        <a:off x="1160118" y="2518677"/>
        <a:ext cx="1770945" cy="865795"/>
      </dsp:txXfrm>
    </dsp:sp>
    <dsp:sp modelId="{447F7FB9-BE4E-6C4C-B9DE-5597E0BEE953}">
      <dsp:nvSpPr>
        <dsp:cNvPr id="0" name=""/>
        <dsp:cNvSpPr/>
      </dsp:nvSpPr>
      <dsp:spPr>
        <a:xfrm>
          <a:off x="304948" y="255803"/>
          <a:ext cx="3305764" cy="3305764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Lato Regular"/>
              <a:cs typeface="Lato Regular"/>
            </a:rPr>
            <a:t>Process One</a:t>
          </a:r>
          <a:endParaRPr lang="en-US" sz="1800" kern="1200" dirty="0">
            <a:latin typeface="Lato Regular"/>
            <a:cs typeface="Lato Regular"/>
          </a:endParaRPr>
        </a:p>
      </dsp:txBody>
      <dsp:txXfrm>
        <a:off x="687866" y="956310"/>
        <a:ext cx="1180630" cy="983858"/>
      </dsp:txXfrm>
    </dsp:sp>
    <dsp:sp modelId="{4129C769-D290-FE4E-A767-BCA1BB3BAA63}">
      <dsp:nvSpPr>
        <dsp:cNvPr id="0" name=""/>
        <dsp:cNvSpPr/>
      </dsp:nvSpPr>
      <dsp:spPr>
        <a:xfrm>
          <a:off x="236745" y="51160"/>
          <a:ext cx="3715049" cy="371504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29A798-BA8E-2845-BA02-A4D206C156AA}">
      <dsp:nvSpPr>
        <dsp:cNvPr id="0" name=""/>
        <dsp:cNvSpPr/>
      </dsp:nvSpPr>
      <dsp:spPr>
        <a:xfrm>
          <a:off x="168389" y="169014"/>
          <a:ext cx="3715049" cy="371504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052921-C47C-F34E-AAF8-E0712AD64EE7}">
      <dsp:nvSpPr>
        <dsp:cNvPr id="0" name=""/>
        <dsp:cNvSpPr/>
      </dsp:nvSpPr>
      <dsp:spPr>
        <a:xfrm>
          <a:off x="100033" y="51160"/>
          <a:ext cx="3715049" cy="371504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D1F4-EB9B-8D4C-8330-A7FD24F71DA8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FAAED-601C-2E42-A5D2-7D875446EB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862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B5DB0-7631-C740-8B9A-54252701A623}" type="datetimeFigureOut">
              <a:rPr lang="en-US" smtClean="0"/>
              <a:t>5/28/2019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55A8-62FB-E247-BFB6-6D96B50CB5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40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05037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1007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1510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20144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25180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30216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35253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40289" algn="l" defTabSz="40503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883958" y="2156436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883958" y="2642936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883961" y="1967249"/>
            <a:ext cx="3381371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899304" y="3003414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539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677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9958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9958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3401486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3929592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3386139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3929592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6381224" y="14417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accent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61" hasCustomPrompt="1"/>
          </p:nvPr>
        </p:nvSpPr>
        <p:spPr>
          <a:xfrm>
            <a:off x="6909330" y="1786533"/>
            <a:ext cx="1760008" cy="21732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6" name="Text Placeholder 2"/>
          <p:cNvSpPr>
            <a:spLocks noGrp="1"/>
          </p:cNvSpPr>
          <p:nvPr>
            <p:ph type="body" sz="quarter" idx="62" hasCustomPrompt="1"/>
          </p:nvPr>
        </p:nvSpPr>
        <p:spPr>
          <a:xfrm>
            <a:off x="6365877" y="2136158"/>
            <a:ext cx="2303461" cy="195324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</a:t>
            </a:r>
            <a:r>
              <a:rPr lang="en-US" dirty="0" smtClean="0"/>
              <a:t> </a:t>
            </a:r>
            <a:r>
              <a:rPr lang="en-US" dirty="0" err="1" smtClean="0"/>
              <a:t>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males </a:t>
            </a:r>
            <a:r>
              <a:rPr lang="en-US" dirty="0" err="1" smtClean="0"/>
              <a:t>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3" hasCustomPrompt="1"/>
          </p:nvPr>
        </p:nvSpPr>
        <p:spPr>
          <a:xfrm>
            <a:off x="6909330" y="1437161"/>
            <a:ext cx="1760008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Chort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endParaRPr lang="es-ES_tradnl" dirty="0" smtClean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cxnSp>
        <p:nvCxnSpPr>
          <p:cNvPr id="50" name="Straight Connector 49"/>
          <p:cNvCxnSpPr/>
          <p:nvPr userDrawn="1"/>
        </p:nvCxnSpPr>
        <p:spPr>
          <a:xfrm>
            <a:off x="30861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6019800" y="1437161"/>
            <a:ext cx="0" cy="2649138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3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9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37912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38293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42279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45491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37950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215714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2869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5188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7507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5865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8029576" y="15437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090432" y="15818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816476" y="14012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16477" y="18018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8029576" y="27756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8090432" y="28137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816476" y="26331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4816477" y="30337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8029576" y="40075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8090432" y="40456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816476" y="3865033"/>
            <a:ext cx="3090862" cy="36679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4816477" y="42656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46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4133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59450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59450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9450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9450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17159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4846635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846634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846634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846635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423729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7107234" y="1388534"/>
            <a:ext cx="1574804" cy="1574804"/>
          </a:xfrm>
          <a:custGeom>
            <a:avLst/>
            <a:gdLst/>
            <a:ahLst/>
            <a:cxnLst/>
            <a:rect l="l" t="t" r="r" b="b"/>
            <a:pathLst>
              <a:path w="2133600" h="2133600">
                <a:moveTo>
                  <a:pt x="355607" y="0"/>
                </a:moveTo>
                <a:lnTo>
                  <a:pt x="1777993" y="0"/>
                </a:lnTo>
                <a:cubicBezTo>
                  <a:pt x="1974389" y="0"/>
                  <a:pt x="2133600" y="159211"/>
                  <a:pt x="2133600" y="355607"/>
                </a:cubicBezTo>
                <a:lnTo>
                  <a:pt x="2133600" y="1777993"/>
                </a:lnTo>
                <a:cubicBezTo>
                  <a:pt x="2133600" y="1974389"/>
                  <a:pt x="1974389" y="2133600"/>
                  <a:pt x="1777993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7107233" y="3097909"/>
            <a:ext cx="1574804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107233" y="3465879"/>
            <a:ext cx="1574804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7107234" y="3723989"/>
            <a:ext cx="1574804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684328" y="4390901"/>
            <a:ext cx="493333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2987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45085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6769100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1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83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21288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128840" y="2861734"/>
            <a:ext cx="146526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288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1288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1288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26932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306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3830640" y="2861734"/>
            <a:ext cx="146526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38306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38306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8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38306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49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950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0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5519741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5519740" y="2861734"/>
            <a:ext cx="1465260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5519740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5519740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5519741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36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216778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7216777" y="2861734"/>
            <a:ext cx="1465260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7216777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216777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0" name="Text Placeholder 2"/>
          <p:cNvSpPr>
            <a:spLocks noGrp="1"/>
          </p:cNvSpPr>
          <p:nvPr>
            <p:ph type="body" sz="quarter" idx="58" hasCustomPrompt="1"/>
          </p:nvPr>
        </p:nvSpPr>
        <p:spPr>
          <a:xfrm>
            <a:off x="7216778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61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7781173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91339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3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6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900"/>
                            </p:stCondLst>
                            <p:childTnLst>
                              <p:par>
                                <p:cTn id="7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7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0"/>
                            </p:stCondLst>
                            <p:childTnLst>
                              <p:par>
                                <p:cTn id="10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4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8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100"/>
                            </p:stCondLst>
                            <p:childTnLst>
                              <p:par>
                                <p:cTn id="13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6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4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/>
      <p:bldP spid="39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  <p:bldP spid="51" grpId="0" animBg="1"/>
      <p:bldP spid="5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9" y="1371601"/>
            <a:ext cx="1465260" cy="1490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27038" y="2861734"/>
            <a:ext cx="146526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072509"/>
            <a:ext cx="1465259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27038" y="3440479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27039" y="3698589"/>
            <a:ext cx="146525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91434" y="4365501"/>
            <a:ext cx="459016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2157413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157412" y="176073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2172758" y="2036545"/>
            <a:ext cx="2932641" cy="2309822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  <a:p>
            <a:pPr marL="0" marR="0" lvl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733356" y="135890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Skills</a:t>
            </a:r>
            <a:endParaRPr lang="es-ES_tradnl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5733356" y="2231278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5733356" y="2834136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5733356" y="3445043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5733356" y="4092367"/>
            <a:ext cx="2948682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733355" y="19511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Photoshop</a:t>
            </a:r>
            <a:endParaRPr lang="es-ES_tradnl" dirty="0" smtClean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5733355" y="25682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Illustrator</a:t>
            </a:r>
            <a:endParaRPr lang="es-ES_tradnl" dirty="0" smtClean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733355" y="31685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InDesign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733355" y="38162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Muse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5410200" y="1358901"/>
            <a:ext cx="0" cy="2989665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0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3" grpId="0" animBg="1"/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27038" y="1143000"/>
            <a:ext cx="3268661" cy="46862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267200" y="3680159"/>
            <a:ext cx="4398796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7201" y="4081991"/>
            <a:ext cx="439879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267199" y="4272366"/>
            <a:ext cx="4398797" cy="106163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70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4267202" y="1066801"/>
            <a:ext cx="43989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Skills</a:t>
            </a:r>
            <a:endParaRPr lang="es-ES_tradnl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4267202" y="1837578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 userDrawn="1"/>
        </p:nvSpPr>
        <p:spPr>
          <a:xfrm>
            <a:off x="4267202" y="2338836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 userDrawn="1"/>
        </p:nvSpPr>
        <p:spPr>
          <a:xfrm>
            <a:off x="4267202" y="2860843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4267202" y="3406567"/>
            <a:ext cx="2184398" cy="1799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4267201" y="155740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Photoshop</a:t>
            </a:r>
            <a:endParaRPr lang="es-ES_tradnl" dirty="0" smtClean="0"/>
          </a:p>
        </p:txBody>
      </p:sp>
      <p:sp>
        <p:nvSpPr>
          <p:cNvPr id="76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267201" y="2072922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Illustrator</a:t>
            </a:r>
            <a:endParaRPr lang="es-ES_tradnl" dirty="0" smtClean="0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267201" y="25843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InDesign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267201" y="3130489"/>
            <a:ext cx="146754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Muse</a:t>
            </a:r>
          </a:p>
        </p:txBody>
      </p:sp>
      <p:sp>
        <p:nvSpPr>
          <p:cNvPr id="17" name="Freeform 16"/>
          <p:cNvSpPr/>
          <p:nvPr userDrawn="1"/>
        </p:nvSpPr>
        <p:spPr>
          <a:xfrm rot="1955458">
            <a:off x="-1565485" y="1667988"/>
            <a:ext cx="5663610" cy="1623404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9"/>
          <p:cNvSpPr/>
          <p:nvPr userDrawn="1"/>
        </p:nvSpPr>
        <p:spPr>
          <a:xfrm rot="7893414">
            <a:off x="3863687" y="3577883"/>
            <a:ext cx="212542" cy="340940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6718300" y="1837578"/>
            <a:ext cx="1963738" cy="174898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3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animBg="1"/>
      <p:bldP spid="73" grpId="0" animBg="1"/>
      <p:bldP spid="74" grpId="0" animBg="1"/>
      <p:bldP spid="7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zoo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" y="1778002"/>
            <a:ext cx="9144000" cy="28320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2219903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About</a:t>
            </a:r>
            <a:r>
              <a:rPr lang="es-ES_tradnl" dirty="0" smtClean="0"/>
              <a:t> Bryan</a:t>
            </a:r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40" y="2621735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69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52439" y="2812110"/>
            <a:ext cx="4043362" cy="1371724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724239" y="630300"/>
            <a:ext cx="3957800" cy="50847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0891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28625" y="1788111"/>
            <a:ext cx="338137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WELCOME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8625" y="2342343"/>
            <a:ext cx="3381375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428626" y="2230144"/>
            <a:ext cx="3383972" cy="360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2618156"/>
            <a:ext cx="3366029" cy="157282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221484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4166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2679701"/>
            <a:ext cx="9144000" cy="2374900"/>
          </a:xfrm>
          <a:custGeom>
            <a:avLst/>
            <a:gdLst/>
            <a:ahLst/>
            <a:cxnLst/>
            <a:rect l="l" t="t" r="r" b="b"/>
            <a:pathLst>
              <a:path w="9144000" h="2153143">
                <a:moveTo>
                  <a:pt x="3759733" y="0"/>
                </a:moveTo>
                <a:cubicBezTo>
                  <a:pt x="3838366" y="0"/>
                  <a:pt x="3906277" y="26215"/>
                  <a:pt x="3962274" y="79300"/>
                </a:cubicBezTo>
                <a:cubicBezTo>
                  <a:pt x="4017676" y="132384"/>
                  <a:pt x="4045674" y="196609"/>
                  <a:pt x="4045674" y="271321"/>
                </a:cubicBezTo>
                <a:cubicBezTo>
                  <a:pt x="4045674" y="281152"/>
                  <a:pt x="4045674" y="290982"/>
                  <a:pt x="4044482" y="300157"/>
                </a:cubicBezTo>
                <a:cubicBezTo>
                  <a:pt x="4068311" y="294914"/>
                  <a:pt x="4093331" y="291638"/>
                  <a:pt x="4120138" y="291638"/>
                </a:cubicBezTo>
                <a:cubicBezTo>
                  <a:pt x="4202346" y="291638"/>
                  <a:pt x="4272640" y="319163"/>
                  <a:pt x="4331020" y="374869"/>
                </a:cubicBezTo>
                <a:cubicBezTo>
                  <a:pt x="4348295" y="391253"/>
                  <a:pt x="4363188" y="408948"/>
                  <a:pt x="4375103" y="427298"/>
                </a:cubicBezTo>
                <a:cubicBezTo>
                  <a:pt x="4428717" y="394530"/>
                  <a:pt x="4488883" y="377490"/>
                  <a:pt x="4556794" y="377490"/>
                </a:cubicBezTo>
                <a:lnTo>
                  <a:pt x="4572000" y="378013"/>
                </a:lnTo>
                <a:lnTo>
                  <a:pt x="4587205" y="377490"/>
                </a:lnTo>
                <a:cubicBezTo>
                  <a:pt x="4655116" y="377490"/>
                  <a:pt x="4715283" y="394530"/>
                  <a:pt x="4768896" y="427298"/>
                </a:cubicBezTo>
                <a:cubicBezTo>
                  <a:pt x="4780811" y="408948"/>
                  <a:pt x="4795704" y="391253"/>
                  <a:pt x="4812979" y="374869"/>
                </a:cubicBezTo>
                <a:cubicBezTo>
                  <a:pt x="4871359" y="319163"/>
                  <a:pt x="4941653" y="291638"/>
                  <a:pt x="5023861" y="291638"/>
                </a:cubicBezTo>
                <a:cubicBezTo>
                  <a:pt x="5050668" y="291638"/>
                  <a:pt x="5075688" y="294914"/>
                  <a:pt x="5099517" y="300157"/>
                </a:cubicBezTo>
                <a:cubicBezTo>
                  <a:pt x="5098325" y="290982"/>
                  <a:pt x="5098325" y="281152"/>
                  <a:pt x="5098325" y="271321"/>
                </a:cubicBezTo>
                <a:cubicBezTo>
                  <a:pt x="5098325" y="196609"/>
                  <a:pt x="5126323" y="132384"/>
                  <a:pt x="5181725" y="79300"/>
                </a:cubicBezTo>
                <a:cubicBezTo>
                  <a:pt x="5237722" y="26215"/>
                  <a:pt x="5305633" y="0"/>
                  <a:pt x="5384267" y="0"/>
                </a:cubicBezTo>
                <a:cubicBezTo>
                  <a:pt x="5463496" y="0"/>
                  <a:pt x="5530812" y="26215"/>
                  <a:pt x="5586808" y="79300"/>
                </a:cubicBezTo>
                <a:cubicBezTo>
                  <a:pt x="5615403" y="106169"/>
                  <a:pt x="5636849" y="136316"/>
                  <a:pt x="5650550" y="169084"/>
                </a:cubicBezTo>
                <a:cubicBezTo>
                  <a:pt x="5660081" y="158598"/>
                  <a:pt x="5669612" y="148113"/>
                  <a:pt x="5680335" y="138282"/>
                </a:cubicBezTo>
                <a:cubicBezTo>
                  <a:pt x="5764927" y="58327"/>
                  <a:pt x="5866197" y="18350"/>
                  <a:pt x="5985339" y="18350"/>
                </a:cubicBezTo>
                <a:cubicBezTo>
                  <a:pt x="6104482" y="18350"/>
                  <a:pt x="6206349" y="58327"/>
                  <a:pt x="6290344" y="138282"/>
                </a:cubicBezTo>
                <a:cubicBezTo>
                  <a:pt x="6308811" y="155650"/>
                  <a:pt x="6325193" y="173672"/>
                  <a:pt x="6339564" y="192514"/>
                </a:cubicBezTo>
                <a:lnTo>
                  <a:pt x="6372991" y="245722"/>
                </a:lnTo>
                <a:lnTo>
                  <a:pt x="6402166" y="212150"/>
                </a:lnTo>
                <a:cubicBezTo>
                  <a:pt x="6458162" y="159065"/>
                  <a:pt x="6526073" y="132850"/>
                  <a:pt x="6604707" y="132850"/>
                </a:cubicBezTo>
                <a:cubicBezTo>
                  <a:pt x="6683937" y="132850"/>
                  <a:pt x="6751253" y="159065"/>
                  <a:pt x="6807249" y="212150"/>
                </a:cubicBezTo>
                <a:cubicBezTo>
                  <a:pt x="6835843" y="239019"/>
                  <a:pt x="6857289" y="269166"/>
                  <a:pt x="6870991" y="301934"/>
                </a:cubicBezTo>
                <a:cubicBezTo>
                  <a:pt x="6880522" y="291449"/>
                  <a:pt x="6890053" y="280963"/>
                  <a:pt x="6900776" y="271132"/>
                </a:cubicBezTo>
                <a:cubicBezTo>
                  <a:pt x="6985367" y="191178"/>
                  <a:pt x="7086638" y="151200"/>
                  <a:pt x="7205780" y="151200"/>
                </a:cubicBezTo>
                <a:cubicBezTo>
                  <a:pt x="7324922" y="151200"/>
                  <a:pt x="7426789" y="191178"/>
                  <a:pt x="7510785" y="271132"/>
                </a:cubicBezTo>
                <a:cubicBezTo>
                  <a:pt x="7547719" y="305867"/>
                  <a:pt x="7576312" y="343222"/>
                  <a:pt x="7597162" y="384511"/>
                </a:cubicBezTo>
                <a:cubicBezTo>
                  <a:pt x="7625757" y="377957"/>
                  <a:pt x="7656138" y="374680"/>
                  <a:pt x="7688306" y="374680"/>
                </a:cubicBezTo>
                <a:cubicBezTo>
                  <a:pt x="7793152" y="374680"/>
                  <a:pt x="7882509" y="410069"/>
                  <a:pt x="7956376" y="480193"/>
                </a:cubicBezTo>
                <a:cubicBezTo>
                  <a:pt x="7996289" y="518205"/>
                  <a:pt x="8025479" y="560148"/>
                  <a:pt x="8043946" y="606679"/>
                </a:cubicBezTo>
                <a:cubicBezTo>
                  <a:pt x="8104113" y="580465"/>
                  <a:pt x="8170237" y="567357"/>
                  <a:pt x="8242914" y="567357"/>
                </a:cubicBezTo>
                <a:cubicBezTo>
                  <a:pt x="8332270" y="567357"/>
                  <a:pt x="8411574" y="587264"/>
                  <a:pt x="8481077" y="626801"/>
                </a:cubicBezTo>
                <a:lnTo>
                  <a:pt x="8488422" y="631909"/>
                </a:lnTo>
                <a:lnTo>
                  <a:pt x="8521208" y="615142"/>
                </a:lnTo>
                <a:cubicBezTo>
                  <a:pt x="8555238" y="601789"/>
                  <a:pt x="8592172" y="595072"/>
                  <a:pt x="8632085" y="595072"/>
                </a:cubicBezTo>
                <a:cubicBezTo>
                  <a:pt x="8711910" y="595072"/>
                  <a:pt x="8779822" y="621941"/>
                  <a:pt x="8836414" y="675026"/>
                </a:cubicBezTo>
                <a:cubicBezTo>
                  <a:pt x="8872753" y="709760"/>
                  <a:pt x="8897177" y="749082"/>
                  <a:pt x="8910282" y="792992"/>
                </a:cubicBezTo>
                <a:cubicBezTo>
                  <a:pt x="8928153" y="784472"/>
                  <a:pt x="8947216" y="780540"/>
                  <a:pt x="8968662" y="780540"/>
                </a:cubicBezTo>
                <a:cubicBezTo>
                  <a:pt x="9003213" y="780540"/>
                  <a:pt x="9032999" y="791681"/>
                  <a:pt x="9058018" y="813308"/>
                </a:cubicBezTo>
                <a:cubicBezTo>
                  <a:pt x="9065167" y="787094"/>
                  <a:pt x="9079464" y="763501"/>
                  <a:pt x="9100909" y="743185"/>
                </a:cubicBezTo>
                <a:cubicBezTo>
                  <a:pt x="9114015" y="730732"/>
                  <a:pt x="9128312" y="720901"/>
                  <a:pt x="9143205" y="713693"/>
                </a:cubicBezTo>
                <a:cubicBezTo>
                  <a:pt x="9143205" y="781523"/>
                  <a:pt x="9143205" y="832396"/>
                  <a:pt x="9143205" y="870551"/>
                </a:cubicBezTo>
                <a:lnTo>
                  <a:pt x="9143205" y="877894"/>
                </a:lnTo>
                <a:lnTo>
                  <a:pt x="9144000" y="877583"/>
                </a:lnTo>
                <a:lnTo>
                  <a:pt x="9144000" y="1264698"/>
                </a:lnTo>
                <a:lnTo>
                  <a:pt x="9142413" y="1264698"/>
                </a:lnTo>
                <a:lnTo>
                  <a:pt x="9142413" y="2153143"/>
                </a:lnTo>
                <a:lnTo>
                  <a:pt x="0" y="2153143"/>
                </a:lnTo>
                <a:lnTo>
                  <a:pt x="0" y="1264698"/>
                </a:lnTo>
                <a:lnTo>
                  <a:pt x="0" y="877583"/>
                </a:lnTo>
                <a:lnTo>
                  <a:pt x="794" y="877894"/>
                </a:lnTo>
                <a:lnTo>
                  <a:pt x="794" y="870551"/>
                </a:lnTo>
                <a:cubicBezTo>
                  <a:pt x="794" y="832396"/>
                  <a:pt x="794" y="781523"/>
                  <a:pt x="794" y="713693"/>
                </a:cubicBezTo>
                <a:cubicBezTo>
                  <a:pt x="15687" y="720901"/>
                  <a:pt x="29984" y="730732"/>
                  <a:pt x="43089" y="743185"/>
                </a:cubicBezTo>
                <a:cubicBezTo>
                  <a:pt x="64535" y="763501"/>
                  <a:pt x="78832" y="787094"/>
                  <a:pt x="85981" y="813308"/>
                </a:cubicBezTo>
                <a:cubicBezTo>
                  <a:pt x="111000" y="791681"/>
                  <a:pt x="140786" y="780540"/>
                  <a:pt x="175338" y="780540"/>
                </a:cubicBezTo>
                <a:cubicBezTo>
                  <a:pt x="196783" y="780540"/>
                  <a:pt x="215846" y="784472"/>
                  <a:pt x="233718" y="792992"/>
                </a:cubicBezTo>
                <a:cubicBezTo>
                  <a:pt x="246823" y="749082"/>
                  <a:pt x="271247" y="709760"/>
                  <a:pt x="307585" y="675026"/>
                </a:cubicBezTo>
                <a:cubicBezTo>
                  <a:pt x="364178" y="621941"/>
                  <a:pt x="432089" y="595072"/>
                  <a:pt x="511914" y="595072"/>
                </a:cubicBezTo>
                <a:cubicBezTo>
                  <a:pt x="551827" y="595072"/>
                  <a:pt x="588761" y="601789"/>
                  <a:pt x="622791" y="615142"/>
                </a:cubicBezTo>
                <a:lnTo>
                  <a:pt x="655577" y="631909"/>
                </a:lnTo>
                <a:lnTo>
                  <a:pt x="662922" y="626801"/>
                </a:lnTo>
                <a:cubicBezTo>
                  <a:pt x="732424" y="587264"/>
                  <a:pt x="811729" y="567357"/>
                  <a:pt x="901086" y="567357"/>
                </a:cubicBezTo>
                <a:cubicBezTo>
                  <a:pt x="973762" y="567357"/>
                  <a:pt x="1039887" y="580465"/>
                  <a:pt x="1100053" y="606679"/>
                </a:cubicBezTo>
                <a:cubicBezTo>
                  <a:pt x="1118520" y="560148"/>
                  <a:pt x="1147710" y="518205"/>
                  <a:pt x="1187623" y="480193"/>
                </a:cubicBezTo>
                <a:cubicBezTo>
                  <a:pt x="1261491" y="410069"/>
                  <a:pt x="1350848" y="374680"/>
                  <a:pt x="1455693" y="374680"/>
                </a:cubicBezTo>
                <a:cubicBezTo>
                  <a:pt x="1487862" y="374680"/>
                  <a:pt x="1518243" y="377957"/>
                  <a:pt x="1546837" y="384511"/>
                </a:cubicBezTo>
                <a:cubicBezTo>
                  <a:pt x="1567686" y="343222"/>
                  <a:pt x="1596281" y="305867"/>
                  <a:pt x="1633215" y="271132"/>
                </a:cubicBezTo>
                <a:cubicBezTo>
                  <a:pt x="1717210" y="191178"/>
                  <a:pt x="1819077" y="151200"/>
                  <a:pt x="1938219" y="151200"/>
                </a:cubicBezTo>
                <a:cubicBezTo>
                  <a:pt x="2057362" y="151200"/>
                  <a:pt x="2158632" y="191178"/>
                  <a:pt x="2243223" y="271132"/>
                </a:cubicBezTo>
                <a:cubicBezTo>
                  <a:pt x="2253947" y="280963"/>
                  <a:pt x="2263478" y="291449"/>
                  <a:pt x="2273009" y="301934"/>
                </a:cubicBezTo>
                <a:cubicBezTo>
                  <a:pt x="2286710" y="269166"/>
                  <a:pt x="2308156" y="239019"/>
                  <a:pt x="2336750" y="212150"/>
                </a:cubicBezTo>
                <a:cubicBezTo>
                  <a:pt x="2392747" y="159065"/>
                  <a:pt x="2460063" y="132850"/>
                  <a:pt x="2539292" y="132850"/>
                </a:cubicBezTo>
                <a:cubicBezTo>
                  <a:pt x="2617926" y="132850"/>
                  <a:pt x="2685837" y="159065"/>
                  <a:pt x="2741834" y="212150"/>
                </a:cubicBezTo>
                <a:lnTo>
                  <a:pt x="2771008" y="245722"/>
                </a:lnTo>
                <a:lnTo>
                  <a:pt x="2804435" y="192514"/>
                </a:lnTo>
                <a:cubicBezTo>
                  <a:pt x="2818807" y="173672"/>
                  <a:pt x="2835188" y="155650"/>
                  <a:pt x="2853656" y="138282"/>
                </a:cubicBezTo>
                <a:cubicBezTo>
                  <a:pt x="2937651" y="58327"/>
                  <a:pt x="3039517" y="18350"/>
                  <a:pt x="3158660" y="18350"/>
                </a:cubicBezTo>
                <a:cubicBezTo>
                  <a:pt x="3277802" y="18350"/>
                  <a:pt x="3379073" y="58327"/>
                  <a:pt x="3463664" y="138282"/>
                </a:cubicBezTo>
                <a:cubicBezTo>
                  <a:pt x="3474387" y="148113"/>
                  <a:pt x="3483918" y="158598"/>
                  <a:pt x="3493450" y="169084"/>
                </a:cubicBezTo>
                <a:cubicBezTo>
                  <a:pt x="3507150" y="136316"/>
                  <a:pt x="3528596" y="106169"/>
                  <a:pt x="3557190" y="79300"/>
                </a:cubicBezTo>
                <a:cubicBezTo>
                  <a:pt x="3613188" y="26215"/>
                  <a:pt x="3680503" y="0"/>
                  <a:pt x="375973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003057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236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content Clear">
    <p:bg>
      <p:bgPr>
        <a:solidFill>
          <a:srgbClr val="3EB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/>
          <p:nvPr userDrawn="1"/>
        </p:nvSpPr>
        <p:spPr>
          <a:xfrm rot="10800000">
            <a:off x="0" y="0"/>
            <a:ext cx="9142413" cy="2711943"/>
          </a:xfrm>
          <a:custGeom>
            <a:avLst/>
            <a:gdLst/>
            <a:ahLst/>
            <a:cxnLst/>
            <a:rect l="l" t="t" r="r" b="b"/>
            <a:pathLst>
              <a:path w="9142413" h="2309812">
                <a:moveTo>
                  <a:pt x="1632178" y="0"/>
                </a:moveTo>
                <a:cubicBezTo>
                  <a:pt x="1790476" y="0"/>
                  <a:pt x="1924970" y="47614"/>
                  <a:pt x="2036850" y="144034"/>
                </a:cubicBezTo>
                <a:cubicBezTo>
                  <a:pt x="2093980" y="192838"/>
                  <a:pt x="2136828" y="247595"/>
                  <a:pt x="2164203" y="307113"/>
                </a:cubicBezTo>
                <a:cubicBezTo>
                  <a:pt x="2183246" y="288067"/>
                  <a:pt x="2202289" y="269022"/>
                  <a:pt x="2223713" y="251166"/>
                </a:cubicBezTo>
                <a:cubicBezTo>
                  <a:pt x="2392723" y="105942"/>
                  <a:pt x="2595059" y="33330"/>
                  <a:pt x="2833101" y="33330"/>
                </a:cubicBezTo>
                <a:cubicBezTo>
                  <a:pt x="3071144" y="33330"/>
                  <a:pt x="3274670" y="105942"/>
                  <a:pt x="3442490" y="251166"/>
                </a:cubicBezTo>
                <a:cubicBezTo>
                  <a:pt x="3516283" y="314255"/>
                  <a:pt x="3573413" y="382106"/>
                  <a:pt x="3615070" y="457099"/>
                </a:cubicBezTo>
                <a:cubicBezTo>
                  <a:pt x="3672201" y="445195"/>
                  <a:pt x="3732901" y="439243"/>
                  <a:pt x="3797173" y="439243"/>
                </a:cubicBezTo>
                <a:cubicBezTo>
                  <a:pt x="4006650" y="439243"/>
                  <a:pt x="4185182" y="503523"/>
                  <a:pt x="4332768" y="630891"/>
                </a:cubicBezTo>
                <a:cubicBezTo>
                  <a:pt x="4412512" y="699932"/>
                  <a:pt x="4470833" y="776115"/>
                  <a:pt x="4507729" y="860631"/>
                </a:cubicBezTo>
                <a:cubicBezTo>
                  <a:pt x="4627941" y="813017"/>
                  <a:pt x="4760054" y="789209"/>
                  <a:pt x="4905260" y="789209"/>
                </a:cubicBezTo>
                <a:cubicBezTo>
                  <a:pt x="5143302" y="789209"/>
                  <a:pt x="5345638" y="853489"/>
                  <a:pt x="5513458" y="980858"/>
                </a:cubicBezTo>
                <a:cubicBezTo>
                  <a:pt x="5544403" y="1004665"/>
                  <a:pt x="5571778" y="1028472"/>
                  <a:pt x="5596773" y="1053470"/>
                </a:cubicBezTo>
                <a:cubicBezTo>
                  <a:pt x="5649142" y="1035614"/>
                  <a:pt x="5705082" y="1027282"/>
                  <a:pt x="5765783" y="1027282"/>
                </a:cubicBezTo>
                <a:cubicBezTo>
                  <a:pt x="5897896" y="1027282"/>
                  <a:pt x="6009776" y="1067754"/>
                  <a:pt x="6102613" y="1147508"/>
                </a:cubicBezTo>
                <a:cubicBezTo>
                  <a:pt x="6124036" y="1166554"/>
                  <a:pt x="6144270" y="1186790"/>
                  <a:pt x="6160933" y="1207026"/>
                </a:cubicBezTo>
                <a:cubicBezTo>
                  <a:pt x="6191879" y="1202265"/>
                  <a:pt x="6224014" y="1199884"/>
                  <a:pt x="6257340" y="1199884"/>
                </a:cubicBezTo>
                <a:cubicBezTo>
                  <a:pt x="6384693" y="1199884"/>
                  <a:pt x="6494192" y="1230833"/>
                  <a:pt x="6584648" y="1292732"/>
                </a:cubicBezTo>
                <a:cubicBezTo>
                  <a:pt x="6617974" y="1315349"/>
                  <a:pt x="6645349" y="1340347"/>
                  <a:pt x="6666773" y="1366535"/>
                </a:cubicBezTo>
                <a:cubicBezTo>
                  <a:pt x="6719142" y="1340347"/>
                  <a:pt x="6776272" y="1327253"/>
                  <a:pt x="6841734" y="1327253"/>
                </a:cubicBezTo>
                <a:cubicBezTo>
                  <a:pt x="6935761" y="1327253"/>
                  <a:pt x="7016695" y="1355821"/>
                  <a:pt x="7083347" y="1411768"/>
                </a:cubicBezTo>
                <a:cubicBezTo>
                  <a:pt x="7084537" y="1410578"/>
                  <a:pt x="7085727" y="1410578"/>
                  <a:pt x="7086918" y="1409388"/>
                </a:cubicBezTo>
                <a:cubicBezTo>
                  <a:pt x="7189276" y="1349870"/>
                  <a:pt x="7311868" y="1320111"/>
                  <a:pt x="7455883" y="1320111"/>
                </a:cubicBezTo>
                <a:cubicBezTo>
                  <a:pt x="7513013" y="1320111"/>
                  <a:pt x="7566573" y="1324872"/>
                  <a:pt x="7616562" y="1333205"/>
                </a:cubicBezTo>
                <a:cubicBezTo>
                  <a:pt x="7642746" y="1295113"/>
                  <a:pt x="7674882" y="1259402"/>
                  <a:pt x="7712969" y="1226072"/>
                </a:cubicBezTo>
                <a:cubicBezTo>
                  <a:pt x="7826039" y="1129653"/>
                  <a:pt x="7961723" y="1080848"/>
                  <a:pt x="8121211" y="1080848"/>
                </a:cubicBezTo>
                <a:cubicBezTo>
                  <a:pt x="8280700" y="1080848"/>
                  <a:pt x="8416384" y="1129653"/>
                  <a:pt x="8529454" y="1226072"/>
                </a:cubicBezTo>
                <a:cubicBezTo>
                  <a:pt x="8602057" y="1289161"/>
                  <a:pt x="8650855" y="1360583"/>
                  <a:pt x="8677040" y="1440337"/>
                </a:cubicBezTo>
                <a:cubicBezTo>
                  <a:pt x="8712746" y="1424862"/>
                  <a:pt x="8750833" y="1417720"/>
                  <a:pt x="8793681" y="1417720"/>
                </a:cubicBezTo>
                <a:cubicBezTo>
                  <a:pt x="8862713" y="1417720"/>
                  <a:pt x="8922224" y="1437956"/>
                  <a:pt x="8972212" y="1477238"/>
                </a:cubicBezTo>
                <a:cubicBezTo>
                  <a:pt x="8986495" y="1429624"/>
                  <a:pt x="9015060" y="1386771"/>
                  <a:pt x="9057908" y="1349870"/>
                </a:cubicBezTo>
                <a:cubicBezTo>
                  <a:pt x="9084092" y="1327253"/>
                  <a:pt x="9112657" y="1309397"/>
                  <a:pt x="9142413" y="1296303"/>
                </a:cubicBezTo>
                <a:cubicBezTo>
                  <a:pt x="9142413" y="1789113"/>
                  <a:pt x="9142413" y="1789113"/>
                  <a:pt x="9142413" y="1789113"/>
                </a:cubicBezTo>
                <a:lnTo>
                  <a:pt x="9142413" y="2309812"/>
                </a:lnTo>
                <a:lnTo>
                  <a:pt x="0" y="2309812"/>
                </a:lnTo>
                <a:lnTo>
                  <a:pt x="0" y="1789113"/>
                </a:lnTo>
                <a:lnTo>
                  <a:pt x="1588" y="1789113"/>
                </a:lnTo>
                <a:cubicBezTo>
                  <a:pt x="1588" y="686838"/>
                  <a:pt x="1588" y="686838"/>
                  <a:pt x="1588" y="686838"/>
                </a:cubicBezTo>
                <a:cubicBezTo>
                  <a:pt x="14680" y="686838"/>
                  <a:pt x="26582" y="685648"/>
                  <a:pt x="39675" y="685648"/>
                </a:cubicBezTo>
                <a:cubicBezTo>
                  <a:pt x="175359" y="685648"/>
                  <a:pt x="295570" y="716597"/>
                  <a:pt x="402689" y="776115"/>
                </a:cubicBezTo>
                <a:cubicBezTo>
                  <a:pt x="426494" y="742785"/>
                  <a:pt x="456249" y="710645"/>
                  <a:pt x="490765" y="680886"/>
                </a:cubicBezTo>
                <a:cubicBezTo>
                  <a:pt x="607406" y="579706"/>
                  <a:pt x="747851" y="529711"/>
                  <a:pt x="912100" y="529711"/>
                </a:cubicBezTo>
                <a:cubicBezTo>
                  <a:pt x="965659" y="529711"/>
                  <a:pt x="1015648" y="535662"/>
                  <a:pt x="1063257" y="545185"/>
                </a:cubicBezTo>
                <a:cubicBezTo>
                  <a:pt x="1060876" y="528520"/>
                  <a:pt x="1060876" y="510665"/>
                  <a:pt x="1060876" y="492809"/>
                </a:cubicBezTo>
                <a:cubicBezTo>
                  <a:pt x="1060876" y="357108"/>
                  <a:pt x="1116816" y="240453"/>
                  <a:pt x="1227506" y="144034"/>
                </a:cubicBezTo>
                <a:cubicBezTo>
                  <a:pt x="1339386" y="47614"/>
                  <a:pt x="1475070" y="0"/>
                  <a:pt x="1632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554039" y="40869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4040" y="44633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2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4039" y="46537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11" name="Freeform 35"/>
          <p:cNvSpPr>
            <a:spLocks/>
          </p:cNvSpPr>
          <p:nvPr userDrawn="1"/>
        </p:nvSpPr>
        <p:spPr bwMode="auto">
          <a:xfrm>
            <a:off x="655640" y="1656729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3" name="Freeform 35"/>
          <p:cNvSpPr>
            <a:spLocks/>
          </p:cNvSpPr>
          <p:nvPr userDrawn="1"/>
        </p:nvSpPr>
        <p:spPr bwMode="auto">
          <a:xfrm flipH="1">
            <a:off x="5926754" y="3098081"/>
            <a:ext cx="2642214" cy="1555653"/>
          </a:xfrm>
          <a:custGeom>
            <a:avLst/>
            <a:gdLst>
              <a:gd name="T0" fmla="*/ 39 w 277"/>
              <a:gd name="T1" fmla="*/ 68 h 162"/>
              <a:gd name="T2" fmla="*/ 45 w 277"/>
              <a:gd name="T3" fmla="*/ 69 h 162"/>
              <a:gd name="T4" fmla="*/ 102 w 277"/>
              <a:gd name="T5" fmla="*/ 24 h 162"/>
              <a:gd name="T6" fmla="*/ 140 w 277"/>
              <a:gd name="T7" fmla="*/ 38 h 162"/>
              <a:gd name="T8" fmla="*/ 180 w 277"/>
              <a:gd name="T9" fmla="*/ 0 h 162"/>
              <a:gd name="T10" fmla="*/ 220 w 277"/>
              <a:gd name="T11" fmla="*/ 41 h 162"/>
              <a:gd name="T12" fmla="*/ 220 w 277"/>
              <a:gd name="T13" fmla="*/ 41 h 162"/>
              <a:gd name="T14" fmla="*/ 229 w 277"/>
              <a:gd name="T15" fmla="*/ 41 h 162"/>
              <a:gd name="T16" fmla="*/ 277 w 277"/>
              <a:gd name="T17" fmla="*/ 89 h 162"/>
              <a:gd name="T18" fmla="*/ 229 w 277"/>
              <a:gd name="T19" fmla="*/ 138 h 162"/>
              <a:gd name="T20" fmla="*/ 206 w 277"/>
              <a:gd name="T21" fmla="*/ 133 h 162"/>
              <a:gd name="T22" fmla="*/ 162 w 277"/>
              <a:gd name="T23" fmla="*/ 162 h 162"/>
              <a:gd name="T24" fmla="*/ 122 w 277"/>
              <a:gd name="T25" fmla="*/ 139 h 162"/>
              <a:gd name="T26" fmla="*/ 102 w 277"/>
              <a:gd name="T27" fmla="*/ 142 h 162"/>
              <a:gd name="T28" fmla="*/ 69 w 277"/>
              <a:gd name="T29" fmla="*/ 132 h 162"/>
              <a:gd name="T30" fmla="*/ 39 w 277"/>
              <a:gd name="T31" fmla="*/ 147 h 162"/>
              <a:gd name="T32" fmla="*/ 0 w 277"/>
              <a:gd name="T33" fmla="*/ 107 h 162"/>
              <a:gd name="T34" fmla="*/ 39 w 277"/>
              <a:gd name="T35" fmla="*/ 68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77" h="162">
                <a:moveTo>
                  <a:pt x="39" y="68"/>
                </a:moveTo>
                <a:cubicBezTo>
                  <a:pt x="41" y="68"/>
                  <a:pt x="43" y="68"/>
                  <a:pt x="45" y="69"/>
                </a:cubicBezTo>
                <a:cubicBezTo>
                  <a:pt x="52" y="43"/>
                  <a:pt x="75" y="24"/>
                  <a:pt x="102" y="24"/>
                </a:cubicBezTo>
                <a:cubicBezTo>
                  <a:pt x="117" y="24"/>
                  <a:pt x="130" y="29"/>
                  <a:pt x="140" y="38"/>
                </a:cubicBezTo>
                <a:cubicBezTo>
                  <a:pt x="141" y="17"/>
                  <a:pt x="159" y="0"/>
                  <a:pt x="180" y="0"/>
                </a:cubicBezTo>
                <a:cubicBezTo>
                  <a:pt x="202" y="0"/>
                  <a:pt x="220" y="18"/>
                  <a:pt x="220" y="41"/>
                </a:cubicBezTo>
                <a:cubicBezTo>
                  <a:pt x="220" y="41"/>
                  <a:pt x="220" y="41"/>
                  <a:pt x="220" y="41"/>
                </a:cubicBezTo>
                <a:cubicBezTo>
                  <a:pt x="223" y="41"/>
                  <a:pt x="226" y="41"/>
                  <a:pt x="229" y="41"/>
                </a:cubicBezTo>
                <a:cubicBezTo>
                  <a:pt x="255" y="41"/>
                  <a:pt x="277" y="63"/>
                  <a:pt x="277" y="89"/>
                </a:cubicBezTo>
                <a:cubicBezTo>
                  <a:pt x="277" y="116"/>
                  <a:pt x="255" y="138"/>
                  <a:pt x="229" y="138"/>
                </a:cubicBezTo>
                <a:cubicBezTo>
                  <a:pt x="220" y="138"/>
                  <a:pt x="213" y="136"/>
                  <a:pt x="206" y="133"/>
                </a:cubicBezTo>
                <a:cubicBezTo>
                  <a:pt x="199" y="150"/>
                  <a:pt x="182" y="162"/>
                  <a:pt x="162" y="162"/>
                </a:cubicBezTo>
                <a:cubicBezTo>
                  <a:pt x="145" y="162"/>
                  <a:pt x="130" y="153"/>
                  <a:pt x="122" y="139"/>
                </a:cubicBezTo>
                <a:cubicBezTo>
                  <a:pt x="116" y="141"/>
                  <a:pt x="109" y="142"/>
                  <a:pt x="102" y="142"/>
                </a:cubicBezTo>
                <a:cubicBezTo>
                  <a:pt x="90" y="142"/>
                  <a:pt x="79" y="139"/>
                  <a:pt x="69" y="132"/>
                </a:cubicBezTo>
                <a:cubicBezTo>
                  <a:pt x="62" y="141"/>
                  <a:pt x="51" y="147"/>
                  <a:pt x="39" y="147"/>
                </a:cubicBezTo>
                <a:cubicBezTo>
                  <a:pt x="17" y="147"/>
                  <a:pt x="0" y="129"/>
                  <a:pt x="0" y="107"/>
                </a:cubicBezTo>
                <a:cubicBezTo>
                  <a:pt x="0" y="86"/>
                  <a:pt x="17" y="68"/>
                  <a:pt x="39" y="68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animBg="1"/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ck Section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48"/>
          </p:nvPr>
        </p:nvSpPr>
        <p:spPr>
          <a:xfrm rot="10800000">
            <a:off x="0" y="-55031"/>
            <a:ext cx="9174162" cy="5770031"/>
          </a:xfrm>
          <a:custGeom>
            <a:avLst/>
            <a:gdLst>
              <a:gd name="connsiteX0" fmla="*/ 0 w 3903662"/>
              <a:gd name="connsiteY0" fmla="*/ 0 h 3433231"/>
              <a:gd name="connsiteX1" fmla="*/ 3903662 w 3903662"/>
              <a:gd name="connsiteY1" fmla="*/ 0 h 3433231"/>
              <a:gd name="connsiteX2" fmla="*/ 3903662 w 3903662"/>
              <a:gd name="connsiteY2" fmla="*/ 3433231 h 3433231"/>
              <a:gd name="connsiteX3" fmla="*/ 0 w 3903662"/>
              <a:gd name="connsiteY3" fmla="*/ 3433231 h 3433231"/>
              <a:gd name="connsiteX4" fmla="*/ 0 w 3903662"/>
              <a:gd name="connsiteY4" fmla="*/ 0 h 34332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415109 h 5848340"/>
              <a:gd name="connsiteX1" fmla="*/ 9174162 w 9174162"/>
              <a:gd name="connsiteY1" fmla="*/ 78309 h 5848340"/>
              <a:gd name="connsiteX2" fmla="*/ 3903662 w 9174162"/>
              <a:gd name="connsiteY2" fmla="*/ 5848340 h 5848340"/>
              <a:gd name="connsiteX3" fmla="*/ 0 w 9174162"/>
              <a:gd name="connsiteY3" fmla="*/ 5848340 h 5848340"/>
              <a:gd name="connsiteX4" fmla="*/ 0 w 9174162"/>
              <a:gd name="connsiteY4" fmla="*/ 2415109 h 5848340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93036 h 5826267"/>
              <a:gd name="connsiteX1" fmla="*/ 9174162 w 9174162"/>
              <a:gd name="connsiteY1" fmla="*/ 56236 h 5826267"/>
              <a:gd name="connsiteX2" fmla="*/ 3903662 w 9174162"/>
              <a:gd name="connsiteY2" fmla="*/ 5826267 h 5826267"/>
              <a:gd name="connsiteX3" fmla="*/ 0 w 9174162"/>
              <a:gd name="connsiteY3" fmla="*/ 5826267 h 5826267"/>
              <a:gd name="connsiteX4" fmla="*/ 0 w 9174162"/>
              <a:gd name="connsiteY4" fmla="*/ 2393036 h 5826267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3903662 w 9174162"/>
              <a:gd name="connsiteY2" fmla="*/ 57700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  <a:gd name="connsiteX0" fmla="*/ 0 w 9174162"/>
              <a:gd name="connsiteY0" fmla="*/ 2336800 h 5770031"/>
              <a:gd name="connsiteX1" fmla="*/ 9174162 w 9174162"/>
              <a:gd name="connsiteY1" fmla="*/ 0 h 5770031"/>
              <a:gd name="connsiteX2" fmla="*/ 5935662 w 9174162"/>
              <a:gd name="connsiteY2" fmla="*/ 5757331 h 5770031"/>
              <a:gd name="connsiteX3" fmla="*/ 0 w 9174162"/>
              <a:gd name="connsiteY3" fmla="*/ 5770031 h 5770031"/>
              <a:gd name="connsiteX4" fmla="*/ 0 w 9174162"/>
              <a:gd name="connsiteY4" fmla="*/ 2336800 h 577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4162" h="5770031">
                <a:moveTo>
                  <a:pt x="0" y="2336800"/>
                </a:moveTo>
                <a:cubicBezTo>
                  <a:pt x="5191654" y="2548467"/>
                  <a:pt x="8097308" y="512233"/>
                  <a:pt x="9174162" y="0"/>
                </a:cubicBezTo>
                <a:cubicBezTo>
                  <a:pt x="7671329" y="1351844"/>
                  <a:pt x="6651095" y="1738487"/>
                  <a:pt x="5935662" y="5757331"/>
                </a:cubicBezTo>
                <a:lnTo>
                  <a:pt x="0" y="5770031"/>
                </a:lnTo>
                <a:lnTo>
                  <a:pt x="0" y="23368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465639" y="4125027"/>
            <a:ext cx="40433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465640" y="4514159"/>
            <a:ext cx="40433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465639" y="4704534"/>
            <a:ext cx="4043362" cy="65486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14" name="Rounded Rectangle 13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7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00"/>
                            </p:stCondLst>
                            <p:childTnLst>
                              <p:par>
                                <p:cTn id="24" presetID="22" presetClass="entr" presetSubtype="8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1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78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2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92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574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4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82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5">
                    <a:lumMod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7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/>
          <p:cNvSpPr/>
          <p:nvPr userDrawn="1"/>
        </p:nvSpPr>
        <p:spPr>
          <a:xfrm>
            <a:off x="4082014" y="221214"/>
            <a:ext cx="5061986" cy="5061986"/>
          </a:xfrm>
          <a:prstGeom prst="teardrop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9144000" cy="5715000"/>
          </a:xfrm>
          <a:custGeom>
            <a:avLst/>
            <a:gdLst/>
            <a:ahLst/>
            <a:cxnLst/>
            <a:rect l="l" t="t" r="r" b="b"/>
            <a:pathLst>
              <a:path w="9144000" h="5715000">
                <a:moveTo>
                  <a:pt x="0" y="0"/>
                </a:moveTo>
                <a:lnTo>
                  <a:pt x="9144000" y="0"/>
                </a:lnTo>
                <a:lnTo>
                  <a:pt x="9144000" y="221214"/>
                </a:lnTo>
                <a:lnTo>
                  <a:pt x="6613007" y="221214"/>
                </a:lnTo>
                <a:cubicBezTo>
                  <a:pt x="5215178" y="221214"/>
                  <a:pt x="4082014" y="1354378"/>
                  <a:pt x="4082014" y="2752207"/>
                </a:cubicBezTo>
                <a:cubicBezTo>
                  <a:pt x="4082014" y="4150036"/>
                  <a:pt x="5215178" y="5283200"/>
                  <a:pt x="6613007" y="5283200"/>
                </a:cubicBezTo>
                <a:cubicBezTo>
                  <a:pt x="8010836" y="5283200"/>
                  <a:pt x="9144000" y="4150036"/>
                  <a:pt x="9144000" y="2752207"/>
                </a:cubicBezTo>
                <a:lnTo>
                  <a:pt x="9144000" y="5715000"/>
                </a:lnTo>
                <a:lnTo>
                  <a:pt x="0" y="5715000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55658" y="1618158"/>
            <a:ext cx="338397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55658" y="2104658"/>
            <a:ext cx="338397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6">
                    <a:lumMod val="7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Ultimate</a:t>
            </a:r>
            <a:r>
              <a:rPr lang="es-ES_tradnl" dirty="0" smtClean="0"/>
              <a:t> </a:t>
            </a:r>
            <a:r>
              <a:rPr lang="es-ES_tradnl" dirty="0" err="1" smtClean="0"/>
              <a:t>Powerpoint</a:t>
            </a:r>
            <a:r>
              <a:rPr lang="es-ES_tradnl" dirty="0" smtClean="0"/>
              <a:t> </a:t>
            </a:r>
            <a:r>
              <a:rPr lang="es-ES_tradnl" dirty="0" err="1" smtClean="0"/>
              <a:t>Template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5071004" y="2465136"/>
            <a:ext cx="3366029" cy="128072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56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9144000" cy="3090677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42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 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52439" y="1223131"/>
            <a:ext cx="294868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52438" y="1624963"/>
            <a:ext cx="294868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67784" y="1900775"/>
            <a:ext cx="2932641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67783" y="4523255"/>
            <a:ext cx="2932641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7783" y="3974582"/>
            <a:ext cx="2932641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67783" y="4317574"/>
            <a:ext cx="2932641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398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Clea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20279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Dark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8587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5243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4774142" y="4568743"/>
            <a:ext cx="3907896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757208" y="3886736"/>
            <a:ext cx="3924830" cy="37864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2016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4782608" y="4292797"/>
            <a:ext cx="389943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7770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ith d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48741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48741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48741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6911446" y="17880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6911446" y="1273232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6911446" y="15823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48741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48741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48741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11446" y="3135145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11446" y="2620338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11446" y="2929464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748741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748741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748741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78" hasCustomPrompt="1"/>
          </p:nvPr>
        </p:nvSpPr>
        <p:spPr>
          <a:xfrm>
            <a:off x="6911446" y="4453539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911446" y="3955773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2000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6911446" y="4247858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14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resul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1381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1381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1381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13541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13541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13541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14870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14870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14870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894513" y="3515246"/>
            <a:ext cx="1770592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894513" y="2983506"/>
            <a:ext cx="1770592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894513" y="3309565"/>
            <a:ext cx="177059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75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32075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4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be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8" name="Freeform 17"/>
          <p:cNvSpPr/>
          <p:nvPr userDrawn="1"/>
        </p:nvSpPr>
        <p:spPr>
          <a:xfrm>
            <a:off x="900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985279" y="3362259"/>
            <a:ext cx="540000" cy="54000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005358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6" name="Freeform 75"/>
          <p:cNvSpPr/>
          <p:nvPr userDrawn="1"/>
        </p:nvSpPr>
        <p:spPr>
          <a:xfrm>
            <a:off x="30338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77" name="Oval 76"/>
          <p:cNvSpPr>
            <a:spLocks noChangeAspect="1"/>
          </p:cNvSpPr>
          <p:nvPr userDrawn="1"/>
        </p:nvSpPr>
        <p:spPr>
          <a:xfrm>
            <a:off x="3118879" y="3362259"/>
            <a:ext cx="540000" cy="540000"/>
          </a:xfrm>
          <a:prstGeom prst="ellipse">
            <a:avLst/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75" hasCustomPrompt="1"/>
          </p:nvPr>
        </p:nvSpPr>
        <p:spPr>
          <a:xfrm>
            <a:off x="31307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4" name="Freeform 93"/>
          <p:cNvSpPr/>
          <p:nvPr userDrawn="1"/>
        </p:nvSpPr>
        <p:spPr>
          <a:xfrm>
            <a:off x="52182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5" name="Oval 94"/>
          <p:cNvSpPr>
            <a:spLocks noChangeAspect="1"/>
          </p:cNvSpPr>
          <p:nvPr userDrawn="1"/>
        </p:nvSpPr>
        <p:spPr>
          <a:xfrm>
            <a:off x="5303279" y="3362259"/>
            <a:ext cx="540000" cy="540000"/>
          </a:xfrm>
          <a:prstGeom prst="ellipse">
            <a:avLst/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98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53151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6" name="Freeform 105"/>
          <p:cNvSpPr/>
          <p:nvPr userDrawn="1"/>
        </p:nvSpPr>
        <p:spPr>
          <a:xfrm>
            <a:off x="7389947" y="1248174"/>
            <a:ext cx="708497" cy="2733601"/>
          </a:xfrm>
          <a:custGeom>
            <a:avLst/>
            <a:gdLst>
              <a:gd name="connsiteX0" fmla="*/ 399901 w 799798"/>
              <a:gd name="connsiteY0" fmla="*/ 0 h 3085873"/>
              <a:gd name="connsiteX1" fmla="*/ 618803 w 799798"/>
              <a:gd name="connsiteY1" fmla="*/ 218902 h 3085873"/>
              <a:gd name="connsiteX2" fmla="*/ 618803 w 799798"/>
              <a:gd name="connsiteY2" fmla="*/ 2351830 h 3085873"/>
              <a:gd name="connsiteX3" fmla="*/ 623486 w 799798"/>
              <a:gd name="connsiteY3" fmla="*/ 2354372 h 3085873"/>
              <a:gd name="connsiteX4" fmla="*/ 799798 w 799798"/>
              <a:gd name="connsiteY4" fmla="*/ 2685974 h 3085873"/>
              <a:gd name="connsiteX5" fmla="*/ 399899 w 799798"/>
              <a:gd name="connsiteY5" fmla="*/ 3085873 h 3085873"/>
              <a:gd name="connsiteX6" fmla="*/ 0 w 799798"/>
              <a:gd name="connsiteY6" fmla="*/ 2685974 h 3085873"/>
              <a:gd name="connsiteX7" fmla="*/ 176312 w 799798"/>
              <a:gd name="connsiteY7" fmla="*/ 2354372 h 3085873"/>
              <a:gd name="connsiteX8" fmla="*/ 180999 w 799798"/>
              <a:gd name="connsiteY8" fmla="*/ 2351828 h 3085873"/>
              <a:gd name="connsiteX9" fmla="*/ 180999 w 799798"/>
              <a:gd name="connsiteY9" fmla="*/ 218902 h 3085873"/>
              <a:gd name="connsiteX10" fmla="*/ 399901 w 799798"/>
              <a:gd name="connsiteY10" fmla="*/ 0 h 3085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9798" h="3085873">
                <a:moveTo>
                  <a:pt x="399901" y="0"/>
                </a:moveTo>
                <a:cubicBezTo>
                  <a:pt x="520797" y="0"/>
                  <a:pt x="618803" y="98006"/>
                  <a:pt x="618803" y="218902"/>
                </a:cubicBezTo>
                <a:lnTo>
                  <a:pt x="618803" y="2351830"/>
                </a:lnTo>
                <a:lnTo>
                  <a:pt x="623486" y="2354372"/>
                </a:lnTo>
                <a:cubicBezTo>
                  <a:pt x="729860" y="2426237"/>
                  <a:pt x="799798" y="2547938"/>
                  <a:pt x="799798" y="2685974"/>
                </a:cubicBezTo>
                <a:cubicBezTo>
                  <a:pt x="799798" y="2906832"/>
                  <a:pt x="620757" y="3085873"/>
                  <a:pt x="399899" y="3085873"/>
                </a:cubicBezTo>
                <a:cubicBezTo>
                  <a:pt x="179041" y="3085873"/>
                  <a:pt x="0" y="2906832"/>
                  <a:pt x="0" y="2685974"/>
                </a:cubicBezTo>
                <a:cubicBezTo>
                  <a:pt x="0" y="2547938"/>
                  <a:pt x="69938" y="2426237"/>
                  <a:pt x="176312" y="2354372"/>
                </a:cubicBezTo>
                <a:lnTo>
                  <a:pt x="180999" y="2351828"/>
                </a:lnTo>
                <a:lnTo>
                  <a:pt x="180999" y="218902"/>
                </a:lnTo>
                <a:cubicBezTo>
                  <a:pt x="180999" y="98006"/>
                  <a:pt x="279005" y="0"/>
                  <a:pt x="399901" y="0"/>
                </a:cubicBezTo>
                <a:close/>
              </a:path>
            </a:pathLst>
          </a:cu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7" name="Oval 106"/>
          <p:cNvSpPr>
            <a:spLocks noChangeAspect="1"/>
          </p:cNvSpPr>
          <p:nvPr userDrawn="1"/>
        </p:nvSpPr>
        <p:spPr>
          <a:xfrm>
            <a:off x="7474979" y="3362259"/>
            <a:ext cx="540000" cy="540000"/>
          </a:xfrm>
          <a:prstGeom prst="ellipse">
            <a:avLst/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08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486873" y="3340160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2220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00"/>
                            </p:stCondLst>
                            <p:childTnLst>
                              <p:par>
                                <p:cTn id="4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9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1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400"/>
                            </p:stCondLst>
                            <p:childTnLst>
                              <p:par>
                                <p:cTn id="10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5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3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0" grpId="0" animBg="1"/>
      <p:bldP spid="3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animBg="1"/>
      <p:bldP spid="77" grpId="0" animBg="1"/>
      <p:bldP spid="8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4" grpId="0" animBg="1"/>
      <p:bldP spid="95" grpId="0" animBg="1"/>
      <p:bldP spid="9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9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6" grpId="0" animBg="1"/>
      <p:bldP spid="107" grpId="0" animBg="1"/>
      <p:bldP spid="108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ste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4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35666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6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5666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66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35666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5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250719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250719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7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250719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0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733920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1" name="Text Placeholder 7"/>
          <p:cNvSpPr>
            <a:spLocks noGrp="1"/>
          </p:cNvSpPr>
          <p:nvPr>
            <p:ph type="body" sz="quarter" idx="70" hasCustomPrompt="1"/>
          </p:nvPr>
        </p:nvSpPr>
        <p:spPr>
          <a:xfrm>
            <a:off x="4733920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2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733920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9" name="Text Placeholder 2"/>
          <p:cNvSpPr>
            <a:spLocks noGrp="1"/>
          </p:cNvSpPr>
          <p:nvPr>
            <p:ph type="body" sz="quarter" idx="72" hasCustomPrompt="1"/>
          </p:nvPr>
        </p:nvSpPr>
        <p:spPr>
          <a:xfrm>
            <a:off x="6921501" y="4721747"/>
            <a:ext cx="1760538" cy="45985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10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921501" y="4190006"/>
            <a:ext cx="1760538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11" name="Text Placeholder 7"/>
          <p:cNvSpPr>
            <a:spLocks noGrp="1"/>
          </p:cNvSpPr>
          <p:nvPr>
            <p:ph type="body" sz="quarter" idx="74" hasCustomPrompt="1"/>
          </p:nvPr>
        </p:nvSpPr>
        <p:spPr>
          <a:xfrm>
            <a:off x="6921501" y="4516065"/>
            <a:ext cx="1760538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1081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70483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89252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0" y="0"/>
            <a:ext cx="4356100" cy="5714999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23131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24963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900775"/>
            <a:ext cx="3903663" cy="1793567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778373" y="4523255"/>
            <a:ext cx="3903663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778373" y="3974582"/>
            <a:ext cx="3903663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4778373" y="4317574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8593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584700"/>
            <a:ext cx="3903663" cy="88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8962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588962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151469"/>
            <a:ext cx="3903662" cy="34332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4778375" y="4584700"/>
            <a:ext cx="3903663" cy="889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914900" y="4666305"/>
            <a:ext cx="3652838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68" hasCustomPrompt="1"/>
          </p:nvPr>
        </p:nvSpPr>
        <p:spPr>
          <a:xfrm>
            <a:off x="4914900" y="4911957"/>
            <a:ext cx="3652838" cy="510944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73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animBg="1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g imag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3"/>
            <a:ext cx="9144000" cy="250647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501987"/>
            <a:ext cx="8230129" cy="649977"/>
          </a:xfrm>
          <a:prstGeom prst="rect">
            <a:avLst/>
          </a:prstGeom>
        </p:spPr>
        <p:txBody>
          <a:bodyPr vert="horz" lIns="0" tIns="0" rIns="0" bIns="0" numCol="2" spcCol="36000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050409"/>
            <a:ext cx="41576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5309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708401"/>
            <a:ext cx="2397130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381900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3381900" y="3708401"/>
            <a:ext cx="239713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972610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972610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972610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452438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80" name="Text Placeholder 2"/>
          <p:cNvSpPr>
            <a:spLocks noGrp="1"/>
          </p:cNvSpPr>
          <p:nvPr>
            <p:ph type="body" sz="quarter" idx="66" hasCustomPrompt="1"/>
          </p:nvPr>
        </p:nvSpPr>
        <p:spPr>
          <a:xfrm>
            <a:off x="3902072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3902072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68" hasCustomPrompt="1"/>
          </p:nvPr>
        </p:nvSpPr>
        <p:spPr>
          <a:xfrm>
            <a:off x="3902072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3381900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289671" y="1253067"/>
            <a:ext cx="2397131" cy="2455333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6284907" y="3708401"/>
            <a:ext cx="2397130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 Placeholder 2"/>
          <p:cNvSpPr>
            <a:spLocks noGrp="1"/>
          </p:cNvSpPr>
          <p:nvPr>
            <p:ph type="body" sz="quarter" idx="70" hasCustomPrompt="1"/>
          </p:nvPr>
        </p:nvSpPr>
        <p:spPr>
          <a:xfrm>
            <a:off x="6805079" y="4598991"/>
            <a:ext cx="1876959" cy="7011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</a:p>
        </p:txBody>
      </p:sp>
      <p:sp>
        <p:nvSpPr>
          <p:cNvPr id="103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6805079" y="4050318"/>
            <a:ext cx="1876959" cy="287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RESULT 1</a:t>
            </a:r>
          </a:p>
        </p:txBody>
      </p:sp>
      <p:sp>
        <p:nvSpPr>
          <p:cNvPr id="104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6805079" y="4393310"/>
            <a:ext cx="18769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05" name="Text Placeholder 7"/>
          <p:cNvSpPr>
            <a:spLocks noGrp="1"/>
          </p:cNvSpPr>
          <p:nvPr>
            <p:ph type="body" sz="quarter" idx="73" hasCustomPrompt="1"/>
          </p:nvPr>
        </p:nvSpPr>
        <p:spPr>
          <a:xfrm>
            <a:off x="6284907" y="4106253"/>
            <a:ext cx="486306" cy="467234"/>
          </a:xfrm>
          <a:prstGeom prst="rect">
            <a:avLst/>
          </a:prstGeom>
        </p:spPr>
        <p:txBody>
          <a:bodyPr vert="horz" lIns="0" tIns="103884" rIns="0" bIns="103884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>
                    <a:lumMod val="6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4048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9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4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3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3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7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/>
      <p:bldP spid="101" grpId="0" animBg="1"/>
      <p:bldP spid="10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0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0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4419603"/>
            <a:ext cx="2607735" cy="8974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96371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5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596371" y="4947392"/>
            <a:ext cx="233977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4419603"/>
            <a:ext cx="2607735" cy="8974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76" hasCustomPrompt="1"/>
          </p:nvPr>
        </p:nvSpPr>
        <p:spPr>
          <a:xfrm>
            <a:off x="3388460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4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379994" y="4947392"/>
            <a:ext cx="2339771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1469"/>
            <a:ext cx="2607735" cy="3268134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4419603"/>
            <a:ext cx="2607735" cy="89746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6178539" y="4476123"/>
            <a:ext cx="1898661" cy="43317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smtClean="0"/>
              <a:t>2015</a:t>
            </a:r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3" y="5010892"/>
            <a:ext cx="2324629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6178539" y="4947392"/>
            <a:ext cx="23397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4476123"/>
            <a:ext cx="441110" cy="433170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3247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768600"/>
            <a:ext cx="3903663" cy="3238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24405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66"/>
          </p:nvPr>
        </p:nvSpPr>
        <p:spPr>
          <a:xfrm>
            <a:off x="4778376" y="10498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4778375" y="2768600"/>
            <a:ext cx="3903663" cy="3238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850343" y="28121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68"/>
          </p:nvPr>
        </p:nvSpPr>
        <p:spPr>
          <a:xfrm>
            <a:off x="452438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452437" y="4965700"/>
            <a:ext cx="3903663" cy="3238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7"/>
          <p:cNvSpPr>
            <a:spLocks noGrp="1"/>
          </p:cNvSpPr>
          <p:nvPr>
            <p:ph type="body" sz="quarter" idx="69" hasCustomPrompt="1"/>
          </p:nvPr>
        </p:nvSpPr>
        <p:spPr>
          <a:xfrm>
            <a:off x="524405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0"/>
          </p:nvPr>
        </p:nvSpPr>
        <p:spPr>
          <a:xfrm>
            <a:off x="4778376" y="3246969"/>
            <a:ext cx="3903662" cy="1718731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4778375" y="4965700"/>
            <a:ext cx="3903663" cy="3238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7"/>
          <p:cNvSpPr>
            <a:spLocks noGrp="1"/>
          </p:cNvSpPr>
          <p:nvPr>
            <p:ph type="body" sz="quarter" idx="71" hasCustomPrompt="1"/>
          </p:nvPr>
        </p:nvSpPr>
        <p:spPr>
          <a:xfrm>
            <a:off x="4850343" y="5009205"/>
            <a:ext cx="3742795" cy="215999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4645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4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2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4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/>
      <p:bldP spid="44" grpId="0" animBg="1"/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/>
      <p:bldP spid="56" grpId="0" animBg="1"/>
      <p:bldP spid="5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7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5" name="Rectangle 54"/>
          <p:cNvSpPr/>
          <p:nvPr userDrawn="1"/>
        </p:nvSpPr>
        <p:spPr>
          <a:xfrm>
            <a:off x="452438" y="3962401"/>
            <a:ext cx="1457326" cy="101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2124600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2124600" y="3962401"/>
            <a:ext cx="1457326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38131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01" name="Rectangle 100"/>
          <p:cNvSpPr/>
          <p:nvPr userDrawn="1"/>
        </p:nvSpPr>
        <p:spPr>
          <a:xfrm>
            <a:off x="3808407" y="3962401"/>
            <a:ext cx="1457326" cy="101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76"/>
          </p:nvPr>
        </p:nvSpPr>
        <p:spPr>
          <a:xfrm>
            <a:off x="5502271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5497507" y="3962401"/>
            <a:ext cx="1457326" cy="1016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77"/>
          </p:nvPr>
        </p:nvSpPr>
        <p:spPr>
          <a:xfrm>
            <a:off x="7216773" y="1143001"/>
            <a:ext cx="1457327" cy="2819400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7212009" y="3962401"/>
            <a:ext cx="1457326" cy="1016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64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42683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/>
      <p:bldP spid="55" grpId="0" animBg="1"/>
      <p:bldP spid="58" grpId="0"/>
      <p:bldP spid="68" grpId="0" animBg="1"/>
      <p:bldP spid="100" grpId="0"/>
      <p:bldP spid="101" grpId="0" animBg="1"/>
      <p:bldP spid="22" grpId="0"/>
      <p:bldP spid="23" grpId="0" animBg="1"/>
      <p:bldP spid="24" grpId="0"/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452438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452437" y="2692403"/>
            <a:ext cx="2607735" cy="4825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87906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495032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74"/>
          </p:nvPr>
        </p:nvSpPr>
        <p:spPr>
          <a:xfrm>
            <a:off x="3255961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 userDrawn="1"/>
        </p:nvSpPr>
        <p:spPr>
          <a:xfrm>
            <a:off x="3255960" y="2692403"/>
            <a:ext cx="2607735" cy="48259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3379995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526351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75"/>
          </p:nvPr>
        </p:nvSpPr>
        <p:spPr>
          <a:xfrm>
            <a:off x="6043076" y="11557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6043075" y="2692403"/>
            <a:ext cx="2607735" cy="48259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6170074" y="28251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5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8092223" y="27489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82"/>
          </p:nvPr>
        </p:nvSpPr>
        <p:spPr>
          <a:xfrm>
            <a:off x="452438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452437" y="4889503"/>
            <a:ext cx="2607735" cy="4825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587906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4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2495032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85"/>
          </p:nvPr>
        </p:nvSpPr>
        <p:spPr>
          <a:xfrm>
            <a:off x="3255961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3255960" y="4889503"/>
            <a:ext cx="2607735" cy="48259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7"/>
          <p:cNvSpPr>
            <a:spLocks noGrp="1"/>
          </p:cNvSpPr>
          <p:nvPr>
            <p:ph type="body" sz="quarter" idx="86" hasCustomPrompt="1"/>
          </p:nvPr>
        </p:nvSpPr>
        <p:spPr>
          <a:xfrm>
            <a:off x="3379995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59" name="Text Placeholder 7"/>
          <p:cNvSpPr>
            <a:spLocks noGrp="1"/>
          </p:cNvSpPr>
          <p:nvPr>
            <p:ph type="body" sz="quarter" idx="87" hasCustomPrompt="1"/>
          </p:nvPr>
        </p:nvSpPr>
        <p:spPr>
          <a:xfrm>
            <a:off x="526351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88"/>
          </p:nvPr>
        </p:nvSpPr>
        <p:spPr>
          <a:xfrm>
            <a:off x="6043076" y="3352801"/>
            <a:ext cx="2607735" cy="1536702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61" name="Rectangle 60"/>
          <p:cNvSpPr/>
          <p:nvPr userDrawn="1"/>
        </p:nvSpPr>
        <p:spPr>
          <a:xfrm>
            <a:off x="6043075" y="4889503"/>
            <a:ext cx="2607735" cy="482597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 Placeholder 7"/>
          <p:cNvSpPr>
            <a:spLocks noGrp="1"/>
          </p:cNvSpPr>
          <p:nvPr>
            <p:ph type="body" sz="quarter" idx="89" hasCustomPrompt="1"/>
          </p:nvPr>
        </p:nvSpPr>
        <p:spPr>
          <a:xfrm>
            <a:off x="6170074" y="5022223"/>
            <a:ext cx="1922150" cy="217788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3" name="Text Placeholder 7"/>
          <p:cNvSpPr>
            <a:spLocks noGrp="1"/>
          </p:cNvSpPr>
          <p:nvPr>
            <p:ph type="body" sz="quarter" idx="90" hasCustomPrompt="1"/>
          </p:nvPr>
        </p:nvSpPr>
        <p:spPr>
          <a:xfrm>
            <a:off x="8092223" y="4946023"/>
            <a:ext cx="441110" cy="324477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7563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8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3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8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3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 animBg="1"/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animBg="1"/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 animBg="1"/>
      <p:bldP spid="5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animBg="1"/>
      <p:bldP spid="5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/>
      <p:bldP spid="61" grpId="0" animBg="1"/>
      <p:bldP spid="6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0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295997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2591994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5" name="Picture Placeholder 2"/>
          <p:cNvSpPr>
            <a:spLocks noGrp="1" noChangeAspect="1"/>
          </p:cNvSpPr>
          <p:nvPr>
            <p:ph type="pic" sz="quarter" idx="51"/>
          </p:nvPr>
        </p:nvSpPr>
        <p:spPr>
          <a:xfrm>
            <a:off x="3887991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6" name="Picture Placeholder 2"/>
          <p:cNvSpPr>
            <a:spLocks noGrp="1" noChangeAspect="1"/>
          </p:cNvSpPr>
          <p:nvPr>
            <p:ph type="pic" sz="quarter" idx="52"/>
          </p:nvPr>
        </p:nvSpPr>
        <p:spPr>
          <a:xfrm>
            <a:off x="5183988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7" name="Picture Placeholder 2"/>
          <p:cNvSpPr>
            <a:spLocks noGrp="1" noChangeAspect="1"/>
          </p:cNvSpPr>
          <p:nvPr>
            <p:ph type="pic" sz="quarter" idx="53"/>
          </p:nvPr>
        </p:nvSpPr>
        <p:spPr>
          <a:xfrm>
            <a:off x="6479985" y="0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8" name="Picture Placeholder 2"/>
          <p:cNvSpPr>
            <a:spLocks noGrp="1" noChangeAspect="1"/>
          </p:cNvSpPr>
          <p:nvPr>
            <p:ph type="pic" sz="quarter" idx="54"/>
          </p:nvPr>
        </p:nvSpPr>
        <p:spPr>
          <a:xfrm>
            <a:off x="7775982" y="0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0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295997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2591994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2" name="Picture Placeholder 2"/>
          <p:cNvSpPr>
            <a:spLocks noGrp="1" noChangeAspect="1"/>
          </p:cNvSpPr>
          <p:nvPr>
            <p:ph type="pic" sz="quarter" idx="58"/>
          </p:nvPr>
        </p:nvSpPr>
        <p:spPr>
          <a:xfrm>
            <a:off x="3887991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3" name="Picture Placeholder 2"/>
          <p:cNvSpPr>
            <a:spLocks noGrp="1" noChangeAspect="1"/>
          </p:cNvSpPr>
          <p:nvPr>
            <p:ph type="pic" sz="quarter" idx="59"/>
          </p:nvPr>
        </p:nvSpPr>
        <p:spPr>
          <a:xfrm>
            <a:off x="5183988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4" name="Picture Placeholder 2"/>
          <p:cNvSpPr>
            <a:spLocks noGrp="1" noChangeAspect="1"/>
          </p:cNvSpPr>
          <p:nvPr>
            <p:ph type="pic" sz="quarter" idx="60"/>
          </p:nvPr>
        </p:nvSpPr>
        <p:spPr>
          <a:xfrm>
            <a:off x="6479985" y="1295996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5" name="Picture Placeholder 2"/>
          <p:cNvSpPr>
            <a:spLocks noGrp="1" noChangeAspect="1"/>
          </p:cNvSpPr>
          <p:nvPr>
            <p:ph type="pic" sz="quarter" idx="61"/>
          </p:nvPr>
        </p:nvSpPr>
        <p:spPr>
          <a:xfrm>
            <a:off x="7775982" y="1295996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0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295997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2591994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9" name="Picture Placeholder 2"/>
          <p:cNvSpPr>
            <a:spLocks noGrp="1" noChangeAspect="1"/>
          </p:cNvSpPr>
          <p:nvPr>
            <p:ph type="pic" sz="quarter" idx="65"/>
          </p:nvPr>
        </p:nvSpPr>
        <p:spPr>
          <a:xfrm>
            <a:off x="3887991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0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183988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1" name="Picture Placeholder 2"/>
          <p:cNvSpPr>
            <a:spLocks noGrp="1" noChangeAspect="1"/>
          </p:cNvSpPr>
          <p:nvPr>
            <p:ph type="pic" sz="quarter" idx="67"/>
          </p:nvPr>
        </p:nvSpPr>
        <p:spPr>
          <a:xfrm>
            <a:off x="6479985" y="2591992"/>
            <a:ext cx="1295996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2" name="Picture Placeholder 2"/>
          <p:cNvSpPr>
            <a:spLocks noGrp="1" noChangeAspect="1"/>
          </p:cNvSpPr>
          <p:nvPr>
            <p:ph type="pic" sz="quarter" idx="68"/>
          </p:nvPr>
        </p:nvSpPr>
        <p:spPr>
          <a:xfrm>
            <a:off x="7775982" y="2591992"/>
            <a:ext cx="1368018" cy="1295996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3" name="Text Placeholder 2"/>
          <p:cNvSpPr>
            <a:spLocks noGrp="1"/>
          </p:cNvSpPr>
          <p:nvPr>
            <p:ph type="body" sz="quarter" idx="69" hasCustomPrompt="1"/>
          </p:nvPr>
        </p:nvSpPr>
        <p:spPr>
          <a:xfrm>
            <a:off x="443971" y="4636475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  <p:sp>
        <p:nvSpPr>
          <p:cNvPr id="9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8" y="4257826"/>
            <a:ext cx="824706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Put</a:t>
            </a:r>
            <a:r>
              <a:rPr lang="es-ES_tradnl" dirty="0" smtClean="0"/>
              <a:t> </a:t>
            </a:r>
            <a:r>
              <a:rPr lang="es-ES_tradnl" dirty="0" err="1" smtClean="0"/>
              <a:t>your</a:t>
            </a:r>
            <a:r>
              <a:rPr lang="es-ES_tradnl" dirty="0" smtClean="0"/>
              <a:t> </a:t>
            </a:r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34951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4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9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9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imag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 noChangeAspect="1"/>
          </p:cNvSpPr>
          <p:nvPr>
            <p:ph type="pic" sz="quarter" idx="48"/>
          </p:nvPr>
        </p:nvSpPr>
        <p:spPr>
          <a:xfrm>
            <a:off x="165100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3" name="Picture Placeholder 2"/>
          <p:cNvSpPr>
            <a:spLocks noGrp="1" noChangeAspect="1"/>
          </p:cNvSpPr>
          <p:nvPr>
            <p:ph type="pic" sz="quarter" idx="49"/>
          </p:nvPr>
        </p:nvSpPr>
        <p:spPr>
          <a:xfrm>
            <a:off x="1664297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4" name="Picture Placeholder 2"/>
          <p:cNvSpPr>
            <a:spLocks noGrp="1" noChangeAspect="1"/>
          </p:cNvSpPr>
          <p:nvPr>
            <p:ph type="pic" sz="quarter" idx="50"/>
          </p:nvPr>
        </p:nvSpPr>
        <p:spPr>
          <a:xfrm>
            <a:off x="3163494" y="190500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79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165100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0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1664297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1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3163494" y="1562696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6" name="Picture Placeholder 2"/>
          <p:cNvSpPr>
            <a:spLocks noGrp="1" noChangeAspect="1"/>
          </p:cNvSpPr>
          <p:nvPr>
            <p:ph type="pic" sz="quarter" idx="62"/>
          </p:nvPr>
        </p:nvSpPr>
        <p:spPr>
          <a:xfrm>
            <a:off x="165100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7" name="Picture Placeholder 2"/>
          <p:cNvSpPr>
            <a:spLocks noGrp="1" noChangeAspect="1"/>
          </p:cNvSpPr>
          <p:nvPr>
            <p:ph type="pic" sz="quarter" idx="63"/>
          </p:nvPr>
        </p:nvSpPr>
        <p:spPr>
          <a:xfrm>
            <a:off x="1664297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8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3163494" y="2934892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2"/>
          <p:cNvSpPr>
            <a:spLocks noGrp="1" noChangeAspect="1"/>
          </p:cNvSpPr>
          <p:nvPr>
            <p:ph type="pic" sz="quarter" idx="70"/>
          </p:nvPr>
        </p:nvSpPr>
        <p:spPr>
          <a:xfrm>
            <a:off x="165100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1664297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"/>
          <p:cNvSpPr>
            <a:spLocks noGrp="1" noChangeAspect="1"/>
          </p:cNvSpPr>
          <p:nvPr>
            <p:ph type="pic" sz="quarter" idx="72"/>
          </p:nvPr>
        </p:nvSpPr>
        <p:spPr>
          <a:xfrm>
            <a:off x="3163494" y="4319788"/>
            <a:ext cx="1332306" cy="1214928"/>
          </a:xfrm>
          <a:prstGeom prst="rect">
            <a:avLst/>
          </a:pr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74" y="250548"/>
            <a:ext cx="3903663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778374" y="669317"/>
            <a:ext cx="3903663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63028" y="1203196"/>
            <a:ext cx="3925015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763028" y="1605028"/>
            <a:ext cx="3925017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4778374" y="1880840"/>
            <a:ext cx="3903663" cy="3653876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just" defTabSz="405037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fringillascipit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42364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4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3" grpId="0"/>
      <p:bldP spid="74" grpId="0"/>
      <p:bldP spid="79" grpId="0"/>
      <p:bldP spid="80" grpId="0"/>
      <p:bldP spid="81" grpId="0"/>
      <p:bldP spid="86" grpId="0"/>
      <p:bldP spid="87" grpId="0"/>
      <p:bldP spid="88" grpId="0"/>
      <p:bldP spid="25" grpId="0"/>
      <p:bldP spid="26" grpId="0"/>
      <p:bldP spid="27" grpId="0"/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61914"/>
            <a:ext cx="8229600" cy="3812253"/>
          </a:xfrm>
          <a:prstGeom prst="rect">
            <a:avLst/>
          </a:prstGeom>
        </p:spPr>
        <p:txBody>
          <a:bodyPr vert="horz" lIns="95057" tIns="47529" rIns="95057" bIns="47529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88996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40748"/>
            <a:ext cx="8229600" cy="4074720"/>
          </a:xfrm>
          <a:prstGeom prst="rect">
            <a:avLst/>
          </a:prstGeom>
        </p:spPr>
        <p:txBody>
          <a:bodyPr vert="horz" lIns="95057" tIns="47529" rIns="95057" bIns="47529" numCol="2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16354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slide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8" y="1172498"/>
            <a:ext cx="8229600" cy="4093770"/>
          </a:xfrm>
          <a:prstGeom prst="rect">
            <a:avLst/>
          </a:prstGeom>
        </p:spPr>
        <p:txBody>
          <a:bodyPr vert="horz" lIns="95057" tIns="47529" rIns="95057" bIns="47529" numCol="3" spcCol="280728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sodales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et.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. </a:t>
            </a:r>
            <a:r>
              <a:rPr lang="en-US" dirty="0" err="1" smtClean="0"/>
              <a:t>Vivamus</a:t>
            </a:r>
            <a:r>
              <a:rPr lang="en-US" dirty="0" smtClean="0"/>
              <a:t> </a:t>
            </a:r>
            <a:r>
              <a:rPr lang="en-US" dirty="0" err="1" smtClean="0"/>
              <a:t>porta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,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risus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,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ligula.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bibendum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faucibus</a:t>
            </a:r>
            <a:r>
              <a:rPr lang="en-US" dirty="0" smtClean="0"/>
              <a:t> </a:t>
            </a:r>
            <a:r>
              <a:rPr lang="en-US" dirty="0" err="1" smtClean="0"/>
              <a:t>posuere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a </a:t>
            </a:r>
            <a:r>
              <a:rPr lang="en-US" dirty="0" err="1" smtClean="0"/>
              <a:t>est</a:t>
            </a:r>
            <a:r>
              <a:rPr lang="en-US" dirty="0" smtClean="0"/>
              <a:t> at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ex.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maximus</a:t>
            </a:r>
            <a:r>
              <a:rPr lang="en-US" dirty="0" smtClean="0"/>
              <a:t> </a:t>
            </a:r>
            <a:r>
              <a:rPr lang="en-US" dirty="0" err="1" smtClean="0"/>
              <a:t>sapien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interdum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,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,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, in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purus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in </a:t>
            </a:r>
            <a:r>
              <a:rPr lang="en-US" dirty="0" err="1" smtClean="0"/>
              <a:t>nunc</a:t>
            </a:r>
            <a:r>
              <a:rPr lang="en-US" dirty="0" smtClean="0"/>
              <a:t>. </a:t>
            </a:r>
            <a:r>
              <a:rPr lang="en-US" dirty="0" err="1" smtClean="0"/>
              <a:t>Phasellus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id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mollis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 Nam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auctor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lacus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, a </a:t>
            </a:r>
            <a:r>
              <a:rPr lang="en-US" dirty="0" err="1" smtClean="0"/>
              <a:t>rhoncus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,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pulvinar</a:t>
            </a:r>
            <a:r>
              <a:rPr lang="en-US" dirty="0" smtClean="0"/>
              <a:t> ac, </a:t>
            </a:r>
            <a:r>
              <a:rPr lang="en-US" dirty="0" err="1" smtClean="0"/>
              <a:t>ultrices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dui. </a:t>
            </a:r>
            <a:r>
              <a:rPr lang="en-US" dirty="0" err="1" smtClean="0"/>
              <a:t>Praesent</a:t>
            </a:r>
            <a:r>
              <a:rPr lang="en-US" dirty="0" smtClean="0"/>
              <a:t> </a:t>
            </a:r>
            <a:r>
              <a:rPr lang="en-US" dirty="0" err="1" smtClean="0"/>
              <a:t>commodo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magna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in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egestas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ac.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et </a:t>
            </a:r>
            <a:r>
              <a:rPr lang="en-US" dirty="0" err="1" smtClean="0"/>
              <a:t>suscipit</a:t>
            </a:r>
            <a:r>
              <a:rPr lang="en-US" dirty="0" smtClean="0"/>
              <a:t> id, </a:t>
            </a:r>
            <a:r>
              <a:rPr lang="en-US" dirty="0" err="1" smtClean="0"/>
              <a:t>rutrum</a:t>
            </a:r>
            <a:r>
              <a:rPr lang="en-US" dirty="0" smtClean="0"/>
              <a:t> at </a:t>
            </a:r>
            <a:r>
              <a:rPr lang="en-US" dirty="0" err="1" smtClean="0"/>
              <a:t>odio</a:t>
            </a:r>
            <a:r>
              <a:rPr lang="en-US" dirty="0" smtClean="0"/>
              <a:t>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. 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Morbi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dui, </a:t>
            </a:r>
            <a:r>
              <a:rPr lang="en-US" dirty="0" err="1" smtClean="0"/>
              <a:t>vel</a:t>
            </a:r>
            <a:r>
              <a:rPr lang="en-US" dirty="0" smtClean="0"/>
              <a:t> tempus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in </a:t>
            </a:r>
            <a:r>
              <a:rPr lang="en-US" dirty="0" err="1" smtClean="0"/>
              <a:t>sapien</a:t>
            </a:r>
            <a:r>
              <a:rPr lang="en-US" dirty="0" smtClean="0"/>
              <a:t> at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convallis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et in </a:t>
            </a:r>
            <a:r>
              <a:rPr lang="en-US" dirty="0" err="1" smtClean="0"/>
              <a:t>felis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luctus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non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eleifend</a:t>
            </a:r>
            <a:r>
              <a:rPr lang="en-US" dirty="0" smtClean="0"/>
              <a:t>, </a:t>
            </a:r>
            <a:r>
              <a:rPr lang="en-US" dirty="0" err="1" smtClean="0"/>
              <a:t>lectus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rutrum</a:t>
            </a:r>
            <a:r>
              <a:rPr lang="en-US" dirty="0" smtClean="0"/>
              <a:t> </a:t>
            </a:r>
            <a:r>
              <a:rPr lang="en-US" dirty="0" err="1" smtClean="0"/>
              <a:t>orci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</a:t>
            </a:r>
            <a:r>
              <a:rPr lang="en-US" dirty="0" err="1" smtClean="0"/>
              <a:t>augue</a:t>
            </a:r>
            <a:r>
              <a:rPr lang="en-US" dirty="0" smtClean="0"/>
              <a:t> in </a:t>
            </a:r>
            <a:r>
              <a:rPr lang="en-US" dirty="0" err="1" smtClean="0"/>
              <a:t>lorem</a:t>
            </a:r>
            <a:r>
              <a:rPr lang="en-US" dirty="0" smtClean="0"/>
              <a:t>.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quam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Donec</a:t>
            </a:r>
            <a:r>
              <a:rPr lang="en-US" dirty="0" smtClean="0"/>
              <a:t> ligula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tincidunt</a:t>
            </a:r>
            <a:r>
              <a:rPr lang="en-US" dirty="0" smtClean="0"/>
              <a:t>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,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 smtClean="0"/>
              <a:t>velit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sagittis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vitae.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molestie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scelerisque</a:t>
            </a:r>
            <a:r>
              <a:rPr lang="en-US" dirty="0" smtClean="0"/>
              <a:t> </a:t>
            </a:r>
            <a:r>
              <a:rPr lang="en-US" dirty="0" err="1" smtClean="0"/>
              <a:t>arcu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. </a:t>
            </a:r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, </a:t>
            </a:r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, </a:t>
            </a:r>
            <a:r>
              <a:rPr lang="en-US" dirty="0" err="1" smtClean="0"/>
              <a:t>odio</a:t>
            </a:r>
            <a:r>
              <a:rPr lang="en-US" dirty="0" smtClean="0"/>
              <a:t> </a:t>
            </a:r>
            <a:r>
              <a:rPr lang="en-US" dirty="0" err="1" smtClean="0"/>
              <a:t>libero</a:t>
            </a:r>
            <a:r>
              <a:rPr lang="en-US" dirty="0" smtClean="0"/>
              <a:t> </a:t>
            </a:r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 smtClean="0"/>
              <a:t>nunc</a:t>
            </a:r>
            <a:r>
              <a:rPr lang="en-US" dirty="0" smtClean="0"/>
              <a:t>,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justo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neque</a:t>
            </a:r>
            <a:r>
              <a:rPr lang="en-US" dirty="0" smtClean="0"/>
              <a:t>. </a:t>
            </a:r>
            <a:r>
              <a:rPr lang="en-US" dirty="0" err="1" smtClean="0"/>
              <a:t>Donec</a:t>
            </a:r>
            <a:r>
              <a:rPr lang="en-US" dirty="0" smtClean="0"/>
              <a:t> non ante ac </a:t>
            </a:r>
            <a:r>
              <a:rPr lang="en-US" dirty="0" err="1" smtClean="0"/>
              <a:t>orci</a:t>
            </a:r>
            <a:r>
              <a:rPr lang="en-US" dirty="0" smtClean="0"/>
              <a:t> </a:t>
            </a:r>
            <a:r>
              <a:rPr lang="en-US" dirty="0" err="1" smtClean="0"/>
              <a:t>elementum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  <a:r>
              <a:rPr lang="en-US" dirty="0" err="1" smtClean="0"/>
              <a:t>Interdum</a:t>
            </a:r>
            <a:r>
              <a:rPr lang="en-US" dirty="0" smtClean="0"/>
              <a:t> et </a:t>
            </a:r>
            <a:r>
              <a:rPr lang="en-US" dirty="0" err="1" smtClean="0"/>
              <a:t>malesuada</a:t>
            </a:r>
            <a:r>
              <a:rPr lang="en-US" dirty="0" smtClean="0"/>
              <a:t> fames ac ante </a:t>
            </a:r>
            <a:r>
              <a:rPr lang="en-US" dirty="0" err="1" smtClean="0"/>
              <a:t>ipsum</a:t>
            </a:r>
            <a:r>
              <a:rPr lang="en-US" dirty="0" smtClean="0"/>
              <a:t> </a:t>
            </a:r>
            <a:r>
              <a:rPr lang="en-US" dirty="0" err="1" smtClean="0"/>
              <a:t>primis</a:t>
            </a:r>
            <a:r>
              <a:rPr lang="en-US" dirty="0" smtClean="0"/>
              <a:t> in </a:t>
            </a:r>
            <a:r>
              <a:rPr lang="en-US" dirty="0" err="1" smtClean="0"/>
              <a:t>faucibus</a:t>
            </a:r>
            <a:r>
              <a:rPr lang="en-US" dirty="0" smtClean="0"/>
              <a:t>.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 </a:t>
            </a:r>
            <a:r>
              <a:rPr lang="en-US" dirty="0" err="1" smtClean="0"/>
              <a:t>aliquet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. </a:t>
            </a:r>
            <a:r>
              <a:rPr lang="en-US" dirty="0" err="1" smtClean="0"/>
              <a:t>Suspendisse</a:t>
            </a:r>
            <a:r>
              <a:rPr lang="en-US" dirty="0" smtClean="0"/>
              <a:t> </a:t>
            </a:r>
            <a:r>
              <a:rPr lang="en-US" dirty="0" err="1" smtClean="0"/>
              <a:t>ultrices</a:t>
            </a:r>
            <a:r>
              <a:rPr lang="en-US" dirty="0" smtClean="0"/>
              <a:t> lacus id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, at </a:t>
            </a:r>
            <a:r>
              <a:rPr lang="en-US" dirty="0" err="1" smtClean="0"/>
              <a:t>porttitor</a:t>
            </a:r>
            <a:r>
              <a:rPr lang="en-US" dirty="0" smtClean="0"/>
              <a:t> </a:t>
            </a:r>
            <a:r>
              <a:rPr lang="en-US" dirty="0" err="1" smtClean="0"/>
              <a:t>metus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. </a:t>
            </a:r>
            <a:r>
              <a:rPr lang="en-US" dirty="0" err="1" smtClean="0"/>
              <a:t>Nullam</a:t>
            </a:r>
            <a:r>
              <a:rPr lang="en-US" dirty="0" smtClean="0"/>
              <a:t> dolor </a:t>
            </a:r>
            <a:r>
              <a:rPr lang="en-US" dirty="0" err="1" smtClean="0"/>
              <a:t>sapien</a:t>
            </a:r>
            <a:r>
              <a:rPr lang="en-US" dirty="0" smtClean="0"/>
              <a:t>, </a:t>
            </a:r>
            <a:r>
              <a:rPr lang="en-US" dirty="0" err="1" smtClean="0"/>
              <a:t>hendrerit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tellus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,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. </a:t>
            </a:r>
            <a:r>
              <a:rPr lang="en-US" dirty="0" err="1" smtClean="0"/>
              <a:t>Nulla</a:t>
            </a:r>
            <a:r>
              <a:rPr lang="en-US" dirty="0" smtClean="0"/>
              <a:t> a </a:t>
            </a:r>
            <a:r>
              <a:rPr lang="en-US" dirty="0" err="1" smtClean="0"/>
              <a:t>aliquam</a:t>
            </a:r>
            <a:r>
              <a:rPr lang="en-US" dirty="0" smtClean="0"/>
              <a:t> magna. </a:t>
            </a:r>
            <a:r>
              <a:rPr lang="en-US" dirty="0" err="1" smtClean="0"/>
              <a:t>Donec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in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lacinia</a:t>
            </a:r>
            <a:r>
              <a:rPr lang="en-US" dirty="0" smtClean="0"/>
              <a:t> </a:t>
            </a:r>
            <a:r>
              <a:rPr lang="en-US" dirty="0" err="1" smtClean="0"/>
              <a:t>porttitor</a:t>
            </a:r>
            <a:r>
              <a:rPr lang="en-US" dirty="0" smtClean="0"/>
              <a:t>. </a:t>
            </a:r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 smtClean="0"/>
              <a:t>sollicitudin</a:t>
            </a:r>
            <a:r>
              <a:rPr lang="en-US" dirty="0" smtClean="0"/>
              <a:t> ante id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imperdiet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vestibulum</a:t>
            </a:r>
            <a:r>
              <a:rPr lang="en-US" dirty="0" smtClean="0"/>
              <a:t> non </a:t>
            </a:r>
            <a:r>
              <a:rPr lang="en-US" dirty="0" err="1" smtClean="0"/>
              <a:t>metus</a:t>
            </a:r>
            <a:r>
              <a:rPr lang="en-US" dirty="0" smtClean="0"/>
              <a:t> vitae </a:t>
            </a:r>
            <a:r>
              <a:rPr lang="en-US" dirty="0" err="1" smtClean="0"/>
              <a:t>rutrum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varius</a:t>
            </a:r>
            <a:r>
              <a:rPr lang="en-US" dirty="0" smtClean="0"/>
              <a:t> </a:t>
            </a:r>
            <a:r>
              <a:rPr lang="en-US" dirty="0" err="1" smtClean="0"/>
              <a:t>condimentum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pharetra</a:t>
            </a:r>
            <a:r>
              <a:rPr lang="en-US" dirty="0" smtClean="0"/>
              <a:t> non.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eget</a:t>
            </a:r>
            <a:r>
              <a:rPr lang="en-US" dirty="0" smtClean="0"/>
              <a:t> </a:t>
            </a:r>
            <a:r>
              <a:rPr lang="en-US" dirty="0" err="1" smtClean="0"/>
              <a:t>blandit</a:t>
            </a:r>
            <a:r>
              <a:rPr lang="en-US" dirty="0" smtClean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160797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 with colo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38133" y="1278122"/>
            <a:ext cx="4605867" cy="30906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1278122"/>
            <a:ext cx="4741333" cy="3090677"/>
          </a:xfrm>
          <a:custGeom>
            <a:avLst/>
            <a:gdLst/>
            <a:ahLst/>
            <a:cxnLst/>
            <a:rect l="l" t="t" r="r" b="b"/>
            <a:pathLst>
              <a:path w="4741333" h="3090677">
                <a:moveTo>
                  <a:pt x="0" y="0"/>
                </a:moveTo>
                <a:lnTo>
                  <a:pt x="4538133" y="0"/>
                </a:lnTo>
                <a:lnTo>
                  <a:pt x="4538133" y="1312678"/>
                </a:lnTo>
                <a:lnTo>
                  <a:pt x="4741333" y="1515878"/>
                </a:lnTo>
                <a:lnTo>
                  <a:pt x="4538133" y="1719078"/>
                </a:lnTo>
                <a:lnTo>
                  <a:pt x="4538133" y="3090677"/>
                </a:lnTo>
                <a:lnTo>
                  <a:pt x="0" y="3090677"/>
                </a:ln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6162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5004328" y="1883258"/>
            <a:ext cx="3669772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004328" y="2302027"/>
            <a:ext cx="366977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04328" y="2601224"/>
            <a:ext cx="3669772" cy="131038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bg1">
                    <a:lumMod val="95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 </a:t>
            </a:r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viverra</a:t>
            </a:r>
            <a:r>
              <a:rPr lang="en-US" dirty="0" smtClean="0"/>
              <a:t> </a:t>
            </a:r>
            <a:r>
              <a:rPr lang="en-US" dirty="0" err="1" smtClean="0"/>
              <a:t>urna</a:t>
            </a:r>
            <a:r>
              <a:rPr lang="en-US" dirty="0" smtClean="0"/>
              <a:t>, in </a:t>
            </a:r>
            <a:r>
              <a:rPr lang="en-US" dirty="0" err="1" smtClean="0"/>
              <a:t>ultricies</a:t>
            </a:r>
            <a:r>
              <a:rPr lang="en-US" dirty="0" smtClean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373543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1638300"/>
            <a:ext cx="9144000" cy="23347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9069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270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4143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040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3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560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547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5199594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4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4719637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6" hasCustomPrompt="1"/>
          </p:nvPr>
        </p:nvSpPr>
        <p:spPr>
          <a:xfrm>
            <a:off x="4706938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7366533" y="1850900"/>
            <a:ext cx="903812" cy="8414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48" hasCustomPrompt="1"/>
          </p:nvPr>
        </p:nvSpPr>
        <p:spPr>
          <a:xfrm>
            <a:off x="6886576" y="2709420"/>
            <a:ext cx="1795461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Name</a:t>
            </a:r>
            <a:r>
              <a:rPr lang="es-ES_tradnl" dirty="0" smtClean="0"/>
              <a:t> </a:t>
            </a:r>
            <a:r>
              <a:rPr lang="es-ES_tradnl" dirty="0" err="1" smtClean="0"/>
              <a:t>here</a:t>
            </a:r>
            <a:endParaRPr lang="es-ES_tradnl" dirty="0" smtClean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49" hasCustomPrompt="1"/>
          </p:nvPr>
        </p:nvSpPr>
        <p:spPr>
          <a:xfrm>
            <a:off x="6873877" y="3094637"/>
            <a:ext cx="18081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endParaRPr lang="en-US" dirty="0" smtClean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43971" y="4463887"/>
            <a:ext cx="8230129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just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non </a:t>
            </a:r>
            <a:r>
              <a:rPr lang="en-US" dirty="0" err="1" smtClean="0"/>
              <a:t>purus</a:t>
            </a:r>
            <a:r>
              <a:rPr lang="en-US" dirty="0" smtClean="0"/>
              <a:t>. Maecenas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metus.is</a:t>
            </a:r>
            <a:r>
              <a:rPr lang="en-US" dirty="0" smtClean="0"/>
              <a:t> </a:t>
            </a:r>
            <a:r>
              <a:rPr lang="en-US" dirty="0" err="1" smtClean="0"/>
              <a:t>congue</a:t>
            </a:r>
            <a:r>
              <a:rPr lang="en-US" dirty="0" smtClean="0"/>
              <a:t> </a:t>
            </a:r>
            <a:r>
              <a:rPr lang="en-US" dirty="0" err="1" smtClean="0"/>
              <a:t>eros</a:t>
            </a:r>
            <a:r>
              <a:rPr lang="en-US" dirty="0" smtClean="0"/>
              <a:t> </a:t>
            </a:r>
            <a:r>
              <a:rPr lang="en-US" dirty="0" err="1" smtClean="0"/>
              <a:t>vel</a:t>
            </a:r>
            <a:r>
              <a:rPr lang="en-US" dirty="0" smtClean="0"/>
              <a:t> </a:t>
            </a:r>
            <a:r>
              <a:rPr lang="en-US" dirty="0" err="1" smtClean="0"/>
              <a:t>lectus</a:t>
            </a:r>
            <a:r>
              <a:rPr lang="en-US" dirty="0" smtClean="0"/>
              <a:t> semper semper. </a:t>
            </a:r>
            <a:r>
              <a:rPr lang="en-US" dirty="0" err="1" smtClean="0"/>
              <a:t>Nullam</a:t>
            </a:r>
            <a:r>
              <a:rPr lang="en-US" dirty="0" smtClean="0"/>
              <a:t> </a:t>
            </a:r>
            <a:r>
              <a:rPr lang="en-US" dirty="0" err="1" smtClean="0"/>
              <a:t>finibus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ligula </a:t>
            </a:r>
            <a:r>
              <a:rPr lang="en-US" dirty="0" err="1" smtClean="0"/>
              <a:t>vestibulum</a:t>
            </a:r>
            <a:r>
              <a:rPr lang="en-US" dirty="0" smtClean="0"/>
              <a:t>, </a:t>
            </a:r>
            <a:r>
              <a:rPr lang="en-US" dirty="0" err="1" smtClean="0"/>
              <a:t>ut</a:t>
            </a:r>
            <a:r>
              <a:rPr lang="en-US" dirty="0" smtClean="0"/>
              <a:t> semper ex </a:t>
            </a:r>
            <a:r>
              <a:rPr lang="en-US" dirty="0" err="1" smtClean="0"/>
              <a:t>suscipit</a:t>
            </a:r>
            <a:r>
              <a:rPr lang="en-US" dirty="0" smtClean="0"/>
              <a:t>. </a:t>
            </a:r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 smtClean="0"/>
              <a:t>fringilla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. </a:t>
            </a:r>
            <a:r>
              <a:rPr lang="en-US" dirty="0" err="1" smtClean="0"/>
              <a:t>Aenean</a:t>
            </a:r>
            <a:r>
              <a:rPr lang="en-US" dirty="0" smtClean="0"/>
              <a:t> </a:t>
            </a:r>
            <a:r>
              <a:rPr lang="en-US" dirty="0" err="1" smtClean="0"/>
              <a:t>accumsan</a:t>
            </a:r>
            <a:r>
              <a:rPr lang="en-US" dirty="0" smtClean="0"/>
              <a:t> </a:t>
            </a:r>
            <a:r>
              <a:rPr lang="en-US" dirty="0" err="1" smtClean="0"/>
              <a:t>malesuada</a:t>
            </a:r>
            <a:r>
              <a:rPr lang="en-US" dirty="0" smtClean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. </a:t>
            </a:r>
            <a:r>
              <a:rPr lang="en-US" dirty="0" err="1" smtClean="0"/>
              <a:t>Morbi</a:t>
            </a:r>
            <a:r>
              <a:rPr lang="en-US" dirty="0" smtClean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 dolor ante.</a:t>
            </a:r>
          </a:p>
        </p:txBody>
      </p:sp>
    </p:spTree>
    <p:extLst>
      <p:ext uri="{BB962C8B-B14F-4D97-AF65-F5344CB8AC3E}">
        <p14:creationId xmlns:p14="http://schemas.microsoft.com/office/powerpoint/2010/main" val="3634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4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1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354138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354139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28" name="Rounded Rectangle 27"/>
          <p:cNvSpPr/>
          <p:nvPr userDrawn="1"/>
        </p:nvSpPr>
        <p:spPr>
          <a:xfrm>
            <a:off x="4689476" y="14294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750332" y="14675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5591176" y="14294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5591177" y="16875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2" name="Rounded Rectangle 31"/>
          <p:cNvSpPr/>
          <p:nvPr userDrawn="1"/>
        </p:nvSpPr>
        <p:spPr>
          <a:xfrm>
            <a:off x="452438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513294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1354138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1354139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36" name="Rounded Rectangle 35"/>
          <p:cNvSpPr/>
          <p:nvPr userDrawn="1"/>
        </p:nvSpPr>
        <p:spPr>
          <a:xfrm>
            <a:off x="4689476" y="26613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50332" y="26994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5591176" y="26613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5591177" y="29194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0" name="Rounded Rectangle 39"/>
          <p:cNvSpPr/>
          <p:nvPr userDrawn="1"/>
        </p:nvSpPr>
        <p:spPr>
          <a:xfrm>
            <a:off x="452438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13294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1354138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1354139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  <p:sp>
        <p:nvSpPr>
          <p:cNvPr id="44" name="Rounded Rectangle 43"/>
          <p:cNvSpPr/>
          <p:nvPr userDrawn="1"/>
        </p:nvSpPr>
        <p:spPr>
          <a:xfrm>
            <a:off x="4689476" y="3893281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4750332" y="3931381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5591176" y="3893281"/>
            <a:ext cx="1465259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5591177" y="4151391"/>
            <a:ext cx="30908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purusaecenas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lacus </a:t>
            </a:r>
            <a:r>
              <a:rPr lang="en-US" dirty="0" err="1" smtClean="0"/>
              <a:t>nec</a:t>
            </a:r>
            <a:r>
              <a:rPr lang="en-US" dirty="0" smtClean="0"/>
              <a:t> </a:t>
            </a:r>
            <a:r>
              <a:rPr lang="en-US" dirty="0" err="1" smtClean="0"/>
              <a:t>mauris</a:t>
            </a:r>
            <a:r>
              <a:rPr lang="en-US" dirty="0" smtClean="0"/>
              <a:t>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 et in </a:t>
            </a:r>
            <a:r>
              <a:rPr lang="en-US" dirty="0" err="1" smtClean="0"/>
              <a:t>metus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647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12932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3541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24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4252385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313241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3411538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7219423" y="1365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80279" y="1403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6378576" y="2106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64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12932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13541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524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4252385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4313241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3411538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7219423" y="3270562"/>
            <a:ext cx="652462" cy="65246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7280279" y="33086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6378576" y="4011648"/>
            <a:ext cx="2303462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42697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2438" y="270483"/>
            <a:ext cx="82296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Text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2438" y="689252"/>
            <a:ext cx="82296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452438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513294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12065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24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2" name="Rounded Rectangle 71"/>
          <p:cNvSpPr/>
          <p:nvPr userDrawn="1"/>
        </p:nvSpPr>
        <p:spPr>
          <a:xfrm>
            <a:off x="3401486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462342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4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165600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5" name="Text Placeholder 2"/>
          <p:cNvSpPr>
            <a:spLocks noGrp="1"/>
          </p:cNvSpPr>
          <p:nvPr>
            <p:ph type="body" sz="quarter" idx="42" hasCustomPrompt="1"/>
          </p:nvPr>
        </p:nvSpPr>
        <p:spPr>
          <a:xfrm>
            <a:off x="3411539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76" name="Rounded Rectangle 75"/>
          <p:cNvSpPr/>
          <p:nvPr userDrawn="1"/>
        </p:nvSpPr>
        <p:spPr>
          <a:xfrm>
            <a:off x="6378577" y="15560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6439433" y="15941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78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7132638" y="1992748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79" name="Text Placeholder 2"/>
          <p:cNvSpPr>
            <a:spLocks noGrp="1"/>
          </p:cNvSpPr>
          <p:nvPr>
            <p:ph type="body" sz="quarter" idx="45" hasCustomPrompt="1"/>
          </p:nvPr>
        </p:nvSpPr>
        <p:spPr>
          <a:xfrm>
            <a:off x="6378577" y="23139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0" name="Rounded Rectangle 79"/>
          <p:cNvSpPr/>
          <p:nvPr userDrawn="1"/>
        </p:nvSpPr>
        <p:spPr>
          <a:xfrm>
            <a:off x="452438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513294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2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12065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3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524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4" name="Rounded Rectangle 83"/>
          <p:cNvSpPr/>
          <p:nvPr userDrawn="1"/>
        </p:nvSpPr>
        <p:spPr>
          <a:xfrm>
            <a:off x="3416833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3477689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86" name="Text Placeholder 7"/>
          <p:cNvSpPr>
            <a:spLocks noGrp="1"/>
          </p:cNvSpPr>
          <p:nvPr>
            <p:ph type="body" sz="quarter" idx="50" hasCustomPrompt="1"/>
          </p:nvPr>
        </p:nvSpPr>
        <p:spPr>
          <a:xfrm>
            <a:off x="4165600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87" name="Text Placeholder 2"/>
          <p:cNvSpPr>
            <a:spLocks noGrp="1"/>
          </p:cNvSpPr>
          <p:nvPr>
            <p:ph type="body" sz="quarter" idx="51" hasCustomPrompt="1"/>
          </p:nvPr>
        </p:nvSpPr>
        <p:spPr>
          <a:xfrm>
            <a:off x="3411539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88" name="Rounded Rectangle 87"/>
          <p:cNvSpPr/>
          <p:nvPr userDrawn="1"/>
        </p:nvSpPr>
        <p:spPr>
          <a:xfrm>
            <a:off x="6378576" y="3219762"/>
            <a:ext cx="652462" cy="652462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439432" y="3257862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 smtClean="0"/>
              <a:t>icon</a:t>
            </a:r>
            <a:endParaRPr lang="es-ES_tradnl" dirty="0" smtClean="0"/>
          </a:p>
        </p:txBody>
      </p:sp>
      <p:sp>
        <p:nvSpPr>
          <p:cNvPr id="90" name="Text Placeholder 7"/>
          <p:cNvSpPr>
            <a:spLocks noGrp="1"/>
          </p:cNvSpPr>
          <p:nvPr>
            <p:ph type="body" sz="quarter" idx="53" hasCustomPrompt="1"/>
          </p:nvPr>
        </p:nvSpPr>
        <p:spPr>
          <a:xfrm>
            <a:off x="7132638" y="3655172"/>
            <a:ext cx="154940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s-ES_tradnl" dirty="0" err="1" smtClean="0"/>
              <a:t>Subtitle</a:t>
            </a:r>
            <a:r>
              <a:rPr lang="es-ES_tradnl" dirty="0" smtClean="0"/>
              <a:t> </a:t>
            </a:r>
            <a:r>
              <a:rPr lang="es-ES_tradnl" dirty="0" err="1" smtClean="0"/>
              <a:t>Example</a:t>
            </a:r>
            <a:endParaRPr lang="es-ES_tradnl" dirty="0" smtClean="0"/>
          </a:p>
        </p:txBody>
      </p:sp>
      <p:sp>
        <p:nvSpPr>
          <p:cNvPr id="91" name="Text Placeholder 2"/>
          <p:cNvSpPr>
            <a:spLocks noGrp="1"/>
          </p:cNvSpPr>
          <p:nvPr>
            <p:ph type="body" sz="quarter" idx="54" hasCustomPrompt="1"/>
          </p:nvPr>
        </p:nvSpPr>
        <p:spPr>
          <a:xfrm>
            <a:off x="6378577" y="3977658"/>
            <a:ext cx="2303461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30000"/>
              </a:lnSpc>
              <a:buNone/>
              <a:defRPr sz="9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. </a:t>
            </a:r>
            <a:r>
              <a:rPr lang="en-US" dirty="0" err="1" smtClean="0"/>
              <a:t>Fusce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tortor</a:t>
            </a:r>
            <a:r>
              <a:rPr lang="en-US" dirty="0" smtClean="0"/>
              <a:t>, </a:t>
            </a:r>
            <a:r>
              <a:rPr lang="en-US" dirty="0" err="1" smtClean="0"/>
              <a:t>mattis</a:t>
            </a:r>
            <a:r>
              <a:rPr lang="en-US" dirty="0" smtClean="0"/>
              <a:t>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dapibus</a:t>
            </a:r>
            <a:r>
              <a:rPr lang="en-US" dirty="0" smtClean="0"/>
              <a:t> vitae, </a:t>
            </a:r>
            <a:r>
              <a:rPr lang="en-US" dirty="0" err="1" smtClean="0"/>
              <a:t>euismod</a:t>
            </a:r>
            <a:r>
              <a:rPr lang="en-US" dirty="0" smtClean="0"/>
              <a:t>  </a:t>
            </a:r>
            <a:r>
              <a:rPr lang="en-US" dirty="0" err="1" smtClean="0"/>
              <a:t>purusaece</a:t>
            </a:r>
            <a:r>
              <a:rPr lang="en-US" dirty="0" smtClean="0"/>
              <a:t>.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5" hasCustomPrompt="1"/>
          </p:nvPr>
        </p:nvSpPr>
        <p:spPr>
          <a:xfrm>
            <a:off x="12065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56" hasCustomPrompt="1"/>
          </p:nvPr>
        </p:nvSpPr>
        <p:spPr>
          <a:xfrm>
            <a:off x="4165600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57" hasCustomPrompt="1"/>
          </p:nvPr>
        </p:nvSpPr>
        <p:spPr>
          <a:xfrm>
            <a:off x="7132638" y="1559845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58" hasCustomPrompt="1"/>
          </p:nvPr>
        </p:nvSpPr>
        <p:spPr>
          <a:xfrm>
            <a:off x="12065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4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59" hasCustomPrompt="1"/>
          </p:nvPr>
        </p:nvSpPr>
        <p:spPr>
          <a:xfrm>
            <a:off x="4165600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60" hasCustomPrompt="1"/>
          </p:nvPr>
        </p:nvSpPr>
        <p:spPr>
          <a:xfrm>
            <a:off x="7132638" y="3219762"/>
            <a:ext cx="154940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smtClean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2498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8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3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2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6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3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4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4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4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4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4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4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4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0" animBg="1"/>
      <p:bldP spid="1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/>
      <p:bldP spid="73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/>
      <p:bldP spid="7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7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  <p:bldP spid="85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8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8680453" y="270483"/>
            <a:ext cx="274638" cy="237193"/>
          </a:xfrm>
          <a:prstGeom prst="roundRect">
            <a:avLst>
              <a:gd name="adj" fmla="val 2173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5057" tIns="47529" rIns="95057" bIns="47529" rtlCol="0" anchor="ctr"/>
          <a:lstStyle/>
          <a:p>
            <a:pPr algn="ctr"/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 flipH="1">
            <a:off x="8744211" y="263429"/>
            <a:ext cx="145790" cy="244248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rmAutofit/>
          </a:bodyPr>
          <a:lstStyle/>
          <a:p>
            <a:pPr algn="ctr">
              <a:lnSpc>
                <a:spcPct val="100000"/>
              </a:lnSpc>
            </a:pPr>
            <a:fld id="{FCEE2C88-6C8F-484D-AF69-578F576B1F44}" type="slidenum">
              <a:rPr lang="en-US" sz="900" smtClean="0">
                <a:solidFill>
                  <a:schemeClr val="bg1"/>
                </a:solidFill>
                <a:latin typeface="Arial"/>
                <a:cs typeface="Arial"/>
              </a:rPr>
              <a:pPr algn="ctr">
                <a:lnSpc>
                  <a:spcPct val="100000"/>
                </a:lnSpc>
              </a:pPr>
              <a:t>‹#›</a:t>
            </a:fld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0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8" r:id="rId11"/>
    <p:sldLayoutId id="2147483709" r:id="rId12"/>
    <p:sldLayoutId id="2147483717" r:id="rId13"/>
    <p:sldLayoutId id="2147483683" r:id="rId14"/>
    <p:sldLayoutId id="2147483691" r:id="rId15"/>
    <p:sldLayoutId id="2147483692" r:id="rId16"/>
    <p:sldLayoutId id="2147483693" r:id="rId17"/>
    <p:sldLayoutId id="2147483694" r:id="rId18"/>
    <p:sldLayoutId id="2147483671" r:id="rId19"/>
    <p:sldLayoutId id="2147483701" r:id="rId20"/>
    <p:sldLayoutId id="2147483714" r:id="rId21"/>
    <p:sldLayoutId id="2147483715" r:id="rId22"/>
    <p:sldLayoutId id="2147483722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07" r:id="rId30"/>
    <p:sldLayoutId id="2147483702" r:id="rId31"/>
    <p:sldLayoutId id="2147483718" r:id="rId32"/>
    <p:sldLayoutId id="2147483703" r:id="rId33"/>
    <p:sldLayoutId id="2147483704" r:id="rId34"/>
    <p:sldLayoutId id="2147483705" r:id="rId35"/>
    <p:sldLayoutId id="2147483716" r:id="rId36"/>
    <p:sldLayoutId id="2147483719" r:id="rId37"/>
    <p:sldLayoutId id="2147483713" r:id="rId38"/>
    <p:sldLayoutId id="2147483712" r:id="rId39"/>
    <p:sldLayoutId id="2147483706" r:id="rId40"/>
    <p:sldLayoutId id="2147483710" r:id="rId41"/>
    <p:sldLayoutId id="2147483711" r:id="rId42"/>
    <p:sldLayoutId id="2147483720" r:id="rId43"/>
    <p:sldLayoutId id="2147483721" r:id="rId44"/>
    <p:sldLayoutId id="2147483723" r:id="rId45"/>
    <p:sldLayoutId id="2147483724" r:id="rId46"/>
    <p:sldLayoutId id="2147483686" r:id="rId47"/>
    <p:sldLayoutId id="2147483684" r:id="rId48"/>
    <p:sldLayoutId id="2147483685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hf hdr="0" ftr="0" dt="0"/>
  <p:txStyles>
    <p:titleStyle>
      <a:lvl1pPr algn="ctr" defTabSz="405037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3777" indent="-303777" algn="l" defTabSz="405037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184" indent="-253147" algn="l" defTabSz="405037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12591" indent="-202518" algn="l" defTabSz="40503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17626" indent="-202518" algn="l" defTabSz="405037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662" indent="-202518" algn="l" defTabSz="405037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27698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32735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37771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42807" indent="-202518" algn="l" defTabSz="405037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37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7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510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144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5180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0216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53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40289" algn="l" defTabSz="405037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0" Type="http://schemas.openxmlformats.org/officeDocument/2006/relationships/chart" Target="../charts/chart13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Ultimate </a:t>
            </a:r>
            <a:r>
              <a:rPr lang="en-US" dirty="0" err="1" smtClean="0"/>
              <a:t>Powerpoint</a:t>
            </a:r>
            <a:r>
              <a:rPr lang="en-US" dirty="0" smtClean="0"/>
              <a:t> Presentation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 smtClean="0"/>
              <a:t>tristique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 rot="9340997">
            <a:off x="928765" y="4325423"/>
            <a:ext cx="3519006" cy="115103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4199466 w 4199466"/>
              <a:gd name="connsiteY0" fmla="*/ 243473 h 1115335"/>
              <a:gd name="connsiteX1" fmla="*/ 2099733 w 4199466"/>
              <a:gd name="connsiteY1" fmla="*/ 599074 h 1115335"/>
              <a:gd name="connsiteX2" fmla="*/ 2641098 w 4199466"/>
              <a:gd name="connsiteY2" fmla="*/ 1115187 h 1115335"/>
              <a:gd name="connsiteX3" fmla="*/ 3183466 w 4199466"/>
              <a:gd name="connsiteY3" fmla="*/ 649873 h 1115335"/>
              <a:gd name="connsiteX4" fmla="*/ 0 w 4199466"/>
              <a:gd name="connsiteY4" fmla="*/ 412806 h 1115335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  <a:gd name="connsiteX0" fmla="*/ 4199466 w 4199466"/>
              <a:gd name="connsiteY0" fmla="*/ 279036 h 1151030"/>
              <a:gd name="connsiteX1" fmla="*/ 2099733 w 4199466"/>
              <a:gd name="connsiteY1" fmla="*/ 634637 h 1151030"/>
              <a:gd name="connsiteX2" fmla="*/ 2641098 w 4199466"/>
              <a:gd name="connsiteY2" fmla="*/ 1150750 h 1151030"/>
              <a:gd name="connsiteX3" fmla="*/ 3183466 w 4199466"/>
              <a:gd name="connsiteY3" fmla="*/ 685436 h 1151030"/>
              <a:gd name="connsiteX4" fmla="*/ 0 w 4199466"/>
              <a:gd name="connsiteY4" fmla="*/ 448369 h 115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9466" h="1151030">
                <a:moveTo>
                  <a:pt x="4199466" y="279036"/>
                </a:moveTo>
                <a:cubicBezTo>
                  <a:pt x="3241321" y="239525"/>
                  <a:pt x="2236563" y="182670"/>
                  <a:pt x="2099733" y="634637"/>
                </a:cubicBezTo>
                <a:cubicBezTo>
                  <a:pt x="1962903" y="1086604"/>
                  <a:pt x="2460476" y="1142284"/>
                  <a:pt x="2641098" y="1150750"/>
                </a:cubicBezTo>
                <a:cubicBezTo>
                  <a:pt x="2821720" y="1159216"/>
                  <a:pt x="3197646" y="975667"/>
                  <a:pt x="3183466" y="685436"/>
                </a:cubicBezTo>
                <a:cubicBezTo>
                  <a:pt x="3169286" y="395205"/>
                  <a:pt x="2111021" y="-553521"/>
                  <a:pt x="0" y="4483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9"/>
          <p:cNvSpPr/>
          <p:nvPr/>
        </p:nvSpPr>
        <p:spPr>
          <a:xfrm rot="2110876">
            <a:off x="4321984" y="4061409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Meet our office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American Headquarters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metus.is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New York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9674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Services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we do for our clients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smtClean="0"/>
              <a:t>Project Launch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 smtClean="0"/>
              <a:t>semperras</a:t>
            </a:r>
            <a:r>
              <a:rPr lang="en-US" dirty="0" smtClean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76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First Idea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24344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Iconic </a:t>
            </a:r>
            <a:r>
              <a:rPr lang="en-US" dirty="0" smtClean="0"/>
              <a:t>list 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Iconic list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cipit</a:t>
            </a:r>
            <a:r>
              <a:rPr lang="en-US" dirty="0" smtClean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Project Launch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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Mail Marketing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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</p:spTree>
    <p:extLst>
      <p:ext uri="{BB962C8B-B14F-4D97-AF65-F5344CB8AC3E}">
        <p14:creationId xmlns:p14="http://schemas.microsoft.com/office/powerpoint/2010/main" val="8951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Iconic </a:t>
            </a:r>
            <a:r>
              <a:rPr lang="en-US" dirty="0" smtClean="0"/>
              <a:t>list two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Iconic list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perras</a:t>
            </a:r>
            <a:r>
              <a:rPr lang="en-US" dirty="0" smtClean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dirty="0" err="1" smtClean="0"/>
              <a:t>umsan</a:t>
            </a:r>
            <a:r>
              <a:rPr lang="en-US" dirty="0" smtClean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orbi</a:t>
            </a:r>
            <a:r>
              <a:rPr lang="en-US" dirty="0" smtClean="0"/>
              <a:t> sit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Project Launch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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Mail Marketing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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</p:spTree>
    <p:extLst>
      <p:ext uri="{BB962C8B-B14F-4D97-AF65-F5344CB8AC3E}">
        <p14:creationId xmlns:p14="http://schemas.microsoft.com/office/powerpoint/2010/main" val="4972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Iconic list three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Iconic list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perras</a:t>
            </a:r>
            <a:r>
              <a:rPr lang="en-US" dirty="0" smtClean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 smtClean="0"/>
              <a:t>acc</a:t>
            </a:r>
            <a:r>
              <a:rPr lang="en-US" dirty="0" smtClean="0"/>
              <a:t> </a:t>
            </a:r>
            <a:r>
              <a:rPr lang="en-US" dirty="0" err="1" smtClean="0"/>
              <a:t>umsan</a:t>
            </a:r>
            <a:r>
              <a:rPr lang="en-US" dirty="0" smtClean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 smtClean="0"/>
              <a:t>hendrerit</a:t>
            </a:r>
            <a:r>
              <a:rPr lang="en-US" dirty="0" smtClean="0"/>
              <a:t> </a:t>
            </a:r>
            <a:r>
              <a:rPr lang="en-US" dirty="0" err="1" smtClean="0"/>
              <a:t>orbi</a:t>
            </a:r>
            <a:r>
              <a:rPr lang="en-US" dirty="0" smtClean="0"/>
              <a:t> sit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Project Launch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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Cloud Service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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Mail Marketing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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orbi</a:t>
            </a:r>
            <a:r>
              <a:rPr lang="en-US" dirty="0"/>
              <a:t> sit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25%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35%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50%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smtClean="0"/>
              <a:t>33%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 smtClean="0"/>
              <a:t>90%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 smtClean="0"/>
              <a:t>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3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6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Iconic list </a:t>
            </a:r>
            <a:r>
              <a:rPr lang="en-US" dirty="0" smtClean="0"/>
              <a:t>four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Iconic list example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Service Example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</a:t>
            </a:r>
            <a:endParaRPr lang="en-US" dirty="0"/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Service Example</a:t>
            </a:r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77" name="Text Placeholder 76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</a:t>
            </a:r>
            <a:endParaRPr lang="en-US" dirty="0"/>
          </a:p>
        </p:txBody>
      </p:sp>
      <p:sp>
        <p:nvSpPr>
          <p:cNvPr id="78" name="Text Placeholder 77"/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Service Example</a:t>
            </a:r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80" name="Text Placeholder 79"/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US" dirty="0" smtClean="0"/>
              <a:t>Project Launch</a:t>
            </a:r>
            <a:endParaRPr lang="en-US" dirty="0"/>
          </a:p>
        </p:txBody>
      </p:sp>
      <p:sp>
        <p:nvSpPr>
          <p:cNvPr id="81" name="Text Placeholder 80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Title example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3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Mision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25320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Process by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 smtClean="0"/>
              <a:t>malesua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>
                <a:latin typeface="Lato Light"/>
                <a:cs typeface="Lato Light"/>
              </a:rPr>
              <a:t>First Project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Project subtitle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</a:t>
            </a:r>
            <a:r>
              <a:rPr lang="en-US" dirty="0"/>
              <a:t>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smtClean="0">
                <a:latin typeface="Lato Light"/>
                <a:cs typeface="Lato Light"/>
              </a:rPr>
              <a:t>Second Project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Project 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</a:t>
            </a:r>
            <a:r>
              <a:rPr lang="en-US" dirty="0"/>
              <a:t>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>
                <a:latin typeface="Lato Light"/>
                <a:cs typeface="Lato Light"/>
              </a:rPr>
              <a:t>Third Project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Project subtitle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</a:t>
            </a:r>
            <a:r>
              <a:rPr lang="en-US" dirty="0" err="1"/>
              <a:t>umsan</a:t>
            </a:r>
            <a:r>
              <a:rPr lang="en-US" dirty="0"/>
              <a:t> </a:t>
            </a:r>
            <a:r>
              <a:rPr lang="en-US" dirty="0" err="1"/>
              <a:t>malesua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smtClean="0">
                <a:latin typeface="Lato Light"/>
                <a:cs typeface="Lato Light"/>
              </a:rPr>
              <a:t>Fourth Project</a:t>
            </a:r>
            <a:endParaRPr lang="en-US">
              <a:latin typeface="Lato Light"/>
              <a:cs typeface="Lato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Project 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 smtClean="0"/>
              <a:t>Process steeps description:</a:t>
            </a:r>
            <a:endParaRPr lang="en-US" dirty="0"/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2636709586"/>
              </p:ext>
            </p:extLst>
          </p:nvPr>
        </p:nvGraphicFramePr>
        <p:xfrm>
          <a:off x="452438" y="1066800"/>
          <a:ext cx="8065030" cy="1693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Placeholder 6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Circle modern chart</a:t>
            </a:r>
            <a:endParaRPr lang="en-US" dirty="0"/>
          </a:p>
        </p:txBody>
      </p:sp>
      <p:sp>
        <p:nvSpPr>
          <p:cNvPr id="63" name="Text Placeholder 6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66" name="Text Placeholder 6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Good bye old, welcome new.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New project brief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Oval 9"/>
          <p:cNvSpPr/>
          <p:nvPr/>
        </p:nvSpPr>
        <p:spPr>
          <a:xfrm>
            <a:off x="4714813" y="1680354"/>
            <a:ext cx="3001999" cy="3001997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0"/>
          <p:cNvSpPr/>
          <p:nvPr/>
        </p:nvSpPr>
        <p:spPr>
          <a:xfrm>
            <a:off x="5079593" y="2045135"/>
            <a:ext cx="2272439" cy="2272439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Oval 11"/>
          <p:cNvSpPr/>
          <p:nvPr/>
        </p:nvSpPr>
        <p:spPr>
          <a:xfrm>
            <a:off x="5445684" y="2411225"/>
            <a:ext cx="1540259" cy="1540259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3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Oval 12"/>
          <p:cNvSpPr/>
          <p:nvPr/>
        </p:nvSpPr>
        <p:spPr>
          <a:xfrm>
            <a:off x="4350970" y="1316512"/>
            <a:ext cx="3729685" cy="3729685"/>
          </a:xfrm>
          <a:prstGeom prst="ellipse">
            <a:avLst/>
          </a:prstGeom>
          <a:ln w="381000" cap="rnd" cmpd="sng">
            <a:solidFill>
              <a:schemeClr val="bg1">
                <a:lumMod val="75000"/>
                <a:alpha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Arc 13"/>
          <p:cNvSpPr/>
          <p:nvPr/>
        </p:nvSpPr>
        <p:spPr>
          <a:xfrm>
            <a:off x="5445684" y="2411225"/>
            <a:ext cx="1540259" cy="1540259"/>
          </a:xfrm>
          <a:prstGeom prst="arc">
            <a:avLst>
              <a:gd name="adj1" fmla="val 16200000"/>
              <a:gd name="adj2" fmla="val 5789197"/>
            </a:avLst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Arc 14"/>
          <p:cNvSpPr/>
          <p:nvPr/>
        </p:nvSpPr>
        <p:spPr>
          <a:xfrm>
            <a:off x="5079593" y="2045135"/>
            <a:ext cx="2272439" cy="2272439"/>
          </a:xfrm>
          <a:prstGeom prst="arc">
            <a:avLst>
              <a:gd name="adj1" fmla="val 16200000"/>
              <a:gd name="adj2" fmla="val 7857686"/>
            </a:avLst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6" name="Arc 15"/>
          <p:cNvSpPr/>
          <p:nvPr/>
        </p:nvSpPr>
        <p:spPr>
          <a:xfrm>
            <a:off x="4714813" y="1680354"/>
            <a:ext cx="3001999" cy="3001997"/>
          </a:xfrm>
          <a:prstGeom prst="arc">
            <a:avLst>
              <a:gd name="adj1" fmla="val 16200000"/>
              <a:gd name="adj2" fmla="val 9458891"/>
            </a:avLst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Arc 16"/>
          <p:cNvSpPr/>
          <p:nvPr/>
        </p:nvSpPr>
        <p:spPr>
          <a:xfrm>
            <a:off x="4350970" y="1316512"/>
            <a:ext cx="3729685" cy="3729685"/>
          </a:xfrm>
          <a:prstGeom prst="arc">
            <a:avLst>
              <a:gd name="adj1" fmla="val 16200000"/>
              <a:gd name="adj2" fmla="val 10498136"/>
            </a:avLst>
          </a:prstGeom>
          <a:ln w="381000" cap="rnd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2" name="Rectangle 21"/>
          <p:cNvSpPr/>
          <p:nvPr/>
        </p:nvSpPr>
        <p:spPr>
          <a:xfrm>
            <a:off x="6097687" y="1160764"/>
            <a:ext cx="325730" cy="315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 smtClean="0">
                <a:solidFill>
                  <a:srgbClr val="FFFFFF"/>
                </a:solidFill>
                <a:latin typeface="Lato Regular"/>
                <a:cs typeface="Lato Regular"/>
              </a:rPr>
              <a:t>A</a:t>
            </a:r>
            <a:endParaRPr lang="en-US" sz="16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7687" y="1522362"/>
            <a:ext cx="325730" cy="315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 smtClean="0">
                <a:solidFill>
                  <a:srgbClr val="FFFFFF"/>
                </a:solidFill>
                <a:latin typeface="Lato Regular"/>
                <a:cs typeface="Lato Regular"/>
              </a:rPr>
              <a:t>B</a:t>
            </a:r>
            <a:endParaRPr lang="en-US" sz="16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097687" y="1888075"/>
            <a:ext cx="325730" cy="315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 smtClean="0">
                <a:solidFill>
                  <a:srgbClr val="FFFFFF"/>
                </a:solidFill>
                <a:latin typeface="Lato Regular"/>
                <a:cs typeface="Lato Regular"/>
              </a:rPr>
              <a:t>C</a:t>
            </a:r>
            <a:endParaRPr lang="en-US" sz="16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7687" y="2253233"/>
            <a:ext cx="340708" cy="315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9000"/>
              </a:lnSpc>
            </a:pPr>
            <a:r>
              <a:rPr lang="en-US" sz="1600" dirty="0" smtClean="0">
                <a:solidFill>
                  <a:srgbClr val="FFFFFF"/>
                </a:solidFill>
                <a:latin typeface="Lato Regular"/>
                <a:cs typeface="Lato Regular"/>
              </a:rPr>
              <a:t>D</a:t>
            </a:r>
            <a:endParaRPr lang="en-US" sz="1600" dirty="0">
              <a:solidFill>
                <a:srgbClr val="FFFFFF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674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8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4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5" name="Freeform 4"/>
          <p:cNvSpPr/>
          <p:nvPr/>
        </p:nvSpPr>
        <p:spPr>
          <a:xfrm rot="19844272">
            <a:off x="4929773" y="1746456"/>
            <a:ext cx="4951588" cy="2398829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9"/>
          <p:cNvSpPr/>
          <p:nvPr/>
        </p:nvSpPr>
        <p:spPr>
          <a:xfrm rot="12614151">
            <a:off x="4772956" y="3486878"/>
            <a:ext cx="190172" cy="257484"/>
          </a:xfrm>
          <a:custGeom>
            <a:avLst/>
            <a:gdLst/>
            <a:ahLst/>
            <a:cxnLst/>
            <a:rect l="l" t="t" r="r" b="b"/>
            <a:pathLst>
              <a:path w="696359" h="1149768">
                <a:moveTo>
                  <a:pt x="355075" y="0"/>
                </a:moveTo>
                <a:lnTo>
                  <a:pt x="696359" y="1105109"/>
                </a:lnTo>
                <a:lnTo>
                  <a:pt x="372008" y="801168"/>
                </a:lnTo>
                <a:lnTo>
                  <a:pt x="0" y="114976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Little idea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5" name="Rectangle 4"/>
          <p:cNvSpPr/>
          <p:nvPr/>
        </p:nvSpPr>
        <p:spPr>
          <a:xfrm rot="1609055">
            <a:off x="4105861" y="147165"/>
            <a:ext cx="23391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</a:t>
            </a:r>
            <a:endParaRPr lang="en-US" sz="18000" dirty="0"/>
          </a:p>
        </p:txBody>
      </p:sp>
      <p:sp>
        <p:nvSpPr>
          <p:cNvPr id="6" name="Freeform 5"/>
          <p:cNvSpPr/>
          <p:nvPr/>
        </p:nvSpPr>
        <p:spPr>
          <a:xfrm rot="20206163">
            <a:off x="-129376" y="2547835"/>
            <a:ext cx="5050609" cy="1394190"/>
          </a:xfrm>
          <a:custGeom>
            <a:avLst/>
            <a:gdLst>
              <a:gd name="connsiteX0" fmla="*/ 4436533 w 4436533"/>
              <a:gd name="connsiteY0" fmla="*/ 164697 h 1756908"/>
              <a:gd name="connsiteX1" fmla="*/ 2302933 w 4436533"/>
              <a:gd name="connsiteY1" fmla="*/ 350964 h 1756908"/>
              <a:gd name="connsiteX2" fmla="*/ 3132667 w 4436533"/>
              <a:gd name="connsiteY2" fmla="*/ 1756430 h 1756908"/>
              <a:gd name="connsiteX3" fmla="*/ 3623733 w 4436533"/>
              <a:gd name="connsiteY3" fmla="*/ 503364 h 1756908"/>
              <a:gd name="connsiteX4" fmla="*/ 1405467 w 4436533"/>
              <a:gd name="connsiteY4" fmla="*/ 46164 h 1756908"/>
              <a:gd name="connsiteX5" fmla="*/ 0 w 4436533"/>
              <a:gd name="connsiteY5" fmla="*/ 1536297 h 1756908"/>
              <a:gd name="connsiteX0" fmla="*/ 4436533 w 4436533"/>
              <a:gd name="connsiteY0" fmla="*/ 260722 h 1853405"/>
              <a:gd name="connsiteX1" fmla="*/ 2302933 w 4436533"/>
              <a:gd name="connsiteY1" fmla="*/ 446989 h 1853405"/>
              <a:gd name="connsiteX2" fmla="*/ 3132667 w 4436533"/>
              <a:gd name="connsiteY2" fmla="*/ 1852455 h 1853405"/>
              <a:gd name="connsiteX3" fmla="*/ 3623733 w 4436533"/>
              <a:gd name="connsiteY3" fmla="*/ 599389 h 1853405"/>
              <a:gd name="connsiteX4" fmla="*/ 1405467 w 4436533"/>
              <a:gd name="connsiteY4" fmla="*/ 142189 h 1853405"/>
              <a:gd name="connsiteX5" fmla="*/ 0 w 4436533"/>
              <a:gd name="connsiteY5" fmla="*/ 1632322 h 1853405"/>
              <a:gd name="connsiteX0" fmla="*/ 4436533 w 4436533"/>
              <a:gd name="connsiteY0" fmla="*/ 260722 h 1852567"/>
              <a:gd name="connsiteX1" fmla="*/ 2302933 w 4436533"/>
              <a:gd name="connsiteY1" fmla="*/ 446989 h 1852567"/>
              <a:gd name="connsiteX2" fmla="*/ 3132667 w 4436533"/>
              <a:gd name="connsiteY2" fmla="*/ 1852455 h 1852567"/>
              <a:gd name="connsiteX3" fmla="*/ 3623733 w 4436533"/>
              <a:gd name="connsiteY3" fmla="*/ 599389 h 1852567"/>
              <a:gd name="connsiteX4" fmla="*/ 1405467 w 4436533"/>
              <a:gd name="connsiteY4" fmla="*/ 142189 h 1852567"/>
              <a:gd name="connsiteX5" fmla="*/ 0 w 4436533"/>
              <a:gd name="connsiteY5" fmla="*/ 1632322 h 1852567"/>
              <a:gd name="connsiteX0" fmla="*/ 4436533 w 4436533"/>
              <a:gd name="connsiteY0" fmla="*/ 260722 h 1852461"/>
              <a:gd name="connsiteX1" fmla="*/ 2540000 w 4436533"/>
              <a:gd name="connsiteY1" fmla="*/ 616323 h 1852461"/>
              <a:gd name="connsiteX2" fmla="*/ 3132667 w 4436533"/>
              <a:gd name="connsiteY2" fmla="*/ 1852455 h 1852461"/>
              <a:gd name="connsiteX3" fmla="*/ 3623733 w 4436533"/>
              <a:gd name="connsiteY3" fmla="*/ 599389 h 1852461"/>
              <a:gd name="connsiteX4" fmla="*/ 1405467 w 4436533"/>
              <a:gd name="connsiteY4" fmla="*/ 142189 h 1852461"/>
              <a:gd name="connsiteX5" fmla="*/ 0 w 4436533"/>
              <a:gd name="connsiteY5" fmla="*/ 1632322 h 1852461"/>
              <a:gd name="connsiteX0" fmla="*/ 4436533 w 4436533"/>
              <a:gd name="connsiteY0" fmla="*/ 260722 h 1852464"/>
              <a:gd name="connsiteX1" fmla="*/ 2540000 w 4436533"/>
              <a:gd name="connsiteY1" fmla="*/ 616323 h 1852464"/>
              <a:gd name="connsiteX2" fmla="*/ 3132667 w 4436533"/>
              <a:gd name="connsiteY2" fmla="*/ 1852455 h 1852464"/>
              <a:gd name="connsiteX3" fmla="*/ 3623733 w 4436533"/>
              <a:gd name="connsiteY3" fmla="*/ 599389 h 1852464"/>
              <a:gd name="connsiteX4" fmla="*/ 1405467 w 4436533"/>
              <a:gd name="connsiteY4" fmla="*/ 142189 h 1852464"/>
              <a:gd name="connsiteX5" fmla="*/ 0 w 4436533"/>
              <a:gd name="connsiteY5" fmla="*/ 1632322 h 185246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4436533 w 4436533"/>
              <a:gd name="connsiteY0" fmla="*/ 160324 h 1531924"/>
              <a:gd name="connsiteX1" fmla="*/ 2540000 w 4436533"/>
              <a:gd name="connsiteY1" fmla="*/ 515925 h 1531924"/>
              <a:gd name="connsiteX2" fmla="*/ 2997200 w 4436533"/>
              <a:gd name="connsiteY2" fmla="*/ 1413391 h 1531924"/>
              <a:gd name="connsiteX3" fmla="*/ 3623733 w 4436533"/>
              <a:gd name="connsiteY3" fmla="*/ 498991 h 1531924"/>
              <a:gd name="connsiteX4" fmla="*/ 1405467 w 4436533"/>
              <a:gd name="connsiteY4" fmla="*/ 41791 h 1531924"/>
              <a:gd name="connsiteX5" fmla="*/ 0 w 4436533"/>
              <a:gd name="connsiteY5" fmla="*/ 1531924 h 1531924"/>
              <a:gd name="connsiteX0" fmla="*/ 3031066 w 3031066"/>
              <a:gd name="connsiteY0" fmla="*/ 160324 h 1419470"/>
              <a:gd name="connsiteX1" fmla="*/ 1134533 w 3031066"/>
              <a:gd name="connsiteY1" fmla="*/ 515925 h 1419470"/>
              <a:gd name="connsiteX2" fmla="*/ 1591733 w 3031066"/>
              <a:gd name="connsiteY2" fmla="*/ 1413391 h 1419470"/>
              <a:gd name="connsiteX3" fmla="*/ 2218266 w 3031066"/>
              <a:gd name="connsiteY3" fmla="*/ 498991 h 1419470"/>
              <a:gd name="connsiteX4" fmla="*/ 0 w 3031066"/>
              <a:gd name="connsiteY4" fmla="*/ 41791 h 1419470"/>
              <a:gd name="connsiteX0" fmla="*/ 4199466 w 4199466"/>
              <a:gd name="connsiteY0" fmla="*/ 5331 h 1264150"/>
              <a:gd name="connsiteX1" fmla="*/ 2302933 w 4199466"/>
              <a:gd name="connsiteY1" fmla="*/ 360932 h 1264150"/>
              <a:gd name="connsiteX2" fmla="*/ 2760133 w 4199466"/>
              <a:gd name="connsiteY2" fmla="*/ 1258398 h 1264150"/>
              <a:gd name="connsiteX3" fmla="*/ 3386666 w 4199466"/>
              <a:gd name="connsiteY3" fmla="*/ 343998 h 1264150"/>
              <a:gd name="connsiteX4" fmla="*/ 0 w 4199466"/>
              <a:gd name="connsiteY4" fmla="*/ 174664 h 1264150"/>
              <a:gd name="connsiteX0" fmla="*/ 4199466 w 4199466"/>
              <a:gd name="connsiteY0" fmla="*/ 272347 h 1531166"/>
              <a:gd name="connsiteX1" fmla="*/ 2302933 w 4199466"/>
              <a:gd name="connsiteY1" fmla="*/ 627948 h 1531166"/>
              <a:gd name="connsiteX2" fmla="*/ 2760133 w 4199466"/>
              <a:gd name="connsiteY2" fmla="*/ 1525414 h 1531166"/>
              <a:gd name="connsiteX3" fmla="*/ 3386666 w 4199466"/>
              <a:gd name="connsiteY3" fmla="*/ 611014 h 1531166"/>
              <a:gd name="connsiteX4" fmla="*/ 0 w 4199466"/>
              <a:gd name="connsiteY4" fmla="*/ 441680 h 1531166"/>
              <a:gd name="connsiteX0" fmla="*/ 4199466 w 4199466"/>
              <a:gd name="connsiteY0" fmla="*/ 340911 h 1602433"/>
              <a:gd name="connsiteX1" fmla="*/ 2302933 w 4199466"/>
              <a:gd name="connsiteY1" fmla="*/ 696512 h 1602433"/>
              <a:gd name="connsiteX2" fmla="*/ 2760133 w 4199466"/>
              <a:gd name="connsiteY2" fmla="*/ 1593978 h 1602433"/>
              <a:gd name="connsiteX3" fmla="*/ 3386666 w 4199466"/>
              <a:gd name="connsiteY3" fmla="*/ 679578 h 1602433"/>
              <a:gd name="connsiteX4" fmla="*/ 0 w 4199466"/>
              <a:gd name="connsiteY4" fmla="*/ 510244 h 1602433"/>
              <a:gd name="connsiteX0" fmla="*/ 4199466 w 4199466"/>
              <a:gd name="connsiteY0" fmla="*/ 320417 h 1573620"/>
              <a:gd name="connsiteX1" fmla="*/ 2302933 w 4199466"/>
              <a:gd name="connsiteY1" fmla="*/ 676018 h 1573620"/>
              <a:gd name="connsiteX2" fmla="*/ 2760133 w 4199466"/>
              <a:gd name="connsiteY2" fmla="*/ 1573484 h 1573620"/>
              <a:gd name="connsiteX3" fmla="*/ 3183466 w 4199466"/>
              <a:gd name="connsiteY3" fmla="*/ 726817 h 1573620"/>
              <a:gd name="connsiteX4" fmla="*/ 0 w 4199466"/>
              <a:gd name="connsiteY4" fmla="*/ 489750 h 1573620"/>
              <a:gd name="connsiteX0" fmla="*/ 4199466 w 4199466"/>
              <a:gd name="connsiteY0" fmla="*/ 320417 h 1573493"/>
              <a:gd name="connsiteX1" fmla="*/ 2048933 w 4199466"/>
              <a:gd name="connsiteY1" fmla="*/ 743751 h 1573493"/>
              <a:gd name="connsiteX2" fmla="*/ 2760133 w 4199466"/>
              <a:gd name="connsiteY2" fmla="*/ 1573484 h 1573493"/>
              <a:gd name="connsiteX3" fmla="*/ 3183466 w 4199466"/>
              <a:gd name="connsiteY3" fmla="*/ 726817 h 1573493"/>
              <a:gd name="connsiteX4" fmla="*/ 0 w 4199466"/>
              <a:gd name="connsiteY4" fmla="*/ 489750 h 1573493"/>
              <a:gd name="connsiteX0" fmla="*/ 4199466 w 4199466"/>
              <a:gd name="connsiteY0" fmla="*/ 320417 h 1573522"/>
              <a:gd name="connsiteX1" fmla="*/ 2048933 w 4199466"/>
              <a:gd name="connsiteY1" fmla="*/ 743751 h 1573522"/>
              <a:gd name="connsiteX2" fmla="*/ 2760133 w 4199466"/>
              <a:gd name="connsiteY2" fmla="*/ 1573484 h 1573522"/>
              <a:gd name="connsiteX3" fmla="*/ 3183466 w 4199466"/>
              <a:gd name="connsiteY3" fmla="*/ 726817 h 1573522"/>
              <a:gd name="connsiteX4" fmla="*/ 0 w 4199466"/>
              <a:gd name="connsiteY4" fmla="*/ 489750 h 1573522"/>
              <a:gd name="connsiteX0" fmla="*/ 4199466 w 4199466"/>
              <a:gd name="connsiteY0" fmla="*/ 254880 h 1474089"/>
              <a:gd name="connsiteX1" fmla="*/ 2048933 w 4199466"/>
              <a:gd name="connsiteY1" fmla="*/ 678214 h 1474089"/>
              <a:gd name="connsiteX2" fmla="*/ 2675467 w 4199466"/>
              <a:gd name="connsiteY2" fmla="*/ 1474080 h 1474089"/>
              <a:gd name="connsiteX3" fmla="*/ 3183466 w 4199466"/>
              <a:gd name="connsiteY3" fmla="*/ 661280 h 1474089"/>
              <a:gd name="connsiteX4" fmla="*/ 0 w 4199466"/>
              <a:gd name="connsiteY4" fmla="*/ 424213 h 1474089"/>
              <a:gd name="connsiteX0" fmla="*/ 4199466 w 4199466"/>
              <a:gd name="connsiteY0" fmla="*/ 254880 h 1476478"/>
              <a:gd name="connsiteX1" fmla="*/ 2048933 w 4199466"/>
              <a:gd name="connsiteY1" fmla="*/ 678214 h 1476478"/>
              <a:gd name="connsiteX2" fmla="*/ 2675467 w 4199466"/>
              <a:gd name="connsiteY2" fmla="*/ 1474080 h 1476478"/>
              <a:gd name="connsiteX3" fmla="*/ 3183466 w 4199466"/>
              <a:gd name="connsiteY3" fmla="*/ 661280 h 1476478"/>
              <a:gd name="connsiteX4" fmla="*/ 0 w 4199466"/>
              <a:gd name="connsiteY4" fmla="*/ 424213 h 1476478"/>
              <a:gd name="connsiteX0" fmla="*/ 4199466 w 4199466"/>
              <a:gd name="connsiteY0" fmla="*/ 279753 h 1501814"/>
              <a:gd name="connsiteX1" fmla="*/ 2048933 w 4199466"/>
              <a:gd name="connsiteY1" fmla="*/ 703087 h 1501814"/>
              <a:gd name="connsiteX2" fmla="*/ 2675467 w 4199466"/>
              <a:gd name="connsiteY2" fmla="*/ 1498953 h 1501814"/>
              <a:gd name="connsiteX3" fmla="*/ 3183466 w 4199466"/>
              <a:gd name="connsiteY3" fmla="*/ 686153 h 1501814"/>
              <a:gd name="connsiteX4" fmla="*/ 0 w 4199466"/>
              <a:gd name="connsiteY4" fmla="*/ 449086 h 1501814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279753 h 1499053"/>
              <a:gd name="connsiteX1" fmla="*/ 2099733 w 4199466"/>
              <a:gd name="connsiteY1" fmla="*/ 635354 h 1499053"/>
              <a:gd name="connsiteX2" fmla="*/ 2675467 w 4199466"/>
              <a:gd name="connsiteY2" fmla="*/ 1498953 h 1499053"/>
              <a:gd name="connsiteX3" fmla="*/ 3183466 w 4199466"/>
              <a:gd name="connsiteY3" fmla="*/ 686153 h 1499053"/>
              <a:gd name="connsiteX4" fmla="*/ 0 w 4199466"/>
              <a:gd name="connsiteY4" fmla="*/ 449086 h 1499053"/>
              <a:gd name="connsiteX0" fmla="*/ 4199466 w 4199466"/>
              <a:gd name="connsiteY0" fmla="*/ 376915 h 1596472"/>
              <a:gd name="connsiteX1" fmla="*/ 2099733 w 4199466"/>
              <a:gd name="connsiteY1" fmla="*/ 732516 h 1596472"/>
              <a:gd name="connsiteX2" fmla="*/ 2675467 w 4199466"/>
              <a:gd name="connsiteY2" fmla="*/ 1596115 h 1596472"/>
              <a:gd name="connsiteX3" fmla="*/ 3183466 w 4199466"/>
              <a:gd name="connsiteY3" fmla="*/ 783315 h 1596472"/>
              <a:gd name="connsiteX4" fmla="*/ 0 w 4199466"/>
              <a:gd name="connsiteY4" fmla="*/ 546248 h 1596472"/>
              <a:gd name="connsiteX0" fmla="*/ 3544017 w 3544017"/>
              <a:gd name="connsiteY0" fmla="*/ 447473 h 1666760"/>
              <a:gd name="connsiteX1" fmla="*/ 1444284 w 3544017"/>
              <a:gd name="connsiteY1" fmla="*/ 803074 h 1666760"/>
              <a:gd name="connsiteX2" fmla="*/ 2020018 w 3544017"/>
              <a:gd name="connsiteY2" fmla="*/ 1666673 h 1666760"/>
              <a:gd name="connsiteX3" fmla="*/ 2528017 w 3544017"/>
              <a:gd name="connsiteY3" fmla="*/ 853873 h 1666760"/>
              <a:gd name="connsiteX4" fmla="*/ 0 w 3544017"/>
              <a:gd name="connsiteY4" fmla="*/ 382340 h 1666760"/>
              <a:gd name="connsiteX0" fmla="*/ 3544017 w 3544017"/>
              <a:gd name="connsiteY0" fmla="*/ 321471 h 1540758"/>
              <a:gd name="connsiteX1" fmla="*/ 1444284 w 3544017"/>
              <a:gd name="connsiteY1" fmla="*/ 677072 h 1540758"/>
              <a:gd name="connsiteX2" fmla="*/ 2020018 w 3544017"/>
              <a:gd name="connsiteY2" fmla="*/ 1540671 h 1540758"/>
              <a:gd name="connsiteX3" fmla="*/ 2528017 w 3544017"/>
              <a:gd name="connsiteY3" fmla="*/ 727871 h 1540758"/>
              <a:gd name="connsiteX4" fmla="*/ 0 w 3544017"/>
              <a:gd name="connsiteY4" fmla="*/ 256338 h 1540758"/>
              <a:gd name="connsiteX0" fmla="*/ 3544017 w 3544017"/>
              <a:gd name="connsiteY0" fmla="*/ 377302 h 1596681"/>
              <a:gd name="connsiteX1" fmla="*/ 1444284 w 3544017"/>
              <a:gd name="connsiteY1" fmla="*/ 732903 h 1596681"/>
              <a:gd name="connsiteX2" fmla="*/ 2020018 w 3544017"/>
              <a:gd name="connsiteY2" fmla="*/ 1596502 h 1596681"/>
              <a:gd name="connsiteX3" fmla="*/ 2528017 w 3544017"/>
              <a:gd name="connsiteY3" fmla="*/ 783702 h 1596681"/>
              <a:gd name="connsiteX4" fmla="*/ 0 w 3544017"/>
              <a:gd name="connsiteY4" fmla="*/ 312169 h 1596681"/>
              <a:gd name="connsiteX0" fmla="*/ 3544017 w 3544017"/>
              <a:gd name="connsiteY0" fmla="*/ 403902 h 1623404"/>
              <a:gd name="connsiteX1" fmla="*/ 1444284 w 3544017"/>
              <a:gd name="connsiteY1" fmla="*/ 759503 h 1623404"/>
              <a:gd name="connsiteX2" fmla="*/ 2020018 w 3544017"/>
              <a:gd name="connsiteY2" fmla="*/ 1623102 h 1623404"/>
              <a:gd name="connsiteX3" fmla="*/ 2528017 w 3544017"/>
              <a:gd name="connsiteY3" fmla="*/ 810302 h 1623404"/>
              <a:gd name="connsiteX4" fmla="*/ 0 w 3544017"/>
              <a:gd name="connsiteY4" fmla="*/ 338769 h 162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4017" h="1623404">
                <a:moveTo>
                  <a:pt x="3544017" y="403902"/>
                </a:moveTo>
                <a:cubicBezTo>
                  <a:pt x="2585872" y="364391"/>
                  <a:pt x="1749084" y="99103"/>
                  <a:pt x="1444284" y="759503"/>
                </a:cubicBezTo>
                <a:cubicBezTo>
                  <a:pt x="1139484" y="1419903"/>
                  <a:pt x="1839396" y="1614636"/>
                  <a:pt x="2020018" y="1623102"/>
                </a:cubicBezTo>
                <a:cubicBezTo>
                  <a:pt x="2200640" y="1631568"/>
                  <a:pt x="2715067" y="1464599"/>
                  <a:pt x="2528017" y="810302"/>
                </a:cubicBezTo>
                <a:cubicBezTo>
                  <a:pt x="2340967" y="156005"/>
                  <a:pt x="1869835" y="-371234"/>
                  <a:pt x="0" y="338769"/>
                </a:cubicBezTo>
              </a:path>
            </a:pathLst>
          </a:custGeom>
          <a:ln>
            <a:solidFill>
              <a:schemeClr val="bg1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5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Little idea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221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Three steeps to recycle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dirty="0">
                <a:ea typeface="FontAwesome"/>
                <a:sym typeface="FontAwesome"/>
              </a:rPr>
              <a:t>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Steep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 smtClean="0"/>
              <a:t>Duis</a:t>
            </a:r>
            <a:r>
              <a:rPr lang="en-US" dirty="0" smtClean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 smtClean="0"/>
              <a:t>amet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pPr lvl="0"/>
            <a:r>
              <a:rPr lang="en-US" dirty="0">
                <a:ea typeface="FontAwesome"/>
                <a:sym typeface="FontAwesome"/>
              </a:rPr>
              <a:t>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Steep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pPr lvl="0"/>
            <a:r>
              <a:rPr lang="en-US" dirty="0">
                <a:ea typeface="FontAwesome"/>
                <a:sym typeface="FontAwesome"/>
              </a:rPr>
              <a:t>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Steep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683342" y="1301764"/>
            <a:ext cx="4054010" cy="3795568"/>
            <a:chOff x="3049607" y="-634436"/>
            <a:chExt cx="8484126" cy="7943267"/>
          </a:xfrm>
        </p:grpSpPr>
        <p:sp>
          <p:nvSpPr>
            <p:cNvPr id="14" name="Freeform 4"/>
            <p:cNvSpPr>
              <a:spLocks/>
            </p:cNvSpPr>
            <p:nvPr/>
          </p:nvSpPr>
          <p:spPr bwMode="gray">
            <a:xfrm>
              <a:off x="3055316" y="1788111"/>
              <a:ext cx="3086295" cy="4165822"/>
            </a:xfrm>
            <a:custGeom>
              <a:avLst/>
              <a:gdLst>
                <a:gd name="T0" fmla="*/ 1233 w 1233"/>
                <a:gd name="T1" fmla="*/ 343 h 1764"/>
                <a:gd name="T2" fmla="*/ 413 w 1233"/>
                <a:gd name="T3" fmla="*/ 1764 h 1764"/>
                <a:gd name="T4" fmla="*/ 0 w 1233"/>
                <a:gd name="T5" fmla="*/ 1226 h 1764"/>
                <a:gd name="T6" fmla="*/ 6 w 1233"/>
                <a:gd name="T7" fmla="*/ 1098 h 1764"/>
                <a:gd name="T8" fmla="*/ 638 w 1233"/>
                <a:gd name="T9" fmla="*/ 0 h 1764"/>
                <a:gd name="T10" fmla="*/ 1233 w 1233"/>
                <a:gd name="T11" fmla="*/ 343 h 1764"/>
                <a:gd name="T12" fmla="*/ 1233 w 1233"/>
                <a:gd name="T13" fmla="*/ 343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id-ID" sz="2500">
                <a:latin typeface="Lato Light"/>
                <a:cs typeface="Lato Light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gray">
            <a:xfrm rot="7200000">
              <a:off x="6693212" y="-626608"/>
              <a:ext cx="2910325" cy="4416247"/>
            </a:xfrm>
            <a:custGeom>
              <a:avLst/>
              <a:gdLst>
                <a:gd name="T0" fmla="*/ 1233 w 1233"/>
                <a:gd name="T1" fmla="*/ 343 h 1764"/>
                <a:gd name="T2" fmla="*/ 413 w 1233"/>
                <a:gd name="T3" fmla="*/ 1764 h 1764"/>
                <a:gd name="T4" fmla="*/ 0 w 1233"/>
                <a:gd name="T5" fmla="*/ 1226 h 1764"/>
                <a:gd name="T6" fmla="*/ 6 w 1233"/>
                <a:gd name="T7" fmla="*/ 1098 h 1764"/>
                <a:gd name="T8" fmla="*/ 638 w 1233"/>
                <a:gd name="T9" fmla="*/ 0 h 1764"/>
                <a:gd name="T10" fmla="*/ 1233 w 1233"/>
                <a:gd name="T11" fmla="*/ 343 h 1764"/>
                <a:gd name="T12" fmla="*/ 1233 w 1233"/>
                <a:gd name="T13" fmla="*/ 343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id-ID" sz="2500">
                <a:latin typeface="Lato Light"/>
                <a:cs typeface="Lato Light"/>
              </a:endParaRPr>
            </a:p>
          </p:txBody>
        </p:sp>
        <p:grpSp>
          <p:nvGrpSpPr>
            <p:cNvPr id="16" name="Group 6"/>
            <p:cNvGrpSpPr>
              <a:grpSpLocks/>
            </p:cNvGrpSpPr>
            <p:nvPr/>
          </p:nvGrpSpPr>
          <p:grpSpPr bwMode="auto">
            <a:xfrm>
              <a:off x="3261742" y="-634436"/>
              <a:ext cx="5008459" cy="4406096"/>
              <a:chOff x="1712" y="1389"/>
              <a:chExt cx="1480" cy="1302"/>
            </a:xfrm>
            <a:solidFill>
              <a:schemeClr val="accent1"/>
            </a:solidFill>
          </p:grpSpPr>
          <p:sp>
            <p:nvSpPr>
              <p:cNvPr id="29" name="AutoShape 7"/>
              <p:cNvSpPr>
                <a:spLocks noChangeArrowheads="1"/>
              </p:cNvSpPr>
              <p:nvPr/>
            </p:nvSpPr>
            <p:spPr bwMode="gray">
              <a:xfrm rot="12600000">
                <a:off x="1712" y="2311"/>
                <a:ext cx="908" cy="380"/>
              </a:xfrm>
              <a:prstGeom prst="triangle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30" name="Freeform 8"/>
              <p:cNvSpPr>
                <a:spLocks/>
              </p:cNvSpPr>
              <p:nvPr/>
            </p:nvSpPr>
            <p:spPr bwMode="gray">
              <a:xfrm rot="7200000">
                <a:off x="1961" y="1810"/>
                <a:ext cx="948" cy="508"/>
              </a:xfrm>
              <a:custGeom>
                <a:avLst/>
                <a:gdLst>
                  <a:gd name="T0" fmla="*/ 750 w 750"/>
                  <a:gd name="T1" fmla="*/ 0 h 378"/>
                  <a:gd name="T2" fmla="*/ 0 w 750"/>
                  <a:gd name="T3" fmla="*/ 0 h 378"/>
                  <a:gd name="T4" fmla="*/ 2 w 750"/>
                  <a:gd name="T5" fmla="*/ 194 h 378"/>
                  <a:gd name="T6" fmla="*/ 28 w 750"/>
                  <a:gd name="T7" fmla="*/ 378 h 378"/>
                  <a:gd name="T8" fmla="*/ 750 w 750"/>
                  <a:gd name="T9" fmla="*/ 378 h 378"/>
                  <a:gd name="T10" fmla="*/ 750 w 750"/>
                  <a:gd name="T11" fmla="*/ 0 h 378"/>
                  <a:gd name="T12" fmla="*/ 750 w 750"/>
                  <a:gd name="T1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ABABAB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gray">
              <a:xfrm rot="7200000">
                <a:off x="2637" y="1226"/>
                <a:ext cx="392" cy="718"/>
              </a:xfrm>
              <a:custGeom>
                <a:avLst/>
                <a:gdLst>
                  <a:gd name="T0" fmla="*/ 495 w 495"/>
                  <a:gd name="T1" fmla="*/ 285 h 971"/>
                  <a:gd name="T2" fmla="*/ 495 w 495"/>
                  <a:gd name="T3" fmla="*/ 971 h 971"/>
                  <a:gd name="T4" fmla="*/ 462 w 495"/>
                  <a:gd name="T5" fmla="*/ 964 h 971"/>
                  <a:gd name="T6" fmla="*/ 430 w 495"/>
                  <a:gd name="T7" fmla="*/ 953 h 971"/>
                  <a:gd name="T8" fmla="*/ 401 w 495"/>
                  <a:gd name="T9" fmla="*/ 931 h 971"/>
                  <a:gd name="T10" fmla="*/ 372 w 495"/>
                  <a:gd name="T11" fmla="*/ 898 h 971"/>
                  <a:gd name="T12" fmla="*/ 339 w 495"/>
                  <a:gd name="T13" fmla="*/ 855 h 971"/>
                  <a:gd name="T14" fmla="*/ 306 w 495"/>
                  <a:gd name="T15" fmla="*/ 801 h 971"/>
                  <a:gd name="T16" fmla="*/ 270 w 495"/>
                  <a:gd name="T17" fmla="*/ 732 h 971"/>
                  <a:gd name="T18" fmla="*/ 227 w 495"/>
                  <a:gd name="T19" fmla="*/ 648 h 971"/>
                  <a:gd name="T20" fmla="*/ 183 w 495"/>
                  <a:gd name="T21" fmla="*/ 554 h 971"/>
                  <a:gd name="T22" fmla="*/ 129 w 495"/>
                  <a:gd name="T23" fmla="*/ 438 h 971"/>
                  <a:gd name="T24" fmla="*/ 96 w 495"/>
                  <a:gd name="T25" fmla="*/ 369 h 971"/>
                  <a:gd name="T26" fmla="*/ 29 w 495"/>
                  <a:gd name="T27" fmla="*/ 211 h 971"/>
                  <a:gd name="T28" fmla="*/ 2 w 495"/>
                  <a:gd name="T29" fmla="*/ 127 h 971"/>
                  <a:gd name="T30" fmla="*/ 0 w 495"/>
                  <a:gd name="T31" fmla="*/ 60 h 971"/>
                  <a:gd name="T32" fmla="*/ 15 w 495"/>
                  <a:gd name="T33" fmla="*/ 0 h 971"/>
                  <a:gd name="T34" fmla="*/ 15 w 495"/>
                  <a:gd name="T35" fmla="*/ 43 h 971"/>
                  <a:gd name="T36" fmla="*/ 15 w 495"/>
                  <a:gd name="T37" fmla="*/ 72 h 971"/>
                  <a:gd name="T38" fmla="*/ 15 w 495"/>
                  <a:gd name="T39" fmla="*/ 99 h 971"/>
                  <a:gd name="T40" fmla="*/ 18 w 495"/>
                  <a:gd name="T41" fmla="*/ 126 h 971"/>
                  <a:gd name="T42" fmla="*/ 29 w 495"/>
                  <a:gd name="T43" fmla="*/ 162 h 971"/>
                  <a:gd name="T44" fmla="*/ 53 w 495"/>
                  <a:gd name="T45" fmla="*/ 198 h 971"/>
                  <a:gd name="T46" fmla="*/ 85 w 495"/>
                  <a:gd name="T47" fmla="*/ 231 h 971"/>
                  <a:gd name="T48" fmla="*/ 125 w 495"/>
                  <a:gd name="T49" fmla="*/ 260 h 971"/>
                  <a:gd name="T50" fmla="*/ 180 w 495"/>
                  <a:gd name="T51" fmla="*/ 278 h 971"/>
                  <a:gd name="T52" fmla="*/ 245 w 495"/>
                  <a:gd name="T53" fmla="*/ 282 h 971"/>
                  <a:gd name="T54" fmla="*/ 495 w 495"/>
                  <a:gd name="T55" fmla="*/ 28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ABABAB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</p:grpSp>
        <p:sp>
          <p:nvSpPr>
            <p:cNvPr id="17" name="Freeform 16"/>
            <p:cNvSpPr>
              <a:spLocks/>
            </p:cNvSpPr>
            <p:nvPr/>
          </p:nvSpPr>
          <p:spPr bwMode="gray">
            <a:xfrm rot="14400000">
              <a:off x="6936870" y="3394493"/>
              <a:ext cx="2910325" cy="4416247"/>
            </a:xfrm>
            <a:custGeom>
              <a:avLst/>
              <a:gdLst>
                <a:gd name="T0" fmla="*/ 1233 w 1233"/>
                <a:gd name="T1" fmla="*/ 343 h 1764"/>
                <a:gd name="T2" fmla="*/ 413 w 1233"/>
                <a:gd name="T3" fmla="*/ 1764 h 1764"/>
                <a:gd name="T4" fmla="*/ 0 w 1233"/>
                <a:gd name="T5" fmla="*/ 1226 h 1764"/>
                <a:gd name="T6" fmla="*/ 6 w 1233"/>
                <a:gd name="T7" fmla="*/ 1098 h 1764"/>
                <a:gd name="T8" fmla="*/ 638 w 1233"/>
                <a:gd name="T9" fmla="*/ 0 h 1764"/>
                <a:gd name="T10" fmla="*/ 1233 w 1233"/>
                <a:gd name="T11" fmla="*/ 343 h 1764"/>
                <a:gd name="T12" fmla="*/ 1233 w 1233"/>
                <a:gd name="T13" fmla="*/ 343 h 1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3" h="1764">
                  <a:moveTo>
                    <a:pt x="1233" y="343"/>
                  </a:moveTo>
                  <a:lnTo>
                    <a:pt x="413" y="1764"/>
                  </a:lnTo>
                  <a:lnTo>
                    <a:pt x="0" y="1226"/>
                  </a:lnTo>
                  <a:lnTo>
                    <a:pt x="6" y="1098"/>
                  </a:lnTo>
                  <a:lnTo>
                    <a:pt x="638" y="0"/>
                  </a:lnTo>
                  <a:lnTo>
                    <a:pt x="1233" y="343"/>
                  </a:lnTo>
                  <a:lnTo>
                    <a:pt x="1233" y="34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endParaRPr lang="id-ID" sz="2500">
                <a:latin typeface="Lato Light"/>
                <a:cs typeface="Lato Light"/>
              </a:endParaRP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7147944" y="1402789"/>
              <a:ext cx="4385789" cy="4673438"/>
              <a:chOff x="2854" y="1996"/>
              <a:chExt cx="1296" cy="1381"/>
            </a:xfrm>
            <a:solidFill>
              <a:schemeClr val="accent3"/>
            </a:solidFill>
          </p:grpSpPr>
          <p:sp>
            <p:nvSpPr>
              <p:cNvPr id="26" name="AutoShape 12"/>
              <p:cNvSpPr>
                <a:spLocks noChangeArrowheads="1"/>
              </p:cNvSpPr>
              <p:nvPr/>
            </p:nvSpPr>
            <p:spPr bwMode="gray">
              <a:xfrm rot="19800000">
                <a:off x="2854" y="1996"/>
                <a:ext cx="906" cy="380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27" name="Freeform 13"/>
              <p:cNvSpPr>
                <a:spLocks/>
              </p:cNvSpPr>
              <p:nvPr/>
            </p:nvSpPr>
            <p:spPr bwMode="gray">
              <a:xfrm rot="14400000">
                <a:off x="3102" y="2371"/>
                <a:ext cx="948" cy="507"/>
              </a:xfrm>
              <a:custGeom>
                <a:avLst/>
                <a:gdLst>
                  <a:gd name="T0" fmla="*/ 750 w 750"/>
                  <a:gd name="T1" fmla="*/ 0 h 378"/>
                  <a:gd name="T2" fmla="*/ 0 w 750"/>
                  <a:gd name="T3" fmla="*/ 0 h 378"/>
                  <a:gd name="T4" fmla="*/ 2 w 750"/>
                  <a:gd name="T5" fmla="*/ 194 h 378"/>
                  <a:gd name="T6" fmla="*/ 28 w 750"/>
                  <a:gd name="T7" fmla="*/ 378 h 378"/>
                  <a:gd name="T8" fmla="*/ 750 w 750"/>
                  <a:gd name="T9" fmla="*/ 378 h 378"/>
                  <a:gd name="T10" fmla="*/ 750 w 750"/>
                  <a:gd name="T11" fmla="*/ 0 h 378"/>
                  <a:gd name="T12" fmla="*/ 750 w 750"/>
                  <a:gd name="T1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ABABAB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28" name="Freeform 14"/>
              <p:cNvSpPr>
                <a:spLocks/>
              </p:cNvSpPr>
              <p:nvPr/>
            </p:nvSpPr>
            <p:spPr bwMode="gray">
              <a:xfrm rot="14400000">
                <a:off x="3618" y="2845"/>
                <a:ext cx="346" cy="718"/>
              </a:xfrm>
              <a:custGeom>
                <a:avLst/>
                <a:gdLst>
                  <a:gd name="T0" fmla="*/ 495 w 495"/>
                  <a:gd name="T1" fmla="*/ 285 h 971"/>
                  <a:gd name="T2" fmla="*/ 495 w 495"/>
                  <a:gd name="T3" fmla="*/ 971 h 971"/>
                  <a:gd name="T4" fmla="*/ 462 w 495"/>
                  <a:gd name="T5" fmla="*/ 964 h 971"/>
                  <a:gd name="T6" fmla="*/ 430 w 495"/>
                  <a:gd name="T7" fmla="*/ 953 h 971"/>
                  <a:gd name="T8" fmla="*/ 401 w 495"/>
                  <a:gd name="T9" fmla="*/ 931 h 971"/>
                  <a:gd name="T10" fmla="*/ 372 w 495"/>
                  <a:gd name="T11" fmla="*/ 898 h 971"/>
                  <a:gd name="T12" fmla="*/ 339 w 495"/>
                  <a:gd name="T13" fmla="*/ 855 h 971"/>
                  <a:gd name="T14" fmla="*/ 306 w 495"/>
                  <a:gd name="T15" fmla="*/ 801 h 971"/>
                  <a:gd name="T16" fmla="*/ 270 w 495"/>
                  <a:gd name="T17" fmla="*/ 732 h 971"/>
                  <a:gd name="T18" fmla="*/ 227 w 495"/>
                  <a:gd name="T19" fmla="*/ 648 h 971"/>
                  <a:gd name="T20" fmla="*/ 183 w 495"/>
                  <a:gd name="T21" fmla="*/ 554 h 971"/>
                  <a:gd name="T22" fmla="*/ 129 w 495"/>
                  <a:gd name="T23" fmla="*/ 438 h 971"/>
                  <a:gd name="T24" fmla="*/ 96 w 495"/>
                  <a:gd name="T25" fmla="*/ 369 h 971"/>
                  <a:gd name="T26" fmla="*/ 29 w 495"/>
                  <a:gd name="T27" fmla="*/ 211 h 971"/>
                  <a:gd name="T28" fmla="*/ 2 w 495"/>
                  <a:gd name="T29" fmla="*/ 127 h 971"/>
                  <a:gd name="T30" fmla="*/ 0 w 495"/>
                  <a:gd name="T31" fmla="*/ 60 h 971"/>
                  <a:gd name="T32" fmla="*/ 15 w 495"/>
                  <a:gd name="T33" fmla="*/ 0 h 971"/>
                  <a:gd name="T34" fmla="*/ 15 w 495"/>
                  <a:gd name="T35" fmla="*/ 43 h 971"/>
                  <a:gd name="T36" fmla="*/ 15 w 495"/>
                  <a:gd name="T37" fmla="*/ 72 h 971"/>
                  <a:gd name="T38" fmla="*/ 15 w 495"/>
                  <a:gd name="T39" fmla="*/ 99 h 971"/>
                  <a:gd name="T40" fmla="*/ 18 w 495"/>
                  <a:gd name="T41" fmla="*/ 126 h 971"/>
                  <a:gd name="T42" fmla="*/ 29 w 495"/>
                  <a:gd name="T43" fmla="*/ 162 h 971"/>
                  <a:gd name="T44" fmla="*/ 53 w 495"/>
                  <a:gd name="T45" fmla="*/ 198 h 971"/>
                  <a:gd name="T46" fmla="*/ 85 w 495"/>
                  <a:gd name="T47" fmla="*/ 231 h 971"/>
                  <a:gd name="T48" fmla="*/ 125 w 495"/>
                  <a:gd name="T49" fmla="*/ 260 h 971"/>
                  <a:gd name="T50" fmla="*/ 180 w 495"/>
                  <a:gd name="T51" fmla="*/ 278 h 971"/>
                  <a:gd name="T52" fmla="*/ 245 w 495"/>
                  <a:gd name="T53" fmla="*/ 282 h 971"/>
                  <a:gd name="T54" fmla="*/ 495 w 495"/>
                  <a:gd name="T55" fmla="*/ 28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3399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</p:grp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3049607" y="4334209"/>
              <a:ext cx="5316417" cy="2974622"/>
              <a:chOff x="1655" y="2837"/>
              <a:chExt cx="1571" cy="879"/>
            </a:xfrm>
            <a:solidFill>
              <a:schemeClr val="accent2"/>
            </a:solidFill>
          </p:grpSpPr>
          <p:sp>
            <p:nvSpPr>
              <p:cNvPr id="23" name="Freeform 16"/>
              <p:cNvSpPr>
                <a:spLocks/>
              </p:cNvSpPr>
              <p:nvPr/>
            </p:nvSpPr>
            <p:spPr bwMode="gray">
              <a:xfrm>
                <a:off x="1655" y="2837"/>
                <a:ext cx="366" cy="692"/>
              </a:xfrm>
              <a:custGeom>
                <a:avLst/>
                <a:gdLst>
                  <a:gd name="T0" fmla="*/ 495 w 495"/>
                  <a:gd name="T1" fmla="*/ 285 h 971"/>
                  <a:gd name="T2" fmla="*/ 495 w 495"/>
                  <a:gd name="T3" fmla="*/ 971 h 971"/>
                  <a:gd name="T4" fmla="*/ 462 w 495"/>
                  <a:gd name="T5" fmla="*/ 964 h 971"/>
                  <a:gd name="T6" fmla="*/ 430 w 495"/>
                  <a:gd name="T7" fmla="*/ 953 h 971"/>
                  <a:gd name="T8" fmla="*/ 401 w 495"/>
                  <a:gd name="T9" fmla="*/ 931 h 971"/>
                  <a:gd name="T10" fmla="*/ 372 w 495"/>
                  <a:gd name="T11" fmla="*/ 898 h 971"/>
                  <a:gd name="T12" fmla="*/ 339 w 495"/>
                  <a:gd name="T13" fmla="*/ 855 h 971"/>
                  <a:gd name="T14" fmla="*/ 306 w 495"/>
                  <a:gd name="T15" fmla="*/ 801 h 971"/>
                  <a:gd name="T16" fmla="*/ 270 w 495"/>
                  <a:gd name="T17" fmla="*/ 732 h 971"/>
                  <a:gd name="T18" fmla="*/ 227 w 495"/>
                  <a:gd name="T19" fmla="*/ 648 h 971"/>
                  <a:gd name="T20" fmla="*/ 183 w 495"/>
                  <a:gd name="T21" fmla="*/ 554 h 971"/>
                  <a:gd name="T22" fmla="*/ 129 w 495"/>
                  <a:gd name="T23" fmla="*/ 438 h 971"/>
                  <a:gd name="T24" fmla="*/ 96 w 495"/>
                  <a:gd name="T25" fmla="*/ 369 h 971"/>
                  <a:gd name="T26" fmla="*/ 29 w 495"/>
                  <a:gd name="T27" fmla="*/ 211 h 971"/>
                  <a:gd name="T28" fmla="*/ 2 w 495"/>
                  <a:gd name="T29" fmla="*/ 127 h 971"/>
                  <a:gd name="T30" fmla="*/ 0 w 495"/>
                  <a:gd name="T31" fmla="*/ 60 h 971"/>
                  <a:gd name="T32" fmla="*/ 15 w 495"/>
                  <a:gd name="T33" fmla="*/ 0 h 971"/>
                  <a:gd name="T34" fmla="*/ 15 w 495"/>
                  <a:gd name="T35" fmla="*/ 43 h 971"/>
                  <a:gd name="T36" fmla="*/ 15 w 495"/>
                  <a:gd name="T37" fmla="*/ 72 h 971"/>
                  <a:gd name="T38" fmla="*/ 15 w 495"/>
                  <a:gd name="T39" fmla="*/ 99 h 971"/>
                  <a:gd name="T40" fmla="*/ 18 w 495"/>
                  <a:gd name="T41" fmla="*/ 126 h 971"/>
                  <a:gd name="T42" fmla="*/ 29 w 495"/>
                  <a:gd name="T43" fmla="*/ 162 h 971"/>
                  <a:gd name="T44" fmla="*/ 53 w 495"/>
                  <a:gd name="T45" fmla="*/ 198 h 971"/>
                  <a:gd name="T46" fmla="*/ 85 w 495"/>
                  <a:gd name="T47" fmla="*/ 231 h 971"/>
                  <a:gd name="T48" fmla="*/ 125 w 495"/>
                  <a:gd name="T49" fmla="*/ 260 h 971"/>
                  <a:gd name="T50" fmla="*/ 180 w 495"/>
                  <a:gd name="T51" fmla="*/ 278 h 971"/>
                  <a:gd name="T52" fmla="*/ 245 w 495"/>
                  <a:gd name="T53" fmla="*/ 282 h 971"/>
                  <a:gd name="T54" fmla="*/ 495 w 495"/>
                  <a:gd name="T55" fmla="*/ 285 h 9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95" h="971">
                    <a:moveTo>
                      <a:pt x="495" y="285"/>
                    </a:moveTo>
                    <a:lnTo>
                      <a:pt x="495" y="971"/>
                    </a:lnTo>
                    <a:lnTo>
                      <a:pt x="462" y="964"/>
                    </a:lnTo>
                    <a:lnTo>
                      <a:pt x="430" y="953"/>
                    </a:lnTo>
                    <a:lnTo>
                      <a:pt x="401" y="931"/>
                    </a:lnTo>
                    <a:lnTo>
                      <a:pt x="372" y="898"/>
                    </a:lnTo>
                    <a:lnTo>
                      <a:pt x="339" y="855"/>
                    </a:lnTo>
                    <a:lnTo>
                      <a:pt x="306" y="801"/>
                    </a:lnTo>
                    <a:lnTo>
                      <a:pt x="270" y="732"/>
                    </a:lnTo>
                    <a:lnTo>
                      <a:pt x="227" y="648"/>
                    </a:lnTo>
                    <a:lnTo>
                      <a:pt x="183" y="554"/>
                    </a:lnTo>
                    <a:lnTo>
                      <a:pt x="129" y="438"/>
                    </a:lnTo>
                    <a:lnTo>
                      <a:pt x="96" y="369"/>
                    </a:lnTo>
                    <a:lnTo>
                      <a:pt x="29" y="211"/>
                    </a:lnTo>
                    <a:lnTo>
                      <a:pt x="2" y="127"/>
                    </a:lnTo>
                    <a:lnTo>
                      <a:pt x="0" y="60"/>
                    </a:lnTo>
                    <a:lnTo>
                      <a:pt x="15" y="0"/>
                    </a:lnTo>
                    <a:lnTo>
                      <a:pt x="15" y="43"/>
                    </a:lnTo>
                    <a:lnTo>
                      <a:pt x="15" y="72"/>
                    </a:lnTo>
                    <a:lnTo>
                      <a:pt x="15" y="99"/>
                    </a:lnTo>
                    <a:lnTo>
                      <a:pt x="18" y="126"/>
                    </a:lnTo>
                    <a:lnTo>
                      <a:pt x="29" y="162"/>
                    </a:lnTo>
                    <a:lnTo>
                      <a:pt x="53" y="198"/>
                    </a:lnTo>
                    <a:lnTo>
                      <a:pt x="85" y="231"/>
                    </a:lnTo>
                    <a:lnTo>
                      <a:pt x="125" y="260"/>
                    </a:lnTo>
                    <a:lnTo>
                      <a:pt x="180" y="278"/>
                    </a:lnTo>
                    <a:lnTo>
                      <a:pt x="245" y="282"/>
                    </a:lnTo>
                    <a:lnTo>
                      <a:pt x="495" y="2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ABABAB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gray">
              <a:xfrm rot="5400000">
                <a:off x="2589" y="3078"/>
                <a:ext cx="872" cy="403"/>
              </a:xfrm>
              <a:prstGeom prst="triangle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gray">
              <a:xfrm>
                <a:off x="1985" y="3040"/>
                <a:ext cx="1005" cy="489"/>
              </a:xfrm>
              <a:custGeom>
                <a:avLst/>
                <a:gdLst>
                  <a:gd name="T0" fmla="*/ 750 w 750"/>
                  <a:gd name="T1" fmla="*/ 0 h 378"/>
                  <a:gd name="T2" fmla="*/ 0 w 750"/>
                  <a:gd name="T3" fmla="*/ 0 h 378"/>
                  <a:gd name="T4" fmla="*/ 2 w 750"/>
                  <a:gd name="T5" fmla="*/ 194 h 378"/>
                  <a:gd name="T6" fmla="*/ 28 w 750"/>
                  <a:gd name="T7" fmla="*/ 378 h 378"/>
                  <a:gd name="T8" fmla="*/ 750 w 750"/>
                  <a:gd name="T9" fmla="*/ 378 h 378"/>
                  <a:gd name="T10" fmla="*/ 750 w 750"/>
                  <a:gd name="T11" fmla="*/ 0 h 378"/>
                  <a:gd name="T12" fmla="*/ 750 w 750"/>
                  <a:gd name="T13" fmla="*/ 0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0" h="378">
                    <a:moveTo>
                      <a:pt x="750" y="0"/>
                    </a:moveTo>
                    <a:lnTo>
                      <a:pt x="0" y="0"/>
                    </a:lnTo>
                    <a:lnTo>
                      <a:pt x="2" y="194"/>
                    </a:lnTo>
                    <a:lnTo>
                      <a:pt x="28" y="378"/>
                    </a:lnTo>
                    <a:lnTo>
                      <a:pt x="750" y="378"/>
                    </a:lnTo>
                    <a:lnTo>
                      <a:pt x="750" y="0"/>
                    </a:lnTo>
                    <a:lnTo>
                      <a:pt x="7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0">
                    <a:solidFill>
                      <a:srgbClr val="ABABAB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d-ID" sz="2500">
                  <a:latin typeface="Lato Light"/>
                  <a:cs typeface="Lato Light"/>
                </a:endParaRPr>
              </a:p>
            </p:txBody>
          </p:sp>
        </p:grpSp>
        <p:sp>
          <p:nvSpPr>
            <p:cNvPr id="20" name="Title 1"/>
            <p:cNvSpPr txBox="1">
              <a:spLocks/>
            </p:cNvSpPr>
            <p:nvPr/>
          </p:nvSpPr>
          <p:spPr>
            <a:xfrm>
              <a:off x="4307427" y="5365072"/>
              <a:ext cx="3218160" cy="7750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/>
                  <a:ea typeface="Roboto" panose="02000000000000000000" pitchFamily="2" charset="0"/>
                  <a:cs typeface="Lato Light"/>
                </a:rPr>
                <a:t>Step </a:t>
              </a:r>
              <a:r>
                <a:rPr lang="en-US" sz="2500" dirty="0" smtClean="0">
                  <a:solidFill>
                    <a:schemeClr val="bg1"/>
                  </a:solidFill>
                  <a:latin typeface="Lato Light"/>
                  <a:ea typeface="Roboto" panose="02000000000000000000" pitchFamily="2" charset="0"/>
                  <a:cs typeface="Lato Light"/>
                </a:rPr>
                <a:t>2</a:t>
              </a:r>
              <a:endParaRPr lang="en-US" sz="2500" dirty="0">
                <a:solidFill>
                  <a:schemeClr val="bg1"/>
                </a:solidFill>
                <a:latin typeface="Lato Light"/>
                <a:ea typeface="Roboto" panose="02000000000000000000" pitchFamily="2" charset="0"/>
                <a:cs typeface="Lato Light"/>
              </a:endParaRPr>
            </a:p>
          </p:txBody>
        </p:sp>
        <p:sp>
          <p:nvSpPr>
            <p:cNvPr id="21" name="Title 1"/>
            <p:cNvSpPr txBox="1">
              <a:spLocks/>
            </p:cNvSpPr>
            <p:nvPr/>
          </p:nvSpPr>
          <p:spPr>
            <a:xfrm rot="18000000">
              <a:off x="4072039" y="1135064"/>
              <a:ext cx="3218160" cy="7750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500" dirty="0">
                  <a:solidFill>
                    <a:schemeClr val="bg1"/>
                  </a:solidFill>
                  <a:latin typeface="Lato Light"/>
                  <a:ea typeface="Roboto" panose="02000000000000000000" pitchFamily="2" charset="0"/>
                  <a:cs typeface="Lato Light"/>
                </a:rPr>
                <a:t>Step </a:t>
              </a:r>
              <a:r>
                <a:rPr lang="en-US" sz="2500" dirty="0" smtClean="0">
                  <a:solidFill>
                    <a:schemeClr val="bg1"/>
                  </a:solidFill>
                  <a:latin typeface="Lato Light"/>
                  <a:ea typeface="Roboto" panose="02000000000000000000" pitchFamily="2" charset="0"/>
                  <a:cs typeface="Lato Light"/>
                </a:rPr>
                <a:t>1</a:t>
              </a:r>
              <a:endParaRPr lang="en-US" sz="2500" dirty="0">
                <a:solidFill>
                  <a:schemeClr val="bg1"/>
                </a:solidFill>
                <a:latin typeface="Lato Light"/>
                <a:ea typeface="Roboto" panose="02000000000000000000" pitchFamily="2" charset="0"/>
                <a:cs typeface="Lato Light"/>
              </a:endParaRPr>
            </a:p>
          </p:txBody>
        </p:sp>
        <p:sp>
          <p:nvSpPr>
            <p:cNvPr id="22" name="Title 1"/>
            <p:cNvSpPr txBox="1">
              <a:spLocks/>
            </p:cNvSpPr>
            <p:nvPr/>
          </p:nvSpPr>
          <p:spPr>
            <a:xfrm rot="3600000">
              <a:off x="8079029" y="3319743"/>
              <a:ext cx="3218160" cy="77500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Source Sans Pro Light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500" dirty="0" smtClean="0">
                  <a:solidFill>
                    <a:schemeClr val="bg1"/>
                  </a:solidFill>
                  <a:latin typeface="Lato Light"/>
                  <a:ea typeface="Roboto" panose="02000000000000000000" pitchFamily="2" charset="0"/>
                  <a:cs typeface="Lato Light"/>
                </a:rPr>
                <a:t>Step 3</a:t>
              </a:r>
              <a:endParaRPr lang="en-US" sz="2500" dirty="0">
                <a:solidFill>
                  <a:schemeClr val="bg1"/>
                </a:solidFill>
                <a:latin typeface="Lato Light"/>
                <a:ea typeface="Roboto" panose="02000000000000000000" pitchFamily="2" charset="0"/>
                <a:cs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943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Network levels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smtClean="0"/>
              <a:t>semper </a:t>
            </a:r>
            <a:r>
              <a:rPr lang="en-US" dirty="0" err="1" smtClean="0"/>
              <a:t>ullam</a:t>
            </a:r>
            <a:r>
              <a:rPr lang="en-US" dirty="0" smtClean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err="1" smtClean="0"/>
              <a:t>Plannig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graphicFrame>
        <p:nvGraphicFramePr>
          <p:cNvPr id="38" name="Chart 1708"/>
          <p:cNvGraphicFramePr/>
          <p:nvPr>
            <p:extLst>
              <p:ext uri="{D42A27DB-BD31-4B8C-83A1-F6EECF244321}">
                <p14:modId xmlns:p14="http://schemas.microsoft.com/office/powerpoint/2010/main" val="3195129130"/>
              </p:ext>
            </p:extLst>
          </p:nvPr>
        </p:nvGraphicFramePr>
        <p:xfrm>
          <a:off x="356660" y="1397001"/>
          <a:ext cx="3064965" cy="251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9" name="Chart 1708"/>
          <p:cNvGraphicFramePr/>
          <p:nvPr>
            <p:extLst>
              <p:ext uri="{D42A27DB-BD31-4B8C-83A1-F6EECF244321}">
                <p14:modId xmlns:p14="http://schemas.microsoft.com/office/powerpoint/2010/main" val="3098347790"/>
              </p:ext>
            </p:extLst>
          </p:nvPr>
        </p:nvGraphicFramePr>
        <p:xfrm>
          <a:off x="3576483" y="2403987"/>
          <a:ext cx="742049" cy="150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1708"/>
          <p:cNvGraphicFramePr/>
          <p:nvPr>
            <p:extLst>
              <p:ext uri="{D42A27DB-BD31-4B8C-83A1-F6EECF244321}">
                <p14:modId xmlns:p14="http://schemas.microsoft.com/office/powerpoint/2010/main" val="1071580830"/>
              </p:ext>
            </p:extLst>
          </p:nvPr>
        </p:nvGraphicFramePr>
        <p:xfrm>
          <a:off x="4683116" y="1397001"/>
          <a:ext cx="1811342" cy="251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1" name="Chart 1708"/>
          <p:cNvGraphicFramePr/>
          <p:nvPr>
            <p:extLst>
              <p:ext uri="{D42A27DB-BD31-4B8C-83A1-F6EECF244321}">
                <p14:modId xmlns:p14="http://schemas.microsoft.com/office/powerpoint/2010/main" val="1071580830"/>
              </p:ext>
            </p:extLst>
          </p:nvPr>
        </p:nvGraphicFramePr>
        <p:xfrm>
          <a:off x="6921501" y="1397001"/>
          <a:ext cx="1811342" cy="2515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9967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"/>
                                        <p:tgtEl>
                                          <p:spTgt spid="3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400"/>
                                        <p:tgtEl>
                                          <p:spTgt spid="3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3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400"/>
                                        <p:tgtEl>
                                          <p:spTgt spid="3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00"/>
                                        <p:tgtEl>
                                          <p:spTgt spid="3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8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3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400"/>
                                        <p:tgtEl>
                                          <p:spTgt spid="3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400"/>
                                        <p:tgtEl>
                                          <p:spTgt spid="3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400"/>
                                        <p:tgtEl>
                                          <p:spTgt spid="3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4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400"/>
                                        <p:tgtEl>
                                          <p:spTgt spid="4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8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400"/>
                                        <p:tgtEl>
                                          <p:spTgt spid="4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400"/>
                                        <p:tgtEl>
                                          <p:spTgt spid="4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6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400"/>
                                        <p:tgtEl>
                                          <p:spTgt spid="4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400"/>
                                        <p:tgtEl>
                                          <p:spTgt spid="4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400"/>
                                        <p:tgtEl>
                                          <p:spTgt spid="4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8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400"/>
                                        <p:tgtEl>
                                          <p:spTgt spid="4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2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400"/>
                                        <p:tgtEl>
                                          <p:spTgt spid="4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6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4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400"/>
                                        <p:tgtEl>
                                          <p:spTgt spid="4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4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400"/>
                                        <p:tgtEl>
                                          <p:spTgt spid="4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8" grpId="0">
        <p:bldSub>
          <a:bldChart bld="series"/>
        </p:bldSub>
      </p:bldGraphic>
      <p:bldGraphic spid="39" grpId="0">
        <p:bldSub>
          <a:bldChart bld="series"/>
        </p:bldSub>
      </p:bldGraphic>
      <p:bldGraphic spid="40" grpId="0">
        <p:bldSub>
          <a:bldChart bld="series"/>
        </p:bldSub>
      </p:bldGraphic>
      <p:bldGraphic spid="41" grpId="0">
        <p:bldSub>
          <a:bldChart bld="series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Flow Chart Steeps Circle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 smtClean="0">
                <a:ea typeface="FontAwesome"/>
                <a:sym typeface="FontAwesome"/>
              </a:rPr>
              <a:t>50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cipit</a:t>
            </a:r>
            <a:r>
              <a:rPr lang="en-US" dirty="0" smtClean="0"/>
              <a:t> </a:t>
            </a:r>
            <a:r>
              <a:rPr lang="en-US" dirty="0" err="1" smtClean="0"/>
              <a:t>fringil</a:t>
            </a:r>
            <a:r>
              <a:rPr lang="en-US" dirty="0" smtClean="0"/>
              <a:t> </a:t>
            </a:r>
            <a:r>
              <a:rPr lang="en-US" dirty="0" err="1" smtClean="0"/>
              <a:t>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enean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>
                <a:ea typeface="FontAwesome"/>
                <a:sym typeface="FontAwesome"/>
              </a:rPr>
              <a:t>60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fringil</a:t>
            </a:r>
            <a:r>
              <a:rPr lang="en-US" dirty="0"/>
              <a:t> </a:t>
            </a:r>
            <a:r>
              <a:rPr lang="en-US" dirty="0" err="1"/>
              <a:t>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enean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>
                <a:ea typeface="FontAwesome"/>
                <a:sym typeface="FontAwesome"/>
              </a:rPr>
              <a:t>85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fringil</a:t>
            </a:r>
            <a:r>
              <a:rPr lang="en-US" dirty="0"/>
              <a:t> </a:t>
            </a:r>
            <a:r>
              <a:rPr lang="en-US" dirty="0" err="1"/>
              <a:t>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enean</a:t>
            </a:r>
            <a:r>
              <a:rPr lang="en-US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Twitter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err="1" smtClean="0"/>
              <a:t>Instagram</a:t>
            </a:r>
            <a:endParaRPr lang="en-US" dirty="0"/>
          </a:p>
        </p:txBody>
      </p:sp>
      <p:grpSp>
        <p:nvGrpSpPr>
          <p:cNvPr id="43" name="Group 1304"/>
          <p:cNvGrpSpPr/>
          <p:nvPr/>
        </p:nvGrpSpPr>
        <p:grpSpPr>
          <a:xfrm>
            <a:off x="513294" y="1367524"/>
            <a:ext cx="8065880" cy="1814241"/>
            <a:chOff x="0" y="0"/>
            <a:chExt cx="20526666" cy="4617019"/>
          </a:xfrm>
        </p:grpSpPr>
        <p:sp>
          <p:nvSpPr>
            <p:cNvPr id="44" name="Shape 1299"/>
            <p:cNvSpPr/>
            <p:nvPr/>
          </p:nvSpPr>
          <p:spPr>
            <a:xfrm rot="10800000" flipH="1">
              <a:off x="0" y="2306303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solidFill>
                    <a:srgbClr val="9A9A9A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" name="Shape 1300"/>
            <p:cNvSpPr/>
            <p:nvPr/>
          </p:nvSpPr>
          <p:spPr>
            <a:xfrm>
              <a:off x="11950662" y="0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solidFill>
                    <a:srgbClr val="9A9A9A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" name="Shape 1301"/>
            <p:cNvSpPr/>
            <p:nvPr/>
          </p:nvSpPr>
          <p:spPr>
            <a:xfrm rot="10800000" flipH="1">
              <a:off x="7953211" y="2317878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solidFill>
                    <a:srgbClr val="9A9A9A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" name="Shape 1302"/>
            <p:cNvSpPr/>
            <p:nvPr/>
          </p:nvSpPr>
          <p:spPr>
            <a:xfrm>
              <a:off x="3983406" y="43406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solidFill>
                    <a:srgbClr val="9A9A9A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8" name="Shape 1303"/>
            <p:cNvSpPr/>
            <p:nvPr/>
          </p:nvSpPr>
          <p:spPr>
            <a:xfrm rot="10800000" flipH="1">
              <a:off x="15929954" y="2325595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solidFill>
                    <a:srgbClr val="9A9A9A"/>
                  </a:solidFill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9" name="Group 1310"/>
          <p:cNvGrpSpPr/>
          <p:nvPr/>
        </p:nvGrpSpPr>
        <p:grpSpPr>
          <a:xfrm>
            <a:off x="513294" y="1388371"/>
            <a:ext cx="8063810" cy="1800975"/>
            <a:chOff x="0" y="0"/>
            <a:chExt cx="20521397" cy="4583259"/>
          </a:xfrm>
        </p:grpSpPr>
        <p:sp>
          <p:nvSpPr>
            <p:cNvPr id="50" name="Shape 1305"/>
            <p:cNvSpPr/>
            <p:nvPr/>
          </p:nvSpPr>
          <p:spPr>
            <a:xfrm>
              <a:off x="0" y="0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1" name="Shape 1306"/>
            <p:cNvSpPr/>
            <p:nvPr/>
          </p:nvSpPr>
          <p:spPr>
            <a:xfrm rot="10800000" flipH="1">
              <a:off x="3987242" y="2291834"/>
              <a:ext cx="4596714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2" name="Shape 1307"/>
            <p:cNvSpPr/>
            <p:nvPr/>
          </p:nvSpPr>
          <p:spPr>
            <a:xfrm>
              <a:off x="7961272" y="14468"/>
              <a:ext cx="4596714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3" name="Shape 1308"/>
            <p:cNvSpPr/>
            <p:nvPr/>
          </p:nvSpPr>
          <p:spPr>
            <a:xfrm>
              <a:off x="15924685" y="14468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4" name="Shape 1309"/>
            <p:cNvSpPr/>
            <p:nvPr/>
          </p:nvSpPr>
          <p:spPr>
            <a:xfrm rot="10800000" flipH="1">
              <a:off x="11936193" y="2291834"/>
              <a:ext cx="4596713" cy="229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74" y="5863"/>
                  </a:moveTo>
                  <a:cubicBezTo>
                    <a:pt x="15135" y="5863"/>
                    <a:pt x="18676" y="12960"/>
                    <a:pt x="18676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566"/>
                    <a:pt x="16777" y="0"/>
                    <a:pt x="10774" y="0"/>
                  </a:cubicBezTo>
                  <a:cubicBezTo>
                    <a:pt x="4771" y="0"/>
                    <a:pt x="0" y="9566"/>
                    <a:pt x="0" y="21600"/>
                  </a:cubicBezTo>
                  <a:cubicBezTo>
                    <a:pt x="2924" y="21600"/>
                    <a:pt x="2924" y="21600"/>
                    <a:pt x="2924" y="21600"/>
                  </a:cubicBezTo>
                  <a:cubicBezTo>
                    <a:pt x="2924" y="12960"/>
                    <a:pt x="6465" y="5863"/>
                    <a:pt x="10774" y="5863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914400">
                <a:defRPr sz="1800">
                  <a:uFill>
                    <a:solidFill/>
                  </a:u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5" name="Shape 1311"/>
          <p:cNvSpPr/>
          <p:nvPr/>
        </p:nvSpPr>
        <p:spPr>
          <a:xfrm>
            <a:off x="1137817" y="1973383"/>
            <a:ext cx="618356" cy="61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6" name="Shape 1312"/>
          <p:cNvSpPr/>
          <p:nvPr/>
        </p:nvSpPr>
        <p:spPr>
          <a:xfrm>
            <a:off x="2696891" y="1973383"/>
            <a:ext cx="618356" cy="61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7" name="Shape 1313"/>
          <p:cNvSpPr/>
          <p:nvPr/>
        </p:nvSpPr>
        <p:spPr>
          <a:xfrm>
            <a:off x="4267674" y="1973383"/>
            <a:ext cx="618356" cy="61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8" name="Shape 1314"/>
          <p:cNvSpPr/>
          <p:nvPr/>
        </p:nvSpPr>
        <p:spPr>
          <a:xfrm>
            <a:off x="5838459" y="1973383"/>
            <a:ext cx="618356" cy="61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59" name="Shape 1315"/>
          <p:cNvSpPr/>
          <p:nvPr/>
        </p:nvSpPr>
        <p:spPr>
          <a:xfrm>
            <a:off x="7409241" y="1973383"/>
            <a:ext cx="618356" cy="6183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6" name="Shape 1320"/>
          <p:cNvSpPr/>
          <p:nvPr/>
        </p:nvSpPr>
        <p:spPr>
          <a:xfrm>
            <a:off x="1325081" y="2164070"/>
            <a:ext cx="254241" cy="25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57" y="18802"/>
                </a:moveTo>
                <a:cubicBezTo>
                  <a:pt x="21518" y="18965"/>
                  <a:pt x="21600" y="19177"/>
                  <a:pt x="21600" y="19437"/>
                </a:cubicBezTo>
                <a:cubicBezTo>
                  <a:pt x="21600" y="19581"/>
                  <a:pt x="21518" y="19776"/>
                  <a:pt x="21357" y="20019"/>
                </a:cubicBezTo>
                <a:cubicBezTo>
                  <a:pt x="21193" y="20261"/>
                  <a:pt x="20990" y="20504"/>
                  <a:pt x="20747" y="20741"/>
                </a:cubicBezTo>
                <a:cubicBezTo>
                  <a:pt x="20504" y="20979"/>
                  <a:pt x="20261" y="21185"/>
                  <a:pt x="20023" y="21349"/>
                </a:cubicBezTo>
                <a:cubicBezTo>
                  <a:pt x="19783" y="21518"/>
                  <a:pt x="19594" y="21600"/>
                  <a:pt x="19447" y="21600"/>
                </a:cubicBezTo>
                <a:cubicBezTo>
                  <a:pt x="19190" y="21600"/>
                  <a:pt x="18975" y="21515"/>
                  <a:pt x="18811" y="21343"/>
                </a:cubicBezTo>
                <a:lnTo>
                  <a:pt x="13957" y="16503"/>
                </a:lnTo>
                <a:cubicBezTo>
                  <a:pt x="13217" y="16980"/>
                  <a:pt x="12429" y="17350"/>
                  <a:pt x="11590" y="17604"/>
                </a:cubicBezTo>
                <a:cubicBezTo>
                  <a:pt x="10751" y="17864"/>
                  <a:pt x="9892" y="17991"/>
                  <a:pt x="9007" y="17991"/>
                </a:cubicBezTo>
                <a:cubicBezTo>
                  <a:pt x="7770" y="17991"/>
                  <a:pt x="6609" y="17760"/>
                  <a:pt x="5518" y="17291"/>
                </a:cubicBezTo>
                <a:cubicBezTo>
                  <a:pt x="4427" y="16822"/>
                  <a:pt x="3470" y="16175"/>
                  <a:pt x="2645" y="15354"/>
                </a:cubicBezTo>
                <a:cubicBezTo>
                  <a:pt x="1817" y="14535"/>
                  <a:pt x="1173" y="13580"/>
                  <a:pt x="701" y="12487"/>
                </a:cubicBezTo>
                <a:cubicBezTo>
                  <a:pt x="232" y="11400"/>
                  <a:pt x="0" y="10237"/>
                  <a:pt x="0" y="9000"/>
                </a:cubicBezTo>
                <a:cubicBezTo>
                  <a:pt x="0" y="7769"/>
                  <a:pt x="232" y="6602"/>
                  <a:pt x="701" y="5515"/>
                </a:cubicBezTo>
                <a:cubicBezTo>
                  <a:pt x="1170" y="4422"/>
                  <a:pt x="1817" y="3468"/>
                  <a:pt x="2645" y="2646"/>
                </a:cubicBezTo>
                <a:cubicBezTo>
                  <a:pt x="3470" y="1827"/>
                  <a:pt x="4425" y="1180"/>
                  <a:pt x="5512" y="709"/>
                </a:cubicBezTo>
                <a:cubicBezTo>
                  <a:pt x="6600" y="237"/>
                  <a:pt x="7764" y="0"/>
                  <a:pt x="9007" y="0"/>
                </a:cubicBezTo>
                <a:cubicBezTo>
                  <a:pt x="10245" y="0"/>
                  <a:pt x="11403" y="237"/>
                  <a:pt x="12488" y="709"/>
                </a:cubicBezTo>
                <a:cubicBezTo>
                  <a:pt x="13573" y="1180"/>
                  <a:pt x="14531" y="1827"/>
                  <a:pt x="15359" y="2646"/>
                </a:cubicBezTo>
                <a:cubicBezTo>
                  <a:pt x="16184" y="3468"/>
                  <a:pt x="16831" y="4422"/>
                  <a:pt x="17300" y="5515"/>
                </a:cubicBezTo>
                <a:cubicBezTo>
                  <a:pt x="17769" y="6602"/>
                  <a:pt x="18003" y="7768"/>
                  <a:pt x="18003" y="9000"/>
                </a:cubicBezTo>
                <a:cubicBezTo>
                  <a:pt x="18003" y="9887"/>
                  <a:pt x="17873" y="10748"/>
                  <a:pt x="17616" y="11589"/>
                </a:cubicBezTo>
                <a:cubicBezTo>
                  <a:pt x="17359" y="12434"/>
                  <a:pt x="16992" y="13219"/>
                  <a:pt x="16514" y="13947"/>
                </a:cubicBezTo>
                <a:lnTo>
                  <a:pt x="21357" y="18802"/>
                </a:lnTo>
                <a:close/>
                <a:moveTo>
                  <a:pt x="3597" y="9000"/>
                </a:moveTo>
                <a:cubicBezTo>
                  <a:pt x="3597" y="9759"/>
                  <a:pt x="3741" y="10465"/>
                  <a:pt x="4029" y="11118"/>
                </a:cubicBezTo>
                <a:cubicBezTo>
                  <a:pt x="4317" y="11770"/>
                  <a:pt x="4707" y="12338"/>
                  <a:pt x="5193" y="12821"/>
                </a:cubicBezTo>
                <a:cubicBezTo>
                  <a:pt x="5679" y="13301"/>
                  <a:pt x="6253" y="13685"/>
                  <a:pt x="6908" y="13970"/>
                </a:cubicBezTo>
                <a:cubicBezTo>
                  <a:pt x="7566" y="14252"/>
                  <a:pt x="8264" y="14394"/>
                  <a:pt x="9004" y="14394"/>
                </a:cubicBezTo>
                <a:cubicBezTo>
                  <a:pt x="9745" y="14394"/>
                  <a:pt x="10440" y="14252"/>
                  <a:pt x="11092" y="13970"/>
                </a:cubicBezTo>
                <a:cubicBezTo>
                  <a:pt x="11745" y="13685"/>
                  <a:pt x="12319" y="13301"/>
                  <a:pt x="12802" y="12821"/>
                </a:cubicBezTo>
                <a:cubicBezTo>
                  <a:pt x="13291" y="12338"/>
                  <a:pt x="13678" y="11770"/>
                  <a:pt x="13966" y="11118"/>
                </a:cubicBezTo>
                <a:cubicBezTo>
                  <a:pt x="14254" y="10465"/>
                  <a:pt x="14398" y="9759"/>
                  <a:pt x="14398" y="9000"/>
                </a:cubicBezTo>
                <a:cubicBezTo>
                  <a:pt x="14398" y="8260"/>
                  <a:pt x="14254" y="7565"/>
                  <a:pt x="13966" y="6913"/>
                </a:cubicBezTo>
                <a:cubicBezTo>
                  <a:pt x="13675" y="6258"/>
                  <a:pt x="13291" y="5684"/>
                  <a:pt x="12802" y="5193"/>
                </a:cubicBezTo>
                <a:cubicBezTo>
                  <a:pt x="12316" y="4704"/>
                  <a:pt x="11745" y="4317"/>
                  <a:pt x="11092" y="4032"/>
                </a:cubicBezTo>
                <a:cubicBezTo>
                  <a:pt x="10440" y="3750"/>
                  <a:pt x="9742" y="3606"/>
                  <a:pt x="9004" y="3606"/>
                </a:cubicBezTo>
                <a:cubicBezTo>
                  <a:pt x="8267" y="3606"/>
                  <a:pt x="7566" y="3750"/>
                  <a:pt x="6908" y="4032"/>
                </a:cubicBezTo>
                <a:cubicBezTo>
                  <a:pt x="6253" y="4317"/>
                  <a:pt x="5676" y="4704"/>
                  <a:pt x="5193" y="5193"/>
                </a:cubicBezTo>
                <a:cubicBezTo>
                  <a:pt x="4707" y="5684"/>
                  <a:pt x="4317" y="6258"/>
                  <a:pt x="4029" y="6913"/>
                </a:cubicBezTo>
                <a:cubicBezTo>
                  <a:pt x="3741" y="7565"/>
                  <a:pt x="3597" y="8257"/>
                  <a:pt x="3597" y="9000"/>
                </a:cubicBezTo>
                <a:moveTo>
                  <a:pt x="9007" y="5591"/>
                </a:moveTo>
                <a:cubicBezTo>
                  <a:pt x="9185" y="5591"/>
                  <a:pt x="9344" y="5656"/>
                  <a:pt x="9473" y="5786"/>
                </a:cubicBezTo>
                <a:cubicBezTo>
                  <a:pt x="9603" y="5919"/>
                  <a:pt x="9668" y="6082"/>
                  <a:pt x="9668" y="6280"/>
                </a:cubicBezTo>
                <a:cubicBezTo>
                  <a:pt x="9668" y="6461"/>
                  <a:pt x="9603" y="6616"/>
                  <a:pt x="9473" y="6746"/>
                </a:cubicBezTo>
                <a:cubicBezTo>
                  <a:pt x="9344" y="6879"/>
                  <a:pt x="9185" y="6944"/>
                  <a:pt x="9007" y="6944"/>
                </a:cubicBezTo>
                <a:cubicBezTo>
                  <a:pt x="8439" y="6944"/>
                  <a:pt x="7953" y="7144"/>
                  <a:pt x="7552" y="7537"/>
                </a:cubicBezTo>
                <a:cubicBezTo>
                  <a:pt x="7151" y="7935"/>
                  <a:pt x="6950" y="8423"/>
                  <a:pt x="6950" y="8997"/>
                </a:cubicBezTo>
                <a:cubicBezTo>
                  <a:pt x="6950" y="9180"/>
                  <a:pt x="6885" y="9333"/>
                  <a:pt x="6755" y="9466"/>
                </a:cubicBezTo>
                <a:cubicBezTo>
                  <a:pt x="6623" y="9596"/>
                  <a:pt x="6467" y="9658"/>
                  <a:pt x="6289" y="9658"/>
                </a:cubicBezTo>
                <a:cubicBezTo>
                  <a:pt x="6080" y="9658"/>
                  <a:pt x="5914" y="9596"/>
                  <a:pt x="5786" y="9466"/>
                </a:cubicBezTo>
                <a:cubicBezTo>
                  <a:pt x="5659" y="9333"/>
                  <a:pt x="5600" y="9180"/>
                  <a:pt x="5600" y="8997"/>
                </a:cubicBezTo>
                <a:cubicBezTo>
                  <a:pt x="5600" y="8539"/>
                  <a:pt x="5685" y="8104"/>
                  <a:pt x="5863" y="7686"/>
                </a:cubicBezTo>
                <a:cubicBezTo>
                  <a:pt x="6038" y="7271"/>
                  <a:pt x="6281" y="6907"/>
                  <a:pt x="6597" y="6591"/>
                </a:cubicBezTo>
                <a:cubicBezTo>
                  <a:pt x="6905" y="6277"/>
                  <a:pt x="7264" y="6029"/>
                  <a:pt x="7677" y="5857"/>
                </a:cubicBezTo>
                <a:cubicBezTo>
                  <a:pt x="8086" y="5681"/>
                  <a:pt x="8530" y="5591"/>
                  <a:pt x="9007" y="5591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647700"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" name="Shape 1316"/>
          <p:cNvSpPr/>
          <p:nvPr/>
        </p:nvSpPr>
        <p:spPr>
          <a:xfrm>
            <a:off x="2879429" y="2158549"/>
            <a:ext cx="254241" cy="254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98" y="0"/>
                </a:moveTo>
                <a:cubicBezTo>
                  <a:pt x="19650" y="0"/>
                  <a:pt x="20287" y="264"/>
                  <a:pt x="20813" y="796"/>
                </a:cubicBezTo>
                <a:cubicBezTo>
                  <a:pt x="21336" y="1322"/>
                  <a:pt x="21600" y="1962"/>
                  <a:pt x="21600" y="2711"/>
                </a:cubicBezTo>
                <a:lnTo>
                  <a:pt x="21600" y="18883"/>
                </a:lnTo>
                <a:cubicBezTo>
                  <a:pt x="21600" y="19268"/>
                  <a:pt x="21527" y="19623"/>
                  <a:pt x="21383" y="19952"/>
                </a:cubicBezTo>
                <a:cubicBezTo>
                  <a:pt x="21236" y="20281"/>
                  <a:pt x="21042" y="20563"/>
                  <a:pt x="20804" y="20804"/>
                </a:cubicBezTo>
                <a:cubicBezTo>
                  <a:pt x="20566" y="21042"/>
                  <a:pt x="20278" y="21233"/>
                  <a:pt x="19940" y="21377"/>
                </a:cubicBezTo>
                <a:cubicBezTo>
                  <a:pt x="19603" y="21524"/>
                  <a:pt x="19256" y="21594"/>
                  <a:pt x="18898" y="21594"/>
                </a:cubicBezTo>
                <a:lnTo>
                  <a:pt x="12066" y="21594"/>
                </a:lnTo>
                <a:lnTo>
                  <a:pt x="12066" y="12552"/>
                </a:lnTo>
                <a:lnTo>
                  <a:pt x="14486" y="12552"/>
                </a:lnTo>
                <a:cubicBezTo>
                  <a:pt x="14595" y="12552"/>
                  <a:pt x="14698" y="12517"/>
                  <a:pt x="14789" y="12441"/>
                </a:cubicBezTo>
                <a:cubicBezTo>
                  <a:pt x="14877" y="12367"/>
                  <a:pt x="14921" y="12267"/>
                  <a:pt x="14921" y="12144"/>
                </a:cubicBezTo>
                <a:lnTo>
                  <a:pt x="15088" y="9779"/>
                </a:lnTo>
                <a:cubicBezTo>
                  <a:pt x="15088" y="9650"/>
                  <a:pt x="15050" y="9538"/>
                  <a:pt x="14977" y="9444"/>
                </a:cubicBezTo>
                <a:cubicBezTo>
                  <a:pt x="14883" y="9350"/>
                  <a:pt x="14774" y="9303"/>
                  <a:pt x="14654" y="9303"/>
                </a:cubicBezTo>
                <a:lnTo>
                  <a:pt x="12066" y="9303"/>
                </a:lnTo>
                <a:lnTo>
                  <a:pt x="12066" y="8263"/>
                </a:lnTo>
                <a:cubicBezTo>
                  <a:pt x="12066" y="7879"/>
                  <a:pt x="12116" y="7623"/>
                  <a:pt x="12216" y="7497"/>
                </a:cubicBezTo>
                <a:cubicBezTo>
                  <a:pt x="12313" y="7370"/>
                  <a:pt x="12565" y="7309"/>
                  <a:pt x="12965" y="7309"/>
                </a:cubicBezTo>
                <a:cubicBezTo>
                  <a:pt x="13203" y="7309"/>
                  <a:pt x="13458" y="7326"/>
                  <a:pt x="13746" y="7367"/>
                </a:cubicBezTo>
                <a:cubicBezTo>
                  <a:pt x="14034" y="7406"/>
                  <a:pt x="14307" y="7456"/>
                  <a:pt x="14568" y="7520"/>
                </a:cubicBezTo>
                <a:cubicBezTo>
                  <a:pt x="14624" y="7520"/>
                  <a:pt x="14686" y="7514"/>
                  <a:pt x="14759" y="7499"/>
                </a:cubicBezTo>
                <a:cubicBezTo>
                  <a:pt x="14830" y="7485"/>
                  <a:pt x="14883" y="7458"/>
                  <a:pt x="14921" y="7423"/>
                </a:cubicBezTo>
                <a:cubicBezTo>
                  <a:pt x="15015" y="7367"/>
                  <a:pt x="15079" y="7264"/>
                  <a:pt x="15118" y="7115"/>
                </a:cubicBezTo>
                <a:lnTo>
                  <a:pt x="15438" y="4838"/>
                </a:lnTo>
                <a:cubicBezTo>
                  <a:pt x="15479" y="4565"/>
                  <a:pt x="15361" y="4403"/>
                  <a:pt x="15088" y="4347"/>
                </a:cubicBezTo>
                <a:cubicBezTo>
                  <a:pt x="14245" y="4112"/>
                  <a:pt x="13364" y="4001"/>
                  <a:pt x="12445" y="4010"/>
                </a:cubicBezTo>
                <a:cubicBezTo>
                  <a:pt x="9625" y="4010"/>
                  <a:pt x="8212" y="5384"/>
                  <a:pt x="8212" y="8128"/>
                </a:cubicBezTo>
                <a:lnTo>
                  <a:pt x="8212" y="9309"/>
                </a:lnTo>
                <a:lnTo>
                  <a:pt x="6764" y="9309"/>
                </a:lnTo>
                <a:cubicBezTo>
                  <a:pt x="6456" y="9309"/>
                  <a:pt x="6306" y="9459"/>
                  <a:pt x="6318" y="9758"/>
                </a:cubicBezTo>
                <a:lnTo>
                  <a:pt x="6318" y="12120"/>
                </a:lnTo>
                <a:cubicBezTo>
                  <a:pt x="6318" y="12235"/>
                  <a:pt x="6356" y="12335"/>
                  <a:pt x="6444" y="12426"/>
                </a:cubicBezTo>
                <a:cubicBezTo>
                  <a:pt x="6526" y="12514"/>
                  <a:pt x="6632" y="12558"/>
                  <a:pt x="6764" y="12558"/>
                </a:cubicBezTo>
                <a:lnTo>
                  <a:pt x="8212" y="12558"/>
                </a:lnTo>
                <a:lnTo>
                  <a:pt x="8212" y="21600"/>
                </a:lnTo>
                <a:lnTo>
                  <a:pt x="2685" y="21600"/>
                </a:lnTo>
                <a:cubicBezTo>
                  <a:pt x="2320" y="21600"/>
                  <a:pt x="1974" y="21530"/>
                  <a:pt x="1648" y="21383"/>
                </a:cubicBezTo>
                <a:cubicBezTo>
                  <a:pt x="1322" y="21239"/>
                  <a:pt x="1034" y="21048"/>
                  <a:pt x="796" y="20810"/>
                </a:cubicBezTo>
                <a:cubicBezTo>
                  <a:pt x="558" y="20569"/>
                  <a:pt x="364" y="20287"/>
                  <a:pt x="220" y="19958"/>
                </a:cubicBezTo>
                <a:cubicBezTo>
                  <a:pt x="76" y="19629"/>
                  <a:pt x="0" y="19274"/>
                  <a:pt x="0" y="18889"/>
                </a:cubicBezTo>
                <a:lnTo>
                  <a:pt x="0" y="2717"/>
                </a:lnTo>
                <a:cubicBezTo>
                  <a:pt x="0" y="2353"/>
                  <a:pt x="76" y="2000"/>
                  <a:pt x="220" y="1662"/>
                </a:cubicBezTo>
                <a:cubicBezTo>
                  <a:pt x="364" y="1328"/>
                  <a:pt x="558" y="1037"/>
                  <a:pt x="796" y="802"/>
                </a:cubicBezTo>
                <a:cubicBezTo>
                  <a:pt x="1034" y="558"/>
                  <a:pt x="1322" y="370"/>
                  <a:pt x="1648" y="223"/>
                </a:cubicBezTo>
                <a:cubicBezTo>
                  <a:pt x="1974" y="76"/>
                  <a:pt x="2320" y="6"/>
                  <a:pt x="2685" y="6"/>
                </a:cubicBezTo>
                <a:lnTo>
                  <a:pt x="18898" y="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647700"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8" name="Shape 1318"/>
          <p:cNvSpPr/>
          <p:nvPr/>
        </p:nvSpPr>
        <p:spPr>
          <a:xfrm>
            <a:off x="4462844" y="2166798"/>
            <a:ext cx="254241" cy="211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3" y="3223"/>
                </a:moveTo>
                <a:cubicBezTo>
                  <a:pt x="20633" y="3223"/>
                  <a:pt x="20946" y="3384"/>
                  <a:pt x="21208" y="3714"/>
                </a:cubicBezTo>
                <a:cubicBezTo>
                  <a:pt x="21470" y="4043"/>
                  <a:pt x="21600" y="4428"/>
                  <a:pt x="21600" y="4865"/>
                </a:cubicBezTo>
                <a:lnTo>
                  <a:pt x="21600" y="19984"/>
                </a:lnTo>
                <a:cubicBezTo>
                  <a:pt x="21600" y="20422"/>
                  <a:pt x="21470" y="20804"/>
                  <a:pt x="21208" y="21121"/>
                </a:cubicBezTo>
                <a:cubicBezTo>
                  <a:pt x="20946" y="21441"/>
                  <a:pt x="20633" y="21600"/>
                  <a:pt x="20263" y="21600"/>
                </a:cubicBezTo>
                <a:lnTo>
                  <a:pt x="1349" y="21600"/>
                </a:lnTo>
                <a:cubicBezTo>
                  <a:pt x="982" y="21600"/>
                  <a:pt x="663" y="21441"/>
                  <a:pt x="399" y="21121"/>
                </a:cubicBezTo>
                <a:cubicBezTo>
                  <a:pt x="135" y="20804"/>
                  <a:pt x="0" y="20422"/>
                  <a:pt x="0" y="19984"/>
                </a:cubicBezTo>
                <a:lnTo>
                  <a:pt x="0" y="4865"/>
                </a:lnTo>
                <a:cubicBezTo>
                  <a:pt x="0" y="4428"/>
                  <a:pt x="135" y="4043"/>
                  <a:pt x="399" y="3714"/>
                </a:cubicBezTo>
                <a:cubicBezTo>
                  <a:pt x="663" y="3384"/>
                  <a:pt x="982" y="3223"/>
                  <a:pt x="1349" y="3223"/>
                </a:cubicBezTo>
                <a:lnTo>
                  <a:pt x="5638" y="3223"/>
                </a:lnTo>
                <a:lnTo>
                  <a:pt x="6319" y="1460"/>
                </a:lnTo>
                <a:cubicBezTo>
                  <a:pt x="6458" y="1058"/>
                  <a:pt x="6718" y="714"/>
                  <a:pt x="7090" y="426"/>
                </a:cubicBezTo>
                <a:cubicBezTo>
                  <a:pt x="7467" y="144"/>
                  <a:pt x="7839" y="0"/>
                  <a:pt x="8204" y="0"/>
                </a:cubicBezTo>
                <a:lnTo>
                  <a:pt x="13396" y="0"/>
                </a:lnTo>
                <a:cubicBezTo>
                  <a:pt x="13763" y="0"/>
                  <a:pt x="14136" y="144"/>
                  <a:pt x="14510" y="426"/>
                </a:cubicBezTo>
                <a:cubicBezTo>
                  <a:pt x="14885" y="714"/>
                  <a:pt x="15147" y="1058"/>
                  <a:pt x="15294" y="1460"/>
                </a:cubicBezTo>
                <a:lnTo>
                  <a:pt x="15962" y="3223"/>
                </a:lnTo>
                <a:lnTo>
                  <a:pt x="20263" y="3223"/>
                </a:lnTo>
                <a:close/>
                <a:moveTo>
                  <a:pt x="10806" y="19185"/>
                </a:moveTo>
                <a:cubicBezTo>
                  <a:pt x="11572" y="19185"/>
                  <a:pt x="12299" y="19003"/>
                  <a:pt x="12987" y="18650"/>
                </a:cubicBezTo>
                <a:cubicBezTo>
                  <a:pt x="13673" y="18295"/>
                  <a:pt x="14270" y="17810"/>
                  <a:pt x="14775" y="17196"/>
                </a:cubicBezTo>
                <a:cubicBezTo>
                  <a:pt x="15279" y="16582"/>
                  <a:pt x="15678" y="15862"/>
                  <a:pt x="15974" y="15048"/>
                </a:cubicBezTo>
                <a:cubicBezTo>
                  <a:pt x="16270" y="14235"/>
                  <a:pt x="16420" y="13356"/>
                  <a:pt x="16420" y="12422"/>
                </a:cubicBezTo>
                <a:cubicBezTo>
                  <a:pt x="16420" y="11499"/>
                  <a:pt x="16270" y="10624"/>
                  <a:pt x="15974" y="9795"/>
                </a:cubicBezTo>
                <a:cubicBezTo>
                  <a:pt x="15678" y="8967"/>
                  <a:pt x="15279" y="8250"/>
                  <a:pt x="14775" y="7645"/>
                </a:cubicBezTo>
                <a:cubicBezTo>
                  <a:pt x="14270" y="7036"/>
                  <a:pt x="13673" y="6558"/>
                  <a:pt x="12987" y="6199"/>
                </a:cubicBezTo>
                <a:cubicBezTo>
                  <a:pt x="12299" y="5844"/>
                  <a:pt x="11572" y="5667"/>
                  <a:pt x="10806" y="5667"/>
                </a:cubicBezTo>
                <a:cubicBezTo>
                  <a:pt x="10040" y="5667"/>
                  <a:pt x="9313" y="5847"/>
                  <a:pt x="8620" y="6199"/>
                </a:cubicBezTo>
                <a:cubicBezTo>
                  <a:pt x="7930" y="6558"/>
                  <a:pt x="7332" y="7036"/>
                  <a:pt x="6828" y="7645"/>
                </a:cubicBezTo>
                <a:cubicBezTo>
                  <a:pt x="6324" y="8250"/>
                  <a:pt x="5922" y="8964"/>
                  <a:pt x="5626" y="9789"/>
                </a:cubicBezTo>
                <a:cubicBezTo>
                  <a:pt x="5330" y="10612"/>
                  <a:pt x="5180" y="11491"/>
                  <a:pt x="5180" y="12422"/>
                </a:cubicBezTo>
                <a:cubicBezTo>
                  <a:pt x="5180" y="13356"/>
                  <a:pt x="5330" y="14235"/>
                  <a:pt x="5626" y="15048"/>
                </a:cubicBezTo>
                <a:cubicBezTo>
                  <a:pt x="5922" y="15862"/>
                  <a:pt x="6324" y="16582"/>
                  <a:pt x="6828" y="17196"/>
                </a:cubicBezTo>
                <a:cubicBezTo>
                  <a:pt x="7332" y="17810"/>
                  <a:pt x="7930" y="18295"/>
                  <a:pt x="8620" y="18650"/>
                </a:cubicBezTo>
                <a:cubicBezTo>
                  <a:pt x="9313" y="19006"/>
                  <a:pt x="10040" y="19185"/>
                  <a:pt x="10806" y="19185"/>
                </a:cubicBezTo>
                <a:moveTo>
                  <a:pt x="10806" y="7833"/>
                </a:moveTo>
                <a:cubicBezTo>
                  <a:pt x="11337" y="7833"/>
                  <a:pt x="11834" y="7953"/>
                  <a:pt x="12295" y="8191"/>
                </a:cubicBezTo>
                <a:cubicBezTo>
                  <a:pt x="12755" y="8432"/>
                  <a:pt x="13159" y="8755"/>
                  <a:pt x="13502" y="9169"/>
                </a:cubicBezTo>
                <a:cubicBezTo>
                  <a:pt x="13847" y="9584"/>
                  <a:pt x="14118" y="10069"/>
                  <a:pt x="14317" y="10624"/>
                </a:cubicBezTo>
                <a:cubicBezTo>
                  <a:pt x="14515" y="11185"/>
                  <a:pt x="14615" y="11781"/>
                  <a:pt x="14615" y="12422"/>
                </a:cubicBezTo>
                <a:cubicBezTo>
                  <a:pt x="14615" y="13056"/>
                  <a:pt x="14515" y="13650"/>
                  <a:pt x="14317" y="14205"/>
                </a:cubicBezTo>
                <a:cubicBezTo>
                  <a:pt x="14118" y="14757"/>
                  <a:pt x="13847" y="15245"/>
                  <a:pt x="13502" y="15668"/>
                </a:cubicBezTo>
                <a:cubicBezTo>
                  <a:pt x="13159" y="16091"/>
                  <a:pt x="12752" y="16420"/>
                  <a:pt x="12290" y="16661"/>
                </a:cubicBezTo>
                <a:cubicBezTo>
                  <a:pt x="11825" y="16899"/>
                  <a:pt x="11330" y="17017"/>
                  <a:pt x="10806" y="17017"/>
                </a:cubicBezTo>
                <a:cubicBezTo>
                  <a:pt x="10275" y="17017"/>
                  <a:pt x="9778" y="16899"/>
                  <a:pt x="9313" y="16661"/>
                </a:cubicBezTo>
                <a:cubicBezTo>
                  <a:pt x="8848" y="16420"/>
                  <a:pt x="8444" y="16091"/>
                  <a:pt x="8101" y="15668"/>
                </a:cubicBezTo>
                <a:cubicBezTo>
                  <a:pt x="7756" y="15245"/>
                  <a:pt x="7484" y="14755"/>
                  <a:pt x="7286" y="14199"/>
                </a:cubicBezTo>
                <a:cubicBezTo>
                  <a:pt x="7085" y="13641"/>
                  <a:pt x="6985" y="13045"/>
                  <a:pt x="6985" y="12422"/>
                </a:cubicBezTo>
                <a:cubicBezTo>
                  <a:pt x="6985" y="11781"/>
                  <a:pt x="7085" y="11185"/>
                  <a:pt x="7286" y="10624"/>
                </a:cubicBezTo>
                <a:cubicBezTo>
                  <a:pt x="7484" y="10068"/>
                  <a:pt x="7756" y="9584"/>
                  <a:pt x="8101" y="9169"/>
                </a:cubicBezTo>
                <a:cubicBezTo>
                  <a:pt x="8444" y="8755"/>
                  <a:pt x="8848" y="8432"/>
                  <a:pt x="9313" y="8191"/>
                </a:cubicBezTo>
                <a:cubicBezTo>
                  <a:pt x="9778" y="7953"/>
                  <a:pt x="10275" y="7833"/>
                  <a:pt x="10806" y="7833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647700"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9" name="Shape 1319"/>
          <p:cNvSpPr/>
          <p:nvPr/>
        </p:nvSpPr>
        <p:spPr>
          <a:xfrm>
            <a:off x="6038173" y="2177845"/>
            <a:ext cx="254241" cy="21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63" y="0"/>
                </a:moveTo>
                <a:cubicBezTo>
                  <a:pt x="20631" y="0"/>
                  <a:pt x="20944" y="162"/>
                  <a:pt x="21206" y="479"/>
                </a:cubicBezTo>
                <a:cubicBezTo>
                  <a:pt x="21468" y="799"/>
                  <a:pt x="21600" y="1178"/>
                  <a:pt x="21600" y="1618"/>
                </a:cubicBezTo>
                <a:lnTo>
                  <a:pt x="21600" y="19982"/>
                </a:lnTo>
                <a:cubicBezTo>
                  <a:pt x="21600" y="20422"/>
                  <a:pt x="21468" y="20801"/>
                  <a:pt x="21206" y="21121"/>
                </a:cubicBezTo>
                <a:cubicBezTo>
                  <a:pt x="20944" y="21438"/>
                  <a:pt x="20631" y="21600"/>
                  <a:pt x="20263" y="21600"/>
                </a:cubicBezTo>
                <a:lnTo>
                  <a:pt x="1346" y="21600"/>
                </a:lnTo>
                <a:cubicBezTo>
                  <a:pt x="982" y="21600"/>
                  <a:pt x="663" y="21438"/>
                  <a:pt x="399" y="21121"/>
                </a:cubicBezTo>
                <a:cubicBezTo>
                  <a:pt x="132" y="20801"/>
                  <a:pt x="0" y="20422"/>
                  <a:pt x="0" y="19982"/>
                </a:cubicBezTo>
                <a:lnTo>
                  <a:pt x="0" y="1618"/>
                </a:lnTo>
                <a:cubicBezTo>
                  <a:pt x="0" y="1178"/>
                  <a:pt x="132" y="799"/>
                  <a:pt x="399" y="479"/>
                </a:cubicBezTo>
                <a:cubicBezTo>
                  <a:pt x="663" y="162"/>
                  <a:pt x="982" y="0"/>
                  <a:pt x="1346" y="0"/>
                </a:cubicBezTo>
                <a:lnTo>
                  <a:pt x="20263" y="0"/>
                </a:lnTo>
                <a:close/>
                <a:moveTo>
                  <a:pt x="4052" y="2171"/>
                </a:moveTo>
                <a:cubicBezTo>
                  <a:pt x="4052" y="2021"/>
                  <a:pt x="4010" y="1892"/>
                  <a:pt x="3924" y="1783"/>
                </a:cubicBezTo>
                <a:cubicBezTo>
                  <a:pt x="3839" y="1677"/>
                  <a:pt x="3729" y="1621"/>
                  <a:pt x="3594" y="1621"/>
                </a:cubicBezTo>
                <a:lnTo>
                  <a:pt x="1802" y="1621"/>
                </a:lnTo>
                <a:cubicBezTo>
                  <a:pt x="1677" y="1621"/>
                  <a:pt x="1569" y="1674"/>
                  <a:pt x="1481" y="1777"/>
                </a:cubicBezTo>
                <a:cubicBezTo>
                  <a:pt x="1391" y="1880"/>
                  <a:pt x="1344" y="2012"/>
                  <a:pt x="1344" y="2171"/>
                </a:cubicBezTo>
                <a:lnTo>
                  <a:pt x="1344" y="4321"/>
                </a:lnTo>
                <a:cubicBezTo>
                  <a:pt x="1344" y="4470"/>
                  <a:pt x="1388" y="4603"/>
                  <a:pt x="1474" y="4708"/>
                </a:cubicBezTo>
                <a:cubicBezTo>
                  <a:pt x="1559" y="4817"/>
                  <a:pt x="1670" y="4867"/>
                  <a:pt x="1802" y="4867"/>
                </a:cubicBezTo>
                <a:lnTo>
                  <a:pt x="3594" y="4867"/>
                </a:lnTo>
                <a:cubicBezTo>
                  <a:pt x="3721" y="4867"/>
                  <a:pt x="3829" y="4820"/>
                  <a:pt x="3917" y="4717"/>
                </a:cubicBezTo>
                <a:cubicBezTo>
                  <a:pt x="4008" y="4614"/>
                  <a:pt x="4052" y="4482"/>
                  <a:pt x="4052" y="4321"/>
                </a:cubicBezTo>
                <a:lnTo>
                  <a:pt x="4052" y="2171"/>
                </a:lnTo>
                <a:close/>
                <a:moveTo>
                  <a:pt x="4052" y="7202"/>
                </a:moveTo>
                <a:cubicBezTo>
                  <a:pt x="4052" y="7055"/>
                  <a:pt x="4010" y="6926"/>
                  <a:pt x="3924" y="6817"/>
                </a:cubicBezTo>
                <a:cubicBezTo>
                  <a:pt x="3839" y="6709"/>
                  <a:pt x="3729" y="6656"/>
                  <a:pt x="3594" y="6656"/>
                </a:cubicBezTo>
                <a:lnTo>
                  <a:pt x="1802" y="6656"/>
                </a:lnTo>
                <a:cubicBezTo>
                  <a:pt x="1677" y="6656"/>
                  <a:pt x="1569" y="6709"/>
                  <a:pt x="1481" y="6817"/>
                </a:cubicBezTo>
                <a:cubicBezTo>
                  <a:pt x="1391" y="6926"/>
                  <a:pt x="1344" y="7055"/>
                  <a:pt x="1344" y="7202"/>
                </a:cubicBezTo>
                <a:lnTo>
                  <a:pt x="1344" y="9370"/>
                </a:lnTo>
                <a:cubicBezTo>
                  <a:pt x="1344" y="9517"/>
                  <a:pt x="1388" y="9646"/>
                  <a:pt x="1474" y="9757"/>
                </a:cubicBezTo>
                <a:cubicBezTo>
                  <a:pt x="1559" y="9863"/>
                  <a:pt x="1670" y="9916"/>
                  <a:pt x="1802" y="9916"/>
                </a:cubicBezTo>
                <a:lnTo>
                  <a:pt x="3594" y="9916"/>
                </a:lnTo>
                <a:cubicBezTo>
                  <a:pt x="3721" y="9916"/>
                  <a:pt x="3829" y="9863"/>
                  <a:pt x="3917" y="9757"/>
                </a:cubicBezTo>
                <a:cubicBezTo>
                  <a:pt x="4008" y="9646"/>
                  <a:pt x="4052" y="9517"/>
                  <a:pt x="4052" y="9370"/>
                </a:cubicBezTo>
                <a:lnTo>
                  <a:pt x="4052" y="7202"/>
                </a:lnTo>
                <a:close/>
                <a:moveTo>
                  <a:pt x="4052" y="12233"/>
                </a:moveTo>
                <a:cubicBezTo>
                  <a:pt x="4052" y="12084"/>
                  <a:pt x="4010" y="11957"/>
                  <a:pt x="3924" y="11846"/>
                </a:cubicBezTo>
                <a:cubicBezTo>
                  <a:pt x="3839" y="11740"/>
                  <a:pt x="3729" y="11687"/>
                  <a:pt x="3594" y="11687"/>
                </a:cubicBezTo>
                <a:lnTo>
                  <a:pt x="1802" y="11687"/>
                </a:lnTo>
                <a:cubicBezTo>
                  <a:pt x="1677" y="11687"/>
                  <a:pt x="1569" y="11740"/>
                  <a:pt x="1481" y="11846"/>
                </a:cubicBezTo>
                <a:cubicBezTo>
                  <a:pt x="1391" y="11957"/>
                  <a:pt x="1344" y="12084"/>
                  <a:pt x="1344" y="12233"/>
                </a:cubicBezTo>
                <a:lnTo>
                  <a:pt x="1344" y="14401"/>
                </a:lnTo>
                <a:cubicBezTo>
                  <a:pt x="1344" y="14548"/>
                  <a:pt x="1388" y="14677"/>
                  <a:pt x="1474" y="14786"/>
                </a:cubicBezTo>
                <a:cubicBezTo>
                  <a:pt x="1559" y="14895"/>
                  <a:pt x="1670" y="14947"/>
                  <a:pt x="1802" y="14947"/>
                </a:cubicBezTo>
                <a:lnTo>
                  <a:pt x="3594" y="14947"/>
                </a:lnTo>
                <a:cubicBezTo>
                  <a:pt x="3721" y="14947"/>
                  <a:pt x="3829" y="14894"/>
                  <a:pt x="3917" y="14786"/>
                </a:cubicBezTo>
                <a:cubicBezTo>
                  <a:pt x="4008" y="14677"/>
                  <a:pt x="4052" y="14548"/>
                  <a:pt x="4052" y="14401"/>
                </a:cubicBezTo>
                <a:lnTo>
                  <a:pt x="4052" y="12233"/>
                </a:lnTo>
                <a:close/>
                <a:moveTo>
                  <a:pt x="4052" y="17285"/>
                </a:moveTo>
                <a:cubicBezTo>
                  <a:pt x="4052" y="17136"/>
                  <a:pt x="4010" y="17006"/>
                  <a:pt x="3924" y="16898"/>
                </a:cubicBezTo>
                <a:cubicBezTo>
                  <a:pt x="3839" y="16792"/>
                  <a:pt x="3729" y="16736"/>
                  <a:pt x="3594" y="16736"/>
                </a:cubicBezTo>
                <a:lnTo>
                  <a:pt x="1802" y="16736"/>
                </a:lnTo>
                <a:cubicBezTo>
                  <a:pt x="1677" y="16736"/>
                  <a:pt x="1569" y="16789"/>
                  <a:pt x="1481" y="16892"/>
                </a:cubicBezTo>
                <a:cubicBezTo>
                  <a:pt x="1391" y="16995"/>
                  <a:pt x="1344" y="17124"/>
                  <a:pt x="1344" y="17285"/>
                </a:cubicBezTo>
                <a:lnTo>
                  <a:pt x="1344" y="19435"/>
                </a:lnTo>
                <a:cubicBezTo>
                  <a:pt x="1344" y="19585"/>
                  <a:pt x="1388" y="19714"/>
                  <a:pt x="1474" y="19823"/>
                </a:cubicBezTo>
                <a:cubicBezTo>
                  <a:pt x="1559" y="19929"/>
                  <a:pt x="1670" y="19985"/>
                  <a:pt x="1802" y="19985"/>
                </a:cubicBezTo>
                <a:lnTo>
                  <a:pt x="3594" y="19985"/>
                </a:lnTo>
                <a:cubicBezTo>
                  <a:pt x="3721" y="19985"/>
                  <a:pt x="3829" y="19932"/>
                  <a:pt x="3917" y="19829"/>
                </a:cubicBezTo>
                <a:cubicBezTo>
                  <a:pt x="4008" y="19726"/>
                  <a:pt x="4052" y="19597"/>
                  <a:pt x="4052" y="19435"/>
                </a:cubicBezTo>
                <a:lnTo>
                  <a:pt x="4052" y="17285"/>
                </a:lnTo>
                <a:close/>
                <a:moveTo>
                  <a:pt x="16194" y="2171"/>
                </a:moveTo>
                <a:cubicBezTo>
                  <a:pt x="16194" y="2021"/>
                  <a:pt x="16150" y="1892"/>
                  <a:pt x="16065" y="1783"/>
                </a:cubicBezTo>
                <a:cubicBezTo>
                  <a:pt x="15979" y="1677"/>
                  <a:pt x="15871" y="1621"/>
                  <a:pt x="15737" y="1621"/>
                </a:cubicBezTo>
                <a:lnTo>
                  <a:pt x="5858" y="1621"/>
                </a:lnTo>
                <a:cubicBezTo>
                  <a:pt x="5731" y="1621"/>
                  <a:pt x="5623" y="1674"/>
                  <a:pt x="5535" y="1777"/>
                </a:cubicBezTo>
                <a:cubicBezTo>
                  <a:pt x="5445" y="1880"/>
                  <a:pt x="5401" y="2012"/>
                  <a:pt x="5401" y="2171"/>
                </a:cubicBezTo>
                <a:lnTo>
                  <a:pt x="5401" y="9370"/>
                </a:lnTo>
                <a:cubicBezTo>
                  <a:pt x="5401" y="9517"/>
                  <a:pt x="5442" y="9646"/>
                  <a:pt x="5528" y="9757"/>
                </a:cubicBezTo>
                <a:cubicBezTo>
                  <a:pt x="5616" y="9863"/>
                  <a:pt x="5724" y="9916"/>
                  <a:pt x="5858" y="9916"/>
                </a:cubicBezTo>
                <a:lnTo>
                  <a:pt x="15737" y="9916"/>
                </a:lnTo>
                <a:cubicBezTo>
                  <a:pt x="15862" y="9916"/>
                  <a:pt x="15969" y="9863"/>
                  <a:pt x="16060" y="9757"/>
                </a:cubicBezTo>
                <a:cubicBezTo>
                  <a:pt x="16148" y="9646"/>
                  <a:pt x="16194" y="9517"/>
                  <a:pt x="16194" y="9370"/>
                </a:cubicBezTo>
                <a:lnTo>
                  <a:pt x="16194" y="2171"/>
                </a:lnTo>
                <a:close/>
                <a:moveTo>
                  <a:pt x="16194" y="12233"/>
                </a:moveTo>
                <a:cubicBezTo>
                  <a:pt x="16194" y="12084"/>
                  <a:pt x="16150" y="11957"/>
                  <a:pt x="16065" y="11846"/>
                </a:cubicBezTo>
                <a:cubicBezTo>
                  <a:pt x="15979" y="11740"/>
                  <a:pt x="15871" y="11687"/>
                  <a:pt x="15737" y="11687"/>
                </a:cubicBezTo>
                <a:lnTo>
                  <a:pt x="5858" y="11687"/>
                </a:lnTo>
                <a:cubicBezTo>
                  <a:pt x="5731" y="11687"/>
                  <a:pt x="5623" y="11740"/>
                  <a:pt x="5535" y="11846"/>
                </a:cubicBezTo>
                <a:cubicBezTo>
                  <a:pt x="5445" y="11957"/>
                  <a:pt x="5401" y="12084"/>
                  <a:pt x="5401" y="12233"/>
                </a:cubicBezTo>
                <a:lnTo>
                  <a:pt x="5401" y="19432"/>
                </a:lnTo>
                <a:cubicBezTo>
                  <a:pt x="5401" y="19582"/>
                  <a:pt x="5442" y="19711"/>
                  <a:pt x="5528" y="19820"/>
                </a:cubicBezTo>
                <a:cubicBezTo>
                  <a:pt x="5616" y="19926"/>
                  <a:pt x="5724" y="19982"/>
                  <a:pt x="5858" y="19982"/>
                </a:cubicBezTo>
                <a:lnTo>
                  <a:pt x="15737" y="19982"/>
                </a:lnTo>
                <a:cubicBezTo>
                  <a:pt x="15862" y="19982"/>
                  <a:pt x="15969" y="19929"/>
                  <a:pt x="16060" y="19826"/>
                </a:cubicBezTo>
                <a:cubicBezTo>
                  <a:pt x="16148" y="19723"/>
                  <a:pt x="16194" y="19594"/>
                  <a:pt x="16194" y="19432"/>
                </a:cubicBezTo>
                <a:lnTo>
                  <a:pt x="16194" y="12233"/>
                </a:lnTo>
                <a:close/>
                <a:moveTo>
                  <a:pt x="20263" y="2171"/>
                </a:moveTo>
                <a:cubicBezTo>
                  <a:pt x="20263" y="2021"/>
                  <a:pt x="20217" y="1892"/>
                  <a:pt x="20129" y="1783"/>
                </a:cubicBezTo>
                <a:cubicBezTo>
                  <a:pt x="20038" y="1677"/>
                  <a:pt x="19930" y="1621"/>
                  <a:pt x="19805" y="1621"/>
                </a:cubicBezTo>
                <a:lnTo>
                  <a:pt x="18001" y="1621"/>
                </a:lnTo>
                <a:cubicBezTo>
                  <a:pt x="17876" y="1621"/>
                  <a:pt x="17769" y="1674"/>
                  <a:pt x="17678" y="1777"/>
                </a:cubicBezTo>
                <a:cubicBezTo>
                  <a:pt x="17590" y="1880"/>
                  <a:pt x="17546" y="2012"/>
                  <a:pt x="17546" y="2171"/>
                </a:cubicBezTo>
                <a:lnTo>
                  <a:pt x="17546" y="4321"/>
                </a:lnTo>
                <a:cubicBezTo>
                  <a:pt x="17546" y="4470"/>
                  <a:pt x="17590" y="4603"/>
                  <a:pt x="17678" y="4708"/>
                </a:cubicBezTo>
                <a:cubicBezTo>
                  <a:pt x="17769" y="4817"/>
                  <a:pt x="17876" y="4867"/>
                  <a:pt x="18001" y="4867"/>
                </a:cubicBezTo>
                <a:lnTo>
                  <a:pt x="19805" y="4867"/>
                </a:lnTo>
                <a:cubicBezTo>
                  <a:pt x="19930" y="4867"/>
                  <a:pt x="20038" y="4820"/>
                  <a:pt x="20129" y="4717"/>
                </a:cubicBezTo>
                <a:cubicBezTo>
                  <a:pt x="20217" y="4614"/>
                  <a:pt x="20263" y="4482"/>
                  <a:pt x="20263" y="4321"/>
                </a:cubicBezTo>
                <a:lnTo>
                  <a:pt x="20263" y="2171"/>
                </a:lnTo>
                <a:close/>
                <a:moveTo>
                  <a:pt x="20263" y="7202"/>
                </a:moveTo>
                <a:cubicBezTo>
                  <a:pt x="20263" y="7055"/>
                  <a:pt x="20217" y="6926"/>
                  <a:pt x="20129" y="6817"/>
                </a:cubicBezTo>
                <a:cubicBezTo>
                  <a:pt x="20038" y="6709"/>
                  <a:pt x="19930" y="6656"/>
                  <a:pt x="19805" y="6656"/>
                </a:cubicBezTo>
                <a:lnTo>
                  <a:pt x="18001" y="6656"/>
                </a:lnTo>
                <a:cubicBezTo>
                  <a:pt x="17876" y="6656"/>
                  <a:pt x="17769" y="6709"/>
                  <a:pt x="17678" y="6817"/>
                </a:cubicBezTo>
                <a:cubicBezTo>
                  <a:pt x="17590" y="6926"/>
                  <a:pt x="17546" y="7055"/>
                  <a:pt x="17546" y="7202"/>
                </a:cubicBezTo>
                <a:lnTo>
                  <a:pt x="17546" y="9370"/>
                </a:lnTo>
                <a:cubicBezTo>
                  <a:pt x="17546" y="9517"/>
                  <a:pt x="17590" y="9646"/>
                  <a:pt x="17678" y="9757"/>
                </a:cubicBezTo>
                <a:cubicBezTo>
                  <a:pt x="17769" y="9863"/>
                  <a:pt x="17876" y="9916"/>
                  <a:pt x="18001" y="9916"/>
                </a:cubicBezTo>
                <a:lnTo>
                  <a:pt x="19805" y="9916"/>
                </a:lnTo>
                <a:cubicBezTo>
                  <a:pt x="19930" y="9916"/>
                  <a:pt x="20038" y="9863"/>
                  <a:pt x="20129" y="9757"/>
                </a:cubicBezTo>
                <a:cubicBezTo>
                  <a:pt x="20217" y="9646"/>
                  <a:pt x="20263" y="9517"/>
                  <a:pt x="20263" y="9370"/>
                </a:cubicBezTo>
                <a:lnTo>
                  <a:pt x="20263" y="7202"/>
                </a:lnTo>
                <a:close/>
                <a:moveTo>
                  <a:pt x="20263" y="12233"/>
                </a:moveTo>
                <a:cubicBezTo>
                  <a:pt x="20263" y="12084"/>
                  <a:pt x="20217" y="11957"/>
                  <a:pt x="20129" y="11846"/>
                </a:cubicBezTo>
                <a:cubicBezTo>
                  <a:pt x="20038" y="11740"/>
                  <a:pt x="19930" y="11687"/>
                  <a:pt x="19805" y="11687"/>
                </a:cubicBezTo>
                <a:lnTo>
                  <a:pt x="18001" y="11687"/>
                </a:lnTo>
                <a:cubicBezTo>
                  <a:pt x="17876" y="11687"/>
                  <a:pt x="17769" y="11740"/>
                  <a:pt x="17678" y="11846"/>
                </a:cubicBezTo>
                <a:cubicBezTo>
                  <a:pt x="17590" y="11957"/>
                  <a:pt x="17546" y="12084"/>
                  <a:pt x="17546" y="12233"/>
                </a:cubicBezTo>
                <a:lnTo>
                  <a:pt x="17546" y="14401"/>
                </a:lnTo>
                <a:cubicBezTo>
                  <a:pt x="17546" y="14548"/>
                  <a:pt x="17590" y="14677"/>
                  <a:pt x="17678" y="14786"/>
                </a:cubicBezTo>
                <a:cubicBezTo>
                  <a:pt x="17769" y="14895"/>
                  <a:pt x="17876" y="14947"/>
                  <a:pt x="18001" y="14947"/>
                </a:cubicBezTo>
                <a:lnTo>
                  <a:pt x="19805" y="14947"/>
                </a:lnTo>
                <a:cubicBezTo>
                  <a:pt x="19930" y="14947"/>
                  <a:pt x="20038" y="14894"/>
                  <a:pt x="20129" y="14786"/>
                </a:cubicBezTo>
                <a:cubicBezTo>
                  <a:pt x="20217" y="14677"/>
                  <a:pt x="20263" y="14548"/>
                  <a:pt x="20263" y="14401"/>
                </a:cubicBezTo>
                <a:lnTo>
                  <a:pt x="20263" y="12233"/>
                </a:lnTo>
                <a:close/>
                <a:moveTo>
                  <a:pt x="20263" y="17285"/>
                </a:moveTo>
                <a:cubicBezTo>
                  <a:pt x="20263" y="17136"/>
                  <a:pt x="20217" y="17006"/>
                  <a:pt x="20129" y="16898"/>
                </a:cubicBezTo>
                <a:cubicBezTo>
                  <a:pt x="20038" y="16792"/>
                  <a:pt x="19930" y="16736"/>
                  <a:pt x="19805" y="16736"/>
                </a:cubicBezTo>
                <a:lnTo>
                  <a:pt x="18001" y="16736"/>
                </a:lnTo>
                <a:cubicBezTo>
                  <a:pt x="17876" y="16736"/>
                  <a:pt x="17769" y="16789"/>
                  <a:pt x="17678" y="16892"/>
                </a:cubicBezTo>
                <a:cubicBezTo>
                  <a:pt x="17590" y="16995"/>
                  <a:pt x="17546" y="17124"/>
                  <a:pt x="17546" y="17285"/>
                </a:cubicBezTo>
                <a:lnTo>
                  <a:pt x="17546" y="19435"/>
                </a:lnTo>
                <a:cubicBezTo>
                  <a:pt x="17546" y="19585"/>
                  <a:pt x="17590" y="19714"/>
                  <a:pt x="17678" y="19823"/>
                </a:cubicBezTo>
                <a:cubicBezTo>
                  <a:pt x="17769" y="19929"/>
                  <a:pt x="17876" y="19985"/>
                  <a:pt x="18001" y="19985"/>
                </a:cubicBezTo>
                <a:lnTo>
                  <a:pt x="19805" y="19985"/>
                </a:lnTo>
                <a:cubicBezTo>
                  <a:pt x="19930" y="19985"/>
                  <a:pt x="20038" y="19932"/>
                  <a:pt x="20129" y="19829"/>
                </a:cubicBezTo>
                <a:cubicBezTo>
                  <a:pt x="20217" y="19726"/>
                  <a:pt x="20263" y="19597"/>
                  <a:pt x="20263" y="19435"/>
                </a:cubicBezTo>
                <a:lnTo>
                  <a:pt x="20263" y="1728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647700"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0" name="Shape 1317"/>
          <p:cNvSpPr/>
          <p:nvPr/>
        </p:nvSpPr>
        <p:spPr>
          <a:xfrm>
            <a:off x="7593700" y="2168620"/>
            <a:ext cx="254241" cy="211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extrusionOk="0">
                <a:moveTo>
                  <a:pt x="21600" y="9391"/>
                </a:moveTo>
                <a:cubicBezTo>
                  <a:pt x="21600" y="9887"/>
                  <a:pt x="21473" y="10321"/>
                  <a:pt x="21218" y="10697"/>
                </a:cubicBezTo>
                <a:cubicBezTo>
                  <a:pt x="20963" y="11073"/>
                  <a:pt x="20648" y="11313"/>
                  <a:pt x="20263" y="11428"/>
                </a:cubicBezTo>
                <a:lnTo>
                  <a:pt x="20263" y="16611"/>
                </a:lnTo>
                <a:cubicBezTo>
                  <a:pt x="20263" y="17201"/>
                  <a:pt x="20087" y="17708"/>
                  <a:pt x="19730" y="18128"/>
                </a:cubicBezTo>
                <a:cubicBezTo>
                  <a:pt x="19375" y="18551"/>
                  <a:pt x="18951" y="18759"/>
                  <a:pt x="18459" y="18759"/>
                </a:cubicBezTo>
                <a:cubicBezTo>
                  <a:pt x="17928" y="18122"/>
                  <a:pt x="17286" y="17506"/>
                  <a:pt x="16537" y="16904"/>
                </a:cubicBezTo>
                <a:cubicBezTo>
                  <a:pt x="15786" y="16306"/>
                  <a:pt x="14980" y="15757"/>
                  <a:pt x="14116" y="15255"/>
                </a:cubicBezTo>
                <a:cubicBezTo>
                  <a:pt x="13254" y="14756"/>
                  <a:pt x="12363" y="14325"/>
                  <a:pt x="11450" y="13969"/>
                </a:cubicBezTo>
                <a:cubicBezTo>
                  <a:pt x="10537" y="13614"/>
                  <a:pt x="9648" y="13380"/>
                  <a:pt x="8789" y="13268"/>
                </a:cubicBezTo>
                <a:cubicBezTo>
                  <a:pt x="8453" y="13380"/>
                  <a:pt x="8179" y="13564"/>
                  <a:pt x="7969" y="13829"/>
                </a:cubicBezTo>
                <a:cubicBezTo>
                  <a:pt x="7758" y="14093"/>
                  <a:pt x="7614" y="14386"/>
                  <a:pt x="7535" y="14706"/>
                </a:cubicBezTo>
                <a:cubicBezTo>
                  <a:pt x="7457" y="15029"/>
                  <a:pt x="7450" y="15361"/>
                  <a:pt x="7511" y="15698"/>
                </a:cubicBezTo>
                <a:cubicBezTo>
                  <a:pt x="7575" y="16036"/>
                  <a:pt x="7719" y="16341"/>
                  <a:pt x="7947" y="16611"/>
                </a:cubicBezTo>
                <a:cubicBezTo>
                  <a:pt x="7751" y="16992"/>
                  <a:pt x="7660" y="17347"/>
                  <a:pt x="7677" y="17673"/>
                </a:cubicBezTo>
                <a:cubicBezTo>
                  <a:pt x="7692" y="17993"/>
                  <a:pt x="7773" y="18307"/>
                  <a:pt x="7917" y="18606"/>
                </a:cubicBezTo>
                <a:cubicBezTo>
                  <a:pt x="8059" y="18909"/>
                  <a:pt x="8255" y="19193"/>
                  <a:pt x="8498" y="19469"/>
                </a:cubicBezTo>
                <a:cubicBezTo>
                  <a:pt x="8737" y="19745"/>
                  <a:pt x="8997" y="20021"/>
                  <a:pt x="9271" y="20291"/>
                </a:cubicBezTo>
                <a:cubicBezTo>
                  <a:pt x="9114" y="20696"/>
                  <a:pt x="8843" y="21001"/>
                  <a:pt x="8456" y="21213"/>
                </a:cubicBezTo>
                <a:cubicBezTo>
                  <a:pt x="8069" y="21424"/>
                  <a:pt x="7655" y="21541"/>
                  <a:pt x="7212" y="21571"/>
                </a:cubicBezTo>
                <a:cubicBezTo>
                  <a:pt x="6772" y="21600"/>
                  <a:pt x="6341" y="21550"/>
                  <a:pt x="5917" y="21424"/>
                </a:cubicBezTo>
                <a:cubicBezTo>
                  <a:pt x="5496" y="21295"/>
                  <a:pt x="5163" y="21092"/>
                  <a:pt x="4923" y="20811"/>
                </a:cubicBezTo>
                <a:cubicBezTo>
                  <a:pt x="4781" y="20241"/>
                  <a:pt x="4625" y="19657"/>
                  <a:pt x="4453" y="19056"/>
                </a:cubicBezTo>
                <a:cubicBezTo>
                  <a:pt x="4282" y="18454"/>
                  <a:pt x="4140" y="17843"/>
                  <a:pt x="4032" y="17224"/>
                </a:cubicBezTo>
                <a:cubicBezTo>
                  <a:pt x="3922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50" y="13154"/>
                </a:cubicBezTo>
                <a:lnTo>
                  <a:pt x="1804" y="13154"/>
                </a:lnTo>
                <a:cubicBezTo>
                  <a:pt x="1312" y="13154"/>
                  <a:pt x="889" y="12945"/>
                  <a:pt x="534" y="12523"/>
                </a:cubicBezTo>
                <a:cubicBezTo>
                  <a:pt x="176" y="12100"/>
                  <a:pt x="0" y="11592"/>
                  <a:pt x="0" y="10991"/>
                </a:cubicBezTo>
                <a:lnTo>
                  <a:pt x="0" y="7774"/>
                </a:lnTo>
                <a:cubicBezTo>
                  <a:pt x="0" y="7184"/>
                  <a:pt x="176" y="6677"/>
                  <a:pt x="526" y="6245"/>
                </a:cubicBezTo>
                <a:cubicBezTo>
                  <a:pt x="879" y="5820"/>
                  <a:pt x="1305" y="5605"/>
                  <a:pt x="1804" y="5605"/>
                </a:cubicBezTo>
                <a:lnTo>
                  <a:pt x="7653" y="5605"/>
                </a:lnTo>
                <a:cubicBezTo>
                  <a:pt x="8551" y="5605"/>
                  <a:pt x="9509" y="5450"/>
                  <a:pt x="10525" y="5136"/>
                </a:cubicBezTo>
                <a:cubicBezTo>
                  <a:pt x="11541" y="4822"/>
                  <a:pt x="12537" y="4399"/>
                  <a:pt x="13511" y="3874"/>
                </a:cubicBezTo>
                <a:cubicBezTo>
                  <a:pt x="14488" y="3343"/>
                  <a:pt x="15409" y="2744"/>
                  <a:pt x="16273" y="2072"/>
                </a:cubicBezTo>
                <a:cubicBezTo>
                  <a:pt x="17135" y="1406"/>
                  <a:pt x="17864" y="713"/>
                  <a:pt x="18459" y="0"/>
                </a:cubicBezTo>
                <a:cubicBezTo>
                  <a:pt x="18951" y="0"/>
                  <a:pt x="19375" y="214"/>
                  <a:pt x="19730" y="634"/>
                </a:cubicBezTo>
                <a:cubicBezTo>
                  <a:pt x="20087" y="1057"/>
                  <a:pt x="20263" y="1567"/>
                  <a:pt x="20263" y="2166"/>
                </a:cubicBezTo>
                <a:lnTo>
                  <a:pt x="20263" y="7334"/>
                </a:lnTo>
                <a:cubicBezTo>
                  <a:pt x="20648" y="7446"/>
                  <a:pt x="20963" y="7692"/>
                  <a:pt x="21218" y="8071"/>
                </a:cubicBezTo>
                <a:cubicBezTo>
                  <a:pt x="21473" y="8455"/>
                  <a:pt x="21600" y="8895"/>
                  <a:pt x="21600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3" y="4452"/>
                </a:cubicBezTo>
                <a:cubicBezTo>
                  <a:pt x="15810" y="4963"/>
                  <a:pt x="15066" y="5423"/>
                  <a:pt x="14280" y="5834"/>
                </a:cubicBezTo>
                <a:cubicBezTo>
                  <a:pt x="13494" y="6245"/>
                  <a:pt x="12694" y="6609"/>
                  <a:pt x="11878" y="6923"/>
                </a:cubicBezTo>
                <a:cubicBezTo>
                  <a:pt x="11061" y="7237"/>
                  <a:pt x="10255" y="7463"/>
                  <a:pt x="9457" y="7604"/>
                </a:cubicBezTo>
                <a:lnTo>
                  <a:pt x="9457" y="11173"/>
                </a:lnTo>
                <a:cubicBezTo>
                  <a:pt x="10255" y="11325"/>
                  <a:pt x="11061" y="11554"/>
                  <a:pt x="11878" y="11862"/>
                </a:cubicBezTo>
                <a:cubicBezTo>
                  <a:pt x="12694" y="12170"/>
                  <a:pt x="13494" y="12537"/>
                  <a:pt x="14280" y="12957"/>
                </a:cubicBezTo>
                <a:cubicBezTo>
                  <a:pt x="15066" y="13380"/>
                  <a:pt x="15813" y="13843"/>
                  <a:pt x="16525" y="14348"/>
                </a:cubicBezTo>
                <a:cubicBezTo>
                  <a:pt x="17235" y="14856"/>
                  <a:pt x="17881" y="15381"/>
                  <a:pt x="18459" y="15921"/>
                </a:cubicBezTo>
                <a:lnTo>
                  <a:pt x="18459" y="285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647700"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2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1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Network by gender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United States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Canada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Honduras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52438" y="1464733"/>
            <a:ext cx="3852510" cy="409266"/>
            <a:chOff x="452438" y="1464733"/>
            <a:chExt cx="3852510" cy="409266"/>
          </a:xfrm>
        </p:grpSpPr>
        <p:sp>
          <p:nvSpPr>
            <p:cNvPr id="24" name="Shape 207"/>
            <p:cNvSpPr/>
            <p:nvPr/>
          </p:nvSpPr>
          <p:spPr>
            <a:xfrm flipH="1">
              <a:off x="45243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hape 207"/>
            <p:cNvSpPr/>
            <p:nvPr/>
          </p:nvSpPr>
          <p:spPr>
            <a:xfrm flipH="1">
              <a:off x="69487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hape 207"/>
            <p:cNvSpPr/>
            <p:nvPr/>
          </p:nvSpPr>
          <p:spPr>
            <a:xfrm flipH="1">
              <a:off x="93290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hape 207"/>
            <p:cNvSpPr/>
            <p:nvPr/>
          </p:nvSpPr>
          <p:spPr>
            <a:xfrm flipH="1">
              <a:off x="1175334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Shape 207"/>
            <p:cNvSpPr/>
            <p:nvPr/>
          </p:nvSpPr>
          <p:spPr>
            <a:xfrm flipH="1">
              <a:off x="1417767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Shape 207"/>
            <p:cNvSpPr/>
            <p:nvPr/>
          </p:nvSpPr>
          <p:spPr>
            <a:xfrm flipH="1">
              <a:off x="166020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Shape 207"/>
            <p:cNvSpPr/>
            <p:nvPr/>
          </p:nvSpPr>
          <p:spPr>
            <a:xfrm flipH="1">
              <a:off x="189823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Shape 207"/>
            <p:cNvSpPr/>
            <p:nvPr/>
          </p:nvSpPr>
          <p:spPr>
            <a:xfrm flipH="1">
              <a:off x="214066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Shape 207"/>
            <p:cNvSpPr/>
            <p:nvPr/>
          </p:nvSpPr>
          <p:spPr>
            <a:xfrm flipH="1">
              <a:off x="237869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Shape 207"/>
            <p:cNvSpPr/>
            <p:nvPr/>
          </p:nvSpPr>
          <p:spPr>
            <a:xfrm flipH="1">
              <a:off x="262112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Shape 207"/>
            <p:cNvSpPr/>
            <p:nvPr/>
          </p:nvSpPr>
          <p:spPr>
            <a:xfrm flipH="1">
              <a:off x="285915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Shape 207"/>
            <p:cNvSpPr/>
            <p:nvPr/>
          </p:nvSpPr>
          <p:spPr>
            <a:xfrm flipH="1">
              <a:off x="3101589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Shape 207"/>
            <p:cNvSpPr/>
            <p:nvPr/>
          </p:nvSpPr>
          <p:spPr>
            <a:xfrm flipH="1">
              <a:off x="3344022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Shape 207"/>
            <p:cNvSpPr/>
            <p:nvPr/>
          </p:nvSpPr>
          <p:spPr>
            <a:xfrm flipH="1">
              <a:off x="358645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Shape 207"/>
            <p:cNvSpPr/>
            <p:nvPr/>
          </p:nvSpPr>
          <p:spPr>
            <a:xfrm flipH="1">
              <a:off x="382448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Shape 207"/>
            <p:cNvSpPr/>
            <p:nvPr/>
          </p:nvSpPr>
          <p:spPr>
            <a:xfrm flipH="1">
              <a:off x="406691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52882" y="2044551"/>
            <a:ext cx="3856469" cy="414398"/>
            <a:chOff x="452882" y="2044551"/>
            <a:chExt cx="3856469" cy="414398"/>
          </a:xfrm>
        </p:grpSpPr>
        <p:sp>
          <p:nvSpPr>
            <p:cNvPr id="25" name="Shape 208"/>
            <p:cNvSpPr/>
            <p:nvPr/>
          </p:nvSpPr>
          <p:spPr>
            <a:xfrm flipH="1">
              <a:off x="45288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hape 208"/>
            <p:cNvSpPr/>
            <p:nvPr/>
          </p:nvSpPr>
          <p:spPr>
            <a:xfrm flipH="1">
              <a:off x="69531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hape 208"/>
            <p:cNvSpPr/>
            <p:nvPr/>
          </p:nvSpPr>
          <p:spPr>
            <a:xfrm flipH="1">
              <a:off x="93334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Shape 208"/>
            <p:cNvSpPr/>
            <p:nvPr/>
          </p:nvSpPr>
          <p:spPr>
            <a:xfrm flipH="1">
              <a:off x="1175778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Shape 208"/>
            <p:cNvSpPr/>
            <p:nvPr/>
          </p:nvSpPr>
          <p:spPr>
            <a:xfrm flipH="1">
              <a:off x="1418211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Shape 208"/>
            <p:cNvSpPr/>
            <p:nvPr/>
          </p:nvSpPr>
          <p:spPr>
            <a:xfrm flipH="1">
              <a:off x="166064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Shape 208"/>
            <p:cNvSpPr/>
            <p:nvPr/>
          </p:nvSpPr>
          <p:spPr>
            <a:xfrm flipH="1">
              <a:off x="189867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hape 208"/>
            <p:cNvSpPr/>
            <p:nvPr/>
          </p:nvSpPr>
          <p:spPr>
            <a:xfrm flipH="1">
              <a:off x="214110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Shape 208"/>
            <p:cNvSpPr/>
            <p:nvPr/>
          </p:nvSpPr>
          <p:spPr>
            <a:xfrm flipH="1">
              <a:off x="237913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Shape 208"/>
            <p:cNvSpPr/>
            <p:nvPr/>
          </p:nvSpPr>
          <p:spPr>
            <a:xfrm flipH="1">
              <a:off x="262157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Shape 208"/>
            <p:cNvSpPr/>
            <p:nvPr/>
          </p:nvSpPr>
          <p:spPr>
            <a:xfrm flipH="1">
              <a:off x="285960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Shape 208"/>
            <p:cNvSpPr/>
            <p:nvPr/>
          </p:nvSpPr>
          <p:spPr>
            <a:xfrm flipH="1">
              <a:off x="3102033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Shape 208"/>
            <p:cNvSpPr/>
            <p:nvPr/>
          </p:nvSpPr>
          <p:spPr>
            <a:xfrm flipH="1">
              <a:off x="3344466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Shape 208"/>
            <p:cNvSpPr/>
            <p:nvPr/>
          </p:nvSpPr>
          <p:spPr>
            <a:xfrm flipH="1">
              <a:off x="358689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Shape 208"/>
            <p:cNvSpPr/>
            <p:nvPr/>
          </p:nvSpPr>
          <p:spPr>
            <a:xfrm flipH="1">
              <a:off x="382492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Shape 208"/>
            <p:cNvSpPr/>
            <p:nvPr/>
          </p:nvSpPr>
          <p:spPr>
            <a:xfrm flipH="1">
              <a:off x="406736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2438" y="2722033"/>
            <a:ext cx="3852510" cy="409266"/>
            <a:chOff x="452438" y="1464733"/>
            <a:chExt cx="3852510" cy="409266"/>
          </a:xfrm>
        </p:grpSpPr>
        <p:sp>
          <p:nvSpPr>
            <p:cNvPr id="59" name="Shape 207"/>
            <p:cNvSpPr/>
            <p:nvPr/>
          </p:nvSpPr>
          <p:spPr>
            <a:xfrm flipH="1">
              <a:off x="45243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hape 207"/>
            <p:cNvSpPr/>
            <p:nvPr/>
          </p:nvSpPr>
          <p:spPr>
            <a:xfrm flipH="1">
              <a:off x="69487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Shape 207"/>
            <p:cNvSpPr/>
            <p:nvPr/>
          </p:nvSpPr>
          <p:spPr>
            <a:xfrm flipH="1">
              <a:off x="93290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Shape 207"/>
            <p:cNvSpPr/>
            <p:nvPr/>
          </p:nvSpPr>
          <p:spPr>
            <a:xfrm flipH="1">
              <a:off x="1175334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Shape 207"/>
            <p:cNvSpPr/>
            <p:nvPr/>
          </p:nvSpPr>
          <p:spPr>
            <a:xfrm flipH="1">
              <a:off x="1417767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Shape 207"/>
            <p:cNvSpPr/>
            <p:nvPr/>
          </p:nvSpPr>
          <p:spPr>
            <a:xfrm flipH="1">
              <a:off x="166020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207"/>
            <p:cNvSpPr/>
            <p:nvPr/>
          </p:nvSpPr>
          <p:spPr>
            <a:xfrm flipH="1">
              <a:off x="189823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Shape 207"/>
            <p:cNvSpPr/>
            <p:nvPr/>
          </p:nvSpPr>
          <p:spPr>
            <a:xfrm flipH="1">
              <a:off x="214066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Shape 207"/>
            <p:cNvSpPr/>
            <p:nvPr/>
          </p:nvSpPr>
          <p:spPr>
            <a:xfrm flipH="1">
              <a:off x="237869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Shape 207"/>
            <p:cNvSpPr/>
            <p:nvPr/>
          </p:nvSpPr>
          <p:spPr>
            <a:xfrm flipH="1">
              <a:off x="262112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Shape 207"/>
            <p:cNvSpPr/>
            <p:nvPr/>
          </p:nvSpPr>
          <p:spPr>
            <a:xfrm flipH="1">
              <a:off x="285915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Shape 207"/>
            <p:cNvSpPr/>
            <p:nvPr/>
          </p:nvSpPr>
          <p:spPr>
            <a:xfrm flipH="1">
              <a:off x="3101589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Shape 207"/>
            <p:cNvSpPr/>
            <p:nvPr/>
          </p:nvSpPr>
          <p:spPr>
            <a:xfrm flipH="1">
              <a:off x="3344022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Shape 207"/>
            <p:cNvSpPr/>
            <p:nvPr/>
          </p:nvSpPr>
          <p:spPr>
            <a:xfrm flipH="1">
              <a:off x="358645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Shape 207"/>
            <p:cNvSpPr/>
            <p:nvPr/>
          </p:nvSpPr>
          <p:spPr>
            <a:xfrm flipH="1">
              <a:off x="382448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Shape 207"/>
            <p:cNvSpPr/>
            <p:nvPr/>
          </p:nvSpPr>
          <p:spPr>
            <a:xfrm flipH="1">
              <a:off x="406691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2882" y="3301851"/>
            <a:ext cx="3856469" cy="414398"/>
            <a:chOff x="452882" y="2044551"/>
            <a:chExt cx="3856469" cy="414398"/>
          </a:xfrm>
        </p:grpSpPr>
        <p:sp>
          <p:nvSpPr>
            <p:cNvPr id="76" name="Shape 208"/>
            <p:cNvSpPr/>
            <p:nvPr/>
          </p:nvSpPr>
          <p:spPr>
            <a:xfrm flipH="1">
              <a:off x="45288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Shape 208"/>
            <p:cNvSpPr/>
            <p:nvPr/>
          </p:nvSpPr>
          <p:spPr>
            <a:xfrm flipH="1">
              <a:off x="69531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Shape 208"/>
            <p:cNvSpPr/>
            <p:nvPr/>
          </p:nvSpPr>
          <p:spPr>
            <a:xfrm flipH="1">
              <a:off x="93334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Shape 208"/>
            <p:cNvSpPr/>
            <p:nvPr/>
          </p:nvSpPr>
          <p:spPr>
            <a:xfrm flipH="1">
              <a:off x="1175778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Shape 208"/>
            <p:cNvSpPr/>
            <p:nvPr/>
          </p:nvSpPr>
          <p:spPr>
            <a:xfrm flipH="1">
              <a:off x="1418211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Shape 208"/>
            <p:cNvSpPr/>
            <p:nvPr/>
          </p:nvSpPr>
          <p:spPr>
            <a:xfrm flipH="1">
              <a:off x="166064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Shape 208"/>
            <p:cNvSpPr/>
            <p:nvPr/>
          </p:nvSpPr>
          <p:spPr>
            <a:xfrm flipH="1">
              <a:off x="189867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Shape 208"/>
            <p:cNvSpPr/>
            <p:nvPr/>
          </p:nvSpPr>
          <p:spPr>
            <a:xfrm flipH="1">
              <a:off x="214110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Shape 208"/>
            <p:cNvSpPr/>
            <p:nvPr/>
          </p:nvSpPr>
          <p:spPr>
            <a:xfrm flipH="1">
              <a:off x="237913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Shape 208"/>
            <p:cNvSpPr/>
            <p:nvPr/>
          </p:nvSpPr>
          <p:spPr>
            <a:xfrm flipH="1">
              <a:off x="262157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Shape 208"/>
            <p:cNvSpPr/>
            <p:nvPr/>
          </p:nvSpPr>
          <p:spPr>
            <a:xfrm flipH="1">
              <a:off x="285960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Shape 208"/>
            <p:cNvSpPr/>
            <p:nvPr/>
          </p:nvSpPr>
          <p:spPr>
            <a:xfrm flipH="1">
              <a:off x="3102033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Shape 208"/>
            <p:cNvSpPr/>
            <p:nvPr/>
          </p:nvSpPr>
          <p:spPr>
            <a:xfrm flipH="1">
              <a:off x="3344466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Shape 208"/>
            <p:cNvSpPr/>
            <p:nvPr/>
          </p:nvSpPr>
          <p:spPr>
            <a:xfrm flipH="1">
              <a:off x="358689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Shape 208"/>
            <p:cNvSpPr/>
            <p:nvPr/>
          </p:nvSpPr>
          <p:spPr>
            <a:xfrm flipH="1">
              <a:off x="382492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hape 208"/>
            <p:cNvSpPr/>
            <p:nvPr/>
          </p:nvSpPr>
          <p:spPr>
            <a:xfrm flipH="1">
              <a:off x="406736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452438" y="3877733"/>
            <a:ext cx="3852510" cy="409266"/>
            <a:chOff x="452438" y="1464733"/>
            <a:chExt cx="3852510" cy="409266"/>
          </a:xfrm>
        </p:grpSpPr>
        <p:sp>
          <p:nvSpPr>
            <p:cNvPr id="93" name="Shape 207"/>
            <p:cNvSpPr/>
            <p:nvPr/>
          </p:nvSpPr>
          <p:spPr>
            <a:xfrm flipH="1">
              <a:off x="45243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Shape 207"/>
            <p:cNvSpPr/>
            <p:nvPr/>
          </p:nvSpPr>
          <p:spPr>
            <a:xfrm flipH="1">
              <a:off x="69487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Shape 207"/>
            <p:cNvSpPr/>
            <p:nvPr/>
          </p:nvSpPr>
          <p:spPr>
            <a:xfrm flipH="1">
              <a:off x="932901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Shape 207"/>
            <p:cNvSpPr/>
            <p:nvPr/>
          </p:nvSpPr>
          <p:spPr>
            <a:xfrm flipH="1">
              <a:off x="1175334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Shape 207"/>
            <p:cNvSpPr/>
            <p:nvPr/>
          </p:nvSpPr>
          <p:spPr>
            <a:xfrm flipH="1">
              <a:off x="1417767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Shape 207"/>
            <p:cNvSpPr/>
            <p:nvPr/>
          </p:nvSpPr>
          <p:spPr>
            <a:xfrm flipH="1">
              <a:off x="166020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Shape 207"/>
            <p:cNvSpPr/>
            <p:nvPr/>
          </p:nvSpPr>
          <p:spPr>
            <a:xfrm flipH="1">
              <a:off x="1898230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Shape 207"/>
            <p:cNvSpPr/>
            <p:nvPr/>
          </p:nvSpPr>
          <p:spPr>
            <a:xfrm flipH="1">
              <a:off x="214066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Shape 207"/>
            <p:cNvSpPr/>
            <p:nvPr/>
          </p:nvSpPr>
          <p:spPr>
            <a:xfrm flipH="1">
              <a:off x="2378693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Shape 207"/>
            <p:cNvSpPr/>
            <p:nvPr/>
          </p:nvSpPr>
          <p:spPr>
            <a:xfrm flipH="1">
              <a:off x="262112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Shape 207"/>
            <p:cNvSpPr/>
            <p:nvPr/>
          </p:nvSpPr>
          <p:spPr>
            <a:xfrm flipH="1">
              <a:off x="2859156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Shape 207"/>
            <p:cNvSpPr/>
            <p:nvPr/>
          </p:nvSpPr>
          <p:spPr>
            <a:xfrm flipH="1">
              <a:off x="3101589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Shape 207"/>
            <p:cNvSpPr/>
            <p:nvPr/>
          </p:nvSpPr>
          <p:spPr>
            <a:xfrm flipH="1">
              <a:off x="3344022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Shape 207"/>
            <p:cNvSpPr/>
            <p:nvPr/>
          </p:nvSpPr>
          <p:spPr>
            <a:xfrm flipH="1">
              <a:off x="358645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Shape 207"/>
            <p:cNvSpPr/>
            <p:nvPr/>
          </p:nvSpPr>
          <p:spPr>
            <a:xfrm flipH="1">
              <a:off x="3824485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Shape 207"/>
            <p:cNvSpPr/>
            <p:nvPr/>
          </p:nvSpPr>
          <p:spPr>
            <a:xfrm flipH="1">
              <a:off x="4066918" y="1464733"/>
              <a:ext cx="238030" cy="4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6" extrusionOk="0">
                  <a:moveTo>
                    <a:pt x="10876" y="0"/>
                  </a:moveTo>
                  <a:cubicBezTo>
                    <a:pt x="8577" y="0"/>
                    <a:pt x="6702" y="1088"/>
                    <a:pt x="6694" y="2429"/>
                  </a:cubicBezTo>
                  <a:cubicBezTo>
                    <a:pt x="6691" y="3793"/>
                    <a:pt x="8549" y="4893"/>
                    <a:pt x="10865" y="4894"/>
                  </a:cubicBezTo>
                  <a:cubicBezTo>
                    <a:pt x="13220" y="4895"/>
                    <a:pt x="15102" y="3805"/>
                    <a:pt x="15099" y="2441"/>
                  </a:cubicBezTo>
                  <a:cubicBezTo>
                    <a:pt x="15090" y="1090"/>
                    <a:pt x="13202" y="0"/>
                    <a:pt x="10876" y="0"/>
                  </a:cubicBezTo>
                  <a:close/>
                  <a:moveTo>
                    <a:pt x="8639" y="5077"/>
                  </a:moveTo>
                  <a:cubicBezTo>
                    <a:pt x="8504" y="5077"/>
                    <a:pt x="8365" y="5089"/>
                    <a:pt x="8231" y="5102"/>
                  </a:cubicBezTo>
                  <a:cubicBezTo>
                    <a:pt x="7347" y="5188"/>
                    <a:pt x="6641" y="5479"/>
                    <a:pt x="5983" y="5810"/>
                  </a:cubicBezTo>
                  <a:cubicBezTo>
                    <a:pt x="2527" y="7554"/>
                    <a:pt x="670" y="9793"/>
                    <a:pt x="15" y="12401"/>
                  </a:cubicBezTo>
                  <a:cubicBezTo>
                    <a:pt x="-89" y="12805"/>
                    <a:pt x="385" y="13210"/>
                    <a:pt x="1049" y="13340"/>
                  </a:cubicBezTo>
                  <a:cubicBezTo>
                    <a:pt x="2067" y="13539"/>
                    <a:pt x="2957" y="13169"/>
                    <a:pt x="3140" y="12468"/>
                  </a:cubicBezTo>
                  <a:cubicBezTo>
                    <a:pt x="3365" y="11599"/>
                    <a:pt x="3763" y="10755"/>
                    <a:pt x="4426" y="9966"/>
                  </a:cubicBezTo>
                  <a:cubicBezTo>
                    <a:pt x="4853" y="9458"/>
                    <a:pt x="5372" y="8977"/>
                    <a:pt x="5848" y="8483"/>
                  </a:cubicBezTo>
                  <a:cubicBezTo>
                    <a:pt x="5889" y="8493"/>
                    <a:pt x="5929" y="8502"/>
                    <a:pt x="5973" y="8513"/>
                  </a:cubicBezTo>
                  <a:cubicBezTo>
                    <a:pt x="5976" y="8542"/>
                    <a:pt x="5983" y="8570"/>
                    <a:pt x="5983" y="8599"/>
                  </a:cubicBezTo>
                  <a:cubicBezTo>
                    <a:pt x="5984" y="9441"/>
                    <a:pt x="5985" y="10283"/>
                    <a:pt x="5983" y="11125"/>
                  </a:cubicBezTo>
                  <a:cubicBezTo>
                    <a:pt x="5979" y="14143"/>
                    <a:pt x="5973" y="17158"/>
                    <a:pt x="5973" y="20175"/>
                  </a:cubicBezTo>
                  <a:cubicBezTo>
                    <a:pt x="5973" y="20922"/>
                    <a:pt x="6869" y="21476"/>
                    <a:pt x="8053" y="21463"/>
                  </a:cubicBezTo>
                  <a:cubicBezTo>
                    <a:pt x="9380" y="21450"/>
                    <a:pt x="10144" y="20805"/>
                    <a:pt x="10133" y="20169"/>
                  </a:cubicBezTo>
                  <a:cubicBezTo>
                    <a:pt x="10094" y="18145"/>
                    <a:pt x="10113" y="16122"/>
                    <a:pt x="10113" y="14097"/>
                  </a:cubicBezTo>
                  <a:cubicBezTo>
                    <a:pt x="10113" y="14008"/>
                    <a:pt x="10113" y="13916"/>
                    <a:pt x="10113" y="13829"/>
                  </a:cubicBezTo>
                  <a:cubicBezTo>
                    <a:pt x="10604" y="13829"/>
                    <a:pt x="11032" y="13829"/>
                    <a:pt x="11503" y="13829"/>
                  </a:cubicBezTo>
                  <a:cubicBezTo>
                    <a:pt x="11503" y="14349"/>
                    <a:pt x="11503" y="14856"/>
                    <a:pt x="11503" y="15367"/>
                  </a:cubicBezTo>
                  <a:cubicBezTo>
                    <a:pt x="11503" y="16965"/>
                    <a:pt x="11500" y="18564"/>
                    <a:pt x="11503" y="20163"/>
                  </a:cubicBezTo>
                  <a:cubicBezTo>
                    <a:pt x="11506" y="21017"/>
                    <a:pt x="12668" y="21600"/>
                    <a:pt x="14022" y="21439"/>
                  </a:cubicBezTo>
                  <a:cubicBezTo>
                    <a:pt x="15032" y="21318"/>
                    <a:pt x="15663" y="20832"/>
                    <a:pt x="15663" y="20182"/>
                  </a:cubicBezTo>
                  <a:cubicBezTo>
                    <a:pt x="15665" y="16462"/>
                    <a:pt x="15663" y="12745"/>
                    <a:pt x="15663" y="9026"/>
                  </a:cubicBezTo>
                  <a:cubicBezTo>
                    <a:pt x="15663" y="8927"/>
                    <a:pt x="15663" y="8831"/>
                    <a:pt x="15663" y="8672"/>
                  </a:cubicBezTo>
                  <a:cubicBezTo>
                    <a:pt x="15784" y="8745"/>
                    <a:pt x="15817" y="8756"/>
                    <a:pt x="15841" y="8776"/>
                  </a:cubicBezTo>
                  <a:cubicBezTo>
                    <a:pt x="15903" y="8827"/>
                    <a:pt x="15960" y="8882"/>
                    <a:pt x="16019" y="8934"/>
                  </a:cubicBezTo>
                  <a:cubicBezTo>
                    <a:pt x="17222" y="10032"/>
                    <a:pt x="17946" y="11234"/>
                    <a:pt x="18287" y="12517"/>
                  </a:cubicBezTo>
                  <a:cubicBezTo>
                    <a:pt x="18442" y="13101"/>
                    <a:pt x="19159" y="13456"/>
                    <a:pt x="20054" y="13383"/>
                  </a:cubicBezTo>
                  <a:cubicBezTo>
                    <a:pt x="20963" y="13309"/>
                    <a:pt x="21511" y="12858"/>
                    <a:pt x="21360" y="12279"/>
                  </a:cubicBezTo>
                  <a:cubicBezTo>
                    <a:pt x="20931" y="10613"/>
                    <a:pt x="19944" y="9067"/>
                    <a:pt x="18308" y="7671"/>
                  </a:cubicBezTo>
                  <a:cubicBezTo>
                    <a:pt x="17294" y="6804"/>
                    <a:pt x="16024" y="6079"/>
                    <a:pt x="14649" y="5413"/>
                  </a:cubicBezTo>
                  <a:cubicBezTo>
                    <a:pt x="14177" y="5184"/>
                    <a:pt x="13621" y="5078"/>
                    <a:pt x="13008" y="5077"/>
                  </a:cubicBezTo>
                  <a:cubicBezTo>
                    <a:pt x="11551" y="5075"/>
                    <a:pt x="10094" y="5075"/>
                    <a:pt x="8639" y="50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2882" y="4457551"/>
            <a:ext cx="3856469" cy="414398"/>
            <a:chOff x="452882" y="2044551"/>
            <a:chExt cx="3856469" cy="414398"/>
          </a:xfrm>
        </p:grpSpPr>
        <p:sp>
          <p:nvSpPr>
            <p:cNvPr id="110" name="Shape 208"/>
            <p:cNvSpPr/>
            <p:nvPr/>
          </p:nvSpPr>
          <p:spPr>
            <a:xfrm flipH="1">
              <a:off x="45288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Shape 208"/>
            <p:cNvSpPr/>
            <p:nvPr/>
          </p:nvSpPr>
          <p:spPr>
            <a:xfrm flipH="1">
              <a:off x="69531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Shape 208"/>
            <p:cNvSpPr/>
            <p:nvPr/>
          </p:nvSpPr>
          <p:spPr>
            <a:xfrm flipH="1">
              <a:off x="933345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Shape 208"/>
            <p:cNvSpPr/>
            <p:nvPr/>
          </p:nvSpPr>
          <p:spPr>
            <a:xfrm flipH="1">
              <a:off x="1175778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Shape 208"/>
            <p:cNvSpPr/>
            <p:nvPr/>
          </p:nvSpPr>
          <p:spPr>
            <a:xfrm flipH="1">
              <a:off x="1418211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Shape 208"/>
            <p:cNvSpPr/>
            <p:nvPr/>
          </p:nvSpPr>
          <p:spPr>
            <a:xfrm flipH="1">
              <a:off x="166064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Shape 208"/>
            <p:cNvSpPr/>
            <p:nvPr/>
          </p:nvSpPr>
          <p:spPr>
            <a:xfrm flipH="1">
              <a:off x="1898674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Shape 208"/>
            <p:cNvSpPr/>
            <p:nvPr/>
          </p:nvSpPr>
          <p:spPr>
            <a:xfrm flipH="1">
              <a:off x="214110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Shape 208"/>
            <p:cNvSpPr/>
            <p:nvPr/>
          </p:nvSpPr>
          <p:spPr>
            <a:xfrm flipH="1">
              <a:off x="2379137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Shape 208"/>
            <p:cNvSpPr/>
            <p:nvPr/>
          </p:nvSpPr>
          <p:spPr>
            <a:xfrm flipH="1">
              <a:off x="262157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Shape 208"/>
            <p:cNvSpPr/>
            <p:nvPr/>
          </p:nvSpPr>
          <p:spPr>
            <a:xfrm flipH="1">
              <a:off x="2859600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Shape 208"/>
            <p:cNvSpPr/>
            <p:nvPr/>
          </p:nvSpPr>
          <p:spPr>
            <a:xfrm flipH="1">
              <a:off x="3102033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Shape 208"/>
            <p:cNvSpPr/>
            <p:nvPr/>
          </p:nvSpPr>
          <p:spPr>
            <a:xfrm flipH="1">
              <a:off x="3344466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Shape 208"/>
            <p:cNvSpPr/>
            <p:nvPr/>
          </p:nvSpPr>
          <p:spPr>
            <a:xfrm flipH="1">
              <a:off x="358689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Shape 208"/>
            <p:cNvSpPr/>
            <p:nvPr/>
          </p:nvSpPr>
          <p:spPr>
            <a:xfrm flipH="1">
              <a:off x="3824929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Shape 208"/>
            <p:cNvSpPr/>
            <p:nvPr/>
          </p:nvSpPr>
          <p:spPr>
            <a:xfrm flipH="1">
              <a:off x="4067362" y="2044551"/>
              <a:ext cx="241989" cy="414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5" extrusionOk="0">
                  <a:moveTo>
                    <a:pt x="10769" y="0"/>
                  </a:moveTo>
                  <a:cubicBezTo>
                    <a:pt x="8471" y="0"/>
                    <a:pt x="6593" y="1094"/>
                    <a:pt x="6584" y="2441"/>
                  </a:cubicBezTo>
                  <a:cubicBezTo>
                    <a:pt x="6581" y="3810"/>
                    <a:pt x="8432" y="4911"/>
                    <a:pt x="10749" y="4912"/>
                  </a:cubicBezTo>
                  <a:cubicBezTo>
                    <a:pt x="13103" y="4913"/>
                    <a:pt x="14991" y="3821"/>
                    <a:pt x="14985" y="2453"/>
                  </a:cubicBezTo>
                  <a:cubicBezTo>
                    <a:pt x="14977" y="1096"/>
                    <a:pt x="13095" y="0"/>
                    <a:pt x="10769" y="0"/>
                  </a:cubicBezTo>
                  <a:close/>
                  <a:moveTo>
                    <a:pt x="8631" y="5014"/>
                  </a:moveTo>
                  <a:cubicBezTo>
                    <a:pt x="8497" y="5014"/>
                    <a:pt x="8363" y="5026"/>
                    <a:pt x="8230" y="5038"/>
                  </a:cubicBezTo>
                  <a:cubicBezTo>
                    <a:pt x="7343" y="5125"/>
                    <a:pt x="6644" y="5416"/>
                    <a:pt x="5988" y="5750"/>
                  </a:cubicBezTo>
                  <a:cubicBezTo>
                    <a:pt x="2532" y="7500"/>
                    <a:pt x="670" y="9749"/>
                    <a:pt x="14" y="12367"/>
                  </a:cubicBezTo>
                  <a:cubicBezTo>
                    <a:pt x="-90" y="12773"/>
                    <a:pt x="387" y="13177"/>
                    <a:pt x="1052" y="13307"/>
                  </a:cubicBezTo>
                  <a:cubicBezTo>
                    <a:pt x="2069" y="13507"/>
                    <a:pt x="2957" y="13130"/>
                    <a:pt x="3140" y="12427"/>
                  </a:cubicBezTo>
                  <a:cubicBezTo>
                    <a:pt x="3364" y="11555"/>
                    <a:pt x="3762" y="10712"/>
                    <a:pt x="4425" y="9920"/>
                  </a:cubicBezTo>
                  <a:cubicBezTo>
                    <a:pt x="4853" y="9410"/>
                    <a:pt x="5368" y="8928"/>
                    <a:pt x="5844" y="8432"/>
                  </a:cubicBezTo>
                  <a:cubicBezTo>
                    <a:pt x="5886" y="8442"/>
                    <a:pt x="5923" y="8451"/>
                    <a:pt x="5967" y="8462"/>
                  </a:cubicBezTo>
                  <a:cubicBezTo>
                    <a:pt x="5972" y="8491"/>
                    <a:pt x="5988" y="8518"/>
                    <a:pt x="5988" y="8546"/>
                  </a:cubicBezTo>
                  <a:cubicBezTo>
                    <a:pt x="5988" y="9383"/>
                    <a:pt x="5989" y="10222"/>
                    <a:pt x="5988" y="11059"/>
                  </a:cubicBezTo>
                  <a:lnTo>
                    <a:pt x="3767" y="15121"/>
                  </a:lnTo>
                  <a:lnTo>
                    <a:pt x="5978" y="15121"/>
                  </a:lnTo>
                  <a:cubicBezTo>
                    <a:pt x="5975" y="16804"/>
                    <a:pt x="5967" y="18490"/>
                    <a:pt x="5967" y="20172"/>
                  </a:cubicBezTo>
                  <a:cubicBezTo>
                    <a:pt x="5967" y="20921"/>
                    <a:pt x="6871" y="21475"/>
                    <a:pt x="8055" y="21462"/>
                  </a:cubicBezTo>
                  <a:cubicBezTo>
                    <a:pt x="9382" y="21449"/>
                    <a:pt x="10144" y="20804"/>
                    <a:pt x="10132" y="20166"/>
                  </a:cubicBezTo>
                  <a:cubicBezTo>
                    <a:pt x="10099" y="18487"/>
                    <a:pt x="10107" y="16802"/>
                    <a:pt x="10111" y="15121"/>
                  </a:cubicBezTo>
                  <a:lnTo>
                    <a:pt x="11499" y="15121"/>
                  </a:lnTo>
                  <a:cubicBezTo>
                    <a:pt x="11499" y="15195"/>
                    <a:pt x="11499" y="15271"/>
                    <a:pt x="11499" y="15344"/>
                  </a:cubicBezTo>
                  <a:cubicBezTo>
                    <a:pt x="11499" y="16949"/>
                    <a:pt x="11495" y="18555"/>
                    <a:pt x="11499" y="20160"/>
                  </a:cubicBezTo>
                  <a:cubicBezTo>
                    <a:pt x="11504" y="21017"/>
                    <a:pt x="12665" y="21600"/>
                    <a:pt x="14018" y="21438"/>
                  </a:cubicBezTo>
                  <a:cubicBezTo>
                    <a:pt x="15028" y="21316"/>
                    <a:pt x="15653" y="20831"/>
                    <a:pt x="15653" y="20178"/>
                  </a:cubicBezTo>
                  <a:cubicBezTo>
                    <a:pt x="15655" y="18493"/>
                    <a:pt x="15664" y="16806"/>
                    <a:pt x="15664" y="15121"/>
                  </a:cubicBezTo>
                  <a:lnTo>
                    <a:pt x="18399" y="15121"/>
                  </a:lnTo>
                  <a:lnTo>
                    <a:pt x="15664" y="11059"/>
                  </a:lnTo>
                  <a:cubicBezTo>
                    <a:pt x="15662" y="10366"/>
                    <a:pt x="15664" y="9673"/>
                    <a:pt x="15664" y="8980"/>
                  </a:cubicBezTo>
                  <a:cubicBezTo>
                    <a:pt x="15664" y="8880"/>
                    <a:pt x="15664" y="8784"/>
                    <a:pt x="15664" y="8624"/>
                  </a:cubicBezTo>
                  <a:cubicBezTo>
                    <a:pt x="15784" y="8697"/>
                    <a:pt x="15816" y="8707"/>
                    <a:pt x="15838" y="8727"/>
                  </a:cubicBezTo>
                  <a:cubicBezTo>
                    <a:pt x="15901" y="8778"/>
                    <a:pt x="15953" y="8831"/>
                    <a:pt x="16013" y="8884"/>
                  </a:cubicBezTo>
                  <a:cubicBezTo>
                    <a:pt x="17216" y="9985"/>
                    <a:pt x="17944" y="11194"/>
                    <a:pt x="18286" y="12482"/>
                  </a:cubicBezTo>
                  <a:cubicBezTo>
                    <a:pt x="18442" y="13068"/>
                    <a:pt x="19150" y="13423"/>
                    <a:pt x="20044" y="13350"/>
                  </a:cubicBezTo>
                  <a:cubicBezTo>
                    <a:pt x="20953" y="13275"/>
                    <a:pt x="21510" y="12823"/>
                    <a:pt x="21360" y="12241"/>
                  </a:cubicBezTo>
                  <a:cubicBezTo>
                    <a:pt x="20930" y="10568"/>
                    <a:pt x="19942" y="9020"/>
                    <a:pt x="18306" y="7618"/>
                  </a:cubicBezTo>
                  <a:cubicBezTo>
                    <a:pt x="17294" y="6747"/>
                    <a:pt x="16020" y="6021"/>
                    <a:pt x="14646" y="5352"/>
                  </a:cubicBezTo>
                  <a:cubicBezTo>
                    <a:pt x="14174" y="5122"/>
                    <a:pt x="13614" y="5016"/>
                    <a:pt x="13001" y="5014"/>
                  </a:cubicBezTo>
                  <a:cubicBezTo>
                    <a:pt x="11543" y="5013"/>
                    <a:pt x="10085" y="5012"/>
                    <a:pt x="8631" y="501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414338" y="1202752"/>
            <a:ext cx="8128166" cy="2717786"/>
            <a:chOff x="414338" y="1202752"/>
            <a:chExt cx="8128166" cy="271778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220959" y="1838144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220959" y="1303188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220959" y="2415093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20959" y="2979343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220959" y="3543592"/>
              <a:ext cx="7321545" cy="0"/>
            </a:xfrm>
            <a:prstGeom prst="line">
              <a:avLst/>
            </a:prstGeom>
            <a:ln w="6350" cmpd="sng">
              <a:solidFill>
                <a:schemeClr val="tx1">
                  <a:alpha val="20000"/>
                </a:schemeClr>
              </a:solidFill>
              <a:prstDash val="sysDash"/>
              <a:headEnd type="none"/>
              <a:tailEnd type="non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7922612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2018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124745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2017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330970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2016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29017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2015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727065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2014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925112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2013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10459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36767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2011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14338" y="1202752"/>
              <a:ext cx="691818" cy="308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100%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14338" y="1689562"/>
              <a:ext cx="691818" cy="308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67" dirty="0" smtClean="0">
                  <a:solidFill>
                    <a:schemeClr val="bg1">
                      <a:lumMod val="75000"/>
                    </a:schemeClr>
                  </a:solidFill>
                </a:rPr>
                <a:t>80%</a:t>
              </a:r>
              <a:endParaRPr lang="en-US" sz="1467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4338" y="2239873"/>
              <a:ext cx="691818" cy="308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50%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14338" y="3315095"/>
              <a:ext cx="691818" cy="308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67" dirty="0">
                  <a:solidFill>
                    <a:schemeClr val="bg1">
                      <a:lumMod val="75000"/>
                    </a:schemeClr>
                  </a:solidFill>
                </a:rPr>
                <a:t>0%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14338" y="2777484"/>
              <a:ext cx="691818" cy="308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67" dirty="0" smtClean="0">
                  <a:solidFill>
                    <a:schemeClr val="bg1">
                      <a:lumMod val="75000"/>
                    </a:schemeClr>
                  </a:solidFill>
                </a:rPr>
                <a:t>30%</a:t>
              </a:r>
              <a:endParaRPr lang="en-US" sz="1467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533853" y="3646921"/>
              <a:ext cx="372716" cy="273617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1467" dirty="0" smtClean="0">
                  <a:solidFill>
                    <a:schemeClr val="bg1">
                      <a:lumMod val="75000"/>
                    </a:schemeClr>
                  </a:solidFill>
                </a:rPr>
                <a:t>2010</a:t>
              </a:r>
              <a:endParaRPr lang="en-US" sz="1467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Modern Chart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Latest Year Report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75250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435550" y="2142943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50%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73114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33414" y="1859027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60%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70978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31278" y="2062072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55%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968841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29141" y="1622244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80%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766705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627005" y="1881693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62%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564569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24869" y="1784499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70</a:t>
            </a:r>
            <a:r>
              <a:rPr lang="en-US" sz="1333" dirty="0">
                <a:solidFill>
                  <a:srgbClr val="FFFFFF"/>
                </a:solidFill>
              </a:rPr>
              <a:t>%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362432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2732" y="1660343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80%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160299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20599" y="2135691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 smtClean="0">
                <a:solidFill>
                  <a:srgbClr val="FFFFFF"/>
                </a:solidFill>
              </a:rPr>
              <a:t>50%</a:t>
            </a:r>
            <a:endParaRPr lang="en-US" sz="1333" dirty="0">
              <a:solidFill>
                <a:srgbClr val="FFFFFF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958166" y="1299294"/>
            <a:ext cx="287999" cy="222034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818466" y="2425699"/>
            <a:ext cx="539999" cy="540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121920" bIns="121920" rtlCol="0" anchor="b" anchorCtr="0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4</a:t>
            </a:r>
            <a:r>
              <a:rPr lang="en-US" sz="1333" dirty="0" smtClean="0">
                <a:solidFill>
                  <a:srgbClr val="FFFFFF"/>
                </a:solidFill>
              </a:rPr>
              <a:t>0</a:t>
            </a:r>
            <a:r>
              <a:rPr lang="en-US" sz="1333" dirty="0">
                <a:solidFill>
                  <a:srgbClr val="FFFFFF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950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6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9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1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400"/>
                            </p:stCondLst>
                            <p:childTnLst>
                              <p:par>
                                <p:cTn id="8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7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Wordlwide</a:t>
            </a:r>
            <a:r>
              <a:rPr lang="en-US" dirty="0" smtClean="0"/>
              <a:t> distribution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Worldwide </a:t>
            </a:r>
            <a:r>
              <a:rPr lang="en-US" dirty="0" err="1" smtClean="0"/>
              <a:t>conection</a:t>
            </a:r>
            <a:endParaRPr lang="en-US" dirty="0"/>
          </a:p>
        </p:txBody>
      </p:sp>
      <p:sp>
        <p:nvSpPr>
          <p:cNvPr id="6" name="AutoShape 1"/>
          <p:cNvSpPr>
            <a:spLocks/>
          </p:cNvSpPr>
          <p:nvPr/>
        </p:nvSpPr>
        <p:spPr bwMode="auto">
          <a:xfrm>
            <a:off x="356144" y="788002"/>
            <a:ext cx="8516262" cy="4203098"/>
          </a:xfrm>
          <a:custGeom>
            <a:avLst/>
            <a:gdLst/>
            <a:ahLst/>
            <a:cxnLst/>
            <a:rect l="0" t="0" r="r" b="b"/>
            <a:pathLst>
              <a:path w="21576" h="21592">
                <a:moveTo>
                  <a:pt x="19480" y="19500"/>
                </a:moveTo>
                <a:cubicBezTo>
                  <a:pt x="19507" y="19513"/>
                  <a:pt x="19612" y="19311"/>
                  <a:pt x="19622" y="19387"/>
                </a:cubicBezTo>
                <a:cubicBezTo>
                  <a:pt x="19633" y="19462"/>
                  <a:pt x="19570" y="19753"/>
                  <a:pt x="19543" y="19778"/>
                </a:cubicBezTo>
                <a:cubicBezTo>
                  <a:pt x="19517" y="19803"/>
                  <a:pt x="19422" y="19853"/>
                  <a:pt x="19438" y="19715"/>
                </a:cubicBezTo>
                <a:cubicBezTo>
                  <a:pt x="19454" y="19576"/>
                  <a:pt x="19338" y="19576"/>
                  <a:pt x="19396" y="19437"/>
                </a:cubicBezTo>
                <a:cubicBezTo>
                  <a:pt x="19396" y="19437"/>
                  <a:pt x="19454" y="19488"/>
                  <a:pt x="19480" y="19500"/>
                </a:cubicBezTo>
                <a:close/>
                <a:moveTo>
                  <a:pt x="19033" y="18568"/>
                </a:moveTo>
                <a:cubicBezTo>
                  <a:pt x="19038" y="18606"/>
                  <a:pt x="19107" y="18618"/>
                  <a:pt x="19107" y="18744"/>
                </a:cubicBezTo>
                <a:cubicBezTo>
                  <a:pt x="19107" y="18870"/>
                  <a:pt x="19107" y="18946"/>
                  <a:pt x="19122" y="18971"/>
                </a:cubicBezTo>
                <a:cubicBezTo>
                  <a:pt x="19138" y="18996"/>
                  <a:pt x="19222" y="18971"/>
                  <a:pt x="19259" y="19122"/>
                </a:cubicBezTo>
                <a:cubicBezTo>
                  <a:pt x="19296" y="19273"/>
                  <a:pt x="19322" y="19135"/>
                  <a:pt x="19343" y="19072"/>
                </a:cubicBezTo>
                <a:cubicBezTo>
                  <a:pt x="19365" y="19009"/>
                  <a:pt x="19438" y="19097"/>
                  <a:pt x="19459" y="19147"/>
                </a:cubicBezTo>
                <a:cubicBezTo>
                  <a:pt x="19480" y="19198"/>
                  <a:pt x="19538" y="19047"/>
                  <a:pt x="19617" y="18996"/>
                </a:cubicBezTo>
                <a:cubicBezTo>
                  <a:pt x="19696" y="18946"/>
                  <a:pt x="19686" y="18958"/>
                  <a:pt x="19707" y="18883"/>
                </a:cubicBezTo>
                <a:cubicBezTo>
                  <a:pt x="19727" y="18807"/>
                  <a:pt x="19743" y="18606"/>
                  <a:pt x="19791" y="18454"/>
                </a:cubicBezTo>
                <a:cubicBezTo>
                  <a:pt x="19838" y="18303"/>
                  <a:pt x="20007" y="18074"/>
                  <a:pt x="20007" y="17872"/>
                </a:cubicBezTo>
                <a:cubicBezTo>
                  <a:pt x="20007" y="17671"/>
                  <a:pt x="19896" y="17169"/>
                  <a:pt x="19838" y="16954"/>
                </a:cubicBezTo>
                <a:cubicBezTo>
                  <a:pt x="19780" y="16740"/>
                  <a:pt x="19757" y="16519"/>
                  <a:pt x="19762" y="16406"/>
                </a:cubicBezTo>
                <a:cubicBezTo>
                  <a:pt x="19768" y="16293"/>
                  <a:pt x="19585" y="16299"/>
                  <a:pt x="19538" y="16211"/>
                </a:cubicBezTo>
                <a:cubicBezTo>
                  <a:pt x="19491" y="16123"/>
                  <a:pt x="19486" y="15858"/>
                  <a:pt x="19459" y="15706"/>
                </a:cubicBezTo>
                <a:cubicBezTo>
                  <a:pt x="19433" y="15555"/>
                  <a:pt x="19380" y="15455"/>
                  <a:pt x="19328" y="15316"/>
                </a:cubicBezTo>
                <a:cubicBezTo>
                  <a:pt x="19275" y="15177"/>
                  <a:pt x="19249" y="14862"/>
                  <a:pt x="19233" y="14888"/>
                </a:cubicBezTo>
                <a:cubicBezTo>
                  <a:pt x="19217" y="14913"/>
                  <a:pt x="19170" y="15278"/>
                  <a:pt x="19207" y="15392"/>
                </a:cubicBezTo>
                <a:cubicBezTo>
                  <a:pt x="19244" y="15505"/>
                  <a:pt x="19191" y="15732"/>
                  <a:pt x="19165" y="15883"/>
                </a:cubicBezTo>
                <a:cubicBezTo>
                  <a:pt x="19138" y="16035"/>
                  <a:pt x="19075" y="15858"/>
                  <a:pt x="19023" y="15782"/>
                </a:cubicBezTo>
                <a:cubicBezTo>
                  <a:pt x="18970" y="15707"/>
                  <a:pt x="18896" y="15656"/>
                  <a:pt x="18860" y="15568"/>
                </a:cubicBezTo>
                <a:cubicBezTo>
                  <a:pt x="18823" y="15480"/>
                  <a:pt x="18923" y="15240"/>
                  <a:pt x="18896" y="15152"/>
                </a:cubicBezTo>
                <a:cubicBezTo>
                  <a:pt x="18870" y="15064"/>
                  <a:pt x="18728" y="15140"/>
                  <a:pt x="18712" y="15140"/>
                </a:cubicBezTo>
                <a:cubicBezTo>
                  <a:pt x="18697" y="15140"/>
                  <a:pt x="18665" y="15014"/>
                  <a:pt x="18634" y="15014"/>
                </a:cubicBezTo>
                <a:cubicBezTo>
                  <a:pt x="18602" y="15014"/>
                  <a:pt x="18607" y="15266"/>
                  <a:pt x="18607" y="15266"/>
                </a:cubicBezTo>
                <a:cubicBezTo>
                  <a:pt x="18607" y="15266"/>
                  <a:pt x="18576" y="15177"/>
                  <a:pt x="18528" y="15064"/>
                </a:cubicBezTo>
                <a:cubicBezTo>
                  <a:pt x="18481" y="14951"/>
                  <a:pt x="18533" y="15140"/>
                  <a:pt x="18486" y="15253"/>
                </a:cubicBezTo>
                <a:cubicBezTo>
                  <a:pt x="18439" y="15366"/>
                  <a:pt x="18455" y="15329"/>
                  <a:pt x="18433" y="15455"/>
                </a:cubicBezTo>
                <a:cubicBezTo>
                  <a:pt x="18413" y="15581"/>
                  <a:pt x="18365" y="15530"/>
                  <a:pt x="18318" y="15404"/>
                </a:cubicBezTo>
                <a:cubicBezTo>
                  <a:pt x="18270" y="15278"/>
                  <a:pt x="18244" y="15366"/>
                  <a:pt x="18212" y="15404"/>
                </a:cubicBezTo>
                <a:cubicBezTo>
                  <a:pt x="18181" y="15442"/>
                  <a:pt x="18155" y="15656"/>
                  <a:pt x="18139" y="15706"/>
                </a:cubicBezTo>
                <a:cubicBezTo>
                  <a:pt x="18123" y="15757"/>
                  <a:pt x="17972" y="15616"/>
                  <a:pt x="17945" y="15679"/>
                </a:cubicBezTo>
                <a:cubicBezTo>
                  <a:pt x="17919" y="15742"/>
                  <a:pt x="17949" y="16148"/>
                  <a:pt x="17949" y="16198"/>
                </a:cubicBezTo>
                <a:cubicBezTo>
                  <a:pt x="17949" y="16249"/>
                  <a:pt x="17839" y="16223"/>
                  <a:pt x="17802" y="16287"/>
                </a:cubicBezTo>
                <a:cubicBezTo>
                  <a:pt x="17765" y="16350"/>
                  <a:pt x="17708" y="16312"/>
                  <a:pt x="17671" y="16312"/>
                </a:cubicBezTo>
                <a:cubicBezTo>
                  <a:pt x="17634" y="16312"/>
                  <a:pt x="17508" y="16551"/>
                  <a:pt x="17466" y="16614"/>
                </a:cubicBezTo>
                <a:cubicBezTo>
                  <a:pt x="17423" y="16677"/>
                  <a:pt x="17352" y="16904"/>
                  <a:pt x="17373" y="16967"/>
                </a:cubicBezTo>
                <a:cubicBezTo>
                  <a:pt x="17394" y="17030"/>
                  <a:pt x="17508" y="17181"/>
                  <a:pt x="17481" y="17207"/>
                </a:cubicBezTo>
                <a:cubicBezTo>
                  <a:pt x="17455" y="17232"/>
                  <a:pt x="17439" y="17408"/>
                  <a:pt x="17502" y="17559"/>
                </a:cubicBezTo>
                <a:cubicBezTo>
                  <a:pt x="17565" y="17711"/>
                  <a:pt x="17544" y="17749"/>
                  <a:pt x="17550" y="17824"/>
                </a:cubicBezTo>
                <a:cubicBezTo>
                  <a:pt x="17555" y="17900"/>
                  <a:pt x="17581" y="17925"/>
                  <a:pt x="17623" y="18051"/>
                </a:cubicBezTo>
                <a:cubicBezTo>
                  <a:pt x="17665" y="18177"/>
                  <a:pt x="17550" y="18278"/>
                  <a:pt x="17534" y="18354"/>
                </a:cubicBezTo>
                <a:cubicBezTo>
                  <a:pt x="17518" y="18429"/>
                  <a:pt x="17571" y="18542"/>
                  <a:pt x="17602" y="18606"/>
                </a:cubicBezTo>
                <a:cubicBezTo>
                  <a:pt x="17634" y="18668"/>
                  <a:pt x="17713" y="18631"/>
                  <a:pt x="17760" y="18593"/>
                </a:cubicBezTo>
                <a:cubicBezTo>
                  <a:pt x="17808" y="18555"/>
                  <a:pt x="17860" y="18454"/>
                  <a:pt x="17892" y="18442"/>
                </a:cubicBezTo>
                <a:cubicBezTo>
                  <a:pt x="17923" y="18429"/>
                  <a:pt x="18102" y="18548"/>
                  <a:pt x="18102" y="18548"/>
                </a:cubicBezTo>
                <a:cubicBezTo>
                  <a:pt x="18102" y="18548"/>
                  <a:pt x="18123" y="18227"/>
                  <a:pt x="18160" y="18126"/>
                </a:cubicBezTo>
                <a:cubicBezTo>
                  <a:pt x="18197" y="18026"/>
                  <a:pt x="18313" y="18114"/>
                  <a:pt x="18313" y="18114"/>
                </a:cubicBezTo>
                <a:cubicBezTo>
                  <a:pt x="18313" y="18114"/>
                  <a:pt x="18360" y="18038"/>
                  <a:pt x="18486" y="17975"/>
                </a:cubicBezTo>
                <a:cubicBezTo>
                  <a:pt x="18612" y="17912"/>
                  <a:pt x="18560" y="18038"/>
                  <a:pt x="18607" y="18076"/>
                </a:cubicBezTo>
                <a:cubicBezTo>
                  <a:pt x="18654" y="18114"/>
                  <a:pt x="18717" y="18139"/>
                  <a:pt x="18754" y="18202"/>
                </a:cubicBezTo>
                <a:cubicBezTo>
                  <a:pt x="18791" y="18265"/>
                  <a:pt x="18754" y="18416"/>
                  <a:pt x="18749" y="18479"/>
                </a:cubicBezTo>
                <a:cubicBezTo>
                  <a:pt x="18744" y="18542"/>
                  <a:pt x="18839" y="18517"/>
                  <a:pt x="18844" y="18454"/>
                </a:cubicBezTo>
                <a:cubicBezTo>
                  <a:pt x="18849" y="18391"/>
                  <a:pt x="18875" y="18328"/>
                  <a:pt x="18928" y="18253"/>
                </a:cubicBezTo>
                <a:cubicBezTo>
                  <a:pt x="18981" y="18177"/>
                  <a:pt x="18938" y="18366"/>
                  <a:pt x="18960" y="18479"/>
                </a:cubicBezTo>
                <a:cubicBezTo>
                  <a:pt x="18981" y="18593"/>
                  <a:pt x="19012" y="18326"/>
                  <a:pt x="19012" y="18454"/>
                </a:cubicBezTo>
                <a:cubicBezTo>
                  <a:pt x="19012" y="18492"/>
                  <a:pt x="19028" y="18530"/>
                  <a:pt x="19033" y="18568"/>
                </a:cubicBezTo>
                <a:close/>
                <a:moveTo>
                  <a:pt x="168" y="3457"/>
                </a:moveTo>
                <a:cubicBezTo>
                  <a:pt x="95" y="3469"/>
                  <a:pt x="0" y="3558"/>
                  <a:pt x="0" y="3558"/>
                </a:cubicBezTo>
                <a:cubicBezTo>
                  <a:pt x="0" y="3558"/>
                  <a:pt x="26" y="3671"/>
                  <a:pt x="74" y="3747"/>
                </a:cubicBezTo>
                <a:cubicBezTo>
                  <a:pt x="121" y="3822"/>
                  <a:pt x="237" y="3822"/>
                  <a:pt x="237" y="3822"/>
                </a:cubicBezTo>
                <a:cubicBezTo>
                  <a:pt x="237" y="3822"/>
                  <a:pt x="316" y="3835"/>
                  <a:pt x="347" y="3772"/>
                </a:cubicBezTo>
                <a:cubicBezTo>
                  <a:pt x="379" y="3709"/>
                  <a:pt x="416" y="3721"/>
                  <a:pt x="437" y="3734"/>
                </a:cubicBezTo>
                <a:cubicBezTo>
                  <a:pt x="458" y="3747"/>
                  <a:pt x="421" y="3911"/>
                  <a:pt x="363" y="3898"/>
                </a:cubicBezTo>
                <a:cubicBezTo>
                  <a:pt x="305" y="3885"/>
                  <a:pt x="237" y="3911"/>
                  <a:pt x="189" y="3999"/>
                </a:cubicBezTo>
                <a:cubicBezTo>
                  <a:pt x="142" y="4087"/>
                  <a:pt x="100" y="4100"/>
                  <a:pt x="121" y="4200"/>
                </a:cubicBezTo>
                <a:cubicBezTo>
                  <a:pt x="142" y="4301"/>
                  <a:pt x="221" y="4427"/>
                  <a:pt x="226" y="4490"/>
                </a:cubicBezTo>
                <a:cubicBezTo>
                  <a:pt x="232" y="4553"/>
                  <a:pt x="321" y="4452"/>
                  <a:pt x="331" y="4389"/>
                </a:cubicBezTo>
                <a:cubicBezTo>
                  <a:pt x="342" y="4326"/>
                  <a:pt x="395" y="4326"/>
                  <a:pt x="379" y="4465"/>
                </a:cubicBezTo>
                <a:cubicBezTo>
                  <a:pt x="363" y="4604"/>
                  <a:pt x="431" y="4629"/>
                  <a:pt x="431" y="4629"/>
                </a:cubicBezTo>
                <a:cubicBezTo>
                  <a:pt x="431" y="4629"/>
                  <a:pt x="463" y="4503"/>
                  <a:pt x="479" y="4528"/>
                </a:cubicBezTo>
                <a:cubicBezTo>
                  <a:pt x="495" y="4553"/>
                  <a:pt x="547" y="4667"/>
                  <a:pt x="547" y="4667"/>
                </a:cubicBezTo>
                <a:cubicBezTo>
                  <a:pt x="547" y="4667"/>
                  <a:pt x="616" y="4553"/>
                  <a:pt x="637" y="4629"/>
                </a:cubicBezTo>
                <a:cubicBezTo>
                  <a:pt x="658" y="4704"/>
                  <a:pt x="605" y="4767"/>
                  <a:pt x="573" y="4805"/>
                </a:cubicBezTo>
                <a:cubicBezTo>
                  <a:pt x="542" y="4843"/>
                  <a:pt x="426" y="4944"/>
                  <a:pt x="400" y="4982"/>
                </a:cubicBezTo>
                <a:cubicBezTo>
                  <a:pt x="374" y="5019"/>
                  <a:pt x="274" y="5133"/>
                  <a:pt x="247" y="5133"/>
                </a:cubicBezTo>
                <a:cubicBezTo>
                  <a:pt x="221" y="5133"/>
                  <a:pt x="210" y="5284"/>
                  <a:pt x="258" y="5272"/>
                </a:cubicBezTo>
                <a:cubicBezTo>
                  <a:pt x="305" y="5259"/>
                  <a:pt x="437" y="5145"/>
                  <a:pt x="473" y="5108"/>
                </a:cubicBezTo>
                <a:cubicBezTo>
                  <a:pt x="510" y="5070"/>
                  <a:pt x="524" y="5233"/>
                  <a:pt x="618" y="5119"/>
                </a:cubicBezTo>
                <a:cubicBezTo>
                  <a:pt x="713" y="5006"/>
                  <a:pt x="742" y="4830"/>
                  <a:pt x="768" y="4843"/>
                </a:cubicBezTo>
                <a:cubicBezTo>
                  <a:pt x="794" y="4856"/>
                  <a:pt x="800" y="4944"/>
                  <a:pt x="842" y="4969"/>
                </a:cubicBezTo>
                <a:cubicBezTo>
                  <a:pt x="884" y="4994"/>
                  <a:pt x="921" y="4894"/>
                  <a:pt x="947" y="4856"/>
                </a:cubicBezTo>
                <a:cubicBezTo>
                  <a:pt x="973" y="4818"/>
                  <a:pt x="994" y="4667"/>
                  <a:pt x="968" y="4679"/>
                </a:cubicBezTo>
                <a:cubicBezTo>
                  <a:pt x="942" y="4692"/>
                  <a:pt x="873" y="4679"/>
                  <a:pt x="873" y="4679"/>
                </a:cubicBezTo>
                <a:cubicBezTo>
                  <a:pt x="873" y="4679"/>
                  <a:pt x="947" y="4579"/>
                  <a:pt x="947" y="4516"/>
                </a:cubicBezTo>
                <a:cubicBezTo>
                  <a:pt x="947" y="4452"/>
                  <a:pt x="957" y="4351"/>
                  <a:pt x="1000" y="4314"/>
                </a:cubicBezTo>
                <a:cubicBezTo>
                  <a:pt x="1042" y="4276"/>
                  <a:pt x="1042" y="4301"/>
                  <a:pt x="1015" y="4452"/>
                </a:cubicBezTo>
                <a:cubicBezTo>
                  <a:pt x="989" y="4604"/>
                  <a:pt x="1068" y="4540"/>
                  <a:pt x="1099" y="4477"/>
                </a:cubicBezTo>
                <a:cubicBezTo>
                  <a:pt x="1131" y="4414"/>
                  <a:pt x="1169" y="4586"/>
                  <a:pt x="1227" y="4498"/>
                </a:cubicBezTo>
                <a:cubicBezTo>
                  <a:pt x="1285" y="4409"/>
                  <a:pt x="1268" y="4238"/>
                  <a:pt x="1299" y="4238"/>
                </a:cubicBezTo>
                <a:cubicBezTo>
                  <a:pt x="1331" y="4238"/>
                  <a:pt x="1389" y="4377"/>
                  <a:pt x="1420" y="4326"/>
                </a:cubicBezTo>
                <a:cubicBezTo>
                  <a:pt x="1452" y="4276"/>
                  <a:pt x="1533" y="4431"/>
                  <a:pt x="1585" y="4431"/>
                </a:cubicBezTo>
                <a:cubicBezTo>
                  <a:pt x="1638" y="4431"/>
                  <a:pt x="1815" y="4553"/>
                  <a:pt x="1846" y="4553"/>
                </a:cubicBezTo>
                <a:cubicBezTo>
                  <a:pt x="1878" y="4553"/>
                  <a:pt x="1973" y="4641"/>
                  <a:pt x="1978" y="4805"/>
                </a:cubicBezTo>
                <a:cubicBezTo>
                  <a:pt x="1983" y="4969"/>
                  <a:pt x="2015" y="4956"/>
                  <a:pt x="2046" y="4956"/>
                </a:cubicBezTo>
                <a:cubicBezTo>
                  <a:pt x="2078" y="4956"/>
                  <a:pt x="2151" y="5019"/>
                  <a:pt x="2151" y="5082"/>
                </a:cubicBezTo>
                <a:cubicBezTo>
                  <a:pt x="2151" y="5145"/>
                  <a:pt x="2130" y="5398"/>
                  <a:pt x="2183" y="5461"/>
                </a:cubicBezTo>
                <a:cubicBezTo>
                  <a:pt x="2236" y="5523"/>
                  <a:pt x="2283" y="5625"/>
                  <a:pt x="2304" y="5599"/>
                </a:cubicBezTo>
                <a:cubicBezTo>
                  <a:pt x="2325" y="5574"/>
                  <a:pt x="2304" y="5372"/>
                  <a:pt x="2278" y="5347"/>
                </a:cubicBezTo>
                <a:cubicBezTo>
                  <a:pt x="2251" y="5322"/>
                  <a:pt x="2267" y="5234"/>
                  <a:pt x="2257" y="5183"/>
                </a:cubicBezTo>
                <a:cubicBezTo>
                  <a:pt x="2246" y="5133"/>
                  <a:pt x="2288" y="5133"/>
                  <a:pt x="2304" y="5221"/>
                </a:cubicBezTo>
                <a:cubicBezTo>
                  <a:pt x="2320" y="5309"/>
                  <a:pt x="2362" y="5473"/>
                  <a:pt x="2388" y="5473"/>
                </a:cubicBezTo>
                <a:cubicBezTo>
                  <a:pt x="2415" y="5473"/>
                  <a:pt x="2472" y="5625"/>
                  <a:pt x="2457" y="5713"/>
                </a:cubicBezTo>
                <a:cubicBezTo>
                  <a:pt x="2441" y="5801"/>
                  <a:pt x="2462" y="5980"/>
                  <a:pt x="2509" y="5980"/>
                </a:cubicBezTo>
                <a:cubicBezTo>
                  <a:pt x="2557" y="5980"/>
                  <a:pt x="2625" y="6104"/>
                  <a:pt x="2646" y="6116"/>
                </a:cubicBezTo>
                <a:cubicBezTo>
                  <a:pt x="2667" y="6128"/>
                  <a:pt x="2679" y="6238"/>
                  <a:pt x="2679" y="6276"/>
                </a:cubicBezTo>
                <a:cubicBezTo>
                  <a:pt x="2679" y="6314"/>
                  <a:pt x="2720" y="6481"/>
                  <a:pt x="2720" y="6570"/>
                </a:cubicBezTo>
                <a:cubicBezTo>
                  <a:pt x="2720" y="6658"/>
                  <a:pt x="2704" y="7011"/>
                  <a:pt x="2699" y="7149"/>
                </a:cubicBezTo>
                <a:cubicBezTo>
                  <a:pt x="2693" y="7288"/>
                  <a:pt x="2741" y="7527"/>
                  <a:pt x="2793" y="7653"/>
                </a:cubicBezTo>
                <a:cubicBezTo>
                  <a:pt x="2846" y="7780"/>
                  <a:pt x="2836" y="8062"/>
                  <a:pt x="2868" y="8112"/>
                </a:cubicBezTo>
                <a:cubicBezTo>
                  <a:pt x="2899" y="8163"/>
                  <a:pt x="2978" y="8258"/>
                  <a:pt x="3025" y="8246"/>
                </a:cubicBezTo>
                <a:cubicBezTo>
                  <a:pt x="3072" y="8233"/>
                  <a:pt x="3104" y="8321"/>
                  <a:pt x="3146" y="8498"/>
                </a:cubicBezTo>
                <a:cubicBezTo>
                  <a:pt x="3188" y="8674"/>
                  <a:pt x="3230" y="8964"/>
                  <a:pt x="3262" y="8989"/>
                </a:cubicBezTo>
                <a:cubicBezTo>
                  <a:pt x="3293" y="9014"/>
                  <a:pt x="3346" y="9103"/>
                  <a:pt x="3319" y="9166"/>
                </a:cubicBezTo>
                <a:cubicBezTo>
                  <a:pt x="3293" y="9229"/>
                  <a:pt x="3251" y="9367"/>
                  <a:pt x="3298" y="9367"/>
                </a:cubicBezTo>
                <a:cubicBezTo>
                  <a:pt x="3346" y="9367"/>
                  <a:pt x="3361" y="9304"/>
                  <a:pt x="3398" y="9418"/>
                </a:cubicBezTo>
                <a:cubicBezTo>
                  <a:pt x="3435" y="9531"/>
                  <a:pt x="3483" y="9594"/>
                  <a:pt x="3477" y="9670"/>
                </a:cubicBezTo>
                <a:cubicBezTo>
                  <a:pt x="3472" y="9745"/>
                  <a:pt x="3519" y="9770"/>
                  <a:pt x="3540" y="9783"/>
                </a:cubicBezTo>
                <a:cubicBezTo>
                  <a:pt x="3561" y="9796"/>
                  <a:pt x="3609" y="10023"/>
                  <a:pt x="3656" y="9922"/>
                </a:cubicBezTo>
                <a:cubicBezTo>
                  <a:pt x="3703" y="9821"/>
                  <a:pt x="3593" y="9670"/>
                  <a:pt x="3561" y="9607"/>
                </a:cubicBezTo>
                <a:cubicBezTo>
                  <a:pt x="3530" y="9544"/>
                  <a:pt x="3561" y="9405"/>
                  <a:pt x="3488" y="9267"/>
                </a:cubicBezTo>
                <a:cubicBezTo>
                  <a:pt x="3414" y="9128"/>
                  <a:pt x="3425" y="9027"/>
                  <a:pt x="3372" y="8926"/>
                </a:cubicBezTo>
                <a:cubicBezTo>
                  <a:pt x="3319" y="8826"/>
                  <a:pt x="3277" y="8737"/>
                  <a:pt x="3330" y="8649"/>
                </a:cubicBezTo>
                <a:cubicBezTo>
                  <a:pt x="3382" y="8561"/>
                  <a:pt x="3388" y="8737"/>
                  <a:pt x="3409" y="8851"/>
                </a:cubicBezTo>
                <a:cubicBezTo>
                  <a:pt x="3430" y="8964"/>
                  <a:pt x="3540" y="9191"/>
                  <a:pt x="3588" y="9292"/>
                </a:cubicBezTo>
                <a:cubicBezTo>
                  <a:pt x="3635" y="9393"/>
                  <a:pt x="3719" y="9745"/>
                  <a:pt x="3745" y="9745"/>
                </a:cubicBezTo>
                <a:cubicBezTo>
                  <a:pt x="3772" y="9745"/>
                  <a:pt x="3845" y="9947"/>
                  <a:pt x="3845" y="9947"/>
                </a:cubicBezTo>
                <a:cubicBezTo>
                  <a:pt x="3845" y="9947"/>
                  <a:pt x="3887" y="10111"/>
                  <a:pt x="3872" y="10161"/>
                </a:cubicBezTo>
                <a:cubicBezTo>
                  <a:pt x="3856" y="10211"/>
                  <a:pt x="3893" y="10401"/>
                  <a:pt x="3930" y="10451"/>
                </a:cubicBezTo>
                <a:cubicBezTo>
                  <a:pt x="3966" y="10502"/>
                  <a:pt x="4127" y="10503"/>
                  <a:pt x="4135" y="10691"/>
                </a:cubicBezTo>
                <a:cubicBezTo>
                  <a:pt x="4137" y="10740"/>
                  <a:pt x="4163" y="10981"/>
                  <a:pt x="4221" y="10981"/>
                </a:cubicBezTo>
                <a:cubicBezTo>
                  <a:pt x="4279" y="10981"/>
                  <a:pt x="4356" y="10918"/>
                  <a:pt x="4371" y="10955"/>
                </a:cubicBezTo>
                <a:cubicBezTo>
                  <a:pt x="4387" y="10993"/>
                  <a:pt x="4435" y="11144"/>
                  <a:pt x="4466" y="11056"/>
                </a:cubicBezTo>
                <a:cubicBezTo>
                  <a:pt x="4498" y="10968"/>
                  <a:pt x="4503" y="10930"/>
                  <a:pt x="4550" y="10930"/>
                </a:cubicBezTo>
                <a:cubicBezTo>
                  <a:pt x="4598" y="10930"/>
                  <a:pt x="4619" y="11018"/>
                  <a:pt x="4645" y="11081"/>
                </a:cubicBezTo>
                <a:cubicBezTo>
                  <a:pt x="4671" y="11144"/>
                  <a:pt x="4745" y="11308"/>
                  <a:pt x="4782" y="11296"/>
                </a:cubicBezTo>
                <a:cubicBezTo>
                  <a:pt x="4819" y="11283"/>
                  <a:pt x="4866" y="11396"/>
                  <a:pt x="4892" y="11359"/>
                </a:cubicBezTo>
                <a:cubicBezTo>
                  <a:pt x="4919" y="11321"/>
                  <a:pt x="4961" y="11384"/>
                  <a:pt x="4982" y="11409"/>
                </a:cubicBezTo>
                <a:cubicBezTo>
                  <a:pt x="5003" y="11434"/>
                  <a:pt x="5047" y="11528"/>
                  <a:pt x="5042" y="11679"/>
                </a:cubicBezTo>
                <a:cubicBezTo>
                  <a:pt x="5036" y="11830"/>
                  <a:pt x="5113" y="11863"/>
                  <a:pt x="5145" y="11901"/>
                </a:cubicBezTo>
                <a:cubicBezTo>
                  <a:pt x="5176" y="11938"/>
                  <a:pt x="5218" y="12026"/>
                  <a:pt x="5245" y="12090"/>
                </a:cubicBezTo>
                <a:cubicBezTo>
                  <a:pt x="5271" y="12152"/>
                  <a:pt x="5329" y="12165"/>
                  <a:pt x="5345" y="12203"/>
                </a:cubicBezTo>
                <a:cubicBezTo>
                  <a:pt x="5360" y="12241"/>
                  <a:pt x="5371" y="12316"/>
                  <a:pt x="5418" y="12254"/>
                </a:cubicBezTo>
                <a:cubicBezTo>
                  <a:pt x="5466" y="12190"/>
                  <a:pt x="5455" y="12077"/>
                  <a:pt x="5455" y="12077"/>
                </a:cubicBezTo>
                <a:cubicBezTo>
                  <a:pt x="5455" y="12077"/>
                  <a:pt x="5508" y="12052"/>
                  <a:pt x="5534" y="12102"/>
                </a:cubicBezTo>
                <a:cubicBezTo>
                  <a:pt x="5560" y="12152"/>
                  <a:pt x="5576" y="12316"/>
                  <a:pt x="5592" y="12341"/>
                </a:cubicBezTo>
                <a:cubicBezTo>
                  <a:pt x="5608" y="12367"/>
                  <a:pt x="5639" y="12556"/>
                  <a:pt x="5618" y="12694"/>
                </a:cubicBezTo>
                <a:cubicBezTo>
                  <a:pt x="5597" y="12833"/>
                  <a:pt x="5602" y="12972"/>
                  <a:pt x="5581" y="12972"/>
                </a:cubicBezTo>
                <a:cubicBezTo>
                  <a:pt x="5560" y="12972"/>
                  <a:pt x="5502" y="13104"/>
                  <a:pt x="5471" y="13142"/>
                </a:cubicBezTo>
                <a:cubicBezTo>
                  <a:pt x="5439" y="13179"/>
                  <a:pt x="5387" y="13387"/>
                  <a:pt x="5392" y="13451"/>
                </a:cubicBezTo>
                <a:cubicBezTo>
                  <a:pt x="5397" y="13514"/>
                  <a:pt x="5415" y="13713"/>
                  <a:pt x="5405" y="13801"/>
                </a:cubicBezTo>
                <a:cubicBezTo>
                  <a:pt x="5394" y="13890"/>
                  <a:pt x="5355" y="13980"/>
                  <a:pt x="5371" y="14118"/>
                </a:cubicBezTo>
                <a:cubicBezTo>
                  <a:pt x="5387" y="14257"/>
                  <a:pt x="5497" y="14295"/>
                  <a:pt x="5502" y="14421"/>
                </a:cubicBezTo>
                <a:cubicBezTo>
                  <a:pt x="5508" y="14547"/>
                  <a:pt x="5587" y="14824"/>
                  <a:pt x="5597" y="14950"/>
                </a:cubicBezTo>
                <a:cubicBezTo>
                  <a:pt x="5608" y="15076"/>
                  <a:pt x="5664" y="15222"/>
                  <a:pt x="5664" y="15398"/>
                </a:cubicBezTo>
                <a:cubicBezTo>
                  <a:pt x="5664" y="15575"/>
                  <a:pt x="5823" y="15681"/>
                  <a:pt x="5850" y="15694"/>
                </a:cubicBezTo>
                <a:cubicBezTo>
                  <a:pt x="5876" y="15706"/>
                  <a:pt x="5923" y="15820"/>
                  <a:pt x="5960" y="15857"/>
                </a:cubicBezTo>
                <a:cubicBezTo>
                  <a:pt x="5997" y="15895"/>
                  <a:pt x="6029" y="15971"/>
                  <a:pt x="6055" y="16072"/>
                </a:cubicBezTo>
                <a:cubicBezTo>
                  <a:pt x="6081" y="16173"/>
                  <a:pt x="6076" y="16324"/>
                  <a:pt x="6076" y="16362"/>
                </a:cubicBezTo>
                <a:cubicBezTo>
                  <a:pt x="6076" y="16399"/>
                  <a:pt x="6060" y="16790"/>
                  <a:pt x="6044" y="17017"/>
                </a:cubicBezTo>
                <a:cubicBezTo>
                  <a:pt x="6029" y="17244"/>
                  <a:pt x="6082" y="17458"/>
                  <a:pt x="6051" y="17521"/>
                </a:cubicBezTo>
                <a:cubicBezTo>
                  <a:pt x="6019" y="17584"/>
                  <a:pt x="5960" y="17609"/>
                  <a:pt x="5992" y="17685"/>
                </a:cubicBezTo>
                <a:cubicBezTo>
                  <a:pt x="6023" y="17761"/>
                  <a:pt x="5955" y="17811"/>
                  <a:pt x="5955" y="17849"/>
                </a:cubicBezTo>
                <a:cubicBezTo>
                  <a:pt x="5955" y="17887"/>
                  <a:pt x="5997" y="18088"/>
                  <a:pt x="5976" y="18176"/>
                </a:cubicBezTo>
                <a:cubicBezTo>
                  <a:pt x="5955" y="18265"/>
                  <a:pt x="5939" y="18391"/>
                  <a:pt x="5923" y="18466"/>
                </a:cubicBezTo>
                <a:cubicBezTo>
                  <a:pt x="5907" y="18542"/>
                  <a:pt x="5871" y="18618"/>
                  <a:pt x="5881" y="18731"/>
                </a:cubicBezTo>
                <a:cubicBezTo>
                  <a:pt x="5892" y="18845"/>
                  <a:pt x="5839" y="18807"/>
                  <a:pt x="5839" y="18920"/>
                </a:cubicBezTo>
                <a:cubicBezTo>
                  <a:pt x="5839" y="19034"/>
                  <a:pt x="5886" y="18983"/>
                  <a:pt x="5876" y="19122"/>
                </a:cubicBezTo>
                <a:cubicBezTo>
                  <a:pt x="5865" y="19261"/>
                  <a:pt x="5839" y="19298"/>
                  <a:pt x="5839" y="19399"/>
                </a:cubicBezTo>
                <a:cubicBezTo>
                  <a:pt x="5839" y="19500"/>
                  <a:pt x="5865" y="19639"/>
                  <a:pt x="5865" y="19676"/>
                </a:cubicBezTo>
                <a:cubicBezTo>
                  <a:pt x="5865" y="19714"/>
                  <a:pt x="5839" y="19840"/>
                  <a:pt x="5802" y="19941"/>
                </a:cubicBezTo>
                <a:cubicBezTo>
                  <a:pt x="5765" y="20042"/>
                  <a:pt x="5739" y="20105"/>
                  <a:pt x="5744" y="20168"/>
                </a:cubicBezTo>
                <a:cubicBezTo>
                  <a:pt x="5750" y="20231"/>
                  <a:pt x="5786" y="20306"/>
                  <a:pt x="5781" y="20344"/>
                </a:cubicBezTo>
                <a:cubicBezTo>
                  <a:pt x="5776" y="20382"/>
                  <a:pt x="5729" y="20508"/>
                  <a:pt x="5734" y="20596"/>
                </a:cubicBezTo>
                <a:cubicBezTo>
                  <a:pt x="5739" y="20685"/>
                  <a:pt x="5786" y="20647"/>
                  <a:pt x="5797" y="20710"/>
                </a:cubicBezTo>
                <a:cubicBezTo>
                  <a:pt x="5807" y="20773"/>
                  <a:pt x="5734" y="20823"/>
                  <a:pt x="5765" y="20886"/>
                </a:cubicBezTo>
                <a:cubicBezTo>
                  <a:pt x="5797" y="20949"/>
                  <a:pt x="5839" y="20937"/>
                  <a:pt x="5829" y="21088"/>
                </a:cubicBezTo>
                <a:cubicBezTo>
                  <a:pt x="5818" y="21239"/>
                  <a:pt x="5886" y="21277"/>
                  <a:pt x="5902" y="21315"/>
                </a:cubicBezTo>
                <a:cubicBezTo>
                  <a:pt x="5918" y="21353"/>
                  <a:pt x="5949" y="21441"/>
                  <a:pt x="5976" y="21441"/>
                </a:cubicBezTo>
                <a:cubicBezTo>
                  <a:pt x="6002" y="21441"/>
                  <a:pt x="6023" y="21403"/>
                  <a:pt x="6034" y="21264"/>
                </a:cubicBezTo>
                <a:cubicBezTo>
                  <a:pt x="6044" y="21126"/>
                  <a:pt x="6118" y="21239"/>
                  <a:pt x="6065" y="21340"/>
                </a:cubicBezTo>
                <a:cubicBezTo>
                  <a:pt x="6013" y="21441"/>
                  <a:pt x="5986" y="21491"/>
                  <a:pt x="6002" y="21491"/>
                </a:cubicBezTo>
                <a:cubicBezTo>
                  <a:pt x="6018" y="21491"/>
                  <a:pt x="6097" y="21592"/>
                  <a:pt x="6139" y="21592"/>
                </a:cubicBezTo>
                <a:cubicBezTo>
                  <a:pt x="6181" y="21592"/>
                  <a:pt x="6265" y="21541"/>
                  <a:pt x="6281" y="21529"/>
                </a:cubicBezTo>
                <a:cubicBezTo>
                  <a:pt x="6297" y="21516"/>
                  <a:pt x="6412" y="21478"/>
                  <a:pt x="6423" y="21441"/>
                </a:cubicBezTo>
                <a:cubicBezTo>
                  <a:pt x="6433" y="21403"/>
                  <a:pt x="6333" y="21416"/>
                  <a:pt x="6286" y="21378"/>
                </a:cubicBezTo>
                <a:cubicBezTo>
                  <a:pt x="6239" y="21340"/>
                  <a:pt x="6155" y="21151"/>
                  <a:pt x="6144" y="21075"/>
                </a:cubicBezTo>
                <a:cubicBezTo>
                  <a:pt x="6133" y="21000"/>
                  <a:pt x="6133" y="20848"/>
                  <a:pt x="6170" y="20798"/>
                </a:cubicBezTo>
                <a:cubicBezTo>
                  <a:pt x="6207" y="20747"/>
                  <a:pt x="6297" y="20571"/>
                  <a:pt x="6318" y="20533"/>
                </a:cubicBezTo>
                <a:cubicBezTo>
                  <a:pt x="6339" y="20496"/>
                  <a:pt x="6370" y="20319"/>
                  <a:pt x="6354" y="20294"/>
                </a:cubicBezTo>
                <a:cubicBezTo>
                  <a:pt x="6339" y="20269"/>
                  <a:pt x="6260" y="20294"/>
                  <a:pt x="6249" y="20256"/>
                </a:cubicBezTo>
                <a:cubicBezTo>
                  <a:pt x="6239" y="20218"/>
                  <a:pt x="6239" y="20168"/>
                  <a:pt x="6291" y="20080"/>
                </a:cubicBezTo>
                <a:cubicBezTo>
                  <a:pt x="6344" y="19991"/>
                  <a:pt x="6370" y="19866"/>
                  <a:pt x="6391" y="19828"/>
                </a:cubicBezTo>
                <a:cubicBezTo>
                  <a:pt x="6412" y="19790"/>
                  <a:pt x="6454" y="19714"/>
                  <a:pt x="6470" y="19626"/>
                </a:cubicBezTo>
                <a:cubicBezTo>
                  <a:pt x="6486" y="19538"/>
                  <a:pt x="6454" y="19588"/>
                  <a:pt x="6423" y="19588"/>
                </a:cubicBezTo>
                <a:cubicBezTo>
                  <a:pt x="6391" y="19588"/>
                  <a:pt x="6376" y="19450"/>
                  <a:pt x="6376" y="19386"/>
                </a:cubicBezTo>
                <a:cubicBezTo>
                  <a:pt x="6376" y="19324"/>
                  <a:pt x="6454" y="19412"/>
                  <a:pt x="6512" y="19437"/>
                </a:cubicBezTo>
                <a:cubicBezTo>
                  <a:pt x="6570" y="19462"/>
                  <a:pt x="6544" y="19374"/>
                  <a:pt x="6539" y="19299"/>
                </a:cubicBezTo>
                <a:cubicBezTo>
                  <a:pt x="6533" y="19223"/>
                  <a:pt x="6549" y="19097"/>
                  <a:pt x="6581" y="19135"/>
                </a:cubicBezTo>
                <a:cubicBezTo>
                  <a:pt x="6612" y="19172"/>
                  <a:pt x="6775" y="19122"/>
                  <a:pt x="6796" y="19109"/>
                </a:cubicBezTo>
                <a:cubicBezTo>
                  <a:pt x="6818" y="19097"/>
                  <a:pt x="6875" y="18870"/>
                  <a:pt x="6896" y="18807"/>
                </a:cubicBezTo>
                <a:cubicBezTo>
                  <a:pt x="6917" y="18744"/>
                  <a:pt x="6923" y="18681"/>
                  <a:pt x="6896" y="18643"/>
                </a:cubicBezTo>
                <a:cubicBezTo>
                  <a:pt x="6870" y="18605"/>
                  <a:pt x="6797" y="18458"/>
                  <a:pt x="6786" y="18420"/>
                </a:cubicBezTo>
                <a:cubicBezTo>
                  <a:pt x="6776" y="18382"/>
                  <a:pt x="6812" y="18164"/>
                  <a:pt x="6823" y="18101"/>
                </a:cubicBezTo>
                <a:cubicBezTo>
                  <a:pt x="6833" y="18038"/>
                  <a:pt x="6823" y="18466"/>
                  <a:pt x="6896" y="18517"/>
                </a:cubicBezTo>
                <a:cubicBezTo>
                  <a:pt x="6970" y="18567"/>
                  <a:pt x="7012" y="18592"/>
                  <a:pt x="7080" y="18441"/>
                </a:cubicBezTo>
                <a:cubicBezTo>
                  <a:pt x="7149" y="18290"/>
                  <a:pt x="7202" y="18189"/>
                  <a:pt x="7207" y="18088"/>
                </a:cubicBezTo>
                <a:cubicBezTo>
                  <a:pt x="7212" y="17987"/>
                  <a:pt x="7228" y="17887"/>
                  <a:pt x="7254" y="17849"/>
                </a:cubicBezTo>
                <a:cubicBezTo>
                  <a:pt x="7280" y="17811"/>
                  <a:pt x="7302" y="17838"/>
                  <a:pt x="7333" y="17674"/>
                </a:cubicBezTo>
                <a:cubicBezTo>
                  <a:pt x="7365" y="17511"/>
                  <a:pt x="7391" y="17635"/>
                  <a:pt x="7422" y="17496"/>
                </a:cubicBezTo>
                <a:cubicBezTo>
                  <a:pt x="7454" y="17357"/>
                  <a:pt x="7370" y="17181"/>
                  <a:pt x="7433" y="17080"/>
                </a:cubicBezTo>
                <a:cubicBezTo>
                  <a:pt x="7496" y="16979"/>
                  <a:pt x="7606" y="16853"/>
                  <a:pt x="7606" y="16853"/>
                </a:cubicBezTo>
                <a:cubicBezTo>
                  <a:pt x="7606" y="16853"/>
                  <a:pt x="7638" y="16815"/>
                  <a:pt x="7701" y="16778"/>
                </a:cubicBezTo>
                <a:cubicBezTo>
                  <a:pt x="7764" y="16740"/>
                  <a:pt x="7833" y="16765"/>
                  <a:pt x="7854" y="16689"/>
                </a:cubicBezTo>
                <a:cubicBezTo>
                  <a:pt x="7875" y="16614"/>
                  <a:pt x="7896" y="16450"/>
                  <a:pt x="7927" y="16362"/>
                </a:cubicBezTo>
                <a:cubicBezTo>
                  <a:pt x="7959" y="16274"/>
                  <a:pt x="7996" y="16135"/>
                  <a:pt x="7980" y="16072"/>
                </a:cubicBezTo>
                <a:cubicBezTo>
                  <a:pt x="7964" y="16009"/>
                  <a:pt x="8022" y="15732"/>
                  <a:pt x="8017" y="15656"/>
                </a:cubicBezTo>
                <a:cubicBezTo>
                  <a:pt x="8012" y="15581"/>
                  <a:pt x="7964" y="15404"/>
                  <a:pt x="8043" y="15253"/>
                </a:cubicBezTo>
                <a:cubicBezTo>
                  <a:pt x="8122" y="15101"/>
                  <a:pt x="8206" y="14875"/>
                  <a:pt x="8211" y="14812"/>
                </a:cubicBezTo>
                <a:cubicBezTo>
                  <a:pt x="8217" y="14749"/>
                  <a:pt x="8280" y="14484"/>
                  <a:pt x="8275" y="14358"/>
                </a:cubicBezTo>
                <a:cubicBezTo>
                  <a:pt x="8269" y="14232"/>
                  <a:pt x="8211" y="14081"/>
                  <a:pt x="8175" y="14043"/>
                </a:cubicBezTo>
                <a:cubicBezTo>
                  <a:pt x="8138" y="14005"/>
                  <a:pt x="8059" y="13993"/>
                  <a:pt x="8027" y="13891"/>
                </a:cubicBezTo>
                <a:cubicBezTo>
                  <a:pt x="7996" y="13791"/>
                  <a:pt x="7906" y="13690"/>
                  <a:pt x="7875" y="13715"/>
                </a:cubicBezTo>
                <a:cubicBezTo>
                  <a:pt x="7843" y="13740"/>
                  <a:pt x="7791" y="13766"/>
                  <a:pt x="7749" y="13702"/>
                </a:cubicBezTo>
                <a:cubicBezTo>
                  <a:pt x="7706" y="13640"/>
                  <a:pt x="7638" y="13564"/>
                  <a:pt x="7612" y="13514"/>
                </a:cubicBezTo>
                <a:cubicBezTo>
                  <a:pt x="7585" y="13463"/>
                  <a:pt x="7517" y="13426"/>
                  <a:pt x="7486" y="13426"/>
                </a:cubicBezTo>
                <a:cubicBezTo>
                  <a:pt x="7454" y="13426"/>
                  <a:pt x="7459" y="13375"/>
                  <a:pt x="7412" y="13526"/>
                </a:cubicBezTo>
                <a:cubicBezTo>
                  <a:pt x="7365" y="13677"/>
                  <a:pt x="7412" y="13728"/>
                  <a:pt x="7328" y="13702"/>
                </a:cubicBezTo>
                <a:cubicBezTo>
                  <a:pt x="7244" y="13677"/>
                  <a:pt x="7338" y="13665"/>
                  <a:pt x="7386" y="13514"/>
                </a:cubicBezTo>
                <a:cubicBezTo>
                  <a:pt x="7433" y="13362"/>
                  <a:pt x="7380" y="13274"/>
                  <a:pt x="7328" y="13312"/>
                </a:cubicBezTo>
                <a:cubicBezTo>
                  <a:pt x="7275" y="13350"/>
                  <a:pt x="7312" y="13426"/>
                  <a:pt x="7228" y="13463"/>
                </a:cubicBezTo>
                <a:cubicBezTo>
                  <a:pt x="7144" y="13501"/>
                  <a:pt x="7144" y="13375"/>
                  <a:pt x="7196" y="13350"/>
                </a:cubicBezTo>
                <a:cubicBezTo>
                  <a:pt x="7249" y="13325"/>
                  <a:pt x="7343" y="13211"/>
                  <a:pt x="7343" y="13161"/>
                </a:cubicBezTo>
                <a:cubicBezTo>
                  <a:pt x="7343" y="13110"/>
                  <a:pt x="7333" y="12972"/>
                  <a:pt x="7291" y="12972"/>
                </a:cubicBezTo>
                <a:cubicBezTo>
                  <a:pt x="7249" y="12972"/>
                  <a:pt x="7259" y="12846"/>
                  <a:pt x="7196" y="12682"/>
                </a:cubicBezTo>
                <a:cubicBezTo>
                  <a:pt x="7133" y="12518"/>
                  <a:pt x="7043" y="12332"/>
                  <a:pt x="6980" y="12358"/>
                </a:cubicBezTo>
                <a:cubicBezTo>
                  <a:pt x="6917" y="12383"/>
                  <a:pt x="6881" y="12505"/>
                  <a:pt x="6849" y="12367"/>
                </a:cubicBezTo>
                <a:cubicBezTo>
                  <a:pt x="6818" y="12228"/>
                  <a:pt x="6781" y="12203"/>
                  <a:pt x="6760" y="12128"/>
                </a:cubicBezTo>
                <a:cubicBezTo>
                  <a:pt x="6738" y="12052"/>
                  <a:pt x="6686" y="12128"/>
                  <a:pt x="6670" y="12090"/>
                </a:cubicBezTo>
                <a:cubicBezTo>
                  <a:pt x="6654" y="12052"/>
                  <a:pt x="6654" y="12052"/>
                  <a:pt x="6654" y="12052"/>
                </a:cubicBezTo>
                <a:cubicBezTo>
                  <a:pt x="6654" y="12052"/>
                  <a:pt x="6586" y="12090"/>
                  <a:pt x="6623" y="11976"/>
                </a:cubicBezTo>
                <a:cubicBezTo>
                  <a:pt x="6660" y="11863"/>
                  <a:pt x="6675" y="11648"/>
                  <a:pt x="6660" y="11661"/>
                </a:cubicBezTo>
                <a:cubicBezTo>
                  <a:pt x="6644" y="11674"/>
                  <a:pt x="6617" y="11850"/>
                  <a:pt x="6591" y="11838"/>
                </a:cubicBezTo>
                <a:cubicBezTo>
                  <a:pt x="6565" y="11825"/>
                  <a:pt x="6586" y="11800"/>
                  <a:pt x="6533" y="11724"/>
                </a:cubicBezTo>
                <a:cubicBezTo>
                  <a:pt x="6481" y="11648"/>
                  <a:pt x="6397" y="11712"/>
                  <a:pt x="6397" y="11775"/>
                </a:cubicBezTo>
                <a:cubicBezTo>
                  <a:pt x="6397" y="11838"/>
                  <a:pt x="6370" y="11888"/>
                  <a:pt x="6370" y="11888"/>
                </a:cubicBezTo>
                <a:cubicBezTo>
                  <a:pt x="6370" y="11888"/>
                  <a:pt x="6354" y="11850"/>
                  <a:pt x="6339" y="11775"/>
                </a:cubicBezTo>
                <a:cubicBezTo>
                  <a:pt x="6323" y="11699"/>
                  <a:pt x="6249" y="11687"/>
                  <a:pt x="6212" y="11762"/>
                </a:cubicBezTo>
                <a:cubicBezTo>
                  <a:pt x="6176" y="11838"/>
                  <a:pt x="6155" y="11573"/>
                  <a:pt x="6128" y="11573"/>
                </a:cubicBezTo>
                <a:cubicBezTo>
                  <a:pt x="6102" y="11573"/>
                  <a:pt x="6049" y="11636"/>
                  <a:pt x="6023" y="11749"/>
                </a:cubicBezTo>
                <a:cubicBezTo>
                  <a:pt x="5997" y="11863"/>
                  <a:pt x="6007" y="12027"/>
                  <a:pt x="5986" y="12014"/>
                </a:cubicBezTo>
                <a:cubicBezTo>
                  <a:pt x="5965" y="12001"/>
                  <a:pt x="5960" y="11787"/>
                  <a:pt x="5965" y="11712"/>
                </a:cubicBezTo>
                <a:cubicBezTo>
                  <a:pt x="5970" y="11636"/>
                  <a:pt x="6028" y="11510"/>
                  <a:pt x="5986" y="11485"/>
                </a:cubicBezTo>
                <a:cubicBezTo>
                  <a:pt x="5944" y="11460"/>
                  <a:pt x="5881" y="11611"/>
                  <a:pt x="5855" y="11623"/>
                </a:cubicBezTo>
                <a:cubicBezTo>
                  <a:pt x="5828" y="11636"/>
                  <a:pt x="5776" y="11724"/>
                  <a:pt x="5744" y="11825"/>
                </a:cubicBezTo>
                <a:cubicBezTo>
                  <a:pt x="5713" y="11926"/>
                  <a:pt x="5697" y="11989"/>
                  <a:pt x="5665" y="12027"/>
                </a:cubicBezTo>
                <a:cubicBezTo>
                  <a:pt x="5634" y="12065"/>
                  <a:pt x="5586" y="12027"/>
                  <a:pt x="5597" y="11989"/>
                </a:cubicBezTo>
                <a:cubicBezTo>
                  <a:pt x="5607" y="11951"/>
                  <a:pt x="5508" y="11812"/>
                  <a:pt x="5492" y="11863"/>
                </a:cubicBezTo>
                <a:cubicBezTo>
                  <a:pt x="5476" y="11913"/>
                  <a:pt x="5429" y="11951"/>
                  <a:pt x="5381" y="12001"/>
                </a:cubicBezTo>
                <a:cubicBezTo>
                  <a:pt x="5334" y="12052"/>
                  <a:pt x="5292" y="11939"/>
                  <a:pt x="5281" y="11888"/>
                </a:cubicBezTo>
                <a:cubicBezTo>
                  <a:pt x="5271" y="11838"/>
                  <a:pt x="5250" y="11825"/>
                  <a:pt x="5244" y="11661"/>
                </a:cubicBezTo>
                <a:cubicBezTo>
                  <a:pt x="5239" y="11497"/>
                  <a:pt x="5255" y="11321"/>
                  <a:pt x="5271" y="11220"/>
                </a:cubicBezTo>
                <a:cubicBezTo>
                  <a:pt x="5287" y="11119"/>
                  <a:pt x="5192" y="10918"/>
                  <a:pt x="5155" y="10930"/>
                </a:cubicBezTo>
                <a:cubicBezTo>
                  <a:pt x="5118" y="10943"/>
                  <a:pt x="5081" y="11031"/>
                  <a:pt x="5045" y="11018"/>
                </a:cubicBezTo>
                <a:cubicBezTo>
                  <a:pt x="5008" y="11006"/>
                  <a:pt x="5024" y="10981"/>
                  <a:pt x="4966" y="10981"/>
                </a:cubicBezTo>
                <a:cubicBezTo>
                  <a:pt x="4908" y="10981"/>
                  <a:pt x="4955" y="10955"/>
                  <a:pt x="4966" y="10842"/>
                </a:cubicBezTo>
                <a:cubicBezTo>
                  <a:pt x="4976" y="10729"/>
                  <a:pt x="4945" y="10578"/>
                  <a:pt x="5003" y="10476"/>
                </a:cubicBezTo>
                <a:cubicBezTo>
                  <a:pt x="5060" y="10376"/>
                  <a:pt x="5039" y="10136"/>
                  <a:pt x="5003" y="10124"/>
                </a:cubicBezTo>
                <a:cubicBezTo>
                  <a:pt x="4966" y="10111"/>
                  <a:pt x="4897" y="10162"/>
                  <a:pt x="4850" y="10149"/>
                </a:cubicBezTo>
                <a:cubicBezTo>
                  <a:pt x="4803" y="10136"/>
                  <a:pt x="4766" y="10237"/>
                  <a:pt x="4781" y="10351"/>
                </a:cubicBezTo>
                <a:cubicBezTo>
                  <a:pt x="4797" y="10464"/>
                  <a:pt x="4755" y="10540"/>
                  <a:pt x="4739" y="10527"/>
                </a:cubicBezTo>
                <a:cubicBezTo>
                  <a:pt x="4724" y="10514"/>
                  <a:pt x="4703" y="10451"/>
                  <a:pt x="4645" y="10552"/>
                </a:cubicBezTo>
                <a:cubicBezTo>
                  <a:pt x="4587" y="10653"/>
                  <a:pt x="4566" y="10615"/>
                  <a:pt x="4508" y="10502"/>
                </a:cubicBezTo>
                <a:cubicBezTo>
                  <a:pt x="4450" y="10388"/>
                  <a:pt x="4387" y="10275"/>
                  <a:pt x="4376" y="10098"/>
                </a:cubicBezTo>
                <a:cubicBezTo>
                  <a:pt x="4366" y="9922"/>
                  <a:pt x="4361" y="9745"/>
                  <a:pt x="4382" y="9644"/>
                </a:cubicBezTo>
                <a:cubicBezTo>
                  <a:pt x="4403" y="9544"/>
                  <a:pt x="4403" y="9367"/>
                  <a:pt x="4371" y="9342"/>
                </a:cubicBezTo>
                <a:cubicBezTo>
                  <a:pt x="4340" y="9317"/>
                  <a:pt x="4408" y="9191"/>
                  <a:pt x="4445" y="9166"/>
                </a:cubicBezTo>
                <a:cubicBezTo>
                  <a:pt x="4482" y="9140"/>
                  <a:pt x="4539" y="9027"/>
                  <a:pt x="4550" y="8977"/>
                </a:cubicBezTo>
                <a:cubicBezTo>
                  <a:pt x="4560" y="8926"/>
                  <a:pt x="4613" y="8939"/>
                  <a:pt x="4671" y="8939"/>
                </a:cubicBezTo>
                <a:cubicBezTo>
                  <a:pt x="4729" y="8939"/>
                  <a:pt x="4739" y="8939"/>
                  <a:pt x="4797" y="9015"/>
                </a:cubicBezTo>
                <a:cubicBezTo>
                  <a:pt x="4855" y="9090"/>
                  <a:pt x="4866" y="8977"/>
                  <a:pt x="4866" y="8939"/>
                </a:cubicBezTo>
                <a:cubicBezTo>
                  <a:pt x="4866" y="8901"/>
                  <a:pt x="4898" y="8874"/>
                  <a:pt x="4961" y="8887"/>
                </a:cubicBezTo>
                <a:cubicBezTo>
                  <a:pt x="5024" y="8899"/>
                  <a:pt x="5102" y="8788"/>
                  <a:pt x="5118" y="8826"/>
                </a:cubicBezTo>
                <a:cubicBezTo>
                  <a:pt x="5134" y="8863"/>
                  <a:pt x="5165" y="9015"/>
                  <a:pt x="5197" y="8964"/>
                </a:cubicBezTo>
                <a:cubicBezTo>
                  <a:pt x="5229" y="8914"/>
                  <a:pt x="5239" y="8826"/>
                  <a:pt x="5250" y="8977"/>
                </a:cubicBezTo>
                <a:cubicBezTo>
                  <a:pt x="5260" y="9128"/>
                  <a:pt x="5286" y="9355"/>
                  <a:pt x="5334" y="9393"/>
                </a:cubicBezTo>
                <a:cubicBezTo>
                  <a:pt x="5381" y="9431"/>
                  <a:pt x="5355" y="9582"/>
                  <a:pt x="5402" y="9595"/>
                </a:cubicBezTo>
                <a:cubicBezTo>
                  <a:pt x="5450" y="9607"/>
                  <a:pt x="5471" y="9355"/>
                  <a:pt x="5455" y="9267"/>
                </a:cubicBezTo>
                <a:cubicBezTo>
                  <a:pt x="5439" y="9178"/>
                  <a:pt x="5407" y="8914"/>
                  <a:pt x="5381" y="8851"/>
                </a:cubicBezTo>
                <a:cubicBezTo>
                  <a:pt x="5355" y="8788"/>
                  <a:pt x="5399" y="8631"/>
                  <a:pt x="5452" y="8581"/>
                </a:cubicBezTo>
                <a:cubicBezTo>
                  <a:pt x="5504" y="8530"/>
                  <a:pt x="5586" y="8271"/>
                  <a:pt x="5623" y="8196"/>
                </a:cubicBezTo>
                <a:cubicBezTo>
                  <a:pt x="5660" y="8120"/>
                  <a:pt x="5780" y="8098"/>
                  <a:pt x="5749" y="7998"/>
                </a:cubicBezTo>
                <a:cubicBezTo>
                  <a:pt x="5717" y="7897"/>
                  <a:pt x="5686" y="7792"/>
                  <a:pt x="5686" y="7717"/>
                </a:cubicBezTo>
                <a:cubicBezTo>
                  <a:pt x="5686" y="7641"/>
                  <a:pt x="5718" y="7666"/>
                  <a:pt x="5734" y="7717"/>
                </a:cubicBezTo>
                <a:cubicBezTo>
                  <a:pt x="5749" y="7767"/>
                  <a:pt x="5812" y="7641"/>
                  <a:pt x="5797" y="7578"/>
                </a:cubicBezTo>
                <a:cubicBezTo>
                  <a:pt x="5781" y="7515"/>
                  <a:pt x="5786" y="7427"/>
                  <a:pt x="5823" y="7440"/>
                </a:cubicBezTo>
                <a:cubicBezTo>
                  <a:pt x="5860" y="7452"/>
                  <a:pt x="5870" y="7376"/>
                  <a:pt x="5855" y="7326"/>
                </a:cubicBezTo>
                <a:cubicBezTo>
                  <a:pt x="5839" y="7276"/>
                  <a:pt x="5891" y="7213"/>
                  <a:pt x="5928" y="7238"/>
                </a:cubicBezTo>
                <a:cubicBezTo>
                  <a:pt x="5965" y="7263"/>
                  <a:pt x="6087" y="7283"/>
                  <a:pt x="6102" y="7233"/>
                </a:cubicBezTo>
                <a:cubicBezTo>
                  <a:pt x="6118" y="7182"/>
                  <a:pt x="6044" y="7074"/>
                  <a:pt x="6044" y="6973"/>
                </a:cubicBezTo>
                <a:cubicBezTo>
                  <a:pt x="6044" y="6872"/>
                  <a:pt x="6107" y="6784"/>
                  <a:pt x="6144" y="6771"/>
                </a:cubicBezTo>
                <a:cubicBezTo>
                  <a:pt x="6181" y="6759"/>
                  <a:pt x="6228" y="6771"/>
                  <a:pt x="6233" y="6734"/>
                </a:cubicBezTo>
                <a:cubicBezTo>
                  <a:pt x="6238" y="6696"/>
                  <a:pt x="6291" y="6595"/>
                  <a:pt x="6296" y="6683"/>
                </a:cubicBezTo>
                <a:cubicBezTo>
                  <a:pt x="6302" y="6771"/>
                  <a:pt x="6296" y="6922"/>
                  <a:pt x="6338" y="6922"/>
                </a:cubicBezTo>
                <a:cubicBezTo>
                  <a:pt x="6381" y="6922"/>
                  <a:pt x="6433" y="6809"/>
                  <a:pt x="6449" y="6797"/>
                </a:cubicBezTo>
                <a:cubicBezTo>
                  <a:pt x="6465" y="6784"/>
                  <a:pt x="6565" y="6734"/>
                  <a:pt x="6586" y="6721"/>
                </a:cubicBezTo>
                <a:cubicBezTo>
                  <a:pt x="6607" y="6708"/>
                  <a:pt x="6733" y="6683"/>
                  <a:pt x="6717" y="6595"/>
                </a:cubicBezTo>
                <a:cubicBezTo>
                  <a:pt x="6701" y="6507"/>
                  <a:pt x="6686" y="6419"/>
                  <a:pt x="6670" y="6381"/>
                </a:cubicBezTo>
                <a:cubicBezTo>
                  <a:pt x="6654" y="6343"/>
                  <a:pt x="6638" y="6393"/>
                  <a:pt x="6617" y="6456"/>
                </a:cubicBezTo>
                <a:cubicBezTo>
                  <a:pt x="6596" y="6519"/>
                  <a:pt x="6559" y="6519"/>
                  <a:pt x="6549" y="6469"/>
                </a:cubicBezTo>
                <a:cubicBezTo>
                  <a:pt x="6538" y="6419"/>
                  <a:pt x="6554" y="6267"/>
                  <a:pt x="6517" y="6318"/>
                </a:cubicBezTo>
                <a:cubicBezTo>
                  <a:pt x="6480" y="6368"/>
                  <a:pt x="6475" y="6419"/>
                  <a:pt x="6454" y="6393"/>
                </a:cubicBezTo>
                <a:cubicBezTo>
                  <a:pt x="6433" y="6368"/>
                  <a:pt x="6412" y="6280"/>
                  <a:pt x="6412" y="6280"/>
                </a:cubicBezTo>
                <a:cubicBezTo>
                  <a:pt x="6412" y="6280"/>
                  <a:pt x="6465" y="6217"/>
                  <a:pt x="6428" y="6104"/>
                </a:cubicBezTo>
                <a:cubicBezTo>
                  <a:pt x="6391" y="5990"/>
                  <a:pt x="6338" y="6015"/>
                  <a:pt x="6286" y="6078"/>
                </a:cubicBezTo>
                <a:cubicBezTo>
                  <a:pt x="6233" y="6141"/>
                  <a:pt x="6238" y="6129"/>
                  <a:pt x="6175" y="6166"/>
                </a:cubicBezTo>
                <a:cubicBezTo>
                  <a:pt x="6112" y="6204"/>
                  <a:pt x="6081" y="6242"/>
                  <a:pt x="6081" y="6242"/>
                </a:cubicBezTo>
                <a:cubicBezTo>
                  <a:pt x="6081" y="6242"/>
                  <a:pt x="6098" y="6046"/>
                  <a:pt x="6135" y="5970"/>
                </a:cubicBezTo>
                <a:cubicBezTo>
                  <a:pt x="6172" y="5895"/>
                  <a:pt x="6286" y="5927"/>
                  <a:pt x="6317" y="5851"/>
                </a:cubicBezTo>
                <a:cubicBezTo>
                  <a:pt x="6349" y="5776"/>
                  <a:pt x="6433" y="5889"/>
                  <a:pt x="6433" y="5889"/>
                </a:cubicBezTo>
                <a:cubicBezTo>
                  <a:pt x="6433" y="5889"/>
                  <a:pt x="6475" y="5788"/>
                  <a:pt x="6475" y="5851"/>
                </a:cubicBezTo>
                <a:cubicBezTo>
                  <a:pt x="6475" y="5914"/>
                  <a:pt x="6465" y="6078"/>
                  <a:pt x="6496" y="6078"/>
                </a:cubicBezTo>
                <a:cubicBezTo>
                  <a:pt x="6528" y="6078"/>
                  <a:pt x="6617" y="5977"/>
                  <a:pt x="6580" y="5952"/>
                </a:cubicBezTo>
                <a:cubicBezTo>
                  <a:pt x="6544" y="5927"/>
                  <a:pt x="6603" y="5880"/>
                  <a:pt x="6640" y="5817"/>
                </a:cubicBezTo>
                <a:cubicBezTo>
                  <a:pt x="6677" y="5754"/>
                  <a:pt x="6749" y="5826"/>
                  <a:pt x="6770" y="5801"/>
                </a:cubicBezTo>
                <a:cubicBezTo>
                  <a:pt x="6791" y="5776"/>
                  <a:pt x="6806" y="5662"/>
                  <a:pt x="6843" y="5662"/>
                </a:cubicBezTo>
                <a:cubicBezTo>
                  <a:pt x="6880" y="5662"/>
                  <a:pt x="6896" y="5776"/>
                  <a:pt x="6843" y="5851"/>
                </a:cubicBezTo>
                <a:cubicBezTo>
                  <a:pt x="6791" y="5927"/>
                  <a:pt x="6786" y="6116"/>
                  <a:pt x="6759" y="6166"/>
                </a:cubicBezTo>
                <a:cubicBezTo>
                  <a:pt x="6733" y="6217"/>
                  <a:pt x="6749" y="6280"/>
                  <a:pt x="6791" y="6267"/>
                </a:cubicBezTo>
                <a:cubicBezTo>
                  <a:pt x="6833" y="6255"/>
                  <a:pt x="6870" y="6280"/>
                  <a:pt x="6906" y="6255"/>
                </a:cubicBezTo>
                <a:cubicBezTo>
                  <a:pt x="6943" y="6229"/>
                  <a:pt x="6964" y="6280"/>
                  <a:pt x="6975" y="6317"/>
                </a:cubicBezTo>
                <a:cubicBezTo>
                  <a:pt x="6985" y="6355"/>
                  <a:pt x="7017" y="6280"/>
                  <a:pt x="7017" y="6280"/>
                </a:cubicBezTo>
                <a:cubicBezTo>
                  <a:pt x="7017" y="6280"/>
                  <a:pt x="7086" y="6242"/>
                  <a:pt x="7106" y="6305"/>
                </a:cubicBezTo>
                <a:cubicBezTo>
                  <a:pt x="7127" y="6368"/>
                  <a:pt x="7143" y="6267"/>
                  <a:pt x="7127" y="6204"/>
                </a:cubicBezTo>
                <a:cubicBezTo>
                  <a:pt x="7112" y="6141"/>
                  <a:pt x="7091" y="6078"/>
                  <a:pt x="7075" y="6003"/>
                </a:cubicBezTo>
                <a:cubicBezTo>
                  <a:pt x="7059" y="5927"/>
                  <a:pt x="7038" y="5902"/>
                  <a:pt x="6996" y="5927"/>
                </a:cubicBezTo>
                <a:cubicBezTo>
                  <a:pt x="6954" y="5952"/>
                  <a:pt x="6943" y="5902"/>
                  <a:pt x="6917" y="5864"/>
                </a:cubicBezTo>
                <a:cubicBezTo>
                  <a:pt x="6891" y="5826"/>
                  <a:pt x="6870" y="5914"/>
                  <a:pt x="6891" y="5826"/>
                </a:cubicBezTo>
                <a:cubicBezTo>
                  <a:pt x="6912" y="5738"/>
                  <a:pt x="6922" y="5713"/>
                  <a:pt x="6938" y="5637"/>
                </a:cubicBezTo>
                <a:cubicBezTo>
                  <a:pt x="6954" y="5561"/>
                  <a:pt x="7022" y="5423"/>
                  <a:pt x="6954" y="5385"/>
                </a:cubicBezTo>
                <a:cubicBezTo>
                  <a:pt x="6885" y="5347"/>
                  <a:pt x="6864" y="5322"/>
                  <a:pt x="6854" y="5246"/>
                </a:cubicBezTo>
                <a:cubicBezTo>
                  <a:pt x="6843" y="5171"/>
                  <a:pt x="6764" y="5032"/>
                  <a:pt x="6743" y="5032"/>
                </a:cubicBezTo>
                <a:cubicBezTo>
                  <a:pt x="6722" y="5032"/>
                  <a:pt x="6622" y="5077"/>
                  <a:pt x="6616" y="5014"/>
                </a:cubicBezTo>
                <a:cubicBezTo>
                  <a:pt x="6611" y="4951"/>
                  <a:pt x="6586" y="4767"/>
                  <a:pt x="6559" y="4704"/>
                </a:cubicBezTo>
                <a:cubicBezTo>
                  <a:pt x="6533" y="4641"/>
                  <a:pt x="6433" y="4364"/>
                  <a:pt x="6417" y="4339"/>
                </a:cubicBezTo>
                <a:cubicBezTo>
                  <a:pt x="6401" y="4314"/>
                  <a:pt x="6381" y="4326"/>
                  <a:pt x="6333" y="4477"/>
                </a:cubicBezTo>
                <a:cubicBezTo>
                  <a:pt x="6286" y="4629"/>
                  <a:pt x="6244" y="4654"/>
                  <a:pt x="6207" y="4616"/>
                </a:cubicBezTo>
                <a:cubicBezTo>
                  <a:pt x="6170" y="4578"/>
                  <a:pt x="6130" y="4617"/>
                  <a:pt x="6093" y="4517"/>
                </a:cubicBezTo>
                <a:cubicBezTo>
                  <a:pt x="6056" y="4416"/>
                  <a:pt x="6165" y="4377"/>
                  <a:pt x="6149" y="4314"/>
                </a:cubicBezTo>
                <a:cubicBezTo>
                  <a:pt x="6133" y="4251"/>
                  <a:pt x="6049" y="4225"/>
                  <a:pt x="5996" y="4213"/>
                </a:cubicBezTo>
                <a:cubicBezTo>
                  <a:pt x="5944" y="4200"/>
                  <a:pt x="5907" y="4062"/>
                  <a:pt x="5828" y="4049"/>
                </a:cubicBezTo>
                <a:cubicBezTo>
                  <a:pt x="5749" y="4036"/>
                  <a:pt x="5654" y="4074"/>
                  <a:pt x="5628" y="4074"/>
                </a:cubicBezTo>
                <a:cubicBezTo>
                  <a:pt x="5602" y="4074"/>
                  <a:pt x="5602" y="4162"/>
                  <a:pt x="5591" y="4301"/>
                </a:cubicBezTo>
                <a:cubicBezTo>
                  <a:pt x="5581" y="4440"/>
                  <a:pt x="5628" y="4477"/>
                  <a:pt x="5581" y="4503"/>
                </a:cubicBezTo>
                <a:cubicBezTo>
                  <a:pt x="5533" y="4528"/>
                  <a:pt x="5512" y="4540"/>
                  <a:pt x="5560" y="4591"/>
                </a:cubicBezTo>
                <a:cubicBezTo>
                  <a:pt x="5607" y="4641"/>
                  <a:pt x="5670" y="4843"/>
                  <a:pt x="5670" y="4843"/>
                </a:cubicBezTo>
                <a:cubicBezTo>
                  <a:pt x="5670" y="4843"/>
                  <a:pt x="5670" y="4956"/>
                  <a:pt x="5633" y="5019"/>
                </a:cubicBezTo>
                <a:cubicBezTo>
                  <a:pt x="5597" y="5082"/>
                  <a:pt x="5560" y="5145"/>
                  <a:pt x="5539" y="5070"/>
                </a:cubicBezTo>
                <a:cubicBezTo>
                  <a:pt x="5518" y="4994"/>
                  <a:pt x="5460" y="5007"/>
                  <a:pt x="5476" y="5082"/>
                </a:cubicBezTo>
                <a:cubicBezTo>
                  <a:pt x="5491" y="5158"/>
                  <a:pt x="5523" y="5196"/>
                  <a:pt x="5523" y="5272"/>
                </a:cubicBezTo>
                <a:cubicBezTo>
                  <a:pt x="5523" y="5347"/>
                  <a:pt x="5570" y="5536"/>
                  <a:pt x="5539" y="5599"/>
                </a:cubicBezTo>
                <a:cubicBezTo>
                  <a:pt x="5507" y="5662"/>
                  <a:pt x="5470" y="5612"/>
                  <a:pt x="5444" y="5625"/>
                </a:cubicBezTo>
                <a:cubicBezTo>
                  <a:pt x="5418" y="5637"/>
                  <a:pt x="5391" y="5524"/>
                  <a:pt x="5413" y="5499"/>
                </a:cubicBezTo>
                <a:cubicBezTo>
                  <a:pt x="5434" y="5473"/>
                  <a:pt x="5407" y="5284"/>
                  <a:pt x="5407" y="5284"/>
                </a:cubicBezTo>
                <a:cubicBezTo>
                  <a:pt x="5407" y="5284"/>
                  <a:pt x="5344" y="5499"/>
                  <a:pt x="5349" y="5385"/>
                </a:cubicBezTo>
                <a:cubicBezTo>
                  <a:pt x="5355" y="5272"/>
                  <a:pt x="5323" y="5259"/>
                  <a:pt x="5323" y="5171"/>
                </a:cubicBezTo>
                <a:cubicBezTo>
                  <a:pt x="5323" y="5083"/>
                  <a:pt x="5277" y="4960"/>
                  <a:pt x="5230" y="4985"/>
                </a:cubicBezTo>
                <a:cubicBezTo>
                  <a:pt x="5182" y="5011"/>
                  <a:pt x="5139" y="5032"/>
                  <a:pt x="5050" y="4994"/>
                </a:cubicBezTo>
                <a:cubicBezTo>
                  <a:pt x="4960" y="4956"/>
                  <a:pt x="4923" y="4931"/>
                  <a:pt x="4850" y="4843"/>
                </a:cubicBezTo>
                <a:cubicBezTo>
                  <a:pt x="4776" y="4755"/>
                  <a:pt x="4750" y="4818"/>
                  <a:pt x="4713" y="4830"/>
                </a:cubicBezTo>
                <a:cubicBezTo>
                  <a:pt x="4676" y="4843"/>
                  <a:pt x="4692" y="4654"/>
                  <a:pt x="4645" y="4629"/>
                </a:cubicBezTo>
                <a:cubicBezTo>
                  <a:pt x="4597" y="4604"/>
                  <a:pt x="4628" y="4575"/>
                  <a:pt x="4617" y="4412"/>
                </a:cubicBezTo>
                <a:cubicBezTo>
                  <a:pt x="4606" y="4248"/>
                  <a:pt x="4576" y="4289"/>
                  <a:pt x="4692" y="4112"/>
                </a:cubicBezTo>
                <a:cubicBezTo>
                  <a:pt x="4808" y="3936"/>
                  <a:pt x="4792" y="3860"/>
                  <a:pt x="4881" y="3835"/>
                </a:cubicBezTo>
                <a:cubicBezTo>
                  <a:pt x="4971" y="3810"/>
                  <a:pt x="5004" y="3949"/>
                  <a:pt x="5004" y="3886"/>
                </a:cubicBezTo>
                <a:cubicBezTo>
                  <a:pt x="5004" y="3823"/>
                  <a:pt x="5034" y="3482"/>
                  <a:pt x="5034" y="3608"/>
                </a:cubicBezTo>
                <a:cubicBezTo>
                  <a:pt x="5034" y="3734"/>
                  <a:pt x="5139" y="3747"/>
                  <a:pt x="5092" y="3835"/>
                </a:cubicBezTo>
                <a:cubicBezTo>
                  <a:pt x="5044" y="3923"/>
                  <a:pt x="5071" y="3936"/>
                  <a:pt x="5108" y="3936"/>
                </a:cubicBezTo>
                <a:cubicBezTo>
                  <a:pt x="5144" y="3936"/>
                  <a:pt x="5213" y="3847"/>
                  <a:pt x="5213" y="3847"/>
                </a:cubicBezTo>
                <a:cubicBezTo>
                  <a:pt x="5213" y="3847"/>
                  <a:pt x="5297" y="3759"/>
                  <a:pt x="5318" y="3835"/>
                </a:cubicBezTo>
                <a:cubicBezTo>
                  <a:pt x="5339" y="3910"/>
                  <a:pt x="5339" y="3986"/>
                  <a:pt x="5376" y="3986"/>
                </a:cubicBezTo>
                <a:cubicBezTo>
                  <a:pt x="5413" y="3986"/>
                  <a:pt x="5491" y="3885"/>
                  <a:pt x="5423" y="3797"/>
                </a:cubicBezTo>
                <a:cubicBezTo>
                  <a:pt x="5355" y="3709"/>
                  <a:pt x="5313" y="3721"/>
                  <a:pt x="5271" y="3621"/>
                </a:cubicBezTo>
                <a:cubicBezTo>
                  <a:pt x="5229" y="3520"/>
                  <a:pt x="5239" y="3558"/>
                  <a:pt x="5192" y="3583"/>
                </a:cubicBezTo>
                <a:cubicBezTo>
                  <a:pt x="5144" y="3608"/>
                  <a:pt x="5144" y="3545"/>
                  <a:pt x="5128" y="3545"/>
                </a:cubicBezTo>
                <a:cubicBezTo>
                  <a:pt x="5113" y="3545"/>
                  <a:pt x="5087" y="3570"/>
                  <a:pt x="5076" y="3520"/>
                </a:cubicBezTo>
                <a:cubicBezTo>
                  <a:pt x="5065" y="3469"/>
                  <a:pt x="5081" y="3457"/>
                  <a:pt x="5134" y="3457"/>
                </a:cubicBezTo>
                <a:cubicBezTo>
                  <a:pt x="5186" y="3457"/>
                  <a:pt x="5250" y="3495"/>
                  <a:pt x="5250" y="3495"/>
                </a:cubicBezTo>
                <a:cubicBezTo>
                  <a:pt x="5250" y="3495"/>
                  <a:pt x="5313" y="3444"/>
                  <a:pt x="5328" y="3431"/>
                </a:cubicBezTo>
                <a:cubicBezTo>
                  <a:pt x="5344" y="3419"/>
                  <a:pt x="5428" y="3394"/>
                  <a:pt x="5413" y="3280"/>
                </a:cubicBezTo>
                <a:cubicBezTo>
                  <a:pt x="5397" y="3167"/>
                  <a:pt x="5344" y="3167"/>
                  <a:pt x="5328" y="3129"/>
                </a:cubicBezTo>
                <a:cubicBezTo>
                  <a:pt x="5313" y="3091"/>
                  <a:pt x="5360" y="3041"/>
                  <a:pt x="5386" y="3016"/>
                </a:cubicBezTo>
                <a:cubicBezTo>
                  <a:pt x="5413" y="2990"/>
                  <a:pt x="5486" y="3016"/>
                  <a:pt x="5486" y="3016"/>
                </a:cubicBezTo>
                <a:cubicBezTo>
                  <a:pt x="5486" y="3016"/>
                  <a:pt x="5534" y="3028"/>
                  <a:pt x="5534" y="2978"/>
                </a:cubicBezTo>
                <a:cubicBezTo>
                  <a:pt x="5534" y="2928"/>
                  <a:pt x="5523" y="2864"/>
                  <a:pt x="5555" y="2902"/>
                </a:cubicBezTo>
                <a:cubicBezTo>
                  <a:pt x="5586" y="2940"/>
                  <a:pt x="5555" y="3053"/>
                  <a:pt x="5602" y="3028"/>
                </a:cubicBezTo>
                <a:cubicBezTo>
                  <a:pt x="5649" y="3003"/>
                  <a:pt x="5660" y="3028"/>
                  <a:pt x="5686" y="3066"/>
                </a:cubicBezTo>
                <a:cubicBezTo>
                  <a:pt x="5712" y="3104"/>
                  <a:pt x="5681" y="3255"/>
                  <a:pt x="5655" y="3280"/>
                </a:cubicBezTo>
                <a:cubicBezTo>
                  <a:pt x="5628" y="3305"/>
                  <a:pt x="5586" y="3356"/>
                  <a:pt x="5644" y="3369"/>
                </a:cubicBezTo>
                <a:cubicBezTo>
                  <a:pt x="5702" y="3381"/>
                  <a:pt x="5744" y="3381"/>
                  <a:pt x="5744" y="3381"/>
                </a:cubicBezTo>
                <a:cubicBezTo>
                  <a:pt x="5744" y="3381"/>
                  <a:pt x="5781" y="3293"/>
                  <a:pt x="5797" y="3217"/>
                </a:cubicBezTo>
                <a:cubicBezTo>
                  <a:pt x="5812" y="3142"/>
                  <a:pt x="5839" y="3192"/>
                  <a:pt x="5860" y="3217"/>
                </a:cubicBezTo>
                <a:cubicBezTo>
                  <a:pt x="5881" y="3242"/>
                  <a:pt x="5960" y="3280"/>
                  <a:pt x="5886" y="3331"/>
                </a:cubicBezTo>
                <a:cubicBezTo>
                  <a:pt x="5812" y="3381"/>
                  <a:pt x="5797" y="3444"/>
                  <a:pt x="5781" y="3507"/>
                </a:cubicBezTo>
                <a:cubicBezTo>
                  <a:pt x="5765" y="3570"/>
                  <a:pt x="5760" y="3608"/>
                  <a:pt x="5692" y="3570"/>
                </a:cubicBezTo>
                <a:cubicBezTo>
                  <a:pt x="5623" y="3532"/>
                  <a:pt x="5586" y="3545"/>
                  <a:pt x="5570" y="3608"/>
                </a:cubicBezTo>
                <a:cubicBezTo>
                  <a:pt x="5555" y="3671"/>
                  <a:pt x="5565" y="3873"/>
                  <a:pt x="5592" y="3847"/>
                </a:cubicBezTo>
                <a:cubicBezTo>
                  <a:pt x="5618" y="3822"/>
                  <a:pt x="5644" y="3822"/>
                  <a:pt x="5676" y="3797"/>
                </a:cubicBezTo>
                <a:cubicBezTo>
                  <a:pt x="5707" y="3772"/>
                  <a:pt x="5833" y="3822"/>
                  <a:pt x="5865" y="3810"/>
                </a:cubicBezTo>
                <a:cubicBezTo>
                  <a:pt x="5897" y="3797"/>
                  <a:pt x="5949" y="3936"/>
                  <a:pt x="5965" y="3910"/>
                </a:cubicBezTo>
                <a:cubicBezTo>
                  <a:pt x="5981" y="3885"/>
                  <a:pt x="6013" y="3961"/>
                  <a:pt x="6044" y="4011"/>
                </a:cubicBezTo>
                <a:cubicBezTo>
                  <a:pt x="6076" y="4062"/>
                  <a:pt x="6065" y="3898"/>
                  <a:pt x="6123" y="3998"/>
                </a:cubicBezTo>
                <a:cubicBezTo>
                  <a:pt x="6181" y="4100"/>
                  <a:pt x="6149" y="4100"/>
                  <a:pt x="6181" y="4100"/>
                </a:cubicBezTo>
                <a:cubicBezTo>
                  <a:pt x="6212" y="4100"/>
                  <a:pt x="6281" y="4112"/>
                  <a:pt x="6281" y="4112"/>
                </a:cubicBezTo>
                <a:cubicBezTo>
                  <a:pt x="6281" y="4112"/>
                  <a:pt x="6286" y="3986"/>
                  <a:pt x="6339" y="4011"/>
                </a:cubicBezTo>
                <a:cubicBezTo>
                  <a:pt x="6391" y="4036"/>
                  <a:pt x="6439" y="4175"/>
                  <a:pt x="6433" y="4074"/>
                </a:cubicBezTo>
                <a:cubicBezTo>
                  <a:pt x="6428" y="3974"/>
                  <a:pt x="6438" y="3898"/>
                  <a:pt x="6396" y="3822"/>
                </a:cubicBezTo>
                <a:cubicBezTo>
                  <a:pt x="6354" y="3747"/>
                  <a:pt x="6286" y="3696"/>
                  <a:pt x="6275" y="3658"/>
                </a:cubicBezTo>
                <a:cubicBezTo>
                  <a:pt x="6265" y="3621"/>
                  <a:pt x="6254" y="3570"/>
                  <a:pt x="6270" y="3545"/>
                </a:cubicBezTo>
                <a:cubicBezTo>
                  <a:pt x="6286" y="3520"/>
                  <a:pt x="6360" y="3557"/>
                  <a:pt x="6402" y="3621"/>
                </a:cubicBezTo>
                <a:cubicBezTo>
                  <a:pt x="6444" y="3684"/>
                  <a:pt x="6481" y="3747"/>
                  <a:pt x="6512" y="3696"/>
                </a:cubicBezTo>
                <a:cubicBezTo>
                  <a:pt x="6544" y="3646"/>
                  <a:pt x="6581" y="3621"/>
                  <a:pt x="6596" y="3583"/>
                </a:cubicBezTo>
                <a:cubicBezTo>
                  <a:pt x="6612" y="3545"/>
                  <a:pt x="6649" y="3431"/>
                  <a:pt x="6649" y="3431"/>
                </a:cubicBezTo>
                <a:cubicBezTo>
                  <a:pt x="6649" y="3431"/>
                  <a:pt x="6491" y="3381"/>
                  <a:pt x="6470" y="3318"/>
                </a:cubicBezTo>
                <a:cubicBezTo>
                  <a:pt x="6449" y="3255"/>
                  <a:pt x="6375" y="3167"/>
                  <a:pt x="6354" y="3167"/>
                </a:cubicBezTo>
                <a:cubicBezTo>
                  <a:pt x="6333" y="3167"/>
                  <a:pt x="6275" y="3255"/>
                  <a:pt x="6254" y="3129"/>
                </a:cubicBezTo>
                <a:cubicBezTo>
                  <a:pt x="6233" y="3003"/>
                  <a:pt x="6233" y="2852"/>
                  <a:pt x="6212" y="2839"/>
                </a:cubicBezTo>
                <a:cubicBezTo>
                  <a:pt x="6191" y="2826"/>
                  <a:pt x="5970" y="2751"/>
                  <a:pt x="5939" y="2713"/>
                </a:cubicBezTo>
                <a:cubicBezTo>
                  <a:pt x="5907" y="2675"/>
                  <a:pt x="5781" y="2587"/>
                  <a:pt x="5734" y="2524"/>
                </a:cubicBezTo>
                <a:cubicBezTo>
                  <a:pt x="5686" y="2461"/>
                  <a:pt x="5618" y="2373"/>
                  <a:pt x="5576" y="2373"/>
                </a:cubicBezTo>
                <a:cubicBezTo>
                  <a:pt x="5534" y="2373"/>
                  <a:pt x="5360" y="2423"/>
                  <a:pt x="5329" y="2411"/>
                </a:cubicBezTo>
                <a:cubicBezTo>
                  <a:pt x="5297" y="2398"/>
                  <a:pt x="5202" y="2436"/>
                  <a:pt x="5165" y="2448"/>
                </a:cubicBezTo>
                <a:cubicBezTo>
                  <a:pt x="5129" y="2461"/>
                  <a:pt x="5213" y="2625"/>
                  <a:pt x="5134" y="2663"/>
                </a:cubicBezTo>
                <a:cubicBezTo>
                  <a:pt x="5055" y="2701"/>
                  <a:pt x="5065" y="2726"/>
                  <a:pt x="5081" y="2537"/>
                </a:cubicBezTo>
                <a:cubicBezTo>
                  <a:pt x="5097" y="2348"/>
                  <a:pt x="5029" y="2297"/>
                  <a:pt x="4960" y="2373"/>
                </a:cubicBezTo>
                <a:cubicBezTo>
                  <a:pt x="4892" y="2448"/>
                  <a:pt x="4781" y="2499"/>
                  <a:pt x="4808" y="2587"/>
                </a:cubicBezTo>
                <a:cubicBezTo>
                  <a:pt x="4834" y="2675"/>
                  <a:pt x="4802" y="2739"/>
                  <a:pt x="4855" y="2826"/>
                </a:cubicBezTo>
                <a:cubicBezTo>
                  <a:pt x="4908" y="2915"/>
                  <a:pt x="4929" y="2940"/>
                  <a:pt x="4997" y="2927"/>
                </a:cubicBezTo>
                <a:cubicBezTo>
                  <a:pt x="5065" y="2915"/>
                  <a:pt x="5134" y="2953"/>
                  <a:pt x="5134" y="2953"/>
                </a:cubicBezTo>
                <a:cubicBezTo>
                  <a:pt x="5134" y="2953"/>
                  <a:pt x="5134" y="3104"/>
                  <a:pt x="5108" y="3129"/>
                </a:cubicBezTo>
                <a:cubicBezTo>
                  <a:pt x="5081" y="3154"/>
                  <a:pt x="5039" y="3154"/>
                  <a:pt x="5029" y="3230"/>
                </a:cubicBezTo>
                <a:cubicBezTo>
                  <a:pt x="5018" y="3305"/>
                  <a:pt x="4965" y="3344"/>
                  <a:pt x="4965" y="3305"/>
                </a:cubicBezTo>
                <a:cubicBezTo>
                  <a:pt x="4965" y="3268"/>
                  <a:pt x="4992" y="3142"/>
                  <a:pt x="4955" y="3079"/>
                </a:cubicBezTo>
                <a:cubicBezTo>
                  <a:pt x="4918" y="3016"/>
                  <a:pt x="4908" y="3003"/>
                  <a:pt x="4865" y="3066"/>
                </a:cubicBezTo>
                <a:cubicBezTo>
                  <a:pt x="4823" y="3129"/>
                  <a:pt x="4818" y="3154"/>
                  <a:pt x="4797" y="3053"/>
                </a:cubicBezTo>
                <a:cubicBezTo>
                  <a:pt x="4776" y="2953"/>
                  <a:pt x="4713" y="2864"/>
                  <a:pt x="4713" y="2864"/>
                </a:cubicBezTo>
                <a:cubicBezTo>
                  <a:pt x="4713" y="2864"/>
                  <a:pt x="4671" y="2739"/>
                  <a:pt x="4639" y="2675"/>
                </a:cubicBezTo>
                <a:cubicBezTo>
                  <a:pt x="4608" y="2612"/>
                  <a:pt x="4550" y="2625"/>
                  <a:pt x="4545" y="2688"/>
                </a:cubicBezTo>
                <a:cubicBezTo>
                  <a:pt x="4539" y="2751"/>
                  <a:pt x="4555" y="2814"/>
                  <a:pt x="4576" y="2928"/>
                </a:cubicBezTo>
                <a:cubicBezTo>
                  <a:pt x="4597" y="3041"/>
                  <a:pt x="4607" y="3185"/>
                  <a:pt x="4570" y="3197"/>
                </a:cubicBezTo>
                <a:cubicBezTo>
                  <a:pt x="4533" y="3210"/>
                  <a:pt x="4539" y="3293"/>
                  <a:pt x="4502" y="3318"/>
                </a:cubicBezTo>
                <a:cubicBezTo>
                  <a:pt x="4466" y="3344"/>
                  <a:pt x="4450" y="3280"/>
                  <a:pt x="4450" y="3179"/>
                </a:cubicBezTo>
                <a:cubicBezTo>
                  <a:pt x="4450" y="3079"/>
                  <a:pt x="4434" y="2990"/>
                  <a:pt x="4445" y="2953"/>
                </a:cubicBezTo>
                <a:cubicBezTo>
                  <a:pt x="4455" y="2915"/>
                  <a:pt x="4403" y="2978"/>
                  <a:pt x="4350" y="2953"/>
                </a:cubicBezTo>
                <a:cubicBezTo>
                  <a:pt x="4297" y="2927"/>
                  <a:pt x="4255" y="3003"/>
                  <a:pt x="4308" y="3041"/>
                </a:cubicBezTo>
                <a:cubicBezTo>
                  <a:pt x="4360" y="3079"/>
                  <a:pt x="4371" y="3230"/>
                  <a:pt x="4324" y="3268"/>
                </a:cubicBezTo>
                <a:cubicBezTo>
                  <a:pt x="4276" y="3305"/>
                  <a:pt x="4097" y="3268"/>
                  <a:pt x="4039" y="3268"/>
                </a:cubicBezTo>
                <a:cubicBezTo>
                  <a:pt x="3982" y="3268"/>
                  <a:pt x="3898" y="3305"/>
                  <a:pt x="3882" y="3230"/>
                </a:cubicBezTo>
                <a:cubicBezTo>
                  <a:pt x="3866" y="3154"/>
                  <a:pt x="3929" y="3104"/>
                  <a:pt x="3966" y="3104"/>
                </a:cubicBezTo>
                <a:cubicBezTo>
                  <a:pt x="4003" y="3104"/>
                  <a:pt x="4113" y="3116"/>
                  <a:pt x="4155" y="2978"/>
                </a:cubicBezTo>
                <a:cubicBezTo>
                  <a:pt x="4197" y="2839"/>
                  <a:pt x="4103" y="2814"/>
                  <a:pt x="4061" y="2814"/>
                </a:cubicBezTo>
                <a:cubicBezTo>
                  <a:pt x="4019" y="2814"/>
                  <a:pt x="3987" y="2776"/>
                  <a:pt x="3940" y="2663"/>
                </a:cubicBezTo>
                <a:cubicBezTo>
                  <a:pt x="3892" y="2549"/>
                  <a:pt x="3971" y="2474"/>
                  <a:pt x="3961" y="2423"/>
                </a:cubicBezTo>
                <a:cubicBezTo>
                  <a:pt x="3950" y="2373"/>
                  <a:pt x="3898" y="2411"/>
                  <a:pt x="3850" y="2411"/>
                </a:cubicBezTo>
                <a:cubicBezTo>
                  <a:pt x="3803" y="2411"/>
                  <a:pt x="3729" y="2323"/>
                  <a:pt x="3729" y="2423"/>
                </a:cubicBezTo>
                <a:cubicBezTo>
                  <a:pt x="3729" y="2524"/>
                  <a:pt x="3787" y="2814"/>
                  <a:pt x="3750" y="2751"/>
                </a:cubicBezTo>
                <a:cubicBezTo>
                  <a:pt x="3713" y="2688"/>
                  <a:pt x="3719" y="2600"/>
                  <a:pt x="3692" y="2524"/>
                </a:cubicBezTo>
                <a:cubicBezTo>
                  <a:pt x="3666" y="2448"/>
                  <a:pt x="3624" y="2461"/>
                  <a:pt x="3571" y="2474"/>
                </a:cubicBezTo>
                <a:cubicBezTo>
                  <a:pt x="3519" y="2486"/>
                  <a:pt x="3429" y="2524"/>
                  <a:pt x="3403" y="2512"/>
                </a:cubicBezTo>
                <a:cubicBezTo>
                  <a:pt x="3377" y="2499"/>
                  <a:pt x="3398" y="2499"/>
                  <a:pt x="3340" y="2436"/>
                </a:cubicBezTo>
                <a:cubicBezTo>
                  <a:pt x="3282" y="2373"/>
                  <a:pt x="3256" y="2385"/>
                  <a:pt x="3214" y="2323"/>
                </a:cubicBezTo>
                <a:cubicBezTo>
                  <a:pt x="3172" y="2259"/>
                  <a:pt x="3208" y="2234"/>
                  <a:pt x="3135" y="2221"/>
                </a:cubicBezTo>
                <a:cubicBezTo>
                  <a:pt x="3061" y="2209"/>
                  <a:pt x="3066" y="2310"/>
                  <a:pt x="2993" y="2285"/>
                </a:cubicBezTo>
                <a:cubicBezTo>
                  <a:pt x="2919" y="2259"/>
                  <a:pt x="2898" y="2297"/>
                  <a:pt x="2824" y="2285"/>
                </a:cubicBezTo>
                <a:cubicBezTo>
                  <a:pt x="2751" y="2272"/>
                  <a:pt x="2714" y="2259"/>
                  <a:pt x="2703" y="2348"/>
                </a:cubicBezTo>
                <a:cubicBezTo>
                  <a:pt x="2693" y="2436"/>
                  <a:pt x="2672" y="2587"/>
                  <a:pt x="2640" y="2587"/>
                </a:cubicBezTo>
                <a:cubicBezTo>
                  <a:pt x="2609" y="2587"/>
                  <a:pt x="2572" y="2675"/>
                  <a:pt x="2672" y="2688"/>
                </a:cubicBezTo>
                <a:cubicBezTo>
                  <a:pt x="2772" y="2701"/>
                  <a:pt x="2714" y="2814"/>
                  <a:pt x="2803" y="2801"/>
                </a:cubicBezTo>
                <a:cubicBezTo>
                  <a:pt x="2893" y="2789"/>
                  <a:pt x="2972" y="2789"/>
                  <a:pt x="2993" y="2688"/>
                </a:cubicBezTo>
                <a:cubicBezTo>
                  <a:pt x="3014" y="2587"/>
                  <a:pt x="3030" y="2587"/>
                  <a:pt x="3040" y="2625"/>
                </a:cubicBezTo>
                <a:cubicBezTo>
                  <a:pt x="3051" y="2663"/>
                  <a:pt x="3130" y="2890"/>
                  <a:pt x="3130" y="2890"/>
                </a:cubicBezTo>
                <a:cubicBezTo>
                  <a:pt x="3130" y="2890"/>
                  <a:pt x="3182" y="2990"/>
                  <a:pt x="3203" y="3016"/>
                </a:cubicBezTo>
                <a:cubicBezTo>
                  <a:pt x="3224" y="3041"/>
                  <a:pt x="3182" y="3154"/>
                  <a:pt x="3140" y="3091"/>
                </a:cubicBezTo>
                <a:cubicBezTo>
                  <a:pt x="3098" y="3028"/>
                  <a:pt x="3019" y="3041"/>
                  <a:pt x="2987" y="2978"/>
                </a:cubicBezTo>
                <a:cubicBezTo>
                  <a:pt x="2956" y="2915"/>
                  <a:pt x="2871" y="2888"/>
                  <a:pt x="2834" y="2901"/>
                </a:cubicBezTo>
                <a:cubicBezTo>
                  <a:pt x="2797" y="2913"/>
                  <a:pt x="2677" y="2890"/>
                  <a:pt x="2656" y="2890"/>
                </a:cubicBezTo>
                <a:cubicBezTo>
                  <a:pt x="2635" y="2890"/>
                  <a:pt x="2567" y="3016"/>
                  <a:pt x="2567" y="3016"/>
                </a:cubicBezTo>
                <a:cubicBezTo>
                  <a:pt x="2567" y="3016"/>
                  <a:pt x="2540" y="2915"/>
                  <a:pt x="2525" y="2864"/>
                </a:cubicBezTo>
                <a:cubicBezTo>
                  <a:pt x="2509" y="2814"/>
                  <a:pt x="2482" y="2915"/>
                  <a:pt x="2461" y="2928"/>
                </a:cubicBezTo>
                <a:cubicBezTo>
                  <a:pt x="2440" y="2940"/>
                  <a:pt x="2377" y="2827"/>
                  <a:pt x="2314" y="2877"/>
                </a:cubicBezTo>
                <a:cubicBezTo>
                  <a:pt x="2251" y="2928"/>
                  <a:pt x="2272" y="2978"/>
                  <a:pt x="2183" y="2965"/>
                </a:cubicBezTo>
                <a:cubicBezTo>
                  <a:pt x="2093" y="2953"/>
                  <a:pt x="2072" y="2915"/>
                  <a:pt x="2041" y="2927"/>
                </a:cubicBezTo>
                <a:cubicBezTo>
                  <a:pt x="2009" y="2940"/>
                  <a:pt x="2009" y="2940"/>
                  <a:pt x="2009" y="2940"/>
                </a:cubicBezTo>
                <a:cubicBezTo>
                  <a:pt x="2009" y="2940"/>
                  <a:pt x="2014" y="2990"/>
                  <a:pt x="1977" y="3041"/>
                </a:cubicBezTo>
                <a:cubicBezTo>
                  <a:pt x="1941" y="3091"/>
                  <a:pt x="1914" y="3154"/>
                  <a:pt x="1888" y="3079"/>
                </a:cubicBezTo>
                <a:cubicBezTo>
                  <a:pt x="1862" y="3003"/>
                  <a:pt x="1846" y="3003"/>
                  <a:pt x="1830" y="2990"/>
                </a:cubicBezTo>
                <a:cubicBezTo>
                  <a:pt x="1814" y="2978"/>
                  <a:pt x="1783" y="2915"/>
                  <a:pt x="1714" y="2953"/>
                </a:cubicBezTo>
                <a:cubicBezTo>
                  <a:pt x="1646" y="2990"/>
                  <a:pt x="1572" y="2767"/>
                  <a:pt x="1551" y="2767"/>
                </a:cubicBezTo>
                <a:cubicBezTo>
                  <a:pt x="1530" y="2767"/>
                  <a:pt x="1309" y="2877"/>
                  <a:pt x="1267" y="2852"/>
                </a:cubicBezTo>
                <a:cubicBezTo>
                  <a:pt x="1225" y="2826"/>
                  <a:pt x="1103" y="2716"/>
                  <a:pt x="1061" y="2729"/>
                </a:cubicBezTo>
                <a:cubicBezTo>
                  <a:pt x="1019" y="2741"/>
                  <a:pt x="934" y="2767"/>
                  <a:pt x="934" y="2767"/>
                </a:cubicBezTo>
                <a:cubicBezTo>
                  <a:pt x="934" y="2767"/>
                  <a:pt x="846" y="2726"/>
                  <a:pt x="831" y="2726"/>
                </a:cubicBezTo>
                <a:cubicBezTo>
                  <a:pt x="815" y="2726"/>
                  <a:pt x="757" y="2789"/>
                  <a:pt x="731" y="2726"/>
                </a:cubicBezTo>
                <a:cubicBezTo>
                  <a:pt x="704" y="2663"/>
                  <a:pt x="657" y="2625"/>
                  <a:pt x="657" y="2625"/>
                </a:cubicBezTo>
                <a:cubicBezTo>
                  <a:pt x="657" y="2625"/>
                  <a:pt x="636" y="2764"/>
                  <a:pt x="599" y="2789"/>
                </a:cubicBezTo>
                <a:cubicBezTo>
                  <a:pt x="562" y="2814"/>
                  <a:pt x="483" y="2864"/>
                  <a:pt x="468" y="2839"/>
                </a:cubicBezTo>
                <a:cubicBezTo>
                  <a:pt x="452" y="2814"/>
                  <a:pt x="315" y="2940"/>
                  <a:pt x="315" y="2940"/>
                </a:cubicBezTo>
                <a:cubicBezTo>
                  <a:pt x="315" y="2940"/>
                  <a:pt x="238" y="2980"/>
                  <a:pt x="217" y="2968"/>
                </a:cubicBezTo>
                <a:cubicBezTo>
                  <a:pt x="196" y="2955"/>
                  <a:pt x="105" y="3053"/>
                  <a:pt x="115" y="3104"/>
                </a:cubicBezTo>
                <a:cubicBezTo>
                  <a:pt x="126" y="3155"/>
                  <a:pt x="115" y="3255"/>
                  <a:pt x="199" y="3255"/>
                </a:cubicBezTo>
                <a:cubicBezTo>
                  <a:pt x="283" y="3255"/>
                  <a:pt x="289" y="3331"/>
                  <a:pt x="320" y="3344"/>
                </a:cubicBezTo>
                <a:cubicBezTo>
                  <a:pt x="352" y="3356"/>
                  <a:pt x="362" y="3344"/>
                  <a:pt x="399" y="3419"/>
                </a:cubicBezTo>
                <a:cubicBezTo>
                  <a:pt x="436" y="3495"/>
                  <a:pt x="436" y="3570"/>
                  <a:pt x="389" y="3558"/>
                </a:cubicBezTo>
                <a:cubicBezTo>
                  <a:pt x="341" y="3545"/>
                  <a:pt x="289" y="3520"/>
                  <a:pt x="257" y="3457"/>
                </a:cubicBezTo>
                <a:cubicBezTo>
                  <a:pt x="226" y="3394"/>
                  <a:pt x="226" y="3394"/>
                  <a:pt x="226" y="3394"/>
                </a:cubicBezTo>
                <a:lnTo>
                  <a:pt x="168" y="3457"/>
                </a:lnTo>
                <a:close/>
                <a:moveTo>
                  <a:pt x="5013" y="6847"/>
                </a:moveTo>
                <a:cubicBezTo>
                  <a:pt x="5019" y="6771"/>
                  <a:pt x="4998" y="6583"/>
                  <a:pt x="5019" y="6482"/>
                </a:cubicBezTo>
                <a:cubicBezTo>
                  <a:pt x="5040" y="6381"/>
                  <a:pt x="5103" y="6343"/>
                  <a:pt x="5145" y="6330"/>
                </a:cubicBezTo>
                <a:cubicBezTo>
                  <a:pt x="5187" y="6318"/>
                  <a:pt x="5277" y="6393"/>
                  <a:pt x="5292" y="6381"/>
                </a:cubicBezTo>
                <a:cubicBezTo>
                  <a:pt x="5308" y="6368"/>
                  <a:pt x="5382" y="6368"/>
                  <a:pt x="5418" y="6381"/>
                </a:cubicBezTo>
                <a:cubicBezTo>
                  <a:pt x="5455" y="6393"/>
                  <a:pt x="5508" y="6620"/>
                  <a:pt x="5482" y="6633"/>
                </a:cubicBezTo>
                <a:cubicBezTo>
                  <a:pt x="5455" y="6646"/>
                  <a:pt x="5413" y="6583"/>
                  <a:pt x="5413" y="6494"/>
                </a:cubicBezTo>
                <a:cubicBezTo>
                  <a:pt x="5413" y="6406"/>
                  <a:pt x="5376" y="6658"/>
                  <a:pt x="5397" y="6734"/>
                </a:cubicBezTo>
                <a:cubicBezTo>
                  <a:pt x="5418" y="6809"/>
                  <a:pt x="5355" y="6898"/>
                  <a:pt x="5334" y="6898"/>
                </a:cubicBezTo>
                <a:cubicBezTo>
                  <a:pt x="5313" y="6898"/>
                  <a:pt x="5297" y="6784"/>
                  <a:pt x="5303" y="6671"/>
                </a:cubicBezTo>
                <a:cubicBezTo>
                  <a:pt x="5308" y="6557"/>
                  <a:pt x="5271" y="6457"/>
                  <a:pt x="5213" y="6469"/>
                </a:cubicBezTo>
                <a:cubicBezTo>
                  <a:pt x="5155" y="6482"/>
                  <a:pt x="5129" y="6595"/>
                  <a:pt x="5108" y="6633"/>
                </a:cubicBezTo>
                <a:cubicBezTo>
                  <a:pt x="5087" y="6671"/>
                  <a:pt x="5087" y="6885"/>
                  <a:pt x="5092" y="6935"/>
                </a:cubicBezTo>
                <a:cubicBezTo>
                  <a:pt x="5098" y="6986"/>
                  <a:pt x="5098" y="7164"/>
                  <a:pt x="5045" y="7150"/>
                </a:cubicBezTo>
                <a:cubicBezTo>
                  <a:pt x="4998" y="7137"/>
                  <a:pt x="5008" y="6923"/>
                  <a:pt x="5013" y="6847"/>
                </a:cubicBezTo>
                <a:close/>
                <a:moveTo>
                  <a:pt x="5350" y="7074"/>
                </a:moveTo>
                <a:cubicBezTo>
                  <a:pt x="5355" y="7036"/>
                  <a:pt x="5450" y="6948"/>
                  <a:pt x="5450" y="6948"/>
                </a:cubicBezTo>
                <a:cubicBezTo>
                  <a:pt x="5450" y="6948"/>
                  <a:pt x="5561" y="6646"/>
                  <a:pt x="5576" y="6671"/>
                </a:cubicBezTo>
                <a:cubicBezTo>
                  <a:pt x="5592" y="6696"/>
                  <a:pt x="5703" y="6633"/>
                  <a:pt x="5724" y="6696"/>
                </a:cubicBezTo>
                <a:cubicBezTo>
                  <a:pt x="5745" y="6759"/>
                  <a:pt x="5703" y="6771"/>
                  <a:pt x="5650" y="6822"/>
                </a:cubicBezTo>
                <a:cubicBezTo>
                  <a:pt x="5597" y="6873"/>
                  <a:pt x="5581" y="6860"/>
                  <a:pt x="5561" y="6923"/>
                </a:cubicBezTo>
                <a:cubicBezTo>
                  <a:pt x="5540" y="6986"/>
                  <a:pt x="5471" y="7011"/>
                  <a:pt x="5440" y="7086"/>
                </a:cubicBezTo>
                <a:cubicBezTo>
                  <a:pt x="5408" y="7162"/>
                  <a:pt x="5352" y="7207"/>
                  <a:pt x="5340" y="7149"/>
                </a:cubicBezTo>
                <a:cubicBezTo>
                  <a:pt x="5324" y="7074"/>
                  <a:pt x="5345" y="7112"/>
                  <a:pt x="5350" y="7074"/>
                </a:cubicBezTo>
                <a:close/>
                <a:moveTo>
                  <a:pt x="4882" y="6041"/>
                </a:moveTo>
                <a:cubicBezTo>
                  <a:pt x="4950" y="5978"/>
                  <a:pt x="5024" y="5801"/>
                  <a:pt x="5056" y="5877"/>
                </a:cubicBezTo>
                <a:cubicBezTo>
                  <a:pt x="5087" y="5952"/>
                  <a:pt x="5145" y="6041"/>
                  <a:pt x="5182" y="6053"/>
                </a:cubicBezTo>
                <a:cubicBezTo>
                  <a:pt x="5219" y="6066"/>
                  <a:pt x="5171" y="6217"/>
                  <a:pt x="5155" y="6230"/>
                </a:cubicBezTo>
                <a:cubicBezTo>
                  <a:pt x="5140" y="6242"/>
                  <a:pt x="5082" y="6204"/>
                  <a:pt x="5034" y="6204"/>
                </a:cubicBezTo>
                <a:cubicBezTo>
                  <a:pt x="4987" y="6204"/>
                  <a:pt x="4998" y="6129"/>
                  <a:pt x="4977" y="6141"/>
                </a:cubicBezTo>
                <a:cubicBezTo>
                  <a:pt x="4956" y="6154"/>
                  <a:pt x="4908" y="6179"/>
                  <a:pt x="4877" y="6217"/>
                </a:cubicBezTo>
                <a:cubicBezTo>
                  <a:pt x="4845" y="6255"/>
                  <a:pt x="4793" y="6247"/>
                  <a:pt x="4793" y="6179"/>
                </a:cubicBezTo>
                <a:cubicBezTo>
                  <a:pt x="4793" y="6079"/>
                  <a:pt x="4813" y="6104"/>
                  <a:pt x="4882" y="6041"/>
                </a:cubicBezTo>
                <a:close/>
                <a:moveTo>
                  <a:pt x="2699" y="5852"/>
                </a:moveTo>
                <a:cubicBezTo>
                  <a:pt x="2715" y="5852"/>
                  <a:pt x="2793" y="6003"/>
                  <a:pt x="2815" y="6053"/>
                </a:cubicBezTo>
                <a:cubicBezTo>
                  <a:pt x="2836" y="6104"/>
                  <a:pt x="2836" y="6242"/>
                  <a:pt x="2809" y="6255"/>
                </a:cubicBezTo>
                <a:cubicBezTo>
                  <a:pt x="2783" y="6268"/>
                  <a:pt x="2767" y="6116"/>
                  <a:pt x="2762" y="6053"/>
                </a:cubicBezTo>
                <a:cubicBezTo>
                  <a:pt x="2757" y="5990"/>
                  <a:pt x="2704" y="5990"/>
                  <a:pt x="2678" y="5952"/>
                </a:cubicBezTo>
                <a:cubicBezTo>
                  <a:pt x="2651" y="5915"/>
                  <a:pt x="2593" y="5729"/>
                  <a:pt x="2636" y="5763"/>
                </a:cubicBezTo>
                <a:cubicBezTo>
                  <a:pt x="2651" y="5776"/>
                  <a:pt x="2683" y="5852"/>
                  <a:pt x="2699" y="5852"/>
                </a:cubicBezTo>
                <a:close/>
                <a:moveTo>
                  <a:pt x="5234" y="4033"/>
                </a:moveTo>
                <a:cubicBezTo>
                  <a:pt x="5220" y="4070"/>
                  <a:pt x="5297" y="4125"/>
                  <a:pt x="5312" y="4074"/>
                </a:cubicBezTo>
                <a:cubicBezTo>
                  <a:pt x="5326" y="4024"/>
                  <a:pt x="5269" y="3940"/>
                  <a:pt x="5234" y="4033"/>
                </a:cubicBezTo>
                <a:close/>
                <a:moveTo>
                  <a:pt x="5438" y="4108"/>
                </a:moveTo>
                <a:cubicBezTo>
                  <a:pt x="5382" y="4146"/>
                  <a:pt x="5434" y="4243"/>
                  <a:pt x="5469" y="4209"/>
                </a:cubicBezTo>
                <a:cubicBezTo>
                  <a:pt x="5504" y="4176"/>
                  <a:pt x="5487" y="4074"/>
                  <a:pt x="5438" y="4108"/>
                </a:cubicBezTo>
                <a:close/>
                <a:moveTo>
                  <a:pt x="3961" y="1991"/>
                </a:moveTo>
                <a:cubicBezTo>
                  <a:pt x="3935" y="2046"/>
                  <a:pt x="3961" y="2218"/>
                  <a:pt x="3951" y="2234"/>
                </a:cubicBezTo>
                <a:cubicBezTo>
                  <a:pt x="3940" y="2251"/>
                  <a:pt x="3954" y="2327"/>
                  <a:pt x="3982" y="2310"/>
                </a:cubicBezTo>
                <a:cubicBezTo>
                  <a:pt x="4010" y="2293"/>
                  <a:pt x="4024" y="2134"/>
                  <a:pt x="4045" y="2134"/>
                </a:cubicBezTo>
                <a:cubicBezTo>
                  <a:pt x="4067" y="2134"/>
                  <a:pt x="4175" y="2075"/>
                  <a:pt x="4193" y="2167"/>
                </a:cubicBezTo>
                <a:cubicBezTo>
                  <a:pt x="4210" y="2259"/>
                  <a:pt x="4210" y="2218"/>
                  <a:pt x="4259" y="2226"/>
                </a:cubicBezTo>
                <a:cubicBezTo>
                  <a:pt x="4308" y="2234"/>
                  <a:pt x="4347" y="2109"/>
                  <a:pt x="4351" y="2066"/>
                </a:cubicBezTo>
                <a:cubicBezTo>
                  <a:pt x="4354" y="2024"/>
                  <a:pt x="4326" y="1940"/>
                  <a:pt x="4259" y="1957"/>
                </a:cubicBezTo>
                <a:cubicBezTo>
                  <a:pt x="4193" y="1974"/>
                  <a:pt x="3989" y="1932"/>
                  <a:pt x="3961" y="1991"/>
                </a:cubicBezTo>
                <a:close/>
                <a:moveTo>
                  <a:pt x="4091" y="2436"/>
                </a:moveTo>
                <a:cubicBezTo>
                  <a:pt x="4067" y="2473"/>
                  <a:pt x="4081" y="2596"/>
                  <a:pt x="4119" y="2604"/>
                </a:cubicBezTo>
                <a:cubicBezTo>
                  <a:pt x="4158" y="2613"/>
                  <a:pt x="4224" y="2545"/>
                  <a:pt x="4231" y="2596"/>
                </a:cubicBezTo>
                <a:cubicBezTo>
                  <a:pt x="4238" y="2646"/>
                  <a:pt x="4263" y="2873"/>
                  <a:pt x="4326" y="2798"/>
                </a:cubicBezTo>
                <a:cubicBezTo>
                  <a:pt x="4389" y="2722"/>
                  <a:pt x="4386" y="2655"/>
                  <a:pt x="4403" y="2646"/>
                </a:cubicBezTo>
                <a:cubicBezTo>
                  <a:pt x="4421" y="2638"/>
                  <a:pt x="4400" y="2453"/>
                  <a:pt x="4372" y="2411"/>
                </a:cubicBezTo>
                <a:cubicBezTo>
                  <a:pt x="4344" y="2369"/>
                  <a:pt x="4252" y="2394"/>
                  <a:pt x="4228" y="2420"/>
                </a:cubicBezTo>
                <a:cubicBezTo>
                  <a:pt x="4203" y="2445"/>
                  <a:pt x="4130" y="2377"/>
                  <a:pt x="4091" y="2436"/>
                </a:cubicBezTo>
                <a:close/>
                <a:moveTo>
                  <a:pt x="4487" y="2512"/>
                </a:moveTo>
                <a:cubicBezTo>
                  <a:pt x="4491" y="2535"/>
                  <a:pt x="4519" y="2579"/>
                  <a:pt x="4565" y="2562"/>
                </a:cubicBezTo>
                <a:cubicBezTo>
                  <a:pt x="4610" y="2545"/>
                  <a:pt x="4677" y="2529"/>
                  <a:pt x="4708" y="2520"/>
                </a:cubicBezTo>
                <a:cubicBezTo>
                  <a:pt x="4740" y="2512"/>
                  <a:pt x="4747" y="2386"/>
                  <a:pt x="4712" y="2377"/>
                </a:cubicBezTo>
                <a:cubicBezTo>
                  <a:pt x="4677" y="2369"/>
                  <a:pt x="4649" y="2294"/>
                  <a:pt x="4617" y="2319"/>
                </a:cubicBezTo>
                <a:cubicBezTo>
                  <a:pt x="4586" y="2344"/>
                  <a:pt x="4477" y="2453"/>
                  <a:pt x="4487" y="2512"/>
                </a:cubicBezTo>
                <a:close/>
                <a:moveTo>
                  <a:pt x="4477" y="2159"/>
                </a:moveTo>
                <a:cubicBezTo>
                  <a:pt x="4462" y="2247"/>
                  <a:pt x="4617" y="2293"/>
                  <a:pt x="4600" y="2193"/>
                </a:cubicBezTo>
                <a:cubicBezTo>
                  <a:pt x="4582" y="2092"/>
                  <a:pt x="4494" y="2058"/>
                  <a:pt x="4477" y="2159"/>
                </a:cubicBezTo>
                <a:close/>
                <a:moveTo>
                  <a:pt x="4505" y="1730"/>
                </a:moveTo>
                <a:cubicBezTo>
                  <a:pt x="4460" y="1705"/>
                  <a:pt x="4386" y="1672"/>
                  <a:pt x="4386" y="1646"/>
                </a:cubicBezTo>
                <a:cubicBezTo>
                  <a:pt x="4386" y="1621"/>
                  <a:pt x="4365" y="1764"/>
                  <a:pt x="4403" y="1806"/>
                </a:cubicBezTo>
                <a:cubicBezTo>
                  <a:pt x="4442" y="1848"/>
                  <a:pt x="4505" y="1924"/>
                  <a:pt x="4551" y="1966"/>
                </a:cubicBezTo>
                <a:cubicBezTo>
                  <a:pt x="4596" y="2008"/>
                  <a:pt x="4684" y="2016"/>
                  <a:pt x="4712" y="2100"/>
                </a:cubicBezTo>
                <a:cubicBezTo>
                  <a:pt x="4740" y="2184"/>
                  <a:pt x="4835" y="2251"/>
                  <a:pt x="4835" y="2251"/>
                </a:cubicBezTo>
                <a:lnTo>
                  <a:pt x="4947" y="2277"/>
                </a:lnTo>
                <a:cubicBezTo>
                  <a:pt x="4947" y="2277"/>
                  <a:pt x="5024" y="2234"/>
                  <a:pt x="5105" y="2251"/>
                </a:cubicBezTo>
                <a:cubicBezTo>
                  <a:pt x="5185" y="2268"/>
                  <a:pt x="5304" y="2294"/>
                  <a:pt x="5371" y="2285"/>
                </a:cubicBezTo>
                <a:cubicBezTo>
                  <a:pt x="5438" y="2277"/>
                  <a:pt x="5448" y="2226"/>
                  <a:pt x="5455" y="2193"/>
                </a:cubicBezTo>
                <a:cubicBezTo>
                  <a:pt x="5462" y="2159"/>
                  <a:pt x="5333" y="2092"/>
                  <a:pt x="5301" y="2100"/>
                </a:cubicBezTo>
                <a:cubicBezTo>
                  <a:pt x="5269" y="2108"/>
                  <a:pt x="5090" y="2108"/>
                  <a:pt x="5038" y="2100"/>
                </a:cubicBezTo>
                <a:cubicBezTo>
                  <a:pt x="4985" y="2091"/>
                  <a:pt x="4919" y="2091"/>
                  <a:pt x="4877" y="2100"/>
                </a:cubicBezTo>
                <a:cubicBezTo>
                  <a:pt x="4835" y="2108"/>
                  <a:pt x="4803" y="2033"/>
                  <a:pt x="4771" y="1991"/>
                </a:cubicBezTo>
                <a:cubicBezTo>
                  <a:pt x="4740" y="1949"/>
                  <a:pt x="4670" y="1815"/>
                  <a:pt x="4628" y="1797"/>
                </a:cubicBezTo>
                <a:cubicBezTo>
                  <a:pt x="4586" y="1781"/>
                  <a:pt x="4593" y="1781"/>
                  <a:pt x="4505" y="1730"/>
                </a:cubicBezTo>
                <a:close/>
                <a:moveTo>
                  <a:pt x="8905" y="3478"/>
                </a:moveTo>
                <a:cubicBezTo>
                  <a:pt x="8891" y="3534"/>
                  <a:pt x="8863" y="3537"/>
                  <a:pt x="8891" y="3654"/>
                </a:cubicBezTo>
                <a:cubicBezTo>
                  <a:pt x="8919" y="3772"/>
                  <a:pt x="8940" y="3839"/>
                  <a:pt x="8965" y="3831"/>
                </a:cubicBezTo>
                <a:cubicBezTo>
                  <a:pt x="8989" y="3822"/>
                  <a:pt x="9074" y="3814"/>
                  <a:pt x="9084" y="3881"/>
                </a:cubicBezTo>
                <a:cubicBezTo>
                  <a:pt x="9095" y="3949"/>
                  <a:pt x="9123" y="4008"/>
                  <a:pt x="9182" y="3965"/>
                </a:cubicBezTo>
                <a:cubicBezTo>
                  <a:pt x="9242" y="3923"/>
                  <a:pt x="9291" y="3898"/>
                  <a:pt x="9305" y="3848"/>
                </a:cubicBezTo>
                <a:cubicBezTo>
                  <a:pt x="9319" y="3797"/>
                  <a:pt x="9414" y="3789"/>
                  <a:pt x="9414" y="3789"/>
                </a:cubicBezTo>
                <a:cubicBezTo>
                  <a:pt x="9414" y="3789"/>
                  <a:pt x="9491" y="3646"/>
                  <a:pt x="9463" y="3588"/>
                </a:cubicBezTo>
                <a:cubicBezTo>
                  <a:pt x="9435" y="3529"/>
                  <a:pt x="9368" y="3486"/>
                  <a:pt x="9336" y="3478"/>
                </a:cubicBezTo>
                <a:cubicBezTo>
                  <a:pt x="9305" y="3470"/>
                  <a:pt x="9273" y="3537"/>
                  <a:pt x="9203" y="3537"/>
                </a:cubicBezTo>
                <a:cubicBezTo>
                  <a:pt x="9133" y="3537"/>
                  <a:pt x="9088" y="3604"/>
                  <a:pt x="9059" y="3537"/>
                </a:cubicBezTo>
                <a:cubicBezTo>
                  <a:pt x="9032" y="3470"/>
                  <a:pt x="8916" y="3436"/>
                  <a:pt x="8905" y="3478"/>
                </a:cubicBezTo>
                <a:close/>
                <a:moveTo>
                  <a:pt x="5917" y="1814"/>
                </a:moveTo>
                <a:cubicBezTo>
                  <a:pt x="5956" y="1882"/>
                  <a:pt x="5978" y="1840"/>
                  <a:pt x="6026" y="1865"/>
                </a:cubicBezTo>
                <a:cubicBezTo>
                  <a:pt x="6074" y="1890"/>
                  <a:pt x="6113" y="2075"/>
                  <a:pt x="6138" y="2100"/>
                </a:cubicBezTo>
                <a:cubicBezTo>
                  <a:pt x="6164" y="2125"/>
                  <a:pt x="6199" y="2100"/>
                  <a:pt x="6215" y="2049"/>
                </a:cubicBezTo>
                <a:cubicBezTo>
                  <a:pt x="6231" y="1999"/>
                  <a:pt x="6254" y="1823"/>
                  <a:pt x="6254" y="1823"/>
                </a:cubicBezTo>
                <a:cubicBezTo>
                  <a:pt x="6254" y="1823"/>
                  <a:pt x="6254" y="1991"/>
                  <a:pt x="6292" y="2024"/>
                </a:cubicBezTo>
                <a:cubicBezTo>
                  <a:pt x="6331" y="2058"/>
                  <a:pt x="6427" y="1999"/>
                  <a:pt x="6453" y="2008"/>
                </a:cubicBezTo>
                <a:cubicBezTo>
                  <a:pt x="6478" y="2016"/>
                  <a:pt x="6629" y="2066"/>
                  <a:pt x="6671" y="2117"/>
                </a:cubicBezTo>
                <a:cubicBezTo>
                  <a:pt x="6712" y="2167"/>
                  <a:pt x="6815" y="2201"/>
                  <a:pt x="6844" y="2310"/>
                </a:cubicBezTo>
                <a:cubicBezTo>
                  <a:pt x="6873" y="2419"/>
                  <a:pt x="6876" y="2797"/>
                  <a:pt x="6892" y="2839"/>
                </a:cubicBezTo>
                <a:cubicBezTo>
                  <a:pt x="6908" y="2881"/>
                  <a:pt x="6962" y="2705"/>
                  <a:pt x="6975" y="2663"/>
                </a:cubicBezTo>
                <a:cubicBezTo>
                  <a:pt x="6988" y="2621"/>
                  <a:pt x="7055" y="2646"/>
                  <a:pt x="7078" y="2705"/>
                </a:cubicBezTo>
                <a:cubicBezTo>
                  <a:pt x="7100" y="2764"/>
                  <a:pt x="7151" y="2907"/>
                  <a:pt x="7148" y="2965"/>
                </a:cubicBezTo>
                <a:cubicBezTo>
                  <a:pt x="7145" y="3024"/>
                  <a:pt x="7136" y="3116"/>
                  <a:pt x="7116" y="3083"/>
                </a:cubicBezTo>
                <a:cubicBezTo>
                  <a:pt x="7097" y="3049"/>
                  <a:pt x="7065" y="3058"/>
                  <a:pt x="7078" y="2990"/>
                </a:cubicBezTo>
                <a:cubicBezTo>
                  <a:pt x="7091" y="2923"/>
                  <a:pt x="7097" y="2780"/>
                  <a:pt x="7071" y="2780"/>
                </a:cubicBezTo>
                <a:cubicBezTo>
                  <a:pt x="7046" y="2780"/>
                  <a:pt x="7023" y="2780"/>
                  <a:pt x="7023" y="2780"/>
                </a:cubicBezTo>
                <a:cubicBezTo>
                  <a:pt x="7023" y="2780"/>
                  <a:pt x="6975" y="2747"/>
                  <a:pt x="6943" y="2873"/>
                </a:cubicBezTo>
                <a:cubicBezTo>
                  <a:pt x="6911" y="2999"/>
                  <a:pt x="6937" y="3125"/>
                  <a:pt x="6959" y="3125"/>
                </a:cubicBezTo>
                <a:cubicBezTo>
                  <a:pt x="6982" y="3125"/>
                  <a:pt x="7033" y="3125"/>
                  <a:pt x="7033" y="3158"/>
                </a:cubicBezTo>
                <a:cubicBezTo>
                  <a:pt x="7033" y="3192"/>
                  <a:pt x="6978" y="3293"/>
                  <a:pt x="6982" y="3352"/>
                </a:cubicBezTo>
                <a:cubicBezTo>
                  <a:pt x="6985" y="3411"/>
                  <a:pt x="7026" y="3612"/>
                  <a:pt x="7039" y="3654"/>
                </a:cubicBezTo>
                <a:cubicBezTo>
                  <a:pt x="7052" y="3696"/>
                  <a:pt x="7119" y="3738"/>
                  <a:pt x="7139" y="3747"/>
                </a:cubicBezTo>
                <a:cubicBezTo>
                  <a:pt x="7158" y="3755"/>
                  <a:pt x="7094" y="3763"/>
                  <a:pt x="7110" y="3822"/>
                </a:cubicBezTo>
                <a:cubicBezTo>
                  <a:pt x="7126" y="3881"/>
                  <a:pt x="7151" y="4024"/>
                  <a:pt x="7187" y="4057"/>
                </a:cubicBezTo>
                <a:cubicBezTo>
                  <a:pt x="7222" y="4091"/>
                  <a:pt x="7321" y="4242"/>
                  <a:pt x="7334" y="4310"/>
                </a:cubicBezTo>
                <a:cubicBezTo>
                  <a:pt x="7347" y="4377"/>
                  <a:pt x="7424" y="4259"/>
                  <a:pt x="7440" y="4251"/>
                </a:cubicBezTo>
                <a:cubicBezTo>
                  <a:pt x="7456" y="4243"/>
                  <a:pt x="7453" y="4427"/>
                  <a:pt x="7498" y="4436"/>
                </a:cubicBezTo>
                <a:cubicBezTo>
                  <a:pt x="7543" y="4444"/>
                  <a:pt x="7559" y="4419"/>
                  <a:pt x="7597" y="4343"/>
                </a:cubicBezTo>
                <a:cubicBezTo>
                  <a:pt x="7636" y="4268"/>
                  <a:pt x="7626" y="4167"/>
                  <a:pt x="7629" y="4091"/>
                </a:cubicBezTo>
                <a:cubicBezTo>
                  <a:pt x="7633" y="4016"/>
                  <a:pt x="7629" y="3957"/>
                  <a:pt x="7671" y="3982"/>
                </a:cubicBezTo>
                <a:cubicBezTo>
                  <a:pt x="7713" y="4007"/>
                  <a:pt x="7735" y="3965"/>
                  <a:pt x="7732" y="3881"/>
                </a:cubicBezTo>
                <a:cubicBezTo>
                  <a:pt x="7729" y="3797"/>
                  <a:pt x="7694" y="3696"/>
                  <a:pt x="7761" y="3671"/>
                </a:cubicBezTo>
                <a:cubicBezTo>
                  <a:pt x="7828" y="3646"/>
                  <a:pt x="7863" y="3537"/>
                  <a:pt x="7905" y="3537"/>
                </a:cubicBezTo>
                <a:cubicBezTo>
                  <a:pt x="7947" y="3537"/>
                  <a:pt x="8062" y="3579"/>
                  <a:pt x="8075" y="3537"/>
                </a:cubicBezTo>
                <a:cubicBezTo>
                  <a:pt x="8088" y="3495"/>
                  <a:pt x="8143" y="3244"/>
                  <a:pt x="8178" y="3236"/>
                </a:cubicBezTo>
                <a:cubicBezTo>
                  <a:pt x="8213" y="3227"/>
                  <a:pt x="8306" y="3268"/>
                  <a:pt x="8389" y="3234"/>
                </a:cubicBezTo>
                <a:cubicBezTo>
                  <a:pt x="8473" y="3201"/>
                  <a:pt x="8563" y="3075"/>
                  <a:pt x="8591" y="3083"/>
                </a:cubicBezTo>
                <a:cubicBezTo>
                  <a:pt x="8620" y="3091"/>
                  <a:pt x="8691" y="3091"/>
                  <a:pt x="8668" y="3041"/>
                </a:cubicBezTo>
                <a:cubicBezTo>
                  <a:pt x="8646" y="2990"/>
                  <a:pt x="8614" y="2873"/>
                  <a:pt x="8566" y="2873"/>
                </a:cubicBezTo>
                <a:cubicBezTo>
                  <a:pt x="8517" y="2873"/>
                  <a:pt x="8510" y="2614"/>
                  <a:pt x="8522" y="2614"/>
                </a:cubicBezTo>
                <a:cubicBezTo>
                  <a:pt x="8535" y="2614"/>
                  <a:pt x="8652" y="2713"/>
                  <a:pt x="8649" y="2797"/>
                </a:cubicBezTo>
                <a:cubicBezTo>
                  <a:pt x="8646" y="2881"/>
                  <a:pt x="8668" y="2990"/>
                  <a:pt x="8732" y="2957"/>
                </a:cubicBezTo>
                <a:cubicBezTo>
                  <a:pt x="8797" y="2923"/>
                  <a:pt x="8787" y="2797"/>
                  <a:pt x="8774" y="2764"/>
                </a:cubicBezTo>
                <a:cubicBezTo>
                  <a:pt x="8761" y="2730"/>
                  <a:pt x="8752" y="2646"/>
                  <a:pt x="8739" y="2587"/>
                </a:cubicBezTo>
                <a:cubicBezTo>
                  <a:pt x="8726" y="2528"/>
                  <a:pt x="8695" y="2344"/>
                  <a:pt x="8763" y="2327"/>
                </a:cubicBezTo>
                <a:cubicBezTo>
                  <a:pt x="8830" y="2310"/>
                  <a:pt x="8957" y="2503"/>
                  <a:pt x="8954" y="2369"/>
                </a:cubicBezTo>
                <a:cubicBezTo>
                  <a:pt x="8950" y="2234"/>
                  <a:pt x="8954" y="2091"/>
                  <a:pt x="8973" y="2016"/>
                </a:cubicBezTo>
                <a:cubicBezTo>
                  <a:pt x="8992" y="1940"/>
                  <a:pt x="9034" y="1890"/>
                  <a:pt x="9011" y="1865"/>
                </a:cubicBezTo>
                <a:cubicBezTo>
                  <a:pt x="8989" y="1840"/>
                  <a:pt x="8960" y="1898"/>
                  <a:pt x="8938" y="1772"/>
                </a:cubicBezTo>
                <a:cubicBezTo>
                  <a:pt x="8915" y="1646"/>
                  <a:pt x="8957" y="1554"/>
                  <a:pt x="8982" y="1503"/>
                </a:cubicBezTo>
                <a:cubicBezTo>
                  <a:pt x="9008" y="1453"/>
                  <a:pt x="9143" y="1125"/>
                  <a:pt x="9217" y="1075"/>
                </a:cubicBezTo>
                <a:cubicBezTo>
                  <a:pt x="9290" y="1024"/>
                  <a:pt x="9342" y="831"/>
                  <a:pt x="9290" y="789"/>
                </a:cubicBezTo>
                <a:cubicBezTo>
                  <a:pt x="9239" y="747"/>
                  <a:pt x="9136" y="672"/>
                  <a:pt x="9069" y="806"/>
                </a:cubicBezTo>
                <a:cubicBezTo>
                  <a:pt x="9002" y="941"/>
                  <a:pt x="8963" y="1066"/>
                  <a:pt x="8886" y="1024"/>
                </a:cubicBezTo>
                <a:cubicBezTo>
                  <a:pt x="8809" y="982"/>
                  <a:pt x="8798" y="760"/>
                  <a:pt x="8754" y="645"/>
                </a:cubicBezTo>
                <a:cubicBezTo>
                  <a:pt x="8690" y="479"/>
                  <a:pt x="8729" y="151"/>
                  <a:pt x="8662" y="176"/>
                </a:cubicBezTo>
                <a:cubicBezTo>
                  <a:pt x="8594" y="201"/>
                  <a:pt x="8594" y="201"/>
                  <a:pt x="8594" y="201"/>
                </a:cubicBezTo>
                <a:cubicBezTo>
                  <a:pt x="8594" y="201"/>
                  <a:pt x="8516" y="167"/>
                  <a:pt x="8467" y="192"/>
                </a:cubicBezTo>
                <a:cubicBezTo>
                  <a:pt x="8403" y="225"/>
                  <a:pt x="8361" y="318"/>
                  <a:pt x="8324" y="298"/>
                </a:cubicBezTo>
                <a:cubicBezTo>
                  <a:pt x="8253" y="259"/>
                  <a:pt x="8188" y="349"/>
                  <a:pt x="8170" y="358"/>
                </a:cubicBezTo>
                <a:cubicBezTo>
                  <a:pt x="8013" y="440"/>
                  <a:pt x="7887" y="328"/>
                  <a:pt x="7863" y="320"/>
                </a:cubicBezTo>
                <a:cubicBezTo>
                  <a:pt x="7845" y="314"/>
                  <a:pt x="7973" y="355"/>
                  <a:pt x="8073" y="320"/>
                </a:cubicBezTo>
                <a:cubicBezTo>
                  <a:pt x="8149" y="293"/>
                  <a:pt x="8277" y="230"/>
                  <a:pt x="8340" y="205"/>
                </a:cubicBezTo>
                <a:cubicBezTo>
                  <a:pt x="8403" y="180"/>
                  <a:pt x="8353" y="120"/>
                  <a:pt x="8330" y="114"/>
                </a:cubicBezTo>
                <a:cubicBezTo>
                  <a:pt x="8249" y="93"/>
                  <a:pt x="8126" y="13"/>
                  <a:pt x="8029" y="1"/>
                </a:cubicBezTo>
                <a:cubicBezTo>
                  <a:pt x="7952" y="-8"/>
                  <a:pt x="7903" y="47"/>
                  <a:pt x="7827" y="52"/>
                </a:cubicBezTo>
                <a:cubicBezTo>
                  <a:pt x="7729" y="58"/>
                  <a:pt x="7613" y="44"/>
                  <a:pt x="7537" y="157"/>
                </a:cubicBezTo>
                <a:cubicBezTo>
                  <a:pt x="7469" y="256"/>
                  <a:pt x="7383" y="267"/>
                  <a:pt x="7376" y="285"/>
                </a:cubicBezTo>
                <a:cubicBezTo>
                  <a:pt x="7338" y="386"/>
                  <a:pt x="7302" y="638"/>
                  <a:pt x="7267" y="571"/>
                </a:cubicBezTo>
                <a:cubicBezTo>
                  <a:pt x="7232" y="504"/>
                  <a:pt x="7225" y="336"/>
                  <a:pt x="7180" y="403"/>
                </a:cubicBezTo>
                <a:cubicBezTo>
                  <a:pt x="7135" y="470"/>
                  <a:pt x="7177" y="638"/>
                  <a:pt x="7139" y="755"/>
                </a:cubicBezTo>
                <a:cubicBezTo>
                  <a:pt x="7100" y="873"/>
                  <a:pt x="6991" y="856"/>
                  <a:pt x="6959" y="814"/>
                </a:cubicBezTo>
                <a:cubicBezTo>
                  <a:pt x="6927" y="773"/>
                  <a:pt x="6895" y="739"/>
                  <a:pt x="6767" y="755"/>
                </a:cubicBezTo>
                <a:cubicBezTo>
                  <a:pt x="6638" y="773"/>
                  <a:pt x="6497" y="873"/>
                  <a:pt x="6526" y="974"/>
                </a:cubicBezTo>
                <a:cubicBezTo>
                  <a:pt x="6555" y="1075"/>
                  <a:pt x="6468" y="1133"/>
                  <a:pt x="6446" y="1083"/>
                </a:cubicBezTo>
                <a:cubicBezTo>
                  <a:pt x="6424" y="1033"/>
                  <a:pt x="6321" y="1142"/>
                  <a:pt x="6327" y="1243"/>
                </a:cubicBezTo>
                <a:cubicBezTo>
                  <a:pt x="6334" y="1343"/>
                  <a:pt x="6311" y="1461"/>
                  <a:pt x="6257" y="1436"/>
                </a:cubicBezTo>
                <a:cubicBezTo>
                  <a:pt x="6202" y="1411"/>
                  <a:pt x="6164" y="1495"/>
                  <a:pt x="6161" y="1579"/>
                </a:cubicBezTo>
                <a:cubicBezTo>
                  <a:pt x="6157" y="1663"/>
                  <a:pt x="6036" y="1722"/>
                  <a:pt x="6026" y="1722"/>
                </a:cubicBezTo>
                <a:cubicBezTo>
                  <a:pt x="6016" y="1722"/>
                  <a:pt x="5859" y="1714"/>
                  <a:pt x="5917" y="1814"/>
                </a:cubicBezTo>
                <a:close/>
                <a:moveTo>
                  <a:pt x="5197" y="9973"/>
                </a:moveTo>
                <a:cubicBezTo>
                  <a:pt x="5192" y="10099"/>
                  <a:pt x="5245" y="10061"/>
                  <a:pt x="5308" y="10061"/>
                </a:cubicBezTo>
                <a:cubicBezTo>
                  <a:pt x="5371" y="10061"/>
                  <a:pt x="5482" y="10036"/>
                  <a:pt x="5503" y="10098"/>
                </a:cubicBezTo>
                <a:cubicBezTo>
                  <a:pt x="5524" y="10162"/>
                  <a:pt x="5618" y="10262"/>
                  <a:pt x="5645" y="10313"/>
                </a:cubicBezTo>
                <a:cubicBezTo>
                  <a:pt x="5671" y="10363"/>
                  <a:pt x="5755" y="10376"/>
                  <a:pt x="5761" y="10325"/>
                </a:cubicBezTo>
                <a:cubicBezTo>
                  <a:pt x="5766" y="10275"/>
                  <a:pt x="5703" y="10136"/>
                  <a:pt x="5666" y="10149"/>
                </a:cubicBezTo>
                <a:cubicBezTo>
                  <a:pt x="5629" y="10162"/>
                  <a:pt x="5550" y="10061"/>
                  <a:pt x="5508" y="9973"/>
                </a:cubicBezTo>
                <a:cubicBezTo>
                  <a:pt x="5466" y="9884"/>
                  <a:pt x="5387" y="9884"/>
                  <a:pt x="5355" y="9884"/>
                </a:cubicBezTo>
                <a:cubicBezTo>
                  <a:pt x="5324" y="9885"/>
                  <a:pt x="5197" y="9973"/>
                  <a:pt x="5197" y="9973"/>
                </a:cubicBezTo>
                <a:close/>
                <a:moveTo>
                  <a:pt x="5581" y="9620"/>
                </a:moveTo>
                <a:cubicBezTo>
                  <a:pt x="5533" y="9632"/>
                  <a:pt x="5545" y="9771"/>
                  <a:pt x="5603" y="9746"/>
                </a:cubicBezTo>
                <a:cubicBezTo>
                  <a:pt x="5661" y="9721"/>
                  <a:pt x="5629" y="9607"/>
                  <a:pt x="5581" y="9620"/>
                </a:cubicBezTo>
                <a:close/>
                <a:moveTo>
                  <a:pt x="5608" y="10664"/>
                </a:moveTo>
                <a:cubicBezTo>
                  <a:pt x="5560" y="10684"/>
                  <a:pt x="5571" y="10909"/>
                  <a:pt x="5629" y="10868"/>
                </a:cubicBezTo>
                <a:cubicBezTo>
                  <a:pt x="5687" y="10827"/>
                  <a:pt x="5655" y="10643"/>
                  <a:pt x="5608" y="10664"/>
                </a:cubicBezTo>
                <a:close/>
                <a:moveTo>
                  <a:pt x="6302" y="10525"/>
                </a:moveTo>
                <a:cubicBezTo>
                  <a:pt x="6254" y="10546"/>
                  <a:pt x="6266" y="10771"/>
                  <a:pt x="6323" y="10729"/>
                </a:cubicBezTo>
                <a:cubicBezTo>
                  <a:pt x="6381" y="10689"/>
                  <a:pt x="6350" y="10504"/>
                  <a:pt x="6302" y="10525"/>
                </a:cubicBezTo>
                <a:close/>
                <a:moveTo>
                  <a:pt x="5824" y="10578"/>
                </a:moveTo>
                <a:cubicBezTo>
                  <a:pt x="5824" y="10578"/>
                  <a:pt x="5881" y="10603"/>
                  <a:pt x="5918" y="10603"/>
                </a:cubicBezTo>
                <a:cubicBezTo>
                  <a:pt x="5955" y="10603"/>
                  <a:pt x="5976" y="10653"/>
                  <a:pt x="6008" y="10691"/>
                </a:cubicBezTo>
                <a:cubicBezTo>
                  <a:pt x="6039" y="10729"/>
                  <a:pt x="6097" y="10641"/>
                  <a:pt x="6118" y="10641"/>
                </a:cubicBezTo>
                <a:cubicBezTo>
                  <a:pt x="6139" y="10641"/>
                  <a:pt x="6166" y="10792"/>
                  <a:pt x="6171" y="10628"/>
                </a:cubicBezTo>
                <a:cubicBezTo>
                  <a:pt x="6176" y="10464"/>
                  <a:pt x="6108" y="10388"/>
                  <a:pt x="6066" y="10363"/>
                </a:cubicBezTo>
                <a:cubicBezTo>
                  <a:pt x="6023" y="10338"/>
                  <a:pt x="5976" y="10363"/>
                  <a:pt x="5945" y="10376"/>
                </a:cubicBezTo>
                <a:cubicBezTo>
                  <a:pt x="5913" y="10388"/>
                  <a:pt x="5824" y="10578"/>
                  <a:pt x="5824" y="10578"/>
                </a:cubicBezTo>
                <a:close/>
                <a:moveTo>
                  <a:pt x="10053" y="8120"/>
                </a:moveTo>
                <a:cubicBezTo>
                  <a:pt x="9991" y="8203"/>
                  <a:pt x="9932" y="8334"/>
                  <a:pt x="9916" y="8334"/>
                </a:cubicBezTo>
                <a:cubicBezTo>
                  <a:pt x="9901" y="8334"/>
                  <a:pt x="9853" y="8423"/>
                  <a:pt x="9822" y="8612"/>
                </a:cubicBezTo>
                <a:cubicBezTo>
                  <a:pt x="9790" y="8801"/>
                  <a:pt x="9827" y="8964"/>
                  <a:pt x="9769" y="9028"/>
                </a:cubicBezTo>
                <a:cubicBezTo>
                  <a:pt x="9711" y="9090"/>
                  <a:pt x="9586" y="9191"/>
                  <a:pt x="9544" y="9292"/>
                </a:cubicBezTo>
                <a:cubicBezTo>
                  <a:pt x="9502" y="9393"/>
                  <a:pt x="9469" y="9783"/>
                  <a:pt x="9416" y="9947"/>
                </a:cubicBezTo>
                <a:cubicBezTo>
                  <a:pt x="9364" y="10111"/>
                  <a:pt x="9416" y="10262"/>
                  <a:pt x="9427" y="10363"/>
                </a:cubicBezTo>
                <a:cubicBezTo>
                  <a:pt x="9438" y="10464"/>
                  <a:pt x="9474" y="10653"/>
                  <a:pt x="9416" y="10830"/>
                </a:cubicBezTo>
                <a:cubicBezTo>
                  <a:pt x="9359" y="11006"/>
                  <a:pt x="9364" y="11094"/>
                  <a:pt x="9338" y="11107"/>
                </a:cubicBezTo>
                <a:cubicBezTo>
                  <a:pt x="9311" y="11120"/>
                  <a:pt x="9364" y="11170"/>
                  <a:pt x="9375" y="11296"/>
                </a:cubicBezTo>
                <a:cubicBezTo>
                  <a:pt x="9385" y="11422"/>
                  <a:pt x="9327" y="11548"/>
                  <a:pt x="9427" y="11661"/>
                </a:cubicBezTo>
                <a:cubicBezTo>
                  <a:pt x="9527" y="11775"/>
                  <a:pt x="9619" y="11780"/>
                  <a:pt x="9645" y="11931"/>
                </a:cubicBezTo>
                <a:cubicBezTo>
                  <a:pt x="9671" y="12083"/>
                  <a:pt x="9759" y="12430"/>
                  <a:pt x="9759" y="12430"/>
                </a:cubicBezTo>
                <a:cubicBezTo>
                  <a:pt x="9759" y="12430"/>
                  <a:pt x="9853" y="12632"/>
                  <a:pt x="9901" y="12720"/>
                </a:cubicBezTo>
                <a:cubicBezTo>
                  <a:pt x="9948" y="12809"/>
                  <a:pt x="9964" y="12758"/>
                  <a:pt x="9974" y="12670"/>
                </a:cubicBezTo>
                <a:cubicBezTo>
                  <a:pt x="9985" y="12581"/>
                  <a:pt x="10048" y="12569"/>
                  <a:pt x="10122" y="12569"/>
                </a:cubicBezTo>
                <a:cubicBezTo>
                  <a:pt x="10195" y="12569"/>
                  <a:pt x="10248" y="12607"/>
                  <a:pt x="10321" y="12582"/>
                </a:cubicBezTo>
                <a:cubicBezTo>
                  <a:pt x="10395" y="12556"/>
                  <a:pt x="10449" y="12339"/>
                  <a:pt x="10475" y="12314"/>
                </a:cubicBezTo>
                <a:cubicBezTo>
                  <a:pt x="10501" y="12289"/>
                  <a:pt x="10611" y="12254"/>
                  <a:pt x="10679" y="12355"/>
                </a:cubicBezTo>
                <a:cubicBezTo>
                  <a:pt x="10748" y="12456"/>
                  <a:pt x="10737" y="12594"/>
                  <a:pt x="10774" y="12682"/>
                </a:cubicBezTo>
                <a:cubicBezTo>
                  <a:pt x="10811" y="12771"/>
                  <a:pt x="10874" y="12720"/>
                  <a:pt x="10921" y="12632"/>
                </a:cubicBezTo>
                <a:cubicBezTo>
                  <a:pt x="10969" y="12544"/>
                  <a:pt x="10947" y="12582"/>
                  <a:pt x="11005" y="12657"/>
                </a:cubicBezTo>
                <a:cubicBezTo>
                  <a:pt x="11063" y="12733"/>
                  <a:pt x="11090" y="12809"/>
                  <a:pt x="11037" y="12922"/>
                </a:cubicBezTo>
                <a:cubicBezTo>
                  <a:pt x="10984" y="13035"/>
                  <a:pt x="11016" y="13212"/>
                  <a:pt x="10984" y="13388"/>
                </a:cubicBezTo>
                <a:cubicBezTo>
                  <a:pt x="10953" y="13565"/>
                  <a:pt x="11014" y="13564"/>
                  <a:pt x="11072" y="13640"/>
                </a:cubicBezTo>
                <a:cubicBezTo>
                  <a:pt x="11130" y="13715"/>
                  <a:pt x="11179" y="14208"/>
                  <a:pt x="11210" y="14296"/>
                </a:cubicBezTo>
                <a:cubicBezTo>
                  <a:pt x="11242" y="14384"/>
                  <a:pt x="11200" y="14636"/>
                  <a:pt x="11237" y="14787"/>
                </a:cubicBezTo>
                <a:cubicBezTo>
                  <a:pt x="11274" y="14939"/>
                  <a:pt x="11291" y="15030"/>
                  <a:pt x="11248" y="15106"/>
                </a:cubicBezTo>
                <a:cubicBezTo>
                  <a:pt x="11206" y="15182"/>
                  <a:pt x="11153" y="15329"/>
                  <a:pt x="11147" y="15581"/>
                </a:cubicBezTo>
                <a:cubicBezTo>
                  <a:pt x="11142" y="15833"/>
                  <a:pt x="11169" y="16009"/>
                  <a:pt x="11189" y="16098"/>
                </a:cubicBezTo>
                <a:cubicBezTo>
                  <a:pt x="11210" y="16186"/>
                  <a:pt x="11263" y="16425"/>
                  <a:pt x="11290" y="16514"/>
                </a:cubicBezTo>
                <a:cubicBezTo>
                  <a:pt x="11316" y="16602"/>
                  <a:pt x="11406" y="16765"/>
                  <a:pt x="11412" y="16904"/>
                </a:cubicBezTo>
                <a:cubicBezTo>
                  <a:pt x="11417" y="17042"/>
                  <a:pt x="11342" y="17257"/>
                  <a:pt x="11368" y="17333"/>
                </a:cubicBezTo>
                <a:cubicBezTo>
                  <a:pt x="11395" y="17409"/>
                  <a:pt x="11410" y="17522"/>
                  <a:pt x="11458" y="17623"/>
                </a:cubicBezTo>
                <a:cubicBezTo>
                  <a:pt x="11505" y="17724"/>
                  <a:pt x="11521" y="17938"/>
                  <a:pt x="11521" y="17938"/>
                </a:cubicBezTo>
                <a:cubicBezTo>
                  <a:pt x="11521" y="17938"/>
                  <a:pt x="11537" y="18026"/>
                  <a:pt x="11542" y="18164"/>
                </a:cubicBezTo>
                <a:cubicBezTo>
                  <a:pt x="11547" y="18303"/>
                  <a:pt x="11552" y="18391"/>
                  <a:pt x="11605" y="18455"/>
                </a:cubicBezTo>
                <a:cubicBezTo>
                  <a:pt x="11658" y="18518"/>
                  <a:pt x="11694" y="18530"/>
                  <a:pt x="11721" y="18467"/>
                </a:cubicBezTo>
                <a:cubicBezTo>
                  <a:pt x="11747" y="18404"/>
                  <a:pt x="11859" y="18281"/>
                  <a:pt x="11927" y="18293"/>
                </a:cubicBezTo>
                <a:cubicBezTo>
                  <a:pt x="11996" y="18306"/>
                  <a:pt x="12094" y="18329"/>
                  <a:pt x="12163" y="18215"/>
                </a:cubicBezTo>
                <a:cubicBezTo>
                  <a:pt x="12231" y="18101"/>
                  <a:pt x="12331" y="17799"/>
                  <a:pt x="12368" y="17711"/>
                </a:cubicBezTo>
                <a:cubicBezTo>
                  <a:pt x="12405" y="17623"/>
                  <a:pt x="12489" y="17459"/>
                  <a:pt x="12478" y="17358"/>
                </a:cubicBezTo>
                <a:cubicBezTo>
                  <a:pt x="12468" y="17257"/>
                  <a:pt x="12407" y="17094"/>
                  <a:pt x="12449" y="17044"/>
                </a:cubicBezTo>
                <a:cubicBezTo>
                  <a:pt x="12491" y="16994"/>
                  <a:pt x="12631" y="16955"/>
                  <a:pt x="12636" y="16879"/>
                </a:cubicBezTo>
                <a:cubicBezTo>
                  <a:pt x="12641" y="16803"/>
                  <a:pt x="12599" y="16489"/>
                  <a:pt x="12589" y="16425"/>
                </a:cubicBezTo>
                <a:cubicBezTo>
                  <a:pt x="12578" y="16363"/>
                  <a:pt x="12615" y="16249"/>
                  <a:pt x="12657" y="16123"/>
                </a:cubicBezTo>
                <a:cubicBezTo>
                  <a:pt x="12699" y="15997"/>
                  <a:pt x="12799" y="15858"/>
                  <a:pt x="12820" y="15807"/>
                </a:cubicBezTo>
                <a:cubicBezTo>
                  <a:pt x="12841" y="15757"/>
                  <a:pt x="12931" y="15594"/>
                  <a:pt x="12941" y="15430"/>
                </a:cubicBezTo>
                <a:cubicBezTo>
                  <a:pt x="12952" y="15266"/>
                  <a:pt x="12920" y="15064"/>
                  <a:pt x="12941" y="14976"/>
                </a:cubicBezTo>
                <a:cubicBezTo>
                  <a:pt x="12962" y="14888"/>
                  <a:pt x="12947" y="14813"/>
                  <a:pt x="12899" y="14712"/>
                </a:cubicBezTo>
                <a:cubicBezTo>
                  <a:pt x="12852" y="14611"/>
                  <a:pt x="12849" y="14378"/>
                  <a:pt x="12833" y="14328"/>
                </a:cubicBezTo>
                <a:cubicBezTo>
                  <a:pt x="12817" y="14278"/>
                  <a:pt x="12841" y="13943"/>
                  <a:pt x="12873" y="13917"/>
                </a:cubicBezTo>
                <a:cubicBezTo>
                  <a:pt x="12904" y="13892"/>
                  <a:pt x="12973" y="13640"/>
                  <a:pt x="13015" y="13527"/>
                </a:cubicBezTo>
                <a:cubicBezTo>
                  <a:pt x="13057" y="13414"/>
                  <a:pt x="13178" y="13061"/>
                  <a:pt x="13236" y="13036"/>
                </a:cubicBezTo>
                <a:cubicBezTo>
                  <a:pt x="13294" y="13010"/>
                  <a:pt x="13383" y="12809"/>
                  <a:pt x="13388" y="12695"/>
                </a:cubicBezTo>
                <a:cubicBezTo>
                  <a:pt x="13394" y="12582"/>
                  <a:pt x="13546" y="12153"/>
                  <a:pt x="13552" y="12065"/>
                </a:cubicBezTo>
                <a:cubicBezTo>
                  <a:pt x="13557" y="11977"/>
                  <a:pt x="13620" y="11649"/>
                  <a:pt x="13594" y="11573"/>
                </a:cubicBezTo>
                <a:cubicBezTo>
                  <a:pt x="13567" y="11498"/>
                  <a:pt x="13362" y="11687"/>
                  <a:pt x="13336" y="11712"/>
                </a:cubicBezTo>
                <a:cubicBezTo>
                  <a:pt x="13310" y="11737"/>
                  <a:pt x="13236" y="11838"/>
                  <a:pt x="13152" y="11826"/>
                </a:cubicBezTo>
                <a:cubicBezTo>
                  <a:pt x="13068" y="11813"/>
                  <a:pt x="13104" y="11649"/>
                  <a:pt x="13099" y="11573"/>
                </a:cubicBezTo>
                <a:cubicBezTo>
                  <a:pt x="13094" y="11498"/>
                  <a:pt x="13005" y="11208"/>
                  <a:pt x="12983" y="11196"/>
                </a:cubicBezTo>
                <a:cubicBezTo>
                  <a:pt x="12962" y="11183"/>
                  <a:pt x="12899" y="11032"/>
                  <a:pt x="12873" y="10880"/>
                </a:cubicBezTo>
                <a:cubicBezTo>
                  <a:pt x="12847" y="10729"/>
                  <a:pt x="12736" y="10630"/>
                  <a:pt x="12694" y="10516"/>
                </a:cubicBezTo>
                <a:cubicBezTo>
                  <a:pt x="12652" y="10403"/>
                  <a:pt x="12699" y="10049"/>
                  <a:pt x="12657" y="9872"/>
                </a:cubicBezTo>
                <a:cubicBezTo>
                  <a:pt x="12615" y="9696"/>
                  <a:pt x="12578" y="9469"/>
                  <a:pt x="12542" y="9305"/>
                </a:cubicBezTo>
                <a:cubicBezTo>
                  <a:pt x="12505" y="9141"/>
                  <a:pt x="12457" y="9002"/>
                  <a:pt x="12447" y="8927"/>
                </a:cubicBezTo>
                <a:cubicBezTo>
                  <a:pt x="12436" y="8851"/>
                  <a:pt x="12405" y="8612"/>
                  <a:pt x="12342" y="8650"/>
                </a:cubicBezTo>
                <a:cubicBezTo>
                  <a:pt x="12279" y="8688"/>
                  <a:pt x="12199" y="8688"/>
                  <a:pt x="12147" y="8839"/>
                </a:cubicBezTo>
                <a:cubicBezTo>
                  <a:pt x="12094" y="8990"/>
                  <a:pt x="12073" y="9002"/>
                  <a:pt x="12063" y="8952"/>
                </a:cubicBezTo>
                <a:cubicBezTo>
                  <a:pt x="12052" y="8902"/>
                  <a:pt x="12216" y="8688"/>
                  <a:pt x="12194" y="8625"/>
                </a:cubicBezTo>
                <a:cubicBezTo>
                  <a:pt x="12173" y="8562"/>
                  <a:pt x="12047" y="8587"/>
                  <a:pt x="11979" y="8587"/>
                </a:cubicBezTo>
                <a:cubicBezTo>
                  <a:pt x="11910" y="8587"/>
                  <a:pt x="11852" y="8486"/>
                  <a:pt x="11800" y="8461"/>
                </a:cubicBezTo>
                <a:cubicBezTo>
                  <a:pt x="11747" y="8435"/>
                  <a:pt x="11722" y="8694"/>
                  <a:pt x="11670" y="8820"/>
                </a:cubicBezTo>
                <a:cubicBezTo>
                  <a:pt x="11617" y="8946"/>
                  <a:pt x="11537" y="8751"/>
                  <a:pt x="11489" y="8751"/>
                </a:cubicBezTo>
                <a:cubicBezTo>
                  <a:pt x="11442" y="8751"/>
                  <a:pt x="11353" y="8587"/>
                  <a:pt x="11353" y="8587"/>
                </a:cubicBezTo>
                <a:cubicBezTo>
                  <a:pt x="11353" y="8587"/>
                  <a:pt x="11263" y="8499"/>
                  <a:pt x="11226" y="8499"/>
                </a:cubicBezTo>
                <a:cubicBezTo>
                  <a:pt x="11189" y="8499"/>
                  <a:pt x="11116" y="8335"/>
                  <a:pt x="11095" y="8335"/>
                </a:cubicBezTo>
                <a:cubicBezTo>
                  <a:pt x="11074" y="8335"/>
                  <a:pt x="11016" y="8221"/>
                  <a:pt x="11058" y="8171"/>
                </a:cubicBezTo>
                <a:cubicBezTo>
                  <a:pt x="11100" y="8121"/>
                  <a:pt x="11190" y="8231"/>
                  <a:pt x="11148" y="7954"/>
                </a:cubicBezTo>
                <a:cubicBezTo>
                  <a:pt x="11106" y="7676"/>
                  <a:pt x="10963" y="7730"/>
                  <a:pt x="10926" y="7768"/>
                </a:cubicBezTo>
                <a:cubicBezTo>
                  <a:pt x="10890" y="7806"/>
                  <a:pt x="10627" y="7793"/>
                  <a:pt x="10606" y="7793"/>
                </a:cubicBezTo>
                <a:cubicBezTo>
                  <a:pt x="10585" y="7793"/>
                  <a:pt x="10432" y="7919"/>
                  <a:pt x="10385" y="7970"/>
                </a:cubicBezTo>
                <a:cubicBezTo>
                  <a:pt x="10337" y="8020"/>
                  <a:pt x="10253" y="8083"/>
                  <a:pt x="10232" y="8108"/>
                </a:cubicBezTo>
                <a:cubicBezTo>
                  <a:pt x="10211" y="8133"/>
                  <a:pt x="10100" y="8057"/>
                  <a:pt x="10053" y="8120"/>
                </a:cubicBezTo>
                <a:close/>
                <a:moveTo>
                  <a:pt x="12426" y="13691"/>
                </a:moveTo>
                <a:cubicBezTo>
                  <a:pt x="12378" y="13665"/>
                  <a:pt x="12394" y="13376"/>
                  <a:pt x="12410" y="13313"/>
                </a:cubicBezTo>
                <a:cubicBezTo>
                  <a:pt x="12426" y="13249"/>
                  <a:pt x="12517" y="13233"/>
                  <a:pt x="12531" y="13287"/>
                </a:cubicBezTo>
                <a:cubicBezTo>
                  <a:pt x="12557" y="13388"/>
                  <a:pt x="12473" y="13716"/>
                  <a:pt x="12426" y="13691"/>
                </a:cubicBezTo>
                <a:close/>
                <a:moveTo>
                  <a:pt x="13488" y="15152"/>
                </a:moveTo>
                <a:cubicBezTo>
                  <a:pt x="13422" y="15107"/>
                  <a:pt x="13415" y="15316"/>
                  <a:pt x="13362" y="15455"/>
                </a:cubicBezTo>
                <a:cubicBezTo>
                  <a:pt x="13309" y="15593"/>
                  <a:pt x="13252" y="15707"/>
                  <a:pt x="13231" y="15694"/>
                </a:cubicBezTo>
                <a:cubicBezTo>
                  <a:pt x="13209" y="15682"/>
                  <a:pt x="13094" y="15783"/>
                  <a:pt x="13131" y="15971"/>
                </a:cubicBezTo>
                <a:cubicBezTo>
                  <a:pt x="13167" y="16160"/>
                  <a:pt x="13162" y="16350"/>
                  <a:pt x="13125" y="16438"/>
                </a:cubicBezTo>
                <a:cubicBezTo>
                  <a:pt x="13088" y="16526"/>
                  <a:pt x="13157" y="16778"/>
                  <a:pt x="13147" y="16917"/>
                </a:cubicBezTo>
                <a:cubicBezTo>
                  <a:pt x="13136" y="17055"/>
                  <a:pt x="13162" y="17143"/>
                  <a:pt x="13236" y="17143"/>
                </a:cubicBezTo>
                <a:cubicBezTo>
                  <a:pt x="13310" y="17143"/>
                  <a:pt x="13336" y="17081"/>
                  <a:pt x="13367" y="16917"/>
                </a:cubicBezTo>
                <a:cubicBezTo>
                  <a:pt x="13399" y="16753"/>
                  <a:pt x="13404" y="16589"/>
                  <a:pt x="13436" y="16451"/>
                </a:cubicBezTo>
                <a:cubicBezTo>
                  <a:pt x="13467" y="16312"/>
                  <a:pt x="13494" y="16022"/>
                  <a:pt x="13509" y="15946"/>
                </a:cubicBezTo>
                <a:cubicBezTo>
                  <a:pt x="13525" y="15871"/>
                  <a:pt x="13557" y="15631"/>
                  <a:pt x="13552" y="15493"/>
                </a:cubicBezTo>
                <a:cubicBezTo>
                  <a:pt x="13546" y="15354"/>
                  <a:pt x="13525" y="15177"/>
                  <a:pt x="13488" y="15152"/>
                </a:cubicBezTo>
                <a:close/>
                <a:moveTo>
                  <a:pt x="15398" y="11914"/>
                </a:moveTo>
                <a:cubicBezTo>
                  <a:pt x="15364" y="11950"/>
                  <a:pt x="15329" y="12556"/>
                  <a:pt x="15392" y="12607"/>
                </a:cubicBezTo>
                <a:cubicBezTo>
                  <a:pt x="15455" y="12657"/>
                  <a:pt x="15498" y="12229"/>
                  <a:pt x="15477" y="12166"/>
                </a:cubicBezTo>
                <a:cubicBezTo>
                  <a:pt x="15456" y="12103"/>
                  <a:pt x="15445" y="11863"/>
                  <a:pt x="15398" y="11914"/>
                </a:cubicBezTo>
                <a:close/>
                <a:moveTo>
                  <a:pt x="10969" y="7213"/>
                </a:moveTo>
                <a:cubicBezTo>
                  <a:pt x="10919" y="7213"/>
                  <a:pt x="10895" y="7402"/>
                  <a:pt x="10926" y="7465"/>
                </a:cubicBezTo>
                <a:cubicBezTo>
                  <a:pt x="10958" y="7528"/>
                  <a:pt x="10990" y="7515"/>
                  <a:pt x="11016" y="7427"/>
                </a:cubicBezTo>
                <a:cubicBezTo>
                  <a:pt x="11042" y="7339"/>
                  <a:pt x="10995" y="7213"/>
                  <a:pt x="10969" y="7213"/>
                </a:cubicBezTo>
                <a:close/>
                <a:moveTo>
                  <a:pt x="10569" y="7414"/>
                </a:moveTo>
                <a:cubicBezTo>
                  <a:pt x="10556" y="7462"/>
                  <a:pt x="10611" y="7478"/>
                  <a:pt x="10621" y="7427"/>
                </a:cubicBezTo>
                <a:cubicBezTo>
                  <a:pt x="10632" y="7376"/>
                  <a:pt x="10605" y="7276"/>
                  <a:pt x="10569" y="7414"/>
                </a:cubicBezTo>
                <a:close/>
                <a:moveTo>
                  <a:pt x="11195" y="7629"/>
                </a:moveTo>
                <a:cubicBezTo>
                  <a:pt x="11175" y="7656"/>
                  <a:pt x="11226" y="7742"/>
                  <a:pt x="11253" y="7767"/>
                </a:cubicBezTo>
                <a:cubicBezTo>
                  <a:pt x="11279" y="7792"/>
                  <a:pt x="11300" y="7868"/>
                  <a:pt x="11321" y="7881"/>
                </a:cubicBezTo>
                <a:cubicBezTo>
                  <a:pt x="11342" y="7893"/>
                  <a:pt x="11410" y="7881"/>
                  <a:pt x="11389" y="7755"/>
                </a:cubicBezTo>
                <a:cubicBezTo>
                  <a:pt x="11368" y="7629"/>
                  <a:pt x="11321" y="7629"/>
                  <a:pt x="11305" y="7629"/>
                </a:cubicBezTo>
                <a:cubicBezTo>
                  <a:pt x="11289" y="7629"/>
                  <a:pt x="11221" y="7591"/>
                  <a:pt x="11195" y="7629"/>
                </a:cubicBezTo>
                <a:close/>
                <a:moveTo>
                  <a:pt x="9937" y="5083"/>
                </a:moveTo>
                <a:cubicBezTo>
                  <a:pt x="9890" y="5102"/>
                  <a:pt x="9885" y="5222"/>
                  <a:pt x="9853" y="5222"/>
                </a:cubicBezTo>
                <a:cubicBezTo>
                  <a:pt x="9822" y="5222"/>
                  <a:pt x="9785" y="5247"/>
                  <a:pt x="9795" y="5335"/>
                </a:cubicBezTo>
                <a:cubicBezTo>
                  <a:pt x="9806" y="5423"/>
                  <a:pt x="9827" y="5486"/>
                  <a:pt x="9795" y="5524"/>
                </a:cubicBezTo>
                <a:cubicBezTo>
                  <a:pt x="9764" y="5562"/>
                  <a:pt x="9801" y="5713"/>
                  <a:pt x="9843" y="5725"/>
                </a:cubicBezTo>
                <a:cubicBezTo>
                  <a:pt x="9885" y="5738"/>
                  <a:pt x="9932" y="5663"/>
                  <a:pt x="9969" y="5625"/>
                </a:cubicBezTo>
                <a:cubicBezTo>
                  <a:pt x="10006" y="5587"/>
                  <a:pt x="10058" y="5511"/>
                  <a:pt x="10058" y="5398"/>
                </a:cubicBezTo>
                <a:cubicBezTo>
                  <a:pt x="10058" y="5284"/>
                  <a:pt x="10048" y="5183"/>
                  <a:pt x="10027" y="5133"/>
                </a:cubicBezTo>
                <a:cubicBezTo>
                  <a:pt x="10006" y="5083"/>
                  <a:pt x="9969" y="5070"/>
                  <a:pt x="9937" y="5083"/>
                </a:cubicBezTo>
                <a:close/>
                <a:moveTo>
                  <a:pt x="9995" y="4705"/>
                </a:moveTo>
                <a:cubicBezTo>
                  <a:pt x="9953" y="4739"/>
                  <a:pt x="9969" y="4868"/>
                  <a:pt x="9990" y="4932"/>
                </a:cubicBezTo>
                <a:cubicBezTo>
                  <a:pt x="10011" y="4994"/>
                  <a:pt x="10048" y="5133"/>
                  <a:pt x="10100" y="5184"/>
                </a:cubicBezTo>
                <a:cubicBezTo>
                  <a:pt x="10153" y="5234"/>
                  <a:pt x="10264" y="5285"/>
                  <a:pt x="10222" y="5335"/>
                </a:cubicBezTo>
                <a:cubicBezTo>
                  <a:pt x="10179" y="5386"/>
                  <a:pt x="10058" y="5634"/>
                  <a:pt x="10047" y="5709"/>
                </a:cubicBezTo>
                <a:cubicBezTo>
                  <a:pt x="10037" y="5785"/>
                  <a:pt x="10185" y="5751"/>
                  <a:pt x="10185" y="5751"/>
                </a:cubicBezTo>
                <a:cubicBezTo>
                  <a:pt x="10185" y="5751"/>
                  <a:pt x="10153" y="5839"/>
                  <a:pt x="10179" y="5864"/>
                </a:cubicBezTo>
                <a:cubicBezTo>
                  <a:pt x="10206" y="5889"/>
                  <a:pt x="10222" y="5776"/>
                  <a:pt x="10264" y="5776"/>
                </a:cubicBezTo>
                <a:cubicBezTo>
                  <a:pt x="10306" y="5776"/>
                  <a:pt x="10390" y="5839"/>
                  <a:pt x="10432" y="5839"/>
                </a:cubicBezTo>
                <a:cubicBezTo>
                  <a:pt x="10474" y="5839"/>
                  <a:pt x="10542" y="5700"/>
                  <a:pt x="10537" y="5612"/>
                </a:cubicBezTo>
                <a:cubicBezTo>
                  <a:pt x="10532" y="5524"/>
                  <a:pt x="10479" y="5385"/>
                  <a:pt x="10432" y="5335"/>
                </a:cubicBezTo>
                <a:cubicBezTo>
                  <a:pt x="10385" y="5284"/>
                  <a:pt x="10332" y="5058"/>
                  <a:pt x="10300" y="5007"/>
                </a:cubicBezTo>
                <a:cubicBezTo>
                  <a:pt x="10269" y="4957"/>
                  <a:pt x="10417" y="4790"/>
                  <a:pt x="10380" y="4702"/>
                </a:cubicBezTo>
                <a:cubicBezTo>
                  <a:pt x="10344" y="4614"/>
                  <a:pt x="10232" y="4667"/>
                  <a:pt x="10190" y="4604"/>
                </a:cubicBezTo>
                <a:cubicBezTo>
                  <a:pt x="10148" y="4541"/>
                  <a:pt x="10111" y="4617"/>
                  <a:pt x="10085" y="4692"/>
                </a:cubicBezTo>
                <a:cubicBezTo>
                  <a:pt x="10058" y="4768"/>
                  <a:pt x="10027" y="4679"/>
                  <a:pt x="9995" y="4705"/>
                </a:cubicBezTo>
                <a:close/>
                <a:moveTo>
                  <a:pt x="10311" y="6809"/>
                </a:moveTo>
                <a:cubicBezTo>
                  <a:pt x="10293" y="6887"/>
                  <a:pt x="10185" y="6835"/>
                  <a:pt x="10121" y="6835"/>
                </a:cubicBezTo>
                <a:cubicBezTo>
                  <a:pt x="10058" y="6835"/>
                  <a:pt x="9932" y="6784"/>
                  <a:pt x="9880" y="6835"/>
                </a:cubicBezTo>
                <a:cubicBezTo>
                  <a:pt x="9827" y="6885"/>
                  <a:pt x="9837" y="7137"/>
                  <a:pt x="9853" y="7251"/>
                </a:cubicBezTo>
                <a:cubicBezTo>
                  <a:pt x="9869" y="7364"/>
                  <a:pt x="9848" y="7427"/>
                  <a:pt x="9827" y="7465"/>
                </a:cubicBezTo>
                <a:cubicBezTo>
                  <a:pt x="9806" y="7503"/>
                  <a:pt x="9801" y="7616"/>
                  <a:pt x="9827" y="7666"/>
                </a:cubicBezTo>
                <a:cubicBezTo>
                  <a:pt x="9853" y="7717"/>
                  <a:pt x="9874" y="7830"/>
                  <a:pt x="9895" y="7843"/>
                </a:cubicBezTo>
                <a:cubicBezTo>
                  <a:pt x="9916" y="7855"/>
                  <a:pt x="9985" y="7805"/>
                  <a:pt x="10011" y="7868"/>
                </a:cubicBezTo>
                <a:cubicBezTo>
                  <a:pt x="10037" y="7931"/>
                  <a:pt x="10064" y="8083"/>
                  <a:pt x="10079" y="8045"/>
                </a:cubicBezTo>
                <a:cubicBezTo>
                  <a:pt x="10095" y="8007"/>
                  <a:pt x="10116" y="7843"/>
                  <a:pt x="10142" y="7881"/>
                </a:cubicBezTo>
                <a:cubicBezTo>
                  <a:pt x="10169" y="7918"/>
                  <a:pt x="10232" y="7868"/>
                  <a:pt x="10279" y="7855"/>
                </a:cubicBezTo>
                <a:cubicBezTo>
                  <a:pt x="10327" y="7843"/>
                  <a:pt x="10353" y="7717"/>
                  <a:pt x="10400" y="7654"/>
                </a:cubicBezTo>
                <a:cubicBezTo>
                  <a:pt x="10448" y="7591"/>
                  <a:pt x="10421" y="7591"/>
                  <a:pt x="10406" y="7515"/>
                </a:cubicBezTo>
                <a:cubicBezTo>
                  <a:pt x="10390" y="7440"/>
                  <a:pt x="10453" y="7351"/>
                  <a:pt x="10490" y="7263"/>
                </a:cubicBezTo>
                <a:cubicBezTo>
                  <a:pt x="10527" y="7175"/>
                  <a:pt x="10595" y="7251"/>
                  <a:pt x="10611" y="7150"/>
                </a:cubicBezTo>
                <a:cubicBezTo>
                  <a:pt x="10627" y="7049"/>
                  <a:pt x="10632" y="6873"/>
                  <a:pt x="10674" y="6885"/>
                </a:cubicBezTo>
                <a:cubicBezTo>
                  <a:pt x="10716" y="6898"/>
                  <a:pt x="10774" y="6960"/>
                  <a:pt x="10811" y="6960"/>
                </a:cubicBezTo>
                <a:cubicBezTo>
                  <a:pt x="10847" y="6960"/>
                  <a:pt x="10926" y="6822"/>
                  <a:pt x="10947" y="6797"/>
                </a:cubicBezTo>
                <a:cubicBezTo>
                  <a:pt x="10969" y="6772"/>
                  <a:pt x="11047" y="6784"/>
                  <a:pt x="11058" y="6898"/>
                </a:cubicBezTo>
                <a:cubicBezTo>
                  <a:pt x="11069" y="7011"/>
                  <a:pt x="11158" y="7150"/>
                  <a:pt x="11179" y="7175"/>
                </a:cubicBezTo>
                <a:cubicBezTo>
                  <a:pt x="11200" y="7200"/>
                  <a:pt x="11337" y="7301"/>
                  <a:pt x="11358" y="7339"/>
                </a:cubicBezTo>
                <a:cubicBezTo>
                  <a:pt x="11379" y="7376"/>
                  <a:pt x="11410" y="7490"/>
                  <a:pt x="11421" y="7591"/>
                </a:cubicBezTo>
                <a:cubicBezTo>
                  <a:pt x="11431" y="7691"/>
                  <a:pt x="11494" y="7812"/>
                  <a:pt x="11500" y="7723"/>
                </a:cubicBezTo>
                <a:cubicBezTo>
                  <a:pt x="11505" y="7636"/>
                  <a:pt x="11447" y="7351"/>
                  <a:pt x="11484" y="7364"/>
                </a:cubicBezTo>
                <a:cubicBezTo>
                  <a:pt x="11521" y="7376"/>
                  <a:pt x="11563" y="7339"/>
                  <a:pt x="11563" y="7339"/>
                </a:cubicBezTo>
                <a:cubicBezTo>
                  <a:pt x="11563" y="7339"/>
                  <a:pt x="11463" y="7175"/>
                  <a:pt x="11426" y="7137"/>
                </a:cubicBezTo>
                <a:cubicBezTo>
                  <a:pt x="11389" y="7099"/>
                  <a:pt x="11321" y="7024"/>
                  <a:pt x="11289" y="6898"/>
                </a:cubicBezTo>
                <a:cubicBezTo>
                  <a:pt x="11258" y="6771"/>
                  <a:pt x="11179" y="6746"/>
                  <a:pt x="11184" y="6620"/>
                </a:cubicBezTo>
                <a:cubicBezTo>
                  <a:pt x="11189" y="6494"/>
                  <a:pt x="11263" y="6570"/>
                  <a:pt x="11305" y="6671"/>
                </a:cubicBezTo>
                <a:cubicBezTo>
                  <a:pt x="11347" y="6771"/>
                  <a:pt x="11452" y="6910"/>
                  <a:pt x="11489" y="6998"/>
                </a:cubicBezTo>
                <a:cubicBezTo>
                  <a:pt x="11526" y="7086"/>
                  <a:pt x="11584" y="7124"/>
                  <a:pt x="11600" y="7238"/>
                </a:cubicBezTo>
                <a:cubicBezTo>
                  <a:pt x="11615" y="7351"/>
                  <a:pt x="11663" y="7477"/>
                  <a:pt x="11679" y="7528"/>
                </a:cubicBezTo>
                <a:cubicBezTo>
                  <a:pt x="11694" y="7578"/>
                  <a:pt x="11704" y="7979"/>
                  <a:pt x="11720" y="8042"/>
                </a:cubicBezTo>
                <a:cubicBezTo>
                  <a:pt x="11735" y="8105"/>
                  <a:pt x="11831" y="7906"/>
                  <a:pt x="11857" y="7855"/>
                </a:cubicBezTo>
                <a:cubicBezTo>
                  <a:pt x="11884" y="7805"/>
                  <a:pt x="11931" y="7780"/>
                  <a:pt x="11936" y="7679"/>
                </a:cubicBezTo>
                <a:cubicBezTo>
                  <a:pt x="11942" y="7578"/>
                  <a:pt x="11873" y="7502"/>
                  <a:pt x="11852" y="7465"/>
                </a:cubicBezTo>
                <a:cubicBezTo>
                  <a:pt x="11831" y="7427"/>
                  <a:pt x="11905" y="7389"/>
                  <a:pt x="11931" y="7339"/>
                </a:cubicBezTo>
                <a:cubicBezTo>
                  <a:pt x="11957" y="7288"/>
                  <a:pt x="12005" y="7200"/>
                  <a:pt x="12026" y="7275"/>
                </a:cubicBezTo>
                <a:cubicBezTo>
                  <a:pt x="12047" y="7351"/>
                  <a:pt x="12036" y="7654"/>
                  <a:pt x="12047" y="7704"/>
                </a:cubicBezTo>
                <a:cubicBezTo>
                  <a:pt x="12057" y="7754"/>
                  <a:pt x="12163" y="7830"/>
                  <a:pt x="12184" y="7893"/>
                </a:cubicBezTo>
                <a:cubicBezTo>
                  <a:pt x="12205" y="7956"/>
                  <a:pt x="12294" y="7981"/>
                  <a:pt x="12310" y="7943"/>
                </a:cubicBezTo>
                <a:cubicBezTo>
                  <a:pt x="12326" y="7906"/>
                  <a:pt x="12410" y="7969"/>
                  <a:pt x="12431" y="7981"/>
                </a:cubicBezTo>
                <a:cubicBezTo>
                  <a:pt x="12452" y="7994"/>
                  <a:pt x="12515" y="7956"/>
                  <a:pt x="12557" y="7931"/>
                </a:cubicBezTo>
                <a:cubicBezTo>
                  <a:pt x="12599" y="7906"/>
                  <a:pt x="12641" y="7830"/>
                  <a:pt x="12636" y="7994"/>
                </a:cubicBezTo>
                <a:cubicBezTo>
                  <a:pt x="12631" y="8158"/>
                  <a:pt x="12615" y="8410"/>
                  <a:pt x="12562" y="8535"/>
                </a:cubicBezTo>
                <a:cubicBezTo>
                  <a:pt x="12510" y="8662"/>
                  <a:pt x="12531" y="8725"/>
                  <a:pt x="12478" y="8725"/>
                </a:cubicBezTo>
                <a:cubicBezTo>
                  <a:pt x="12426" y="8725"/>
                  <a:pt x="12383" y="8725"/>
                  <a:pt x="12373" y="8926"/>
                </a:cubicBezTo>
                <a:cubicBezTo>
                  <a:pt x="12363" y="9128"/>
                  <a:pt x="12441" y="9216"/>
                  <a:pt x="12484" y="9204"/>
                </a:cubicBezTo>
                <a:cubicBezTo>
                  <a:pt x="12526" y="9191"/>
                  <a:pt x="12631" y="9090"/>
                  <a:pt x="12641" y="9178"/>
                </a:cubicBezTo>
                <a:cubicBezTo>
                  <a:pt x="12652" y="9267"/>
                  <a:pt x="12710" y="9456"/>
                  <a:pt x="12720" y="9594"/>
                </a:cubicBezTo>
                <a:cubicBezTo>
                  <a:pt x="12731" y="9733"/>
                  <a:pt x="12788" y="9682"/>
                  <a:pt x="12794" y="9809"/>
                </a:cubicBezTo>
                <a:cubicBezTo>
                  <a:pt x="12799" y="9935"/>
                  <a:pt x="12852" y="10237"/>
                  <a:pt x="12873" y="10275"/>
                </a:cubicBezTo>
                <a:cubicBezTo>
                  <a:pt x="12894" y="10313"/>
                  <a:pt x="12989" y="10514"/>
                  <a:pt x="13004" y="10590"/>
                </a:cubicBezTo>
                <a:cubicBezTo>
                  <a:pt x="13020" y="10665"/>
                  <a:pt x="13041" y="10767"/>
                  <a:pt x="13057" y="10955"/>
                </a:cubicBezTo>
                <a:cubicBezTo>
                  <a:pt x="13073" y="11144"/>
                  <a:pt x="13088" y="11396"/>
                  <a:pt x="13131" y="11434"/>
                </a:cubicBezTo>
                <a:cubicBezTo>
                  <a:pt x="13173" y="11472"/>
                  <a:pt x="13315" y="11371"/>
                  <a:pt x="13341" y="11334"/>
                </a:cubicBezTo>
                <a:cubicBezTo>
                  <a:pt x="13367" y="11296"/>
                  <a:pt x="13541" y="11094"/>
                  <a:pt x="13604" y="11081"/>
                </a:cubicBezTo>
                <a:cubicBezTo>
                  <a:pt x="13667" y="11069"/>
                  <a:pt x="13678" y="10968"/>
                  <a:pt x="13756" y="10930"/>
                </a:cubicBezTo>
                <a:cubicBezTo>
                  <a:pt x="13835" y="10892"/>
                  <a:pt x="13893" y="10754"/>
                  <a:pt x="13946" y="10653"/>
                </a:cubicBezTo>
                <a:cubicBezTo>
                  <a:pt x="13998" y="10552"/>
                  <a:pt x="14062" y="10300"/>
                  <a:pt x="14083" y="10212"/>
                </a:cubicBezTo>
                <a:cubicBezTo>
                  <a:pt x="14104" y="10124"/>
                  <a:pt x="14156" y="10060"/>
                  <a:pt x="14130" y="9960"/>
                </a:cubicBezTo>
                <a:cubicBezTo>
                  <a:pt x="14104" y="9859"/>
                  <a:pt x="13993" y="9708"/>
                  <a:pt x="13951" y="9695"/>
                </a:cubicBezTo>
                <a:cubicBezTo>
                  <a:pt x="13909" y="9682"/>
                  <a:pt x="13914" y="9519"/>
                  <a:pt x="13888" y="9519"/>
                </a:cubicBezTo>
                <a:cubicBezTo>
                  <a:pt x="13862" y="9519"/>
                  <a:pt x="13867" y="9607"/>
                  <a:pt x="13814" y="9670"/>
                </a:cubicBezTo>
                <a:cubicBezTo>
                  <a:pt x="13762" y="9733"/>
                  <a:pt x="13709" y="9859"/>
                  <a:pt x="13672" y="9834"/>
                </a:cubicBezTo>
                <a:cubicBezTo>
                  <a:pt x="13636" y="9809"/>
                  <a:pt x="13683" y="9745"/>
                  <a:pt x="13625" y="9632"/>
                </a:cubicBezTo>
                <a:cubicBezTo>
                  <a:pt x="13567" y="9519"/>
                  <a:pt x="13546" y="9493"/>
                  <a:pt x="13546" y="9406"/>
                </a:cubicBezTo>
                <a:cubicBezTo>
                  <a:pt x="13546" y="9317"/>
                  <a:pt x="13430" y="9153"/>
                  <a:pt x="13420" y="9027"/>
                </a:cubicBezTo>
                <a:cubicBezTo>
                  <a:pt x="13409" y="8901"/>
                  <a:pt x="13499" y="8725"/>
                  <a:pt x="13525" y="8838"/>
                </a:cubicBezTo>
                <a:cubicBezTo>
                  <a:pt x="13551" y="8952"/>
                  <a:pt x="13572" y="9128"/>
                  <a:pt x="13641" y="9204"/>
                </a:cubicBezTo>
                <a:cubicBezTo>
                  <a:pt x="13709" y="9279"/>
                  <a:pt x="13772" y="9406"/>
                  <a:pt x="13804" y="9430"/>
                </a:cubicBezTo>
                <a:cubicBezTo>
                  <a:pt x="13835" y="9456"/>
                  <a:pt x="13914" y="9292"/>
                  <a:pt x="13941" y="9317"/>
                </a:cubicBezTo>
                <a:cubicBezTo>
                  <a:pt x="13967" y="9342"/>
                  <a:pt x="14020" y="9569"/>
                  <a:pt x="14067" y="9607"/>
                </a:cubicBezTo>
                <a:cubicBezTo>
                  <a:pt x="14114" y="9644"/>
                  <a:pt x="14272" y="9657"/>
                  <a:pt x="14298" y="9657"/>
                </a:cubicBezTo>
                <a:cubicBezTo>
                  <a:pt x="14325" y="9657"/>
                  <a:pt x="14435" y="9670"/>
                  <a:pt x="14456" y="9594"/>
                </a:cubicBezTo>
                <a:cubicBezTo>
                  <a:pt x="14477" y="9519"/>
                  <a:pt x="14493" y="9519"/>
                  <a:pt x="14519" y="9519"/>
                </a:cubicBezTo>
                <a:cubicBezTo>
                  <a:pt x="14546" y="9519"/>
                  <a:pt x="14593" y="9745"/>
                  <a:pt x="14630" y="9771"/>
                </a:cubicBezTo>
                <a:cubicBezTo>
                  <a:pt x="14667" y="9796"/>
                  <a:pt x="14735" y="9783"/>
                  <a:pt x="14730" y="9947"/>
                </a:cubicBezTo>
                <a:cubicBezTo>
                  <a:pt x="14725" y="10111"/>
                  <a:pt x="14761" y="10250"/>
                  <a:pt x="14798" y="10262"/>
                </a:cubicBezTo>
                <a:cubicBezTo>
                  <a:pt x="14835" y="10275"/>
                  <a:pt x="14919" y="10073"/>
                  <a:pt x="14919" y="10073"/>
                </a:cubicBezTo>
                <a:cubicBezTo>
                  <a:pt x="14919" y="10073"/>
                  <a:pt x="14919" y="10388"/>
                  <a:pt x="14914" y="10502"/>
                </a:cubicBezTo>
                <a:cubicBezTo>
                  <a:pt x="14909" y="10615"/>
                  <a:pt x="14972" y="11031"/>
                  <a:pt x="14972" y="11031"/>
                </a:cubicBezTo>
                <a:cubicBezTo>
                  <a:pt x="14972" y="11031"/>
                  <a:pt x="15051" y="11422"/>
                  <a:pt x="15072" y="11510"/>
                </a:cubicBezTo>
                <a:cubicBezTo>
                  <a:pt x="15093" y="11598"/>
                  <a:pt x="15182" y="11863"/>
                  <a:pt x="15182" y="11976"/>
                </a:cubicBezTo>
                <a:cubicBezTo>
                  <a:pt x="15182" y="12090"/>
                  <a:pt x="15193" y="12266"/>
                  <a:pt x="15224" y="12266"/>
                </a:cubicBezTo>
                <a:cubicBezTo>
                  <a:pt x="15256" y="12266"/>
                  <a:pt x="15287" y="12065"/>
                  <a:pt x="15324" y="11939"/>
                </a:cubicBezTo>
                <a:cubicBezTo>
                  <a:pt x="15361" y="11813"/>
                  <a:pt x="15401" y="11700"/>
                  <a:pt x="15417" y="11574"/>
                </a:cubicBezTo>
                <a:cubicBezTo>
                  <a:pt x="15433" y="11448"/>
                  <a:pt x="15403" y="11157"/>
                  <a:pt x="15403" y="11069"/>
                </a:cubicBezTo>
                <a:cubicBezTo>
                  <a:pt x="15403" y="10981"/>
                  <a:pt x="15435" y="10905"/>
                  <a:pt x="15508" y="10829"/>
                </a:cubicBezTo>
                <a:cubicBezTo>
                  <a:pt x="15582" y="10754"/>
                  <a:pt x="15634" y="10540"/>
                  <a:pt x="15697" y="10426"/>
                </a:cubicBezTo>
                <a:cubicBezTo>
                  <a:pt x="15761" y="10313"/>
                  <a:pt x="15755" y="10124"/>
                  <a:pt x="15882" y="10124"/>
                </a:cubicBezTo>
                <a:cubicBezTo>
                  <a:pt x="16008" y="10124"/>
                  <a:pt x="15998" y="10124"/>
                  <a:pt x="16029" y="10048"/>
                </a:cubicBezTo>
                <a:cubicBezTo>
                  <a:pt x="16061" y="9973"/>
                  <a:pt x="16092" y="9922"/>
                  <a:pt x="16108" y="10061"/>
                </a:cubicBezTo>
                <a:cubicBezTo>
                  <a:pt x="16124" y="10200"/>
                  <a:pt x="16213" y="10401"/>
                  <a:pt x="16229" y="10452"/>
                </a:cubicBezTo>
                <a:cubicBezTo>
                  <a:pt x="16245" y="10502"/>
                  <a:pt x="16276" y="10641"/>
                  <a:pt x="16271" y="10792"/>
                </a:cubicBezTo>
                <a:cubicBezTo>
                  <a:pt x="16266" y="10943"/>
                  <a:pt x="16239" y="11357"/>
                  <a:pt x="16266" y="11357"/>
                </a:cubicBezTo>
                <a:cubicBezTo>
                  <a:pt x="16292" y="11357"/>
                  <a:pt x="16382" y="10905"/>
                  <a:pt x="16382" y="10905"/>
                </a:cubicBezTo>
                <a:cubicBezTo>
                  <a:pt x="16382" y="10905"/>
                  <a:pt x="16497" y="10716"/>
                  <a:pt x="16492" y="10918"/>
                </a:cubicBezTo>
                <a:cubicBezTo>
                  <a:pt x="16487" y="11119"/>
                  <a:pt x="16502" y="11334"/>
                  <a:pt x="16502" y="11460"/>
                </a:cubicBezTo>
                <a:cubicBezTo>
                  <a:pt x="16502" y="11586"/>
                  <a:pt x="16597" y="11888"/>
                  <a:pt x="16597" y="11813"/>
                </a:cubicBezTo>
                <a:cubicBezTo>
                  <a:pt x="16597" y="11737"/>
                  <a:pt x="16639" y="11523"/>
                  <a:pt x="16639" y="11410"/>
                </a:cubicBezTo>
                <a:cubicBezTo>
                  <a:pt x="16639" y="11296"/>
                  <a:pt x="16666" y="11346"/>
                  <a:pt x="16734" y="11460"/>
                </a:cubicBezTo>
                <a:cubicBezTo>
                  <a:pt x="16802" y="11573"/>
                  <a:pt x="16850" y="11800"/>
                  <a:pt x="16850" y="11800"/>
                </a:cubicBezTo>
                <a:cubicBezTo>
                  <a:pt x="16850" y="11800"/>
                  <a:pt x="16916" y="12225"/>
                  <a:pt x="16926" y="12288"/>
                </a:cubicBezTo>
                <a:cubicBezTo>
                  <a:pt x="16937" y="12351"/>
                  <a:pt x="17013" y="11989"/>
                  <a:pt x="17029" y="11914"/>
                </a:cubicBezTo>
                <a:cubicBezTo>
                  <a:pt x="17044" y="11838"/>
                  <a:pt x="17055" y="11800"/>
                  <a:pt x="17097" y="11775"/>
                </a:cubicBezTo>
                <a:cubicBezTo>
                  <a:pt x="17139" y="11750"/>
                  <a:pt x="17192" y="11750"/>
                  <a:pt x="17208" y="11611"/>
                </a:cubicBezTo>
                <a:cubicBezTo>
                  <a:pt x="17223" y="11472"/>
                  <a:pt x="17271" y="11309"/>
                  <a:pt x="17208" y="11120"/>
                </a:cubicBezTo>
                <a:cubicBezTo>
                  <a:pt x="17144" y="10930"/>
                  <a:pt x="17113" y="10805"/>
                  <a:pt x="17065" y="10716"/>
                </a:cubicBezTo>
                <a:cubicBezTo>
                  <a:pt x="17018" y="10628"/>
                  <a:pt x="16981" y="10401"/>
                  <a:pt x="16981" y="10401"/>
                </a:cubicBezTo>
                <a:cubicBezTo>
                  <a:pt x="16981" y="10401"/>
                  <a:pt x="17081" y="10187"/>
                  <a:pt x="17113" y="10111"/>
                </a:cubicBezTo>
                <a:cubicBezTo>
                  <a:pt x="17144" y="10036"/>
                  <a:pt x="17192" y="10086"/>
                  <a:pt x="17197" y="10174"/>
                </a:cubicBezTo>
                <a:cubicBezTo>
                  <a:pt x="17202" y="10262"/>
                  <a:pt x="17150" y="10338"/>
                  <a:pt x="17139" y="10527"/>
                </a:cubicBezTo>
                <a:cubicBezTo>
                  <a:pt x="17129" y="10716"/>
                  <a:pt x="17202" y="10779"/>
                  <a:pt x="17223" y="10716"/>
                </a:cubicBezTo>
                <a:cubicBezTo>
                  <a:pt x="17244" y="10653"/>
                  <a:pt x="17297" y="10502"/>
                  <a:pt x="17297" y="10464"/>
                </a:cubicBezTo>
                <a:cubicBezTo>
                  <a:pt x="17297" y="10427"/>
                  <a:pt x="17260" y="10439"/>
                  <a:pt x="17255" y="10300"/>
                </a:cubicBezTo>
                <a:cubicBezTo>
                  <a:pt x="17250" y="10162"/>
                  <a:pt x="17323" y="10061"/>
                  <a:pt x="17349" y="10099"/>
                </a:cubicBezTo>
                <a:cubicBezTo>
                  <a:pt x="17376" y="10137"/>
                  <a:pt x="17544" y="10049"/>
                  <a:pt x="17623" y="9948"/>
                </a:cubicBezTo>
                <a:cubicBezTo>
                  <a:pt x="17702" y="9847"/>
                  <a:pt x="17749" y="9633"/>
                  <a:pt x="17797" y="9544"/>
                </a:cubicBezTo>
                <a:cubicBezTo>
                  <a:pt x="17844" y="9456"/>
                  <a:pt x="18007" y="9166"/>
                  <a:pt x="17997" y="9028"/>
                </a:cubicBezTo>
                <a:cubicBezTo>
                  <a:pt x="17986" y="8889"/>
                  <a:pt x="18002" y="8700"/>
                  <a:pt x="17960" y="8524"/>
                </a:cubicBezTo>
                <a:cubicBezTo>
                  <a:pt x="17918" y="8347"/>
                  <a:pt x="17865" y="8234"/>
                  <a:pt x="17844" y="8158"/>
                </a:cubicBezTo>
                <a:cubicBezTo>
                  <a:pt x="17823" y="8083"/>
                  <a:pt x="17933" y="8070"/>
                  <a:pt x="17986" y="7956"/>
                </a:cubicBezTo>
                <a:cubicBezTo>
                  <a:pt x="18039" y="7843"/>
                  <a:pt x="17986" y="7742"/>
                  <a:pt x="17960" y="7755"/>
                </a:cubicBezTo>
                <a:cubicBezTo>
                  <a:pt x="17933" y="7767"/>
                  <a:pt x="17865" y="7805"/>
                  <a:pt x="17839" y="7793"/>
                </a:cubicBezTo>
                <a:cubicBezTo>
                  <a:pt x="17813" y="7780"/>
                  <a:pt x="17797" y="7717"/>
                  <a:pt x="17755" y="7641"/>
                </a:cubicBezTo>
                <a:cubicBezTo>
                  <a:pt x="17712" y="7566"/>
                  <a:pt x="17765" y="7452"/>
                  <a:pt x="17792" y="7465"/>
                </a:cubicBezTo>
                <a:cubicBezTo>
                  <a:pt x="17818" y="7478"/>
                  <a:pt x="17886" y="7339"/>
                  <a:pt x="17918" y="7276"/>
                </a:cubicBezTo>
                <a:cubicBezTo>
                  <a:pt x="17949" y="7213"/>
                  <a:pt x="17997" y="7163"/>
                  <a:pt x="17981" y="7226"/>
                </a:cubicBezTo>
                <a:cubicBezTo>
                  <a:pt x="17965" y="7289"/>
                  <a:pt x="17928" y="7516"/>
                  <a:pt x="17970" y="7528"/>
                </a:cubicBezTo>
                <a:cubicBezTo>
                  <a:pt x="18012" y="7541"/>
                  <a:pt x="18112" y="7339"/>
                  <a:pt x="18128" y="7352"/>
                </a:cubicBezTo>
                <a:cubicBezTo>
                  <a:pt x="18144" y="7364"/>
                  <a:pt x="18170" y="7528"/>
                  <a:pt x="18154" y="7603"/>
                </a:cubicBezTo>
                <a:cubicBezTo>
                  <a:pt x="18139" y="7679"/>
                  <a:pt x="18139" y="7805"/>
                  <a:pt x="18160" y="7793"/>
                </a:cubicBezTo>
                <a:cubicBezTo>
                  <a:pt x="18181" y="7780"/>
                  <a:pt x="18223" y="7667"/>
                  <a:pt x="18233" y="7705"/>
                </a:cubicBezTo>
                <a:cubicBezTo>
                  <a:pt x="18244" y="7742"/>
                  <a:pt x="18297" y="7818"/>
                  <a:pt x="18270" y="7957"/>
                </a:cubicBezTo>
                <a:cubicBezTo>
                  <a:pt x="18244" y="8095"/>
                  <a:pt x="18191" y="8146"/>
                  <a:pt x="18254" y="8234"/>
                </a:cubicBezTo>
                <a:cubicBezTo>
                  <a:pt x="18318" y="8322"/>
                  <a:pt x="18338" y="8246"/>
                  <a:pt x="18386" y="8183"/>
                </a:cubicBezTo>
                <a:cubicBezTo>
                  <a:pt x="18433" y="8121"/>
                  <a:pt x="18465" y="7843"/>
                  <a:pt x="18438" y="7755"/>
                </a:cubicBezTo>
                <a:cubicBezTo>
                  <a:pt x="18412" y="7667"/>
                  <a:pt x="18349" y="7490"/>
                  <a:pt x="18349" y="7427"/>
                </a:cubicBezTo>
                <a:cubicBezTo>
                  <a:pt x="18349" y="7364"/>
                  <a:pt x="18454" y="7364"/>
                  <a:pt x="18454" y="7263"/>
                </a:cubicBezTo>
                <a:cubicBezTo>
                  <a:pt x="18454" y="7163"/>
                  <a:pt x="18491" y="7087"/>
                  <a:pt x="18528" y="7049"/>
                </a:cubicBezTo>
                <a:cubicBezTo>
                  <a:pt x="18565" y="7011"/>
                  <a:pt x="18612" y="6847"/>
                  <a:pt x="18628" y="6898"/>
                </a:cubicBezTo>
                <a:cubicBezTo>
                  <a:pt x="18644" y="6948"/>
                  <a:pt x="18738" y="7011"/>
                  <a:pt x="18764" y="6936"/>
                </a:cubicBezTo>
                <a:cubicBezTo>
                  <a:pt x="18791" y="6860"/>
                  <a:pt x="18928" y="6583"/>
                  <a:pt x="19012" y="6431"/>
                </a:cubicBezTo>
                <a:cubicBezTo>
                  <a:pt x="19096" y="6280"/>
                  <a:pt x="19128" y="6104"/>
                  <a:pt x="19149" y="5928"/>
                </a:cubicBezTo>
                <a:cubicBezTo>
                  <a:pt x="19170" y="5751"/>
                  <a:pt x="19201" y="5637"/>
                  <a:pt x="19191" y="5499"/>
                </a:cubicBezTo>
                <a:cubicBezTo>
                  <a:pt x="19180" y="5360"/>
                  <a:pt x="19143" y="5260"/>
                  <a:pt x="19096" y="5272"/>
                </a:cubicBezTo>
                <a:cubicBezTo>
                  <a:pt x="19048" y="5285"/>
                  <a:pt x="19022" y="5348"/>
                  <a:pt x="18975" y="5348"/>
                </a:cubicBezTo>
                <a:cubicBezTo>
                  <a:pt x="18928" y="5348"/>
                  <a:pt x="18965" y="5171"/>
                  <a:pt x="18943" y="5171"/>
                </a:cubicBezTo>
                <a:cubicBezTo>
                  <a:pt x="18922" y="5171"/>
                  <a:pt x="18875" y="5335"/>
                  <a:pt x="18849" y="5247"/>
                </a:cubicBezTo>
                <a:cubicBezTo>
                  <a:pt x="18822" y="5159"/>
                  <a:pt x="18922" y="5045"/>
                  <a:pt x="19001" y="4982"/>
                </a:cubicBezTo>
                <a:cubicBezTo>
                  <a:pt x="19080" y="4919"/>
                  <a:pt x="19212" y="4554"/>
                  <a:pt x="19264" y="4541"/>
                </a:cubicBezTo>
                <a:cubicBezTo>
                  <a:pt x="19317" y="4528"/>
                  <a:pt x="19448" y="4566"/>
                  <a:pt x="19564" y="4554"/>
                </a:cubicBezTo>
                <a:cubicBezTo>
                  <a:pt x="19680" y="4541"/>
                  <a:pt x="19717" y="4428"/>
                  <a:pt x="19754" y="4491"/>
                </a:cubicBezTo>
                <a:cubicBezTo>
                  <a:pt x="19790" y="4554"/>
                  <a:pt x="19869" y="4629"/>
                  <a:pt x="19917" y="4617"/>
                </a:cubicBezTo>
                <a:cubicBezTo>
                  <a:pt x="19964" y="4604"/>
                  <a:pt x="19943" y="4617"/>
                  <a:pt x="20017" y="4491"/>
                </a:cubicBezTo>
                <a:cubicBezTo>
                  <a:pt x="20090" y="4365"/>
                  <a:pt x="20159" y="4302"/>
                  <a:pt x="20195" y="4201"/>
                </a:cubicBezTo>
                <a:cubicBezTo>
                  <a:pt x="20232" y="4100"/>
                  <a:pt x="20332" y="4025"/>
                  <a:pt x="20337" y="4125"/>
                </a:cubicBezTo>
                <a:cubicBezTo>
                  <a:pt x="20343" y="4226"/>
                  <a:pt x="20327" y="4327"/>
                  <a:pt x="20369" y="4327"/>
                </a:cubicBezTo>
                <a:cubicBezTo>
                  <a:pt x="20411" y="4327"/>
                  <a:pt x="20474" y="4226"/>
                  <a:pt x="20527" y="4176"/>
                </a:cubicBezTo>
                <a:cubicBezTo>
                  <a:pt x="20579" y="4125"/>
                  <a:pt x="20622" y="4062"/>
                  <a:pt x="20622" y="4062"/>
                </a:cubicBezTo>
                <a:cubicBezTo>
                  <a:pt x="20622" y="4062"/>
                  <a:pt x="20406" y="4415"/>
                  <a:pt x="20353" y="4491"/>
                </a:cubicBezTo>
                <a:cubicBezTo>
                  <a:pt x="20301" y="4566"/>
                  <a:pt x="20174" y="4617"/>
                  <a:pt x="20122" y="4768"/>
                </a:cubicBezTo>
                <a:cubicBezTo>
                  <a:pt x="20069" y="4919"/>
                  <a:pt x="20038" y="4970"/>
                  <a:pt x="20043" y="5134"/>
                </a:cubicBezTo>
                <a:cubicBezTo>
                  <a:pt x="20048" y="5297"/>
                  <a:pt x="20137" y="5512"/>
                  <a:pt x="20095" y="5663"/>
                </a:cubicBezTo>
                <a:cubicBezTo>
                  <a:pt x="20053" y="5814"/>
                  <a:pt x="20038" y="6029"/>
                  <a:pt x="20038" y="6029"/>
                </a:cubicBezTo>
                <a:cubicBezTo>
                  <a:pt x="20038" y="6029"/>
                  <a:pt x="20101" y="5814"/>
                  <a:pt x="20190" y="5675"/>
                </a:cubicBezTo>
                <a:cubicBezTo>
                  <a:pt x="20280" y="5537"/>
                  <a:pt x="20332" y="5348"/>
                  <a:pt x="20364" y="5272"/>
                </a:cubicBezTo>
                <a:cubicBezTo>
                  <a:pt x="20395" y="5197"/>
                  <a:pt x="20490" y="5184"/>
                  <a:pt x="20490" y="5096"/>
                </a:cubicBezTo>
                <a:cubicBezTo>
                  <a:pt x="20490" y="5008"/>
                  <a:pt x="20516" y="4894"/>
                  <a:pt x="20532" y="4793"/>
                </a:cubicBezTo>
                <a:cubicBezTo>
                  <a:pt x="20548" y="4693"/>
                  <a:pt x="20501" y="4718"/>
                  <a:pt x="20532" y="4592"/>
                </a:cubicBezTo>
                <a:cubicBezTo>
                  <a:pt x="20564" y="4466"/>
                  <a:pt x="20558" y="4365"/>
                  <a:pt x="20716" y="4365"/>
                </a:cubicBezTo>
                <a:cubicBezTo>
                  <a:pt x="20874" y="4365"/>
                  <a:pt x="20821" y="4390"/>
                  <a:pt x="20948" y="4377"/>
                </a:cubicBezTo>
                <a:cubicBezTo>
                  <a:pt x="21074" y="4365"/>
                  <a:pt x="21121" y="4214"/>
                  <a:pt x="21242" y="4138"/>
                </a:cubicBezTo>
                <a:cubicBezTo>
                  <a:pt x="21363" y="4062"/>
                  <a:pt x="21458" y="4012"/>
                  <a:pt x="21495" y="4050"/>
                </a:cubicBezTo>
                <a:cubicBezTo>
                  <a:pt x="21532" y="4088"/>
                  <a:pt x="21590" y="4062"/>
                  <a:pt x="21553" y="3974"/>
                </a:cubicBezTo>
                <a:cubicBezTo>
                  <a:pt x="21516" y="3886"/>
                  <a:pt x="21432" y="3760"/>
                  <a:pt x="21474" y="3735"/>
                </a:cubicBezTo>
                <a:cubicBezTo>
                  <a:pt x="21516" y="3709"/>
                  <a:pt x="21558" y="3697"/>
                  <a:pt x="21574" y="3596"/>
                </a:cubicBezTo>
                <a:cubicBezTo>
                  <a:pt x="21590" y="3495"/>
                  <a:pt x="21516" y="3319"/>
                  <a:pt x="21558" y="3218"/>
                </a:cubicBezTo>
                <a:cubicBezTo>
                  <a:pt x="21600" y="3117"/>
                  <a:pt x="21526" y="2991"/>
                  <a:pt x="21474" y="2966"/>
                </a:cubicBezTo>
                <a:cubicBezTo>
                  <a:pt x="21421" y="2941"/>
                  <a:pt x="21216" y="2991"/>
                  <a:pt x="21174" y="2941"/>
                </a:cubicBezTo>
                <a:cubicBezTo>
                  <a:pt x="21132" y="2891"/>
                  <a:pt x="21063" y="2827"/>
                  <a:pt x="21042" y="2865"/>
                </a:cubicBezTo>
                <a:cubicBezTo>
                  <a:pt x="21021" y="2903"/>
                  <a:pt x="20974" y="3105"/>
                  <a:pt x="20974" y="3105"/>
                </a:cubicBezTo>
                <a:cubicBezTo>
                  <a:pt x="20974" y="3105"/>
                  <a:pt x="20937" y="3130"/>
                  <a:pt x="20905" y="3017"/>
                </a:cubicBezTo>
                <a:cubicBezTo>
                  <a:pt x="20874" y="2903"/>
                  <a:pt x="20700" y="2916"/>
                  <a:pt x="20648" y="2916"/>
                </a:cubicBezTo>
                <a:cubicBezTo>
                  <a:pt x="20595" y="2916"/>
                  <a:pt x="20537" y="2941"/>
                  <a:pt x="20479" y="2954"/>
                </a:cubicBezTo>
                <a:cubicBezTo>
                  <a:pt x="20422" y="2966"/>
                  <a:pt x="20390" y="3004"/>
                  <a:pt x="20348" y="2916"/>
                </a:cubicBezTo>
                <a:cubicBezTo>
                  <a:pt x="20306" y="2827"/>
                  <a:pt x="20248" y="2790"/>
                  <a:pt x="20227" y="2752"/>
                </a:cubicBezTo>
                <a:cubicBezTo>
                  <a:pt x="20206" y="2714"/>
                  <a:pt x="20090" y="2714"/>
                  <a:pt x="20001" y="2739"/>
                </a:cubicBezTo>
                <a:cubicBezTo>
                  <a:pt x="19911" y="2765"/>
                  <a:pt x="19822" y="2765"/>
                  <a:pt x="19822" y="2765"/>
                </a:cubicBezTo>
                <a:cubicBezTo>
                  <a:pt x="19822" y="2765"/>
                  <a:pt x="19780" y="2727"/>
                  <a:pt x="19717" y="2639"/>
                </a:cubicBezTo>
                <a:cubicBezTo>
                  <a:pt x="19654" y="2550"/>
                  <a:pt x="19590" y="2487"/>
                  <a:pt x="19569" y="2487"/>
                </a:cubicBezTo>
                <a:cubicBezTo>
                  <a:pt x="19548" y="2487"/>
                  <a:pt x="19385" y="2550"/>
                  <a:pt x="19348" y="2487"/>
                </a:cubicBezTo>
                <a:cubicBezTo>
                  <a:pt x="19312" y="2424"/>
                  <a:pt x="19275" y="2386"/>
                  <a:pt x="19249" y="2386"/>
                </a:cubicBezTo>
                <a:cubicBezTo>
                  <a:pt x="19222" y="2386"/>
                  <a:pt x="19201" y="2286"/>
                  <a:pt x="19233" y="2286"/>
                </a:cubicBezTo>
                <a:cubicBezTo>
                  <a:pt x="19264" y="2286"/>
                  <a:pt x="19412" y="2185"/>
                  <a:pt x="19412" y="2185"/>
                </a:cubicBezTo>
                <a:cubicBezTo>
                  <a:pt x="19412" y="2185"/>
                  <a:pt x="19369" y="2046"/>
                  <a:pt x="19317" y="2046"/>
                </a:cubicBezTo>
                <a:cubicBezTo>
                  <a:pt x="19264" y="2046"/>
                  <a:pt x="19170" y="1983"/>
                  <a:pt x="19143" y="1983"/>
                </a:cubicBezTo>
                <a:cubicBezTo>
                  <a:pt x="19117" y="1983"/>
                  <a:pt x="19138" y="2046"/>
                  <a:pt x="19085" y="2021"/>
                </a:cubicBezTo>
                <a:cubicBezTo>
                  <a:pt x="19033" y="1996"/>
                  <a:pt x="18962" y="2073"/>
                  <a:pt x="18949" y="1996"/>
                </a:cubicBezTo>
                <a:cubicBezTo>
                  <a:pt x="18926" y="1859"/>
                  <a:pt x="18843" y="2122"/>
                  <a:pt x="18922" y="2172"/>
                </a:cubicBezTo>
                <a:cubicBezTo>
                  <a:pt x="19001" y="2222"/>
                  <a:pt x="19075" y="2172"/>
                  <a:pt x="19096" y="2248"/>
                </a:cubicBezTo>
                <a:cubicBezTo>
                  <a:pt x="19117" y="2323"/>
                  <a:pt x="19096" y="2361"/>
                  <a:pt x="19096" y="2412"/>
                </a:cubicBezTo>
                <a:cubicBezTo>
                  <a:pt x="19096" y="2462"/>
                  <a:pt x="19054" y="2601"/>
                  <a:pt x="19028" y="2626"/>
                </a:cubicBezTo>
                <a:cubicBezTo>
                  <a:pt x="19001" y="2651"/>
                  <a:pt x="18970" y="2588"/>
                  <a:pt x="18917" y="2651"/>
                </a:cubicBezTo>
                <a:cubicBezTo>
                  <a:pt x="18865" y="2714"/>
                  <a:pt x="18733" y="2664"/>
                  <a:pt x="18717" y="2702"/>
                </a:cubicBezTo>
                <a:cubicBezTo>
                  <a:pt x="18701" y="2739"/>
                  <a:pt x="18670" y="2601"/>
                  <a:pt x="18644" y="2626"/>
                </a:cubicBezTo>
                <a:cubicBezTo>
                  <a:pt x="18617" y="2651"/>
                  <a:pt x="18549" y="2815"/>
                  <a:pt x="18512" y="2802"/>
                </a:cubicBezTo>
                <a:cubicBezTo>
                  <a:pt x="18475" y="2790"/>
                  <a:pt x="18428" y="2702"/>
                  <a:pt x="18428" y="2601"/>
                </a:cubicBezTo>
                <a:cubicBezTo>
                  <a:pt x="18428" y="2500"/>
                  <a:pt x="18412" y="2374"/>
                  <a:pt x="18396" y="2349"/>
                </a:cubicBezTo>
                <a:cubicBezTo>
                  <a:pt x="18380" y="2323"/>
                  <a:pt x="18265" y="2311"/>
                  <a:pt x="18223" y="2323"/>
                </a:cubicBezTo>
                <a:cubicBezTo>
                  <a:pt x="18180" y="2336"/>
                  <a:pt x="18049" y="2361"/>
                  <a:pt x="18028" y="2412"/>
                </a:cubicBezTo>
                <a:cubicBezTo>
                  <a:pt x="18007" y="2462"/>
                  <a:pt x="17949" y="2500"/>
                  <a:pt x="17912" y="2500"/>
                </a:cubicBezTo>
                <a:cubicBezTo>
                  <a:pt x="17875" y="2500"/>
                  <a:pt x="17844" y="2412"/>
                  <a:pt x="17765" y="2386"/>
                </a:cubicBezTo>
                <a:cubicBezTo>
                  <a:pt x="17686" y="2361"/>
                  <a:pt x="17512" y="2349"/>
                  <a:pt x="17491" y="2361"/>
                </a:cubicBezTo>
                <a:cubicBezTo>
                  <a:pt x="17470" y="2374"/>
                  <a:pt x="17402" y="2336"/>
                  <a:pt x="17428" y="2286"/>
                </a:cubicBezTo>
                <a:cubicBezTo>
                  <a:pt x="17455" y="2235"/>
                  <a:pt x="17533" y="2071"/>
                  <a:pt x="17486" y="1996"/>
                </a:cubicBezTo>
                <a:cubicBezTo>
                  <a:pt x="17439" y="1920"/>
                  <a:pt x="17333" y="1920"/>
                  <a:pt x="17286" y="1908"/>
                </a:cubicBezTo>
                <a:cubicBezTo>
                  <a:pt x="17239" y="1895"/>
                  <a:pt x="17192" y="1870"/>
                  <a:pt x="17118" y="1895"/>
                </a:cubicBezTo>
                <a:cubicBezTo>
                  <a:pt x="17044" y="1920"/>
                  <a:pt x="17028" y="2008"/>
                  <a:pt x="16997" y="1933"/>
                </a:cubicBezTo>
                <a:cubicBezTo>
                  <a:pt x="16965" y="1857"/>
                  <a:pt x="17076" y="1971"/>
                  <a:pt x="16965" y="1857"/>
                </a:cubicBezTo>
                <a:cubicBezTo>
                  <a:pt x="16855" y="1744"/>
                  <a:pt x="16791" y="1856"/>
                  <a:pt x="16770" y="1794"/>
                </a:cubicBezTo>
                <a:cubicBezTo>
                  <a:pt x="16712" y="1617"/>
                  <a:pt x="16844" y="1706"/>
                  <a:pt x="16692" y="1895"/>
                </a:cubicBezTo>
                <a:cubicBezTo>
                  <a:pt x="16613" y="1992"/>
                  <a:pt x="16560" y="2009"/>
                  <a:pt x="16539" y="2021"/>
                </a:cubicBezTo>
                <a:cubicBezTo>
                  <a:pt x="16518" y="2034"/>
                  <a:pt x="16372" y="1974"/>
                  <a:pt x="16371" y="1933"/>
                </a:cubicBezTo>
                <a:cubicBezTo>
                  <a:pt x="16366" y="1617"/>
                  <a:pt x="16297" y="1946"/>
                  <a:pt x="16245" y="1996"/>
                </a:cubicBezTo>
                <a:cubicBezTo>
                  <a:pt x="16192" y="2046"/>
                  <a:pt x="16155" y="2122"/>
                  <a:pt x="16103" y="2097"/>
                </a:cubicBezTo>
                <a:cubicBezTo>
                  <a:pt x="16050" y="2071"/>
                  <a:pt x="15966" y="2071"/>
                  <a:pt x="15913" y="2122"/>
                </a:cubicBezTo>
                <a:cubicBezTo>
                  <a:pt x="15861" y="2172"/>
                  <a:pt x="15824" y="2172"/>
                  <a:pt x="15771" y="2260"/>
                </a:cubicBezTo>
                <a:cubicBezTo>
                  <a:pt x="15718" y="2349"/>
                  <a:pt x="15619" y="2399"/>
                  <a:pt x="15619" y="2399"/>
                </a:cubicBezTo>
                <a:cubicBezTo>
                  <a:pt x="15619" y="2399"/>
                  <a:pt x="15529" y="2386"/>
                  <a:pt x="15482" y="2386"/>
                </a:cubicBezTo>
                <a:cubicBezTo>
                  <a:pt x="15434" y="2386"/>
                  <a:pt x="15371" y="2386"/>
                  <a:pt x="15413" y="2475"/>
                </a:cubicBezTo>
                <a:cubicBezTo>
                  <a:pt x="15456" y="2563"/>
                  <a:pt x="15582" y="2651"/>
                  <a:pt x="15598" y="2702"/>
                </a:cubicBezTo>
                <a:cubicBezTo>
                  <a:pt x="15613" y="2752"/>
                  <a:pt x="15634" y="2903"/>
                  <a:pt x="15608" y="2941"/>
                </a:cubicBezTo>
                <a:cubicBezTo>
                  <a:pt x="15582" y="2979"/>
                  <a:pt x="15540" y="2966"/>
                  <a:pt x="15535" y="2853"/>
                </a:cubicBezTo>
                <a:cubicBezTo>
                  <a:pt x="15529" y="2740"/>
                  <a:pt x="15524" y="2727"/>
                  <a:pt x="15461" y="2676"/>
                </a:cubicBezTo>
                <a:cubicBezTo>
                  <a:pt x="15398" y="2626"/>
                  <a:pt x="15403" y="2664"/>
                  <a:pt x="15350" y="2550"/>
                </a:cubicBezTo>
                <a:cubicBezTo>
                  <a:pt x="15298" y="2437"/>
                  <a:pt x="15240" y="2449"/>
                  <a:pt x="15214" y="2525"/>
                </a:cubicBezTo>
                <a:cubicBezTo>
                  <a:pt x="15187" y="2601"/>
                  <a:pt x="15203" y="2752"/>
                  <a:pt x="15171" y="2765"/>
                </a:cubicBezTo>
                <a:cubicBezTo>
                  <a:pt x="15140" y="2777"/>
                  <a:pt x="15103" y="2828"/>
                  <a:pt x="15098" y="2714"/>
                </a:cubicBezTo>
                <a:cubicBezTo>
                  <a:pt x="15092" y="2601"/>
                  <a:pt x="15092" y="2386"/>
                  <a:pt x="15056" y="2513"/>
                </a:cubicBezTo>
                <a:cubicBezTo>
                  <a:pt x="15019" y="2639"/>
                  <a:pt x="15003" y="2639"/>
                  <a:pt x="15003" y="2702"/>
                </a:cubicBezTo>
                <a:cubicBezTo>
                  <a:pt x="15003" y="2765"/>
                  <a:pt x="15035" y="2827"/>
                  <a:pt x="15024" y="2941"/>
                </a:cubicBezTo>
                <a:cubicBezTo>
                  <a:pt x="15014" y="3054"/>
                  <a:pt x="15014" y="3130"/>
                  <a:pt x="15029" y="3130"/>
                </a:cubicBezTo>
                <a:cubicBezTo>
                  <a:pt x="15045" y="3130"/>
                  <a:pt x="15082" y="3017"/>
                  <a:pt x="15129" y="2991"/>
                </a:cubicBezTo>
                <a:cubicBezTo>
                  <a:pt x="15177" y="2966"/>
                  <a:pt x="15261" y="2903"/>
                  <a:pt x="15266" y="3017"/>
                </a:cubicBezTo>
                <a:cubicBezTo>
                  <a:pt x="15271" y="3130"/>
                  <a:pt x="15324" y="3168"/>
                  <a:pt x="15271" y="3218"/>
                </a:cubicBezTo>
                <a:cubicBezTo>
                  <a:pt x="15219" y="3269"/>
                  <a:pt x="15161" y="3243"/>
                  <a:pt x="15150" y="3168"/>
                </a:cubicBezTo>
                <a:cubicBezTo>
                  <a:pt x="15140" y="3092"/>
                  <a:pt x="15103" y="3092"/>
                  <a:pt x="15066" y="3155"/>
                </a:cubicBezTo>
                <a:cubicBezTo>
                  <a:pt x="15029" y="3218"/>
                  <a:pt x="14950" y="3445"/>
                  <a:pt x="14950" y="3445"/>
                </a:cubicBezTo>
                <a:cubicBezTo>
                  <a:pt x="14950" y="3445"/>
                  <a:pt x="14824" y="3584"/>
                  <a:pt x="14808" y="3559"/>
                </a:cubicBezTo>
                <a:cubicBezTo>
                  <a:pt x="14793" y="3534"/>
                  <a:pt x="14850" y="3395"/>
                  <a:pt x="14893" y="3332"/>
                </a:cubicBezTo>
                <a:cubicBezTo>
                  <a:pt x="14935" y="3269"/>
                  <a:pt x="14966" y="3130"/>
                  <a:pt x="14950" y="3092"/>
                </a:cubicBezTo>
                <a:cubicBezTo>
                  <a:pt x="14935" y="3054"/>
                  <a:pt x="14914" y="2815"/>
                  <a:pt x="14924" y="2752"/>
                </a:cubicBezTo>
                <a:cubicBezTo>
                  <a:pt x="14935" y="2689"/>
                  <a:pt x="14982" y="2601"/>
                  <a:pt x="14930" y="2538"/>
                </a:cubicBezTo>
                <a:cubicBezTo>
                  <a:pt x="14877" y="2475"/>
                  <a:pt x="14840" y="2399"/>
                  <a:pt x="14798" y="2361"/>
                </a:cubicBezTo>
                <a:cubicBezTo>
                  <a:pt x="14756" y="2324"/>
                  <a:pt x="14709" y="2513"/>
                  <a:pt x="14672" y="2563"/>
                </a:cubicBezTo>
                <a:cubicBezTo>
                  <a:pt x="14635" y="2614"/>
                  <a:pt x="14640" y="2676"/>
                  <a:pt x="14593" y="2689"/>
                </a:cubicBezTo>
                <a:cubicBezTo>
                  <a:pt x="14545" y="2702"/>
                  <a:pt x="14514" y="2853"/>
                  <a:pt x="14593" y="2941"/>
                </a:cubicBezTo>
                <a:cubicBezTo>
                  <a:pt x="14672" y="3029"/>
                  <a:pt x="14698" y="3092"/>
                  <a:pt x="14677" y="3143"/>
                </a:cubicBezTo>
                <a:cubicBezTo>
                  <a:pt x="14656" y="3193"/>
                  <a:pt x="14566" y="3118"/>
                  <a:pt x="14566" y="3118"/>
                </a:cubicBezTo>
                <a:cubicBezTo>
                  <a:pt x="14566" y="3118"/>
                  <a:pt x="14498" y="3042"/>
                  <a:pt x="14456" y="3042"/>
                </a:cubicBezTo>
                <a:cubicBezTo>
                  <a:pt x="14414" y="3042"/>
                  <a:pt x="14361" y="2979"/>
                  <a:pt x="14319" y="2966"/>
                </a:cubicBezTo>
                <a:cubicBezTo>
                  <a:pt x="14277" y="2954"/>
                  <a:pt x="14193" y="2954"/>
                  <a:pt x="14172" y="3004"/>
                </a:cubicBezTo>
                <a:cubicBezTo>
                  <a:pt x="14151" y="3054"/>
                  <a:pt x="14098" y="3206"/>
                  <a:pt x="14056" y="3155"/>
                </a:cubicBezTo>
                <a:cubicBezTo>
                  <a:pt x="14014" y="3105"/>
                  <a:pt x="14014" y="3054"/>
                  <a:pt x="13956" y="3105"/>
                </a:cubicBezTo>
                <a:cubicBezTo>
                  <a:pt x="13898" y="3155"/>
                  <a:pt x="13841" y="3067"/>
                  <a:pt x="13809" y="3143"/>
                </a:cubicBezTo>
                <a:cubicBezTo>
                  <a:pt x="13777" y="3218"/>
                  <a:pt x="13804" y="3218"/>
                  <a:pt x="13704" y="3143"/>
                </a:cubicBezTo>
                <a:cubicBezTo>
                  <a:pt x="13604" y="3067"/>
                  <a:pt x="13625" y="3193"/>
                  <a:pt x="13530" y="3231"/>
                </a:cubicBezTo>
                <a:cubicBezTo>
                  <a:pt x="13435" y="3269"/>
                  <a:pt x="13377" y="3193"/>
                  <a:pt x="13351" y="3269"/>
                </a:cubicBezTo>
                <a:cubicBezTo>
                  <a:pt x="13325" y="3345"/>
                  <a:pt x="13288" y="3483"/>
                  <a:pt x="13272" y="3395"/>
                </a:cubicBezTo>
                <a:cubicBezTo>
                  <a:pt x="13257" y="3307"/>
                  <a:pt x="13325" y="3155"/>
                  <a:pt x="13299" y="3105"/>
                </a:cubicBezTo>
                <a:cubicBezTo>
                  <a:pt x="13272" y="3054"/>
                  <a:pt x="13162" y="3080"/>
                  <a:pt x="13146" y="3117"/>
                </a:cubicBezTo>
                <a:cubicBezTo>
                  <a:pt x="13130" y="3155"/>
                  <a:pt x="13141" y="3294"/>
                  <a:pt x="13151" y="3345"/>
                </a:cubicBezTo>
                <a:cubicBezTo>
                  <a:pt x="13162" y="3395"/>
                  <a:pt x="13178" y="3596"/>
                  <a:pt x="13146" y="3559"/>
                </a:cubicBezTo>
                <a:cubicBezTo>
                  <a:pt x="13114" y="3521"/>
                  <a:pt x="13120" y="3395"/>
                  <a:pt x="13088" y="3407"/>
                </a:cubicBezTo>
                <a:cubicBezTo>
                  <a:pt x="13057" y="3420"/>
                  <a:pt x="13020" y="3458"/>
                  <a:pt x="13004" y="3483"/>
                </a:cubicBezTo>
                <a:cubicBezTo>
                  <a:pt x="12988" y="3508"/>
                  <a:pt x="12925" y="3508"/>
                  <a:pt x="12909" y="3559"/>
                </a:cubicBezTo>
                <a:cubicBezTo>
                  <a:pt x="12894" y="3609"/>
                  <a:pt x="12915" y="3748"/>
                  <a:pt x="12888" y="3760"/>
                </a:cubicBezTo>
                <a:cubicBezTo>
                  <a:pt x="12862" y="3773"/>
                  <a:pt x="12841" y="3823"/>
                  <a:pt x="12783" y="3735"/>
                </a:cubicBezTo>
                <a:cubicBezTo>
                  <a:pt x="12725" y="3647"/>
                  <a:pt x="12725" y="3697"/>
                  <a:pt x="12709" y="3722"/>
                </a:cubicBezTo>
                <a:cubicBezTo>
                  <a:pt x="12694" y="3748"/>
                  <a:pt x="12620" y="3848"/>
                  <a:pt x="12615" y="3735"/>
                </a:cubicBezTo>
                <a:cubicBezTo>
                  <a:pt x="12610" y="3622"/>
                  <a:pt x="12625" y="3584"/>
                  <a:pt x="12578" y="3508"/>
                </a:cubicBezTo>
                <a:cubicBezTo>
                  <a:pt x="12531" y="3432"/>
                  <a:pt x="12567" y="3432"/>
                  <a:pt x="12631" y="3483"/>
                </a:cubicBezTo>
                <a:cubicBezTo>
                  <a:pt x="12694" y="3533"/>
                  <a:pt x="12773" y="3559"/>
                  <a:pt x="12888" y="3470"/>
                </a:cubicBezTo>
                <a:cubicBezTo>
                  <a:pt x="13004" y="3382"/>
                  <a:pt x="13051" y="3345"/>
                  <a:pt x="13004" y="3294"/>
                </a:cubicBezTo>
                <a:cubicBezTo>
                  <a:pt x="12957" y="3244"/>
                  <a:pt x="12919" y="3083"/>
                  <a:pt x="12845" y="3058"/>
                </a:cubicBezTo>
                <a:cubicBezTo>
                  <a:pt x="12772" y="3033"/>
                  <a:pt x="12662" y="3143"/>
                  <a:pt x="12546" y="3042"/>
                </a:cubicBezTo>
                <a:cubicBezTo>
                  <a:pt x="12431" y="2941"/>
                  <a:pt x="12404" y="2903"/>
                  <a:pt x="12357" y="2878"/>
                </a:cubicBezTo>
                <a:cubicBezTo>
                  <a:pt x="12310" y="2853"/>
                  <a:pt x="12021" y="2549"/>
                  <a:pt x="11889" y="2599"/>
                </a:cubicBezTo>
                <a:cubicBezTo>
                  <a:pt x="11758" y="2650"/>
                  <a:pt x="11394" y="3067"/>
                  <a:pt x="11373" y="3105"/>
                </a:cubicBezTo>
                <a:cubicBezTo>
                  <a:pt x="11352" y="3143"/>
                  <a:pt x="11321" y="3294"/>
                  <a:pt x="11252" y="3420"/>
                </a:cubicBezTo>
                <a:cubicBezTo>
                  <a:pt x="11184" y="3546"/>
                  <a:pt x="11065" y="3671"/>
                  <a:pt x="10965" y="3721"/>
                </a:cubicBezTo>
                <a:cubicBezTo>
                  <a:pt x="10865" y="3771"/>
                  <a:pt x="10742" y="4139"/>
                  <a:pt x="10742" y="4189"/>
                </a:cubicBezTo>
                <a:cubicBezTo>
                  <a:pt x="10742" y="4239"/>
                  <a:pt x="10784" y="4428"/>
                  <a:pt x="10774" y="4466"/>
                </a:cubicBezTo>
                <a:cubicBezTo>
                  <a:pt x="10763" y="4504"/>
                  <a:pt x="10795" y="4693"/>
                  <a:pt x="10853" y="4743"/>
                </a:cubicBezTo>
                <a:cubicBezTo>
                  <a:pt x="10910" y="4794"/>
                  <a:pt x="11010" y="4781"/>
                  <a:pt x="11016" y="4706"/>
                </a:cubicBezTo>
                <a:cubicBezTo>
                  <a:pt x="11021" y="4630"/>
                  <a:pt x="11100" y="4466"/>
                  <a:pt x="11105" y="4580"/>
                </a:cubicBezTo>
                <a:cubicBezTo>
                  <a:pt x="11110" y="4693"/>
                  <a:pt x="11163" y="4869"/>
                  <a:pt x="11152" y="4945"/>
                </a:cubicBezTo>
                <a:cubicBezTo>
                  <a:pt x="11142" y="5020"/>
                  <a:pt x="11152" y="5096"/>
                  <a:pt x="11189" y="5084"/>
                </a:cubicBezTo>
                <a:cubicBezTo>
                  <a:pt x="11226" y="5071"/>
                  <a:pt x="11421" y="4970"/>
                  <a:pt x="11421" y="4970"/>
                </a:cubicBezTo>
                <a:cubicBezTo>
                  <a:pt x="11421" y="4970"/>
                  <a:pt x="11484" y="4907"/>
                  <a:pt x="11473" y="4806"/>
                </a:cubicBezTo>
                <a:cubicBezTo>
                  <a:pt x="11463" y="4706"/>
                  <a:pt x="11542" y="4567"/>
                  <a:pt x="11558" y="4529"/>
                </a:cubicBezTo>
                <a:cubicBezTo>
                  <a:pt x="11573" y="4491"/>
                  <a:pt x="11631" y="4340"/>
                  <a:pt x="11563" y="4290"/>
                </a:cubicBezTo>
                <a:cubicBezTo>
                  <a:pt x="11494" y="4239"/>
                  <a:pt x="11442" y="4226"/>
                  <a:pt x="11515" y="4075"/>
                </a:cubicBezTo>
                <a:cubicBezTo>
                  <a:pt x="11589" y="3924"/>
                  <a:pt x="11636" y="4075"/>
                  <a:pt x="11731" y="3849"/>
                </a:cubicBezTo>
                <a:cubicBezTo>
                  <a:pt x="11826" y="3622"/>
                  <a:pt x="11710" y="3559"/>
                  <a:pt x="11810" y="3546"/>
                </a:cubicBezTo>
                <a:cubicBezTo>
                  <a:pt x="11910" y="3534"/>
                  <a:pt x="12015" y="3521"/>
                  <a:pt x="11994" y="3596"/>
                </a:cubicBezTo>
                <a:cubicBezTo>
                  <a:pt x="11973" y="3672"/>
                  <a:pt x="11852" y="3836"/>
                  <a:pt x="11784" y="3911"/>
                </a:cubicBezTo>
                <a:cubicBezTo>
                  <a:pt x="11715" y="3987"/>
                  <a:pt x="11726" y="4126"/>
                  <a:pt x="11752" y="4201"/>
                </a:cubicBezTo>
                <a:cubicBezTo>
                  <a:pt x="11778" y="4277"/>
                  <a:pt x="11789" y="4453"/>
                  <a:pt x="11836" y="4428"/>
                </a:cubicBezTo>
                <a:cubicBezTo>
                  <a:pt x="11884" y="4403"/>
                  <a:pt x="11941" y="4315"/>
                  <a:pt x="11994" y="4327"/>
                </a:cubicBezTo>
                <a:cubicBezTo>
                  <a:pt x="12046" y="4340"/>
                  <a:pt x="12152" y="4315"/>
                  <a:pt x="12168" y="4315"/>
                </a:cubicBezTo>
                <a:cubicBezTo>
                  <a:pt x="12184" y="4315"/>
                  <a:pt x="12257" y="4491"/>
                  <a:pt x="12215" y="4517"/>
                </a:cubicBezTo>
                <a:cubicBezTo>
                  <a:pt x="12173" y="4542"/>
                  <a:pt x="12120" y="4529"/>
                  <a:pt x="12031" y="4542"/>
                </a:cubicBezTo>
                <a:cubicBezTo>
                  <a:pt x="11941" y="4554"/>
                  <a:pt x="11841" y="4554"/>
                  <a:pt x="11841" y="4592"/>
                </a:cubicBezTo>
                <a:cubicBezTo>
                  <a:pt x="11841" y="4630"/>
                  <a:pt x="11962" y="4718"/>
                  <a:pt x="11920" y="4781"/>
                </a:cubicBezTo>
                <a:cubicBezTo>
                  <a:pt x="11878" y="4844"/>
                  <a:pt x="11836" y="4769"/>
                  <a:pt x="11784" y="4756"/>
                </a:cubicBezTo>
                <a:cubicBezTo>
                  <a:pt x="11731" y="4743"/>
                  <a:pt x="11699" y="4920"/>
                  <a:pt x="11684" y="5021"/>
                </a:cubicBezTo>
                <a:cubicBezTo>
                  <a:pt x="11668" y="5121"/>
                  <a:pt x="11710" y="5298"/>
                  <a:pt x="11631" y="5235"/>
                </a:cubicBezTo>
                <a:cubicBezTo>
                  <a:pt x="11552" y="5172"/>
                  <a:pt x="11494" y="5172"/>
                  <a:pt x="11473" y="5197"/>
                </a:cubicBezTo>
                <a:cubicBezTo>
                  <a:pt x="11452" y="5222"/>
                  <a:pt x="11414" y="5175"/>
                  <a:pt x="11361" y="5213"/>
                </a:cubicBezTo>
                <a:cubicBezTo>
                  <a:pt x="11308" y="5251"/>
                  <a:pt x="11305" y="5248"/>
                  <a:pt x="11236" y="5248"/>
                </a:cubicBezTo>
                <a:cubicBezTo>
                  <a:pt x="11168" y="5248"/>
                  <a:pt x="11168" y="5248"/>
                  <a:pt x="11168" y="5248"/>
                </a:cubicBezTo>
                <a:lnTo>
                  <a:pt x="11126" y="5260"/>
                </a:lnTo>
                <a:cubicBezTo>
                  <a:pt x="11126" y="5260"/>
                  <a:pt x="11084" y="5197"/>
                  <a:pt x="11079" y="5096"/>
                </a:cubicBezTo>
                <a:cubicBezTo>
                  <a:pt x="11073" y="4995"/>
                  <a:pt x="11100" y="4882"/>
                  <a:pt x="11073" y="4857"/>
                </a:cubicBezTo>
                <a:cubicBezTo>
                  <a:pt x="11047" y="4832"/>
                  <a:pt x="10952" y="4869"/>
                  <a:pt x="10937" y="4945"/>
                </a:cubicBezTo>
                <a:cubicBezTo>
                  <a:pt x="10921" y="5021"/>
                  <a:pt x="10905" y="5159"/>
                  <a:pt x="10926" y="5222"/>
                </a:cubicBezTo>
                <a:cubicBezTo>
                  <a:pt x="10947" y="5285"/>
                  <a:pt x="11010" y="5411"/>
                  <a:pt x="10952" y="5374"/>
                </a:cubicBezTo>
                <a:cubicBezTo>
                  <a:pt x="10894" y="5336"/>
                  <a:pt x="10821" y="5323"/>
                  <a:pt x="10779" y="5399"/>
                </a:cubicBezTo>
                <a:cubicBezTo>
                  <a:pt x="10737" y="5475"/>
                  <a:pt x="10663" y="5638"/>
                  <a:pt x="10663" y="5638"/>
                </a:cubicBezTo>
                <a:cubicBezTo>
                  <a:pt x="10663" y="5638"/>
                  <a:pt x="10531" y="5664"/>
                  <a:pt x="10531" y="5739"/>
                </a:cubicBezTo>
                <a:cubicBezTo>
                  <a:pt x="10531" y="5815"/>
                  <a:pt x="10531" y="5915"/>
                  <a:pt x="10484" y="5928"/>
                </a:cubicBezTo>
                <a:cubicBezTo>
                  <a:pt x="10437" y="5941"/>
                  <a:pt x="10374" y="5978"/>
                  <a:pt x="10310" y="6004"/>
                </a:cubicBezTo>
                <a:cubicBezTo>
                  <a:pt x="10247" y="6029"/>
                  <a:pt x="10253" y="6092"/>
                  <a:pt x="10179" y="6105"/>
                </a:cubicBezTo>
                <a:cubicBezTo>
                  <a:pt x="10105" y="6117"/>
                  <a:pt x="10095" y="6193"/>
                  <a:pt x="10163" y="6218"/>
                </a:cubicBezTo>
                <a:cubicBezTo>
                  <a:pt x="10232" y="6243"/>
                  <a:pt x="10337" y="6344"/>
                  <a:pt x="10342" y="6457"/>
                </a:cubicBezTo>
                <a:cubicBezTo>
                  <a:pt x="10348" y="6570"/>
                  <a:pt x="10337" y="6696"/>
                  <a:pt x="10311" y="6809"/>
                </a:cubicBezTo>
                <a:close/>
                <a:moveTo>
                  <a:pt x="12473" y="4364"/>
                </a:moveTo>
                <a:cubicBezTo>
                  <a:pt x="12447" y="4453"/>
                  <a:pt x="12308" y="4357"/>
                  <a:pt x="12326" y="4238"/>
                </a:cubicBezTo>
                <a:cubicBezTo>
                  <a:pt x="12352" y="4062"/>
                  <a:pt x="12499" y="4276"/>
                  <a:pt x="12473" y="4364"/>
                </a:cubicBezTo>
                <a:close/>
                <a:moveTo>
                  <a:pt x="12147" y="7036"/>
                </a:moveTo>
                <a:cubicBezTo>
                  <a:pt x="12115" y="7011"/>
                  <a:pt x="12157" y="6860"/>
                  <a:pt x="12189" y="6809"/>
                </a:cubicBezTo>
                <a:cubicBezTo>
                  <a:pt x="12221" y="6759"/>
                  <a:pt x="12257" y="6633"/>
                  <a:pt x="12289" y="6507"/>
                </a:cubicBezTo>
                <a:cubicBezTo>
                  <a:pt x="12320" y="6381"/>
                  <a:pt x="12363" y="6368"/>
                  <a:pt x="12389" y="6381"/>
                </a:cubicBezTo>
                <a:cubicBezTo>
                  <a:pt x="12415" y="6394"/>
                  <a:pt x="12473" y="6620"/>
                  <a:pt x="12489" y="6696"/>
                </a:cubicBezTo>
                <a:cubicBezTo>
                  <a:pt x="12505" y="6772"/>
                  <a:pt x="12557" y="6671"/>
                  <a:pt x="12578" y="6646"/>
                </a:cubicBezTo>
                <a:cubicBezTo>
                  <a:pt x="12599" y="6620"/>
                  <a:pt x="12631" y="6545"/>
                  <a:pt x="12636" y="6482"/>
                </a:cubicBezTo>
                <a:cubicBezTo>
                  <a:pt x="12641" y="6419"/>
                  <a:pt x="12689" y="6381"/>
                  <a:pt x="12741" y="6381"/>
                </a:cubicBezTo>
                <a:cubicBezTo>
                  <a:pt x="12794" y="6381"/>
                  <a:pt x="12747" y="6482"/>
                  <a:pt x="12710" y="6507"/>
                </a:cubicBezTo>
                <a:cubicBezTo>
                  <a:pt x="12673" y="6532"/>
                  <a:pt x="12694" y="6583"/>
                  <a:pt x="12757" y="6633"/>
                </a:cubicBezTo>
                <a:cubicBezTo>
                  <a:pt x="12820" y="6683"/>
                  <a:pt x="12878" y="6822"/>
                  <a:pt x="12947" y="6910"/>
                </a:cubicBezTo>
                <a:cubicBezTo>
                  <a:pt x="13015" y="6998"/>
                  <a:pt x="13025" y="7175"/>
                  <a:pt x="12983" y="7200"/>
                </a:cubicBezTo>
                <a:cubicBezTo>
                  <a:pt x="12941" y="7225"/>
                  <a:pt x="12815" y="7251"/>
                  <a:pt x="12768" y="7238"/>
                </a:cubicBezTo>
                <a:cubicBezTo>
                  <a:pt x="12720" y="7225"/>
                  <a:pt x="12662" y="7112"/>
                  <a:pt x="12594" y="7087"/>
                </a:cubicBezTo>
                <a:cubicBezTo>
                  <a:pt x="12526" y="7061"/>
                  <a:pt x="12442" y="7074"/>
                  <a:pt x="12415" y="7162"/>
                </a:cubicBezTo>
                <a:cubicBezTo>
                  <a:pt x="12389" y="7251"/>
                  <a:pt x="12294" y="7213"/>
                  <a:pt x="12252" y="7213"/>
                </a:cubicBezTo>
                <a:cubicBezTo>
                  <a:pt x="12210" y="7213"/>
                  <a:pt x="12157" y="7339"/>
                  <a:pt x="12147" y="7289"/>
                </a:cubicBezTo>
                <a:cubicBezTo>
                  <a:pt x="12147" y="7289"/>
                  <a:pt x="12179" y="7061"/>
                  <a:pt x="12147" y="7036"/>
                </a:cubicBezTo>
                <a:close/>
                <a:moveTo>
                  <a:pt x="13509" y="6406"/>
                </a:moveTo>
                <a:cubicBezTo>
                  <a:pt x="13552" y="6343"/>
                  <a:pt x="13594" y="6268"/>
                  <a:pt x="13609" y="6242"/>
                </a:cubicBezTo>
                <a:cubicBezTo>
                  <a:pt x="13625" y="6217"/>
                  <a:pt x="13730" y="6280"/>
                  <a:pt x="13746" y="6355"/>
                </a:cubicBezTo>
                <a:cubicBezTo>
                  <a:pt x="13762" y="6431"/>
                  <a:pt x="13825" y="6545"/>
                  <a:pt x="13804" y="6583"/>
                </a:cubicBezTo>
                <a:cubicBezTo>
                  <a:pt x="13783" y="6620"/>
                  <a:pt x="13688" y="6658"/>
                  <a:pt x="13657" y="6583"/>
                </a:cubicBezTo>
                <a:cubicBezTo>
                  <a:pt x="13625" y="6507"/>
                  <a:pt x="13552" y="6595"/>
                  <a:pt x="13546" y="6734"/>
                </a:cubicBezTo>
                <a:cubicBezTo>
                  <a:pt x="13541" y="6873"/>
                  <a:pt x="13567" y="6772"/>
                  <a:pt x="13599" y="6822"/>
                </a:cubicBezTo>
                <a:cubicBezTo>
                  <a:pt x="13630" y="6873"/>
                  <a:pt x="13641" y="6948"/>
                  <a:pt x="13662" y="7024"/>
                </a:cubicBezTo>
                <a:cubicBezTo>
                  <a:pt x="13683" y="7099"/>
                  <a:pt x="13720" y="7074"/>
                  <a:pt x="13746" y="7137"/>
                </a:cubicBezTo>
                <a:cubicBezTo>
                  <a:pt x="13772" y="7200"/>
                  <a:pt x="13672" y="7276"/>
                  <a:pt x="13714" y="7351"/>
                </a:cubicBezTo>
                <a:cubicBezTo>
                  <a:pt x="13756" y="7427"/>
                  <a:pt x="13778" y="7729"/>
                  <a:pt x="13783" y="7805"/>
                </a:cubicBezTo>
                <a:cubicBezTo>
                  <a:pt x="13788" y="7881"/>
                  <a:pt x="13667" y="7918"/>
                  <a:pt x="13630" y="7906"/>
                </a:cubicBezTo>
                <a:cubicBezTo>
                  <a:pt x="13593" y="7893"/>
                  <a:pt x="13483" y="7805"/>
                  <a:pt x="13446" y="7780"/>
                </a:cubicBezTo>
                <a:cubicBezTo>
                  <a:pt x="13409" y="7755"/>
                  <a:pt x="13388" y="7440"/>
                  <a:pt x="13436" y="7452"/>
                </a:cubicBezTo>
                <a:cubicBezTo>
                  <a:pt x="13483" y="7465"/>
                  <a:pt x="13494" y="7427"/>
                  <a:pt x="13546" y="7314"/>
                </a:cubicBezTo>
                <a:cubicBezTo>
                  <a:pt x="13599" y="7200"/>
                  <a:pt x="13467" y="7150"/>
                  <a:pt x="13430" y="7125"/>
                </a:cubicBezTo>
                <a:cubicBezTo>
                  <a:pt x="13393" y="7099"/>
                  <a:pt x="13320" y="6822"/>
                  <a:pt x="13294" y="6734"/>
                </a:cubicBezTo>
                <a:cubicBezTo>
                  <a:pt x="13267" y="6646"/>
                  <a:pt x="13288" y="6508"/>
                  <a:pt x="13352" y="6406"/>
                </a:cubicBezTo>
                <a:cubicBezTo>
                  <a:pt x="13383" y="6355"/>
                  <a:pt x="13467" y="6469"/>
                  <a:pt x="13509" y="6406"/>
                </a:cubicBezTo>
                <a:close/>
                <a:moveTo>
                  <a:pt x="13936" y="2625"/>
                </a:moveTo>
                <a:cubicBezTo>
                  <a:pt x="13909" y="2613"/>
                  <a:pt x="13893" y="2512"/>
                  <a:pt x="13962" y="2424"/>
                </a:cubicBezTo>
                <a:cubicBezTo>
                  <a:pt x="14030" y="2335"/>
                  <a:pt x="14104" y="2222"/>
                  <a:pt x="14183" y="2197"/>
                </a:cubicBezTo>
                <a:cubicBezTo>
                  <a:pt x="14262" y="2172"/>
                  <a:pt x="14441" y="2159"/>
                  <a:pt x="14504" y="2197"/>
                </a:cubicBezTo>
                <a:cubicBezTo>
                  <a:pt x="14567" y="2235"/>
                  <a:pt x="14662" y="2033"/>
                  <a:pt x="14688" y="1945"/>
                </a:cubicBezTo>
                <a:cubicBezTo>
                  <a:pt x="14714" y="1857"/>
                  <a:pt x="14604" y="1794"/>
                  <a:pt x="14572" y="1894"/>
                </a:cubicBezTo>
                <a:cubicBezTo>
                  <a:pt x="14540" y="1995"/>
                  <a:pt x="14388" y="1970"/>
                  <a:pt x="14356" y="1945"/>
                </a:cubicBezTo>
                <a:cubicBezTo>
                  <a:pt x="14325" y="1920"/>
                  <a:pt x="14072" y="2046"/>
                  <a:pt x="14020" y="2046"/>
                </a:cubicBezTo>
                <a:cubicBezTo>
                  <a:pt x="13967" y="2046"/>
                  <a:pt x="13946" y="2197"/>
                  <a:pt x="13873" y="2272"/>
                </a:cubicBezTo>
                <a:cubicBezTo>
                  <a:pt x="13799" y="2348"/>
                  <a:pt x="13699" y="2461"/>
                  <a:pt x="13662" y="2499"/>
                </a:cubicBezTo>
                <a:cubicBezTo>
                  <a:pt x="13625" y="2537"/>
                  <a:pt x="13589" y="2689"/>
                  <a:pt x="13620" y="2714"/>
                </a:cubicBezTo>
                <a:cubicBezTo>
                  <a:pt x="13652" y="2739"/>
                  <a:pt x="13720" y="2751"/>
                  <a:pt x="13778" y="2827"/>
                </a:cubicBezTo>
                <a:cubicBezTo>
                  <a:pt x="13836" y="2903"/>
                  <a:pt x="13918" y="2933"/>
                  <a:pt x="13956" y="2840"/>
                </a:cubicBezTo>
                <a:cubicBezTo>
                  <a:pt x="13988" y="2764"/>
                  <a:pt x="13962" y="2638"/>
                  <a:pt x="13936" y="2625"/>
                </a:cubicBezTo>
                <a:close/>
                <a:moveTo>
                  <a:pt x="19280" y="5348"/>
                </a:moveTo>
                <a:cubicBezTo>
                  <a:pt x="19250" y="5368"/>
                  <a:pt x="19159" y="5322"/>
                  <a:pt x="19191" y="5499"/>
                </a:cubicBezTo>
                <a:cubicBezTo>
                  <a:pt x="19222" y="5675"/>
                  <a:pt x="19228" y="5801"/>
                  <a:pt x="19222" y="5940"/>
                </a:cubicBezTo>
                <a:cubicBezTo>
                  <a:pt x="19217" y="6079"/>
                  <a:pt x="19222" y="6368"/>
                  <a:pt x="19233" y="6406"/>
                </a:cubicBezTo>
                <a:cubicBezTo>
                  <a:pt x="19244" y="6444"/>
                  <a:pt x="19285" y="6532"/>
                  <a:pt x="19312" y="6507"/>
                </a:cubicBezTo>
                <a:cubicBezTo>
                  <a:pt x="19338" y="6482"/>
                  <a:pt x="19301" y="6230"/>
                  <a:pt x="19301" y="6179"/>
                </a:cubicBezTo>
                <a:cubicBezTo>
                  <a:pt x="19301" y="6129"/>
                  <a:pt x="19338" y="6053"/>
                  <a:pt x="19359" y="6041"/>
                </a:cubicBezTo>
                <a:cubicBezTo>
                  <a:pt x="19380" y="6028"/>
                  <a:pt x="19359" y="5814"/>
                  <a:pt x="19333" y="5725"/>
                </a:cubicBezTo>
                <a:cubicBezTo>
                  <a:pt x="19307" y="5637"/>
                  <a:pt x="19270" y="5587"/>
                  <a:pt x="19291" y="5574"/>
                </a:cubicBezTo>
                <a:cubicBezTo>
                  <a:pt x="19312" y="5562"/>
                  <a:pt x="19338" y="5461"/>
                  <a:pt x="19322" y="5435"/>
                </a:cubicBezTo>
                <a:cubicBezTo>
                  <a:pt x="19307" y="5410"/>
                  <a:pt x="19317" y="5322"/>
                  <a:pt x="19280" y="5348"/>
                </a:cubicBezTo>
                <a:close/>
                <a:moveTo>
                  <a:pt x="19228" y="6633"/>
                </a:moveTo>
                <a:cubicBezTo>
                  <a:pt x="19189" y="6656"/>
                  <a:pt x="19175" y="6784"/>
                  <a:pt x="19175" y="6822"/>
                </a:cubicBezTo>
                <a:cubicBezTo>
                  <a:pt x="19175" y="6860"/>
                  <a:pt x="19028" y="6935"/>
                  <a:pt x="19075" y="7036"/>
                </a:cubicBezTo>
                <a:cubicBezTo>
                  <a:pt x="19122" y="7137"/>
                  <a:pt x="19170" y="7061"/>
                  <a:pt x="19244" y="7049"/>
                </a:cubicBezTo>
                <a:cubicBezTo>
                  <a:pt x="19317" y="7036"/>
                  <a:pt x="19386" y="6986"/>
                  <a:pt x="19386" y="6986"/>
                </a:cubicBezTo>
                <a:cubicBezTo>
                  <a:pt x="19386" y="6986"/>
                  <a:pt x="19496" y="6998"/>
                  <a:pt x="19480" y="6873"/>
                </a:cubicBezTo>
                <a:cubicBezTo>
                  <a:pt x="19465" y="6746"/>
                  <a:pt x="19349" y="6734"/>
                  <a:pt x="19328" y="6746"/>
                </a:cubicBezTo>
                <a:cubicBezTo>
                  <a:pt x="19307" y="6759"/>
                  <a:pt x="19270" y="6608"/>
                  <a:pt x="19228" y="6633"/>
                </a:cubicBezTo>
                <a:close/>
                <a:moveTo>
                  <a:pt x="19107" y="7125"/>
                </a:moveTo>
                <a:cubicBezTo>
                  <a:pt x="19068" y="7180"/>
                  <a:pt x="19091" y="7402"/>
                  <a:pt x="19059" y="7553"/>
                </a:cubicBezTo>
                <a:cubicBezTo>
                  <a:pt x="19028" y="7704"/>
                  <a:pt x="19002" y="7843"/>
                  <a:pt x="18981" y="7843"/>
                </a:cubicBezTo>
                <a:cubicBezTo>
                  <a:pt x="18959" y="7843"/>
                  <a:pt x="18849" y="7944"/>
                  <a:pt x="18817" y="8019"/>
                </a:cubicBezTo>
                <a:cubicBezTo>
                  <a:pt x="18786" y="8095"/>
                  <a:pt x="18633" y="7956"/>
                  <a:pt x="18612" y="8019"/>
                </a:cubicBezTo>
                <a:cubicBezTo>
                  <a:pt x="18591" y="8083"/>
                  <a:pt x="18549" y="8158"/>
                  <a:pt x="18523" y="8208"/>
                </a:cubicBezTo>
                <a:cubicBezTo>
                  <a:pt x="18496" y="8259"/>
                  <a:pt x="18423" y="8221"/>
                  <a:pt x="18439" y="8372"/>
                </a:cubicBezTo>
                <a:cubicBezTo>
                  <a:pt x="18454" y="8523"/>
                  <a:pt x="18491" y="8662"/>
                  <a:pt x="18523" y="8662"/>
                </a:cubicBezTo>
                <a:cubicBezTo>
                  <a:pt x="18554" y="8662"/>
                  <a:pt x="18597" y="8612"/>
                  <a:pt x="18597" y="8473"/>
                </a:cubicBezTo>
                <a:cubicBezTo>
                  <a:pt x="18597" y="8334"/>
                  <a:pt x="18670" y="8473"/>
                  <a:pt x="18707" y="8460"/>
                </a:cubicBezTo>
                <a:cubicBezTo>
                  <a:pt x="18744" y="8448"/>
                  <a:pt x="18765" y="8360"/>
                  <a:pt x="18781" y="8259"/>
                </a:cubicBezTo>
                <a:cubicBezTo>
                  <a:pt x="18796" y="8158"/>
                  <a:pt x="18760" y="8309"/>
                  <a:pt x="18823" y="8347"/>
                </a:cubicBezTo>
                <a:cubicBezTo>
                  <a:pt x="18886" y="8385"/>
                  <a:pt x="18907" y="8284"/>
                  <a:pt x="18907" y="8246"/>
                </a:cubicBezTo>
                <a:cubicBezTo>
                  <a:pt x="18907" y="8208"/>
                  <a:pt x="19023" y="8145"/>
                  <a:pt x="19044" y="8108"/>
                </a:cubicBezTo>
                <a:cubicBezTo>
                  <a:pt x="19065" y="8070"/>
                  <a:pt x="19149" y="8007"/>
                  <a:pt x="19154" y="7956"/>
                </a:cubicBezTo>
                <a:cubicBezTo>
                  <a:pt x="19159" y="7906"/>
                  <a:pt x="19154" y="7616"/>
                  <a:pt x="19180" y="7591"/>
                </a:cubicBezTo>
                <a:cubicBezTo>
                  <a:pt x="19207" y="7565"/>
                  <a:pt x="19244" y="7565"/>
                  <a:pt x="19202" y="7389"/>
                </a:cubicBezTo>
                <a:cubicBezTo>
                  <a:pt x="19159" y="7213"/>
                  <a:pt x="19159" y="7049"/>
                  <a:pt x="19107" y="7125"/>
                </a:cubicBezTo>
                <a:close/>
                <a:moveTo>
                  <a:pt x="17949" y="9607"/>
                </a:moveTo>
                <a:cubicBezTo>
                  <a:pt x="17871" y="9636"/>
                  <a:pt x="17823" y="10036"/>
                  <a:pt x="17886" y="10023"/>
                </a:cubicBezTo>
                <a:cubicBezTo>
                  <a:pt x="17949" y="10011"/>
                  <a:pt x="18018" y="9582"/>
                  <a:pt x="17949" y="9607"/>
                </a:cubicBezTo>
                <a:close/>
                <a:moveTo>
                  <a:pt x="21272" y="20360"/>
                </a:moveTo>
                <a:cubicBezTo>
                  <a:pt x="21251" y="20385"/>
                  <a:pt x="21272" y="20524"/>
                  <a:pt x="21293" y="20574"/>
                </a:cubicBezTo>
                <a:cubicBezTo>
                  <a:pt x="21314" y="20625"/>
                  <a:pt x="21324" y="20801"/>
                  <a:pt x="21319" y="20852"/>
                </a:cubicBezTo>
                <a:cubicBezTo>
                  <a:pt x="21314" y="20902"/>
                  <a:pt x="21225" y="20965"/>
                  <a:pt x="21267" y="21028"/>
                </a:cubicBezTo>
                <a:cubicBezTo>
                  <a:pt x="21309" y="21091"/>
                  <a:pt x="21388" y="21028"/>
                  <a:pt x="21377" y="21104"/>
                </a:cubicBezTo>
                <a:cubicBezTo>
                  <a:pt x="21367" y="21179"/>
                  <a:pt x="21324" y="21280"/>
                  <a:pt x="21372" y="21305"/>
                </a:cubicBezTo>
                <a:cubicBezTo>
                  <a:pt x="21419" y="21331"/>
                  <a:pt x="21435" y="21217"/>
                  <a:pt x="21456" y="21129"/>
                </a:cubicBezTo>
                <a:cubicBezTo>
                  <a:pt x="21477" y="21041"/>
                  <a:pt x="21493" y="20965"/>
                  <a:pt x="21530" y="20915"/>
                </a:cubicBezTo>
                <a:cubicBezTo>
                  <a:pt x="21566" y="20864"/>
                  <a:pt x="21530" y="20751"/>
                  <a:pt x="21509" y="20751"/>
                </a:cubicBezTo>
                <a:cubicBezTo>
                  <a:pt x="21488" y="20751"/>
                  <a:pt x="21477" y="20814"/>
                  <a:pt x="21430" y="20751"/>
                </a:cubicBezTo>
                <a:cubicBezTo>
                  <a:pt x="21382" y="20688"/>
                  <a:pt x="21393" y="20713"/>
                  <a:pt x="21361" y="20587"/>
                </a:cubicBezTo>
                <a:cubicBezTo>
                  <a:pt x="21330" y="20461"/>
                  <a:pt x="21324" y="20297"/>
                  <a:pt x="21272" y="20360"/>
                </a:cubicBezTo>
                <a:close/>
                <a:moveTo>
                  <a:pt x="21153" y="19337"/>
                </a:moveTo>
                <a:cubicBezTo>
                  <a:pt x="21145" y="19398"/>
                  <a:pt x="21101" y="19412"/>
                  <a:pt x="21069" y="19475"/>
                </a:cubicBezTo>
                <a:cubicBezTo>
                  <a:pt x="21038" y="19538"/>
                  <a:pt x="21069" y="19563"/>
                  <a:pt x="20979" y="19690"/>
                </a:cubicBezTo>
                <a:cubicBezTo>
                  <a:pt x="20890" y="19816"/>
                  <a:pt x="20780" y="19954"/>
                  <a:pt x="20759" y="20067"/>
                </a:cubicBezTo>
                <a:cubicBezTo>
                  <a:pt x="20738" y="20181"/>
                  <a:pt x="20780" y="20244"/>
                  <a:pt x="20864" y="20256"/>
                </a:cubicBezTo>
                <a:cubicBezTo>
                  <a:pt x="20948" y="20269"/>
                  <a:pt x="20927" y="20307"/>
                  <a:pt x="20985" y="20156"/>
                </a:cubicBezTo>
                <a:cubicBezTo>
                  <a:pt x="21043" y="20004"/>
                  <a:pt x="21095" y="19916"/>
                  <a:pt x="21164" y="19790"/>
                </a:cubicBezTo>
                <a:cubicBezTo>
                  <a:pt x="21232" y="19664"/>
                  <a:pt x="21232" y="19475"/>
                  <a:pt x="21232" y="19475"/>
                </a:cubicBezTo>
                <a:cubicBezTo>
                  <a:pt x="21232" y="19475"/>
                  <a:pt x="21158" y="19299"/>
                  <a:pt x="21153" y="19337"/>
                </a:cubicBezTo>
                <a:close/>
                <a:moveTo>
                  <a:pt x="16334" y="12506"/>
                </a:moveTo>
                <a:cubicBezTo>
                  <a:pt x="16269" y="12537"/>
                  <a:pt x="16429" y="12809"/>
                  <a:pt x="16445" y="12846"/>
                </a:cubicBezTo>
                <a:cubicBezTo>
                  <a:pt x="16461" y="12884"/>
                  <a:pt x="16603" y="13174"/>
                  <a:pt x="16603" y="13312"/>
                </a:cubicBezTo>
                <a:cubicBezTo>
                  <a:pt x="16603" y="13451"/>
                  <a:pt x="16649" y="13882"/>
                  <a:pt x="16675" y="13933"/>
                </a:cubicBezTo>
                <a:cubicBezTo>
                  <a:pt x="16701" y="13983"/>
                  <a:pt x="16881" y="14069"/>
                  <a:pt x="16903" y="14170"/>
                </a:cubicBezTo>
                <a:cubicBezTo>
                  <a:pt x="16924" y="14270"/>
                  <a:pt x="16971" y="14296"/>
                  <a:pt x="16971" y="14157"/>
                </a:cubicBezTo>
                <a:cubicBezTo>
                  <a:pt x="16971" y="14018"/>
                  <a:pt x="16981" y="13854"/>
                  <a:pt x="17008" y="13779"/>
                </a:cubicBezTo>
                <a:cubicBezTo>
                  <a:pt x="17034" y="13703"/>
                  <a:pt x="17023" y="13590"/>
                  <a:pt x="16981" y="13602"/>
                </a:cubicBezTo>
                <a:cubicBezTo>
                  <a:pt x="16939" y="13615"/>
                  <a:pt x="16903" y="13439"/>
                  <a:pt x="16834" y="13325"/>
                </a:cubicBezTo>
                <a:cubicBezTo>
                  <a:pt x="16766" y="13212"/>
                  <a:pt x="16713" y="13136"/>
                  <a:pt x="16650" y="12972"/>
                </a:cubicBezTo>
                <a:cubicBezTo>
                  <a:pt x="16587" y="12809"/>
                  <a:pt x="16508" y="12708"/>
                  <a:pt x="16466" y="12619"/>
                </a:cubicBezTo>
                <a:cubicBezTo>
                  <a:pt x="16424" y="12531"/>
                  <a:pt x="16361" y="12493"/>
                  <a:pt x="16334" y="12506"/>
                </a:cubicBezTo>
                <a:close/>
                <a:moveTo>
                  <a:pt x="16539" y="11838"/>
                </a:moveTo>
                <a:cubicBezTo>
                  <a:pt x="16498" y="11850"/>
                  <a:pt x="16498" y="12040"/>
                  <a:pt x="16518" y="12103"/>
                </a:cubicBezTo>
                <a:cubicBezTo>
                  <a:pt x="16539" y="12166"/>
                  <a:pt x="16582" y="12128"/>
                  <a:pt x="16608" y="12355"/>
                </a:cubicBezTo>
                <a:cubicBezTo>
                  <a:pt x="16634" y="12582"/>
                  <a:pt x="16687" y="12809"/>
                  <a:pt x="16708" y="12897"/>
                </a:cubicBezTo>
                <a:cubicBezTo>
                  <a:pt x="16729" y="12985"/>
                  <a:pt x="16818" y="13111"/>
                  <a:pt x="16850" y="13174"/>
                </a:cubicBezTo>
                <a:cubicBezTo>
                  <a:pt x="16881" y="13237"/>
                  <a:pt x="16929" y="13149"/>
                  <a:pt x="16908" y="13073"/>
                </a:cubicBezTo>
                <a:cubicBezTo>
                  <a:pt x="16887" y="12997"/>
                  <a:pt x="16845" y="12884"/>
                  <a:pt x="16839" y="12796"/>
                </a:cubicBezTo>
                <a:cubicBezTo>
                  <a:pt x="16834" y="12708"/>
                  <a:pt x="16808" y="12569"/>
                  <a:pt x="16766" y="12417"/>
                </a:cubicBezTo>
                <a:cubicBezTo>
                  <a:pt x="16724" y="12266"/>
                  <a:pt x="16687" y="12229"/>
                  <a:pt x="16660" y="12128"/>
                </a:cubicBezTo>
                <a:cubicBezTo>
                  <a:pt x="16634" y="12027"/>
                  <a:pt x="16539" y="11838"/>
                  <a:pt x="16539" y="11838"/>
                </a:cubicBezTo>
                <a:close/>
                <a:moveTo>
                  <a:pt x="16981" y="14220"/>
                </a:moveTo>
                <a:cubicBezTo>
                  <a:pt x="16943" y="14335"/>
                  <a:pt x="16992" y="14421"/>
                  <a:pt x="17008" y="14446"/>
                </a:cubicBezTo>
                <a:cubicBezTo>
                  <a:pt x="17023" y="14472"/>
                  <a:pt x="17081" y="14497"/>
                  <a:pt x="17134" y="14484"/>
                </a:cubicBezTo>
                <a:cubicBezTo>
                  <a:pt x="17187" y="14472"/>
                  <a:pt x="17260" y="14434"/>
                  <a:pt x="17202" y="14358"/>
                </a:cubicBezTo>
                <a:cubicBezTo>
                  <a:pt x="17144" y="14283"/>
                  <a:pt x="17076" y="14358"/>
                  <a:pt x="17055" y="14258"/>
                </a:cubicBezTo>
                <a:cubicBezTo>
                  <a:pt x="17034" y="14157"/>
                  <a:pt x="17003" y="14157"/>
                  <a:pt x="16981" y="14220"/>
                </a:cubicBezTo>
                <a:close/>
                <a:moveTo>
                  <a:pt x="17287" y="14321"/>
                </a:moveTo>
                <a:cubicBezTo>
                  <a:pt x="17250" y="14358"/>
                  <a:pt x="17192" y="14383"/>
                  <a:pt x="17234" y="14472"/>
                </a:cubicBezTo>
                <a:cubicBezTo>
                  <a:pt x="17276" y="14560"/>
                  <a:pt x="17302" y="14598"/>
                  <a:pt x="17365" y="14585"/>
                </a:cubicBezTo>
                <a:cubicBezTo>
                  <a:pt x="17429" y="14573"/>
                  <a:pt x="17523" y="14661"/>
                  <a:pt x="17528" y="14585"/>
                </a:cubicBezTo>
                <a:cubicBezTo>
                  <a:pt x="17534" y="14510"/>
                  <a:pt x="17471" y="14396"/>
                  <a:pt x="17445" y="14396"/>
                </a:cubicBezTo>
                <a:cubicBezTo>
                  <a:pt x="17418" y="14396"/>
                  <a:pt x="17287" y="14321"/>
                  <a:pt x="17287" y="14321"/>
                </a:cubicBezTo>
                <a:close/>
                <a:moveTo>
                  <a:pt x="17802" y="14737"/>
                </a:moveTo>
                <a:cubicBezTo>
                  <a:pt x="17790" y="14849"/>
                  <a:pt x="17881" y="14901"/>
                  <a:pt x="17886" y="14774"/>
                </a:cubicBezTo>
                <a:cubicBezTo>
                  <a:pt x="17891" y="14648"/>
                  <a:pt x="17813" y="14636"/>
                  <a:pt x="17802" y="14737"/>
                </a:cubicBezTo>
                <a:close/>
                <a:moveTo>
                  <a:pt x="18081" y="14825"/>
                </a:moveTo>
                <a:cubicBezTo>
                  <a:pt x="18089" y="14963"/>
                  <a:pt x="18197" y="14749"/>
                  <a:pt x="18197" y="14749"/>
                </a:cubicBezTo>
                <a:cubicBezTo>
                  <a:pt x="18197" y="14749"/>
                  <a:pt x="18281" y="14724"/>
                  <a:pt x="18281" y="14636"/>
                </a:cubicBezTo>
                <a:cubicBezTo>
                  <a:pt x="18281" y="14548"/>
                  <a:pt x="18197" y="14434"/>
                  <a:pt x="18165" y="14535"/>
                </a:cubicBezTo>
                <a:cubicBezTo>
                  <a:pt x="18134" y="14636"/>
                  <a:pt x="18076" y="14737"/>
                  <a:pt x="18081" y="14825"/>
                </a:cubicBezTo>
                <a:close/>
                <a:moveTo>
                  <a:pt x="17849" y="13413"/>
                </a:moveTo>
                <a:cubicBezTo>
                  <a:pt x="17818" y="13438"/>
                  <a:pt x="17823" y="13502"/>
                  <a:pt x="17813" y="13627"/>
                </a:cubicBezTo>
                <a:cubicBezTo>
                  <a:pt x="17802" y="13754"/>
                  <a:pt x="17755" y="13842"/>
                  <a:pt x="17797" y="13905"/>
                </a:cubicBezTo>
                <a:cubicBezTo>
                  <a:pt x="17839" y="13968"/>
                  <a:pt x="17918" y="13691"/>
                  <a:pt x="17939" y="13779"/>
                </a:cubicBezTo>
                <a:cubicBezTo>
                  <a:pt x="17960" y="13867"/>
                  <a:pt x="17934" y="13905"/>
                  <a:pt x="17971" y="14018"/>
                </a:cubicBezTo>
                <a:cubicBezTo>
                  <a:pt x="18007" y="14132"/>
                  <a:pt x="18076" y="14119"/>
                  <a:pt x="18076" y="14119"/>
                </a:cubicBezTo>
                <a:cubicBezTo>
                  <a:pt x="18076" y="14119"/>
                  <a:pt x="18070" y="13816"/>
                  <a:pt x="18013" y="13741"/>
                </a:cubicBezTo>
                <a:cubicBezTo>
                  <a:pt x="17955" y="13665"/>
                  <a:pt x="17918" y="13577"/>
                  <a:pt x="17986" y="13602"/>
                </a:cubicBezTo>
                <a:cubicBezTo>
                  <a:pt x="18055" y="13627"/>
                  <a:pt x="18091" y="13565"/>
                  <a:pt x="18076" y="13489"/>
                </a:cubicBezTo>
                <a:cubicBezTo>
                  <a:pt x="18060" y="13414"/>
                  <a:pt x="17960" y="13451"/>
                  <a:pt x="17928" y="13464"/>
                </a:cubicBezTo>
                <a:cubicBezTo>
                  <a:pt x="17897" y="13476"/>
                  <a:pt x="17849" y="13413"/>
                  <a:pt x="17849" y="13413"/>
                </a:cubicBezTo>
                <a:close/>
                <a:moveTo>
                  <a:pt x="17881" y="13161"/>
                </a:moveTo>
                <a:cubicBezTo>
                  <a:pt x="17844" y="13249"/>
                  <a:pt x="17871" y="13338"/>
                  <a:pt x="17928" y="13325"/>
                </a:cubicBezTo>
                <a:cubicBezTo>
                  <a:pt x="17986" y="13312"/>
                  <a:pt x="18107" y="13275"/>
                  <a:pt x="18134" y="13275"/>
                </a:cubicBezTo>
                <a:cubicBezTo>
                  <a:pt x="18160" y="13275"/>
                  <a:pt x="18197" y="13111"/>
                  <a:pt x="18176" y="13111"/>
                </a:cubicBezTo>
                <a:cubicBezTo>
                  <a:pt x="18155" y="13111"/>
                  <a:pt x="18007" y="13174"/>
                  <a:pt x="17992" y="13186"/>
                </a:cubicBezTo>
                <a:cubicBezTo>
                  <a:pt x="17976" y="13199"/>
                  <a:pt x="17881" y="13161"/>
                  <a:pt x="17881" y="13161"/>
                </a:cubicBezTo>
                <a:close/>
                <a:moveTo>
                  <a:pt x="18418" y="12985"/>
                </a:moveTo>
                <a:cubicBezTo>
                  <a:pt x="18369" y="12935"/>
                  <a:pt x="18281" y="13401"/>
                  <a:pt x="18344" y="13438"/>
                </a:cubicBezTo>
                <a:cubicBezTo>
                  <a:pt x="18407" y="13476"/>
                  <a:pt x="18454" y="13022"/>
                  <a:pt x="18418" y="12985"/>
                </a:cubicBezTo>
                <a:close/>
                <a:moveTo>
                  <a:pt x="17697" y="12317"/>
                </a:moveTo>
                <a:cubicBezTo>
                  <a:pt x="17695" y="12228"/>
                  <a:pt x="17613" y="12342"/>
                  <a:pt x="17607" y="12430"/>
                </a:cubicBezTo>
                <a:cubicBezTo>
                  <a:pt x="17602" y="12519"/>
                  <a:pt x="17665" y="12594"/>
                  <a:pt x="17565" y="12594"/>
                </a:cubicBezTo>
                <a:cubicBezTo>
                  <a:pt x="17465" y="12594"/>
                  <a:pt x="17460" y="12783"/>
                  <a:pt x="17439" y="12821"/>
                </a:cubicBezTo>
                <a:cubicBezTo>
                  <a:pt x="17418" y="12859"/>
                  <a:pt x="17397" y="12871"/>
                  <a:pt x="17355" y="12897"/>
                </a:cubicBezTo>
                <a:cubicBezTo>
                  <a:pt x="17313" y="12922"/>
                  <a:pt x="17302" y="13022"/>
                  <a:pt x="17292" y="13086"/>
                </a:cubicBezTo>
                <a:cubicBezTo>
                  <a:pt x="17281" y="13149"/>
                  <a:pt x="17208" y="12972"/>
                  <a:pt x="17187" y="13022"/>
                </a:cubicBezTo>
                <a:cubicBezTo>
                  <a:pt x="17166" y="13073"/>
                  <a:pt x="17181" y="13313"/>
                  <a:pt x="17218" y="13514"/>
                </a:cubicBezTo>
                <a:cubicBezTo>
                  <a:pt x="17255" y="13716"/>
                  <a:pt x="17350" y="13842"/>
                  <a:pt x="17376" y="13842"/>
                </a:cubicBezTo>
                <a:cubicBezTo>
                  <a:pt x="17402" y="13842"/>
                  <a:pt x="17455" y="13842"/>
                  <a:pt x="17492" y="13867"/>
                </a:cubicBezTo>
                <a:cubicBezTo>
                  <a:pt x="17529" y="13892"/>
                  <a:pt x="17650" y="13917"/>
                  <a:pt x="17644" y="13804"/>
                </a:cubicBezTo>
                <a:cubicBezTo>
                  <a:pt x="17639" y="13691"/>
                  <a:pt x="17628" y="13514"/>
                  <a:pt x="17681" y="13401"/>
                </a:cubicBezTo>
                <a:cubicBezTo>
                  <a:pt x="17734" y="13287"/>
                  <a:pt x="17786" y="13224"/>
                  <a:pt x="17760" y="13060"/>
                </a:cubicBezTo>
                <a:cubicBezTo>
                  <a:pt x="17734" y="12897"/>
                  <a:pt x="17681" y="12796"/>
                  <a:pt x="17718" y="12720"/>
                </a:cubicBezTo>
                <a:cubicBezTo>
                  <a:pt x="17755" y="12645"/>
                  <a:pt x="17797" y="12619"/>
                  <a:pt x="17797" y="12556"/>
                </a:cubicBezTo>
                <a:cubicBezTo>
                  <a:pt x="17797" y="12493"/>
                  <a:pt x="17707" y="12733"/>
                  <a:pt x="17697" y="12317"/>
                </a:cubicBezTo>
                <a:close/>
                <a:moveTo>
                  <a:pt x="17955" y="10540"/>
                </a:moveTo>
                <a:cubicBezTo>
                  <a:pt x="17918" y="10540"/>
                  <a:pt x="17960" y="10679"/>
                  <a:pt x="17907" y="10767"/>
                </a:cubicBezTo>
                <a:cubicBezTo>
                  <a:pt x="17855" y="10855"/>
                  <a:pt x="17797" y="10893"/>
                  <a:pt x="17828" y="11044"/>
                </a:cubicBezTo>
                <a:cubicBezTo>
                  <a:pt x="17860" y="11195"/>
                  <a:pt x="17970" y="11309"/>
                  <a:pt x="17944" y="11372"/>
                </a:cubicBezTo>
                <a:cubicBezTo>
                  <a:pt x="17918" y="11435"/>
                  <a:pt x="17839" y="11561"/>
                  <a:pt x="17828" y="11674"/>
                </a:cubicBezTo>
                <a:cubicBezTo>
                  <a:pt x="17818" y="11787"/>
                  <a:pt x="17955" y="11497"/>
                  <a:pt x="17991" y="11384"/>
                </a:cubicBezTo>
                <a:cubicBezTo>
                  <a:pt x="18028" y="11271"/>
                  <a:pt x="18102" y="11334"/>
                  <a:pt x="18118" y="11271"/>
                </a:cubicBezTo>
                <a:cubicBezTo>
                  <a:pt x="18133" y="11208"/>
                  <a:pt x="18133" y="11208"/>
                  <a:pt x="18133" y="11208"/>
                </a:cubicBezTo>
                <a:cubicBezTo>
                  <a:pt x="18133" y="11208"/>
                  <a:pt x="18076" y="11183"/>
                  <a:pt x="18028" y="11145"/>
                </a:cubicBezTo>
                <a:cubicBezTo>
                  <a:pt x="17981" y="11107"/>
                  <a:pt x="17923" y="11246"/>
                  <a:pt x="17949" y="11044"/>
                </a:cubicBezTo>
                <a:cubicBezTo>
                  <a:pt x="17976" y="10842"/>
                  <a:pt x="18055" y="10880"/>
                  <a:pt x="18039" y="10729"/>
                </a:cubicBezTo>
                <a:cubicBezTo>
                  <a:pt x="18023" y="10578"/>
                  <a:pt x="17971" y="10540"/>
                  <a:pt x="17955" y="10540"/>
                </a:cubicBezTo>
                <a:close/>
                <a:moveTo>
                  <a:pt x="18002" y="11636"/>
                </a:moveTo>
                <a:cubicBezTo>
                  <a:pt x="17984" y="11652"/>
                  <a:pt x="17939" y="11876"/>
                  <a:pt x="17997" y="11876"/>
                </a:cubicBezTo>
                <a:cubicBezTo>
                  <a:pt x="18055" y="11876"/>
                  <a:pt x="18155" y="11914"/>
                  <a:pt x="18133" y="11850"/>
                </a:cubicBezTo>
                <a:cubicBezTo>
                  <a:pt x="18113" y="11787"/>
                  <a:pt x="18060" y="11586"/>
                  <a:pt x="18002" y="11636"/>
                </a:cubicBezTo>
                <a:close/>
                <a:moveTo>
                  <a:pt x="18176" y="11447"/>
                </a:moveTo>
                <a:cubicBezTo>
                  <a:pt x="18155" y="11444"/>
                  <a:pt x="18086" y="11712"/>
                  <a:pt x="18181" y="11699"/>
                </a:cubicBezTo>
                <a:cubicBezTo>
                  <a:pt x="18276" y="11687"/>
                  <a:pt x="18249" y="11460"/>
                  <a:pt x="18176" y="11447"/>
                </a:cubicBezTo>
                <a:close/>
                <a:moveTo>
                  <a:pt x="18191" y="11914"/>
                </a:moveTo>
                <a:cubicBezTo>
                  <a:pt x="18118" y="12141"/>
                  <a:pt x="18123" y="12090"/>
                  <a:pt x="18070" y="12040"/>
                </a:cubicBezTo>
                <a:cubicBezTo>
                  <a:pt x="18018" y="11989"/>
                  <a:pt x="17934" y="12153"/>
                  <a:pt x="17949" y="12216"/>
                </a:cubicBezTo>
                <a:cubicBezTo>
                  <a:pt x="17965" y="12279"/>
                  <a:pt x="18081" y="12204"/>
                  <a:pt x="18107" y="12317"/>
                </a:cubicBezTo>
                <a:cubicBezTo>
                  <a:pt x="18134" y="12430"/>
                  <a:pt x="18134" y="12443"/>
                  <a:pt x="18186" y="12417"/>
                </a:cubicBezTo>
                <a:cubicBezTo>
                  <a:pt x="18239" y="12392"/>
                  <a:pt x="18291" y="12216"/>
                  <a:pt x="18276" y="12128"/>
                </a:cubicBezTo>
                <a:cubicBezTo>
                  <a:pt x="18260" y="12040"/>
                  <a:pt x="18191" y="11914"/>
                  <a:pt x="18191" y="11914"/>
                </a:cubicBezTo>
                <a:close/>
                <a:moveTo>
                  <a:pt x="18549" y="13401"/>
                </a:moveTo>
                <a:cubicBezTo>
                  <a:pt x="18510" y="13495"/>
                  <a:pt x="18491" y="13502"/>
                  <a:pt x="18581" y="13539"/>
                </a:cubicBezTo>
                <a:cubicBezTo>
                  <a:pt x="18670" y="13577"/>
                  <a:pt x="18697" y="13577"/>
                  <a:pt x="18660" y="13678"/>
                </a:cubicBezTo>
                <a:cubicBezTo>
                  <a:pt x="18623" y="13779"/>
                  <a:pt x="18597" y="13905"/>
                  <a:pt x="18628" y="13917"/>
                </a:cubicBezTo>
                <a:cubicBezTo>
                  <a:pt x="18660" y="13930"/>
                  <a:pt x="18754" y="13867"/>
                  <a:pt x="18765" y="13917"/>
                </a:cubicBezTo>
                <a:cubicBezTo>
                  <a:pt x="18775" y="13968"/>
                  <a:pt x="18744" y="13980"/>
                  <a:pt x="18849" y="14018"/>
                </a:cubicBezTo>
                <a:cubicBezTo>
                  <a:pt x="18954" y="14056"/>
                  <a:pt x="18975" y="14144"/>
                  <a:pt x="18996" y="14195"/>
                </a:cubicBezTo>
                <a:cubicBezTo>
                  <a:pt x="19017" y="14245"/>
                  <a:pt x="19081" y="14409"/>
                  <a:pt x="19038" y="14409"/>
                </a:cubicBezTo>
                <a:cubicBezTo>
                  <a:pt x="18996" y="14409"/>
                  <a:pt x="18949" y="14535"/>
                  <a:pt x="18981" y="14548"/>
                </a:cubicBezTo>
                <a:cubicBezTo>
                  <a:pt x="19012" y="14560"/>
                  <a:pt x="19107" y="14510"/>
                  <a:pt x="19112" y="14548"/>
                </a:cubicBezTo>
                <a:cubicBezTo>
                  <a:pt x="19117" y="14585"/>
                  <a:pt x="19170" y="14825"/>
                  <a:pt x="19222" y="14812"/>
                </a:cubicBezTo>
                <a:cubicBezTo>
                  <a:pt x="19275" y="14800"/>
                  <a:pt x="19307" y="14573"/>
                  <a:pt x="19333" y="14510"/>
                </a:cubicBezTo>
                <a:cubicBezTo>
                  <a:pt x="19359" y="14447"/>
                  <a:pt x="19464" y="14409"/>
                  <a:pt x="19475" y="14522"/>
                </a:cubicBezTo>
                <a:cubicBezTo>
                  <a:pt x="19486" y="14636"/>
                  <a:pt x="19517" y="14749"/>
                  <a:pt x="19580" y="14825"/>
                </a:cubicBezTo>
                <a:cubicBezTo>
                  <a:pt x="19643" y="14901"/>
                  <a:pt x="19717" y="14976"/>
                  <a:pt x="19722" y="14913"/>
                </a:cubicBezTo>
                <a:cubicBezTo>
                  <a:pt x="19727" y="14850"/>
                  <a:pt x="19691" y="14611"/>
                  <a:pt x="19649" y="14573"/>
                </a:cubicBezTo>
                <a:cubicBezTo>
                  <a:pt x="19606" y="14535"/>
                  <a:pt x="19533" y="14321"/>
                  <a:pt x="19533" y="14232"/>
                </a:cubicBezTo>
                <a:cubicBezTo>
                  <a:pt x="19533" y="14145"/>
                  <a:pt x="19470" y="14119"/>
                  <a:pt x="19438" y="14056"/>
                </a:cubicBezTo>
                <a:cubicBezTo>
                  <a:pt x="19407" y="13993"/>
                  <a:pt x="19380" y="13817"/>
                  <a:pt x="19301" y="13779"/>
                </a:cubicBezTo>
                <a:cubicBezTo>
                  <a:pt x="19222" y="13741"/>
                  <a:pt x="19202" y="13678"/>
                  <a:pt x="19117" y="13577"/>
                </a:cubicBezTo>
                <a:cubicBezTo>
                  <a:pt x="19033" y="13476"/>
                  <a:pt x="18844" y="13476"/>
                  <a:pt x="18838" y="13540"/>
                </a:cubicBezTo>
                <a:cubicBezTo>
                  <a:pt x="18833" y="13602"/>
                  <a:pt x="18838" y="13540"/>
                  <a:pt x="18775" y="13489"/>
                </a:cubicBezTo>
                <a:cubicBezTo>
                  <a:pt x="18712" y="13439"/>
                  <a:pt x="18665" y="13489"/>
                  <a:pt x="18649" y="13401"/>
                </a:cubicBezTo>
                <a:cubicBezTo>
                  <a:pt x="18633" y="13312"/>
                  <a:pt x="18597" y="13287"/>
                  <a:pt x="18549" y="13401"/>
                </a:cubicBezTo>
                <a:close/>
                <a:moveTo>
                  <a:pt x="18549" y="13401"/>
                </a:moveTo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xtLst/>
        </p:spPr>
        <p:txBody>
          <a:bodyPr lIns="0" tIns="0" rIns="0" bIns="0"/>
          <a:lstStyle/>
          <a:p>
            <a:pPr>
              <a:defRPr/>
            </a:pPr>
            <a:endParaRPr lang="en-US">
              <a:latin typeface="Roboto condensed"/>
              <a:cs typeface="Roboto condensed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06953" y="1349142"/>
            <a:ext cx="7991598" cy="2033286"/>
            <a:chOff x="2697979" y="4137937"/>
            <a:chExt cx="18570302" cy="4724804"/>
          </a:xfrm>
        </p:grpSpPr>
        <p:sp>
          <p:nvSpPr>
            <p:cNvPr id="7" name="Shape 2458"/>
            <p:cNvSpPr/>
            <p:nvPr/>
          </p:nvSpPr>
          <p:spPr>
            <a:xfrm>
              <a:off x="2991026" y="8433627"/>
              <a:ext cx="1516021" cy="429114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2007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8" name="Shape 2459"/>
            <p:cNvSpPr/>
            <p:nvPr/>
          </p:nvSpPr>
          <p:spPr>
            <a:xfrm>
              <a:off x="4502328" y="8433627"/>
              <a:ext cx="1516021" cy="429114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2008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9" name="Shape 2460"/>
            <p:cNvSpPr/>
            <p:nvPr/>
          </p:nvSpPr>
          <p:spPr>
            <a:xfrm>
              <a:off x="6014573" y="8433627"/>
              <a:ext cx="1516021" cy="429114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2009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graphicFrame>
          <p:nvGraphicFramePr>
            <p:cNvPr id="10" name="Chart 2461"/>
            <p:cNvGraphicFramePr/>
            <p:nvPr>
              <p:extLst>
                <p:ext uri="{D42A27DB-BD31-4B8C-83A1-F6EECF244321}">
                  <p14:modId xmlns:p14="http://schemas.microsoft.com/office/powerpoint/2010/main" val="3433218728"/>
                </p:ext>
              </p:extLst>
            </p:nvPr>
          </p:nvGraphicFramePr>
          <p:xfrm>
            <a:off x="2697979" y="6106437"/>
            <a:ext cx="1866901" cy="24765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Shape 2462"/>
            <p:cNvSpPr/>
            <p:nvPr/>
          </p:nvSpPr>
          <p:spPr>
            <a:xfrm>
              <a:off x="7534340" y="8433627"/>
              <a:ext cx="1516023" cy="429114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2010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2" name="Shape 2463"/>
            <p:cNvSpPr/>
            <p:nvPr/>
          </p:nvSpPr>
          <p:spPr>
            <a:xfrm>
              <a:off x="9064469" y="8433627"/>
              <a:ext cx="1516021" cy="429114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2011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3" name="Shape 2464"/>
            <p:cNvSpPr/>
            <p:nvPr/>
          </p:nvSpPr>
          <p:spPr>
            <a:xfrm>
              <a:off x="10584236" y="8433627"/>
              <a:ext cx="1516021" cy="429114"/>
            </a:xfrm>
            <a:prstGeom prst="rect">
              <a:avLst/>
            </a:prstGeom>
            <a:solidFill>
              <a:schemeClr val="accent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2012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4" name="Shape 2465"/>
            <p:cNvSpPr/>
            <p:nvPr/>
          </p:nvSpPr>
          <p:spPr>
            <a:xfrm>
              <a:off x="12102611" y="8433627"/>
              <a:ext cx="1516023" cy="429114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2013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5" name="Shape 2466"/>
            <p:cNvSpPr/>
            <p:nvPr/>
          </p:nvSpPr>
          <p:spPr>
            <a:xfrm>
              <a:off x="13613910" y="8433627"/>
              <a:ext cx="1516021" cy="429114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2014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6" name="Shape 2467"/>
            <p:cNvSpPr/>
            <p:nvPr/>
          </p:nvSpPr>
          <p:spPr>
            <a:xfrm>
              <a:off x="15126158" y="8433627"/>
              <a:ext cx="1516021" cy="429114"/>
            </a:xfrm>
            <a:prstGeom prst="rect">
              <a:avLst/>
            </a:prstGeom>
            <a:solidFill>
              <a:schemeClr val="accent3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2015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7" name="Shape 2468"/>
            <p:cNvSpPr/>
            <p:nvPr/>
          </p:nvSpPr>
          <p:spPr>
            <a:xfrm>
              <a:off x="16645922" y="8433627"/>
              <a:ext cx="1516021" cy="429114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2016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8" name="Shape 2469"/>
            <p:cNvSpPr/>
            <p:nvPr/>
          </p:nvSpPr>
          <p:spPr>
            <a:xfrm>
              <a:off x="18176051" y="8433627"/>
              <a:ext cx="1516023" cy="429114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2017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sp>
          <p:nvSpPr>
            <p:cNvPr id="19" name="Shape 2470"/>
            <p:cNvSpPr/>
            <p:nvPr/>
          </p:nvSpPr>
          <p:spPr>
            <a:xfrm>
              <a:off x="19694426" y="8433627"/>
              <a:ext cx="1516021" cy="429114"/>
            </a:xfrm>
            <a:prstGeom prst="rect">
              <a:avLst/>
            </a:prstGeom>
            <a:solidFill>
              <a:schemeClr val="accent6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3000">
                  <a:solidFill>
                    <a:srgbClr val="FFFFFF">
                      <a:alpha val="76000"/>
                    </a:srgbClr>
                  </a:solidFill>
                  <a:latin typeface="Lato"/>
                  <a:ea typeface="Lato"/>
                  <a:cs typeface="Lato"/>
                  <a:sym typeface="Lato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lang="es-ES_tradnl" sz="1200" dirty="0" smtClean="0">
                  <a:solidFill>
                    <a:srgbClr val="FFFFFF">
                      <a:alpha val="76000"/>
                    </a:srgbClr>
                  </a:solidFill>
                </a:rPr>
                <a:t>2018</a:t>
              </a:r>
              <a:endParaRPr sz="1200" dirty="0">
                <a:solidFill>
                  <a:srgbClr val="FFFFFF">
                    <a:alpha val="76000"/>
                  </a:srgbClr>
                </a:solidFill>
              </a:endParaRPr>
            </a:p>
          </p:txBody>
        </p:sp>
        <p:graphicFrame>
          <p:nvGraphicFramePr>
            <p:cNvPr id="21" name="Chart 2481"/>
            <p:cNvGraphicFramePr/>
            <p:nvPr>
              <p:extLst>
                <p:ext uri="{D42A27DB-BD31-4B8C-83A1-F6EECF244321}">
                  <p14:modId xmlns:p14="http://schemas.microsoft.com/office/powerpoint/2010/main" val="3662522313"/>
                </p:ext>
              </p:extLst>
            </p:nvPr>
          </p:nvGraphicFramePr>
          <p:xfrm>
            <a:off x="4209279" y="5446037"/>
            <a:ext cx="1866901" cy="31369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2" name="Chart 2482"/>
            <p:cNvGraphicFramePr/>
            <p:nvPr>
              <p:extLst>
                <p:ext uri="{D42A27DB-BD31-4B8C-83A1-F6EECF244321}">
                  <p14:modId xmlns:p14="http://schemas.microsoft.com/office/powerpoint/2010/main" val="3126543790"/>
                </p:ext>
              </p:extLst>
            </p:nvPr>
          </p:nvGraphicFramePr>
          <p:xfrm>
            <a:off x="5721527" y="4798337"/>
            <a:ext cx="1866901" cy="378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3" name="Chart 2483"/>
            <p:cNvGraphicFramePr/>
            <p:nvPr>
              <p:extLst>
                <p:ext uri="{D42A27DB-BD31-4B8C-83A1-F6EECF244321}">
                  <p14:modId xmlns:p14="http://schemas.microsoft.com/office/powerpoint/2010/main" val="1680090544"/>
                </p:ext>
              </p:extLst>
            </p:nvPr>
          </p:nvGraphicFramePr>
          <p:xfrm>
            <a:off x="7241293" y="4654018"/>
            <a:ext cx="1866901" cy="39289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4" name="Chart 2484"/>
            <p:cNvGraphicFramePr/>
            <p:nvPr>
              <p:extLst>
                <p:ext uri="{D42A27DB-BD31-4B8C-83A1-F6EECF244321}">
                  <p14:modId xmlns:p14="http://schemas.microsoft.com/office/powerpoint/2010/main" val="1055223813"/>
                </p:ext>
              </p:extLst>
            </p:nvPr>
          </p:nvGraphicFramePr>
          <p:xfrm>
            <a:off x="8771421" y="4782319"/>
            <a:ext cx="1866901" cy="378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5" name="Chart 2485"/>
            <p:cNvGraphicFramePr/>
            <p:nvPr>
              <p:extLst>
                <p:ext uri="{D42A27DB-BD31-4B8C-83A1-F6EECF244321}">
                  <p14:modId xmlns:p14="http://schemas.microsoft.com/office/powerpoint/2010/main" val="2519166840"/>
                </p:ext>
              </p:extLst>
            </p:nvPr>
          </p:nvGraphicFramePr>
          <p:xfrm>
            <a:off x="10291188" y="4137937"/>
            <a:ext cx="1866901" cy="4445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6" name="Chart 2486"/>
            <p:cNvGraphicFramePr/>
            <p:nvPr>
              <p:extLst>
                <p:ext uri="{D42A27DB-BD31-4B8C-83A1-F6EECF244321}">
                  <p14:modId xmlns:p14="http://schemas.microsoft.com/office/powerpoint/2010/main" val="3894991503"/>
                </p:ext>
              </p:extLst>
            </p:nvPr>
          </p:nvGraphicFramePr>
          <p:xfrm>
            <a:off x="11809562" y="4840619"/>
            <a:ext cx="1866901" cy="37200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7" name="Chart 2487"/>
            <p:cNvGraphicFramePr/>
            <p:nvPr>
              <p:extLst>
                <p:ext uri="{D42A27DB-BD31-4B8C-83A1-F6EECF244321}">
                  <p14:modId xmlns:p14="http://schemas.microsoft.com/office/powerpoint/2010/main" val="2733020444"/>
                </p:ext>
              </p:extLst>
            </p:nvPr>
          </p:nvGraphicFramePr>
          <p:xfrm>
            <a:off x="13320862" y="4776111"/>
            <a:ext cx="1866901" cy="378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8" name="Chart 2488"/>
            <p:cNvGraphicFramePr/>
            <p:nvPr>
              <p:extLst>
                <p:ext uri="{D42A27DB-BD31-4B8C-83A1-F6EECF244321}">
                  <p14:modId xmlns:p14="http://schemas.microsoft.com/office/powerpoint/2010/main" val="841597142"/>
                </p:ext>
              </p:extLst>
            </p:nvPr>
          </p:nvGraphicFramePr>
          <p:xfrm>
            <a:off x="14833110" y="4772887"/>
            <a:ext cx="1866901" cy="378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9" name="Chart 2489"/>
            <p:cNvGraphicFramePr/>
            <p:nvPr>
              <p:extLst>
                <p:ext uri="{D42A27DB-BD31-4B8C-83A1-F6EECF244321}">
                  <p14:modId xmlns:p14="http://schemas.microsoft.com/office/powerpoint/2010/main" val="1673927332"/>
                </p:ext>
              </p:extLst>
            </p:nvPr>
          </p:nvGraphicFramePr>
          <p:xfrm>
            <a:off x="16352876" y="4772887"/>
            <a:ext cx="1866901" cy="37846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0" name="Chart 2490"/>
            <p:cNvGraphicFramePr/>
            <p:nvPr>
              <p:extLst>
                <p:ext uri="{D42A27DB-BD31-4B8C-83A1-F6EECF244321}">
                  <p14:modId xmlns:p14="http://schemas.microsoft.com/office/powerpoint/2010/main" val="991065626"/>
                </p:ext>
              </p:extLst>
            </p:nvPr>
          </p:nvGraphicFramePr>
          <p:xfrm>
            <a:off x="17883004" y="5420587"/>
            <a:ext cx="1866901" cy="31369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31" name="Chart 2491"/>
            <p:cNvGraphicFramePr/>
            <p:nvPr>
              <p:extLst>
                <p:ext uri="{D42A27DB-BD31-4B8C-83A1-F6EECF244321}">
                  <p14:modId xmlns:p14="http://schemas.microsoft.com/office/powerpoint/2010/main" val="2821566511"/>
                </p:ext>
              </p:extLst>
            </p:nvPr>
          </p:nvGraphicFramePr>
          <p:xfrm>
            <a:off x="19401380" y="6342200"/>
            <a:ext cx="1866901" cy="21971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0602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Simple bar chart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Bar chart description: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1632104"/>
              </p:ext>
            </p:extLst>
          </p:nvPr>
        </p:nvGraphicFramePr>
        <p:xfrm>
          <a:off x="427038" y="1134533"/>
          <a:ext cx="8238068" cy="291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301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Pie chart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Chart subtitle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smtClean="0"/>
              <a:t>qui.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JANUARY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Chart subtitle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qui.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MARCH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Chart 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qui.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SEPTEMBER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Chart subtitle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qui.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Lato Light"/>
                <a:cs typeface="Lato Light"/>
              </a:rPr>
              <a:t>DECEMBER</a:t>
            </a:r>
            <a:endParaRPr lang="en-US" dirty="0">
              <a:latin typeface="Lato Light"/>
              <a:cs typeface="Lato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Chart 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err="1"/>
              <a:t>semperras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 smtClean="0"/>
              <a:t>Round </a:t>
            </a:r>
            <a:r>
              <a:rPr lang="en-US" smtClean="0"/>
              <a:t>chart description: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48219" y="1147942"/>
            <a:ext cx="1591392" cy="1592070"/>
            <a:chOff x="6815965" y="4544568"/>
            <a:chExt cx="761098" cy="761720"/>
          </a:xfrm>
          <a:solidFill>
            <a:schemeClr val="accent1"/>
          </a:solidFill>
        </p:grpSpPr>
        <p:sp>
          <p:nvSpPr>
            <p:cNvPr id="19" name="Donut 18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20" name="Block Arc 19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11977234"/>
                <a:gd name="adj3" fmla="val 248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01152" y="1147941"/>
            <a:ext cx="1591392" cy="1592071"/>
            <a:chOff x="6815965" y="4544568"/>
            <a:chExt cx="761098" cy="761720"/>
          </a:xfrm>
          <a:solidFill>
            <a:schemeClr val="accent1"/>
          </a:solidFill>
        </p:grpSpPr>
        <p:sp>
          <p:nvSpPr>
            <p:cNvPr id="22" name="Donut 21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23" name="Block Arc 22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9936357"/>
                <a:gd name="adj3" fmla="val 2473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780128" y="1147942"/>
            <a:ext cx="1591392" cy="1592070"/>
            <a:chOff x="6815965" y="4544568"/>
            <a:chExt cx="761098" cy="761720"/>
          </a:xfrm>
          <a:solidFill>
            <a:schemeClr val="accent1"/>
          </a:solidFill>
        </p:grpSpPr>
        <p:sp>
          <p:nvSpPr>
            <p:cNvPr id="25" name="Donut 24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26" name="Block Arc 25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11977234"/>
                <a:gd name="adj3" fmla="val 2480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847216" y="1147941"/>
            <a:ext cx="1591392" cy="1592071"/>
            <a:chOff x="6815965" y="4544568"/>
            <a:chExt cx="761098" cy="761720"/>
          </a:xfrm>
          <a:solidFill>
            <a:schemeClr val="accent1"/>
          </a:solidFill>
        </p:grpSpPr>
        <p:sp>
          <p:nvSpPr>
            <p:cNvPr id="28" name="Donut 27"/>
            <p:cNvSpPr/>
            <p:nvPr/>
          </p:nvSpPr>
          <p:spPr>
            <a:xfrm>
              <a:off x="6815965" y="4545190"/>
              <a:ext cx="761098" cy="761098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 dirty="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  <p:sp>
          <p:nvSpPr>
            <p:cNvPr id="29" name="Block Arc 28"/>
            <p:cNvSpPr/>
            <p:nvPr/>
          </p:nvSpPr>
          <p:spPr>
            <a:xfrm>
              <a:off x="6815965" y="4544568"/>
              <a:ext cx="761098" cy="761098"/>
            </a:xfrm>
            <a:prstGeom prst="blockArc">
              <a:avLst>
                <a:gd name="adj1" fmla="val 16263629"/>
                <a:gd name="adj2" fmla="val 9936357"/>
                <a:gd name="adj3" fmla="val 2473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>
                <a:solidFill>
                  <a:schemeClr val="tx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30" name="Text Placeholder 4"/>
          <p:cNvSpPr txBox="1">
            <a:spLocks/>
          </p:cNvSpPr>
          <p:nvPr/>
        </p:nvSpPr>
        <p:spPr>
          <a:xfrm>
            <a:off x="982766" y="1714535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35%</a:t>
            </a:r>
          </a:p>
        </p:txBody>
      </p:sp>
      <p:sp>
        <p:nvSpPr>
          <p:cNvPr id="31" name="Text Placeholder 4"/>
          <p:cNvSpPr txBox="1">
            <a:spLocks/>
          </p:cNvSpPr>
          <p:nvPr/>
        </p:nvSpPr>
        <p:spPr>
          <a:xfrm>
            <a:off x="3135700" y="1714535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43%</a:t>
            </a: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5214676" y="1714535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35%</a:t>
            </a: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7256367" y="1714535"/>
            <a:ext cx="726926" cy="464912"/>
          </a:xfrm>
          <a:prstGeom prst="rect">
            <a:avLst/>
          </a:prstGeom>
        </p:spPr>
        <p:txBody>
          <a:bodyPr lIns="91440" tIns="45720" rIns="91440" bIns="45720"/>
          <a:lstStyle>
            <a:lvl1pPr marL="779114" indent="-779114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688083" indent="-649262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59705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35870" indent="-519410" algn="l" defTabSz="1038821" rtl="0" eaLnBrk="1" latinLnBrk="0" hangingPunct="1">
              <a:spcBef>
                <a:spcPct val="20000"/>
              </a:spcBef>
              <a:buFont typeface="Arial"/>
              <a:buChar char="–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674691" indent="-519410" algn="l" defTabSz="1038821" rtl="0" eaLnBrk="1" latinLnBrk="0" hangingPunct="1">
              <a:spcBef>
                <a:spcPct val="20000"/>
              </a:spcBef>
              <a:buFont typeface="Arial"/>
              <a:buChar char="»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713512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752333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79115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829974" indent="-519410" algn="l" defTabSz="1038821" rtl="0" eaLnBrk="1" latinLnBrk="0" hangingPunct="1">
              <a:spcBef>
                <a:spcPct val="20000"/>
              </a:spcBef>
              <a:buFont typeface="Arial"/>
              <a:buChar char="•"/>
              <a:defRPr sz="4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rPr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5815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Philosophy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Why we think that we think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52438" y="2099732"/>
            <a:ext cx="4102629" cy="78270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25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The best team is where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best leader be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27038" y="2916299"/>
            <a:ext cx="4128029" cy="26626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 defTabSz="40503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200" b="0" kern="1200">
                <a:solidFill>
                  <a:schemeClr val="accent3"/>
                </a:solidFill>
                <a:latin typeface="Lato Light"/>
                <a:ea typeface="+mn-ea"/>
                <a:cs typeface="Lato Light"/>
              </a:defRPr>
            </a:lvl1pPr>
            <a:lvl2pPr marL="658184" indent="-253147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259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17626" indent="-202518" algn="l" defTabSz="405037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2662" indent="-202518" algn="l" defTabSz="405037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27698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2735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37771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42807" indent="-202518" algn="l" defTabSz="405037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Jane Smith– General Manager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771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Price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All work have a value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Title example</a:t>
            </a:r>
            <a:endParaRPr lang="en-US" dirty="0"/>
          </a:p>
        </p:txBody>
      </p:sp>
      <p:graphicFrame>
        <p:nvGraphicFramePr>
          <p:cNvPr id="5" name="Table 1297"/>
          <p:cNvGraphicFramePr/>
          <p:nvPr>
            <p:extLst>
              <p:ext uri="{D42A27DB-BD31-4B8C-83A1-F6EECF244321}">
                <p14:modId xmlns:p14="http://schemas.microsoft.com/office/powerpoint/2010/main" val="3776208806"/>
              </p:ext>
            </p:extLst>
          </p:nvPr>
        </p:nvGraphicFramePr>
        <p:xfrm>
          <a:off x="452436" y="1103723"/>
          <a:ext cx="8229605" cy="3028009"/>
        </p:xfrm>
        <a:graphic>
          <a:graphicData uri="http://schemas.openxmlformats.org/drawingml/2006/table">
            <a:tbl>
              <a:tblPr bandRow="1"/>
              <a:tblGrid>
                <a:gridCol w="1645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739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Calibri"/>
                          <a:cs typeface="Lato Regular"/>
                          <a:sym typeface="Calibri"/>
                        </a:rPr>
                        <a:t>Basic</a:t>
                      </a:r>
                      <a:endParaRPr sz="1200" b="1" dirty="0">
                        <a:solidFill>
                          <a:srgbClr val="FFFFFF"/>
                        </a:solidFill>
                        <a:latin typeface="Lato Regular"/>
                        <a:ea typeface="Calibri"/>
                        <a:cs typeface="Lato Regular"/>
                        <a:sym typeface="Calibri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noFill/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Calibri"/>
                          <a:cs typeface="Lato Regular"/>
                          <a:sym typeface="Calibri"/>
                        </a:rPr>
                        <a:t>Regular</a:t>
                      </a:r>
                      <a:endParaRPr sz="1200" b="1" dirty="0">
                        <a:solidFill>
                          <a:srgbClr val="FFFFFF"/>
                        </a:solidFill>
                        <a:latin typeface="Lato Regular"/>
                        <a:ea typeface="Calibri"/>
                        <a:cs typeface="Lato Regular"/>
                        <a:sym typeface="Calibri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Calibri"/>
                          <a:cs typeface="Lato Regular"/>
                          <a:sym typeface="Calibri"/>
                        </a:rPr>
                        <a:t>Premium</a:t>
                      </a:r>
                      <a:endParaRPr sz="1200" b="1" dirty="0">
                        <a:solidFill>
                          <a:srgbClr val="FFFFFF"/>
                        </a:solidFill>
                        <a:latin typeface="Lato Regular"/>
                        <a:ea typeface="Calibri"/>
                        <a:cs typeface="Lato Regular"/>
                        <a:sym typeface="Calibri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err="1" smtClean="0">
                          <a:solidFill>
                            <a:srgbClr val="FFFFFF"/>
                          </a:solidFill>
                          <a:latin typeface="Lato Regular"/>
                          <a:ea typeface="Calibri"/>
                          <a:cs typeface="Lato Regular"/>
                          <a:sym typeface="Calibri"/>
                        </a:rPr>
                        <a:t>Deluxe</a:t>
                      </a:r>
                      <a:endParaRPr sz="1200" b="1" dirty="0">
                        <a:solidFill>
                          <a:srgbClr val="FFFFFF"/>
                        </a:solidFill>
                        <a:latin typeface="Lato Regular"/>
                        <a:ea typeface="Calibri"/>
                        <a:cs typeface="Lato Regular"/>
                        <a:sym typeface="Calibri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err="1" smtClean="0">
                          <a:solidFill>
                            <a:srgbClr val="FFFFFF"/>
                          </a:solidFill>
                          <a:latin typeface="Lato Regular"/>
                          <a:ea typeface="Calibri"/>
                          <a:cs typeface="Lato Regular"/>
                          <a:sym typeface="Calibri"/>
                        </a:rPr>
                        <a:t>Diamond</a:t>
                      </a:r>
                      <a:endParaRPr sz="1200" b="1" dirty="0">
                        <a:solidFill>
                          <a:srgbClr val="FFFFFF"/>
                        </a:solidFill>
                        <a:latin typeface="Lato Regular"/>
                        <a:ea typeface="Calibri"/>
                        <a:cs typeface="Lato Regular"/>
                        <a:sym typeface="Calibri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100 GB </a:t>
                      </a:r>
                      <a:r>
                        <a:rPr lang="es-ES_tradnl" sz="1200" b="1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Space</a:t>
                      </a:r>
                      <a:endParaRPr lang="es-ES_tradnl" sz="1200" b="1" dirty="0" smtClean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500 GB Space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 TB Space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2 TB Space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5 TB Space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10 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Address</a:t>
                      </a:r>
                      <a:endParaRPr lang="es-ES_tradnl" sz="1200" b="1" dirty="0" smtClean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10 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Address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20 </a:t>
                      </a: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 Address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50 </a:t>
                      </a: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 Address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100</a:t>
                      </a: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Email Address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 GB Band Widht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1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GB Band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Widht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2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GB Band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Widht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2</a:t>
                      </a: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GB Band Widht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2</a:t>
                      </a:r>
                      <a:r>
                        <a:rPr lang="es-ES_tradnl" sz="1200" b="1" baseline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GB Band Widht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–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30 </a:t>
                      </a:r>
                      <a:r>
                        <a:rPr lang="es-ES_tradnl" sz="1200" b="1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Call</a:t>
                      </a: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minutes </a:t>
                      </a: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60 </a:t>
                      </a:r>
                      <a:r>
                        <a:rPr lang="es-ES_tradnl" sz="1200" b="1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Call</a:t>
                      </a: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minutes </a:t>
                      </a:r>
                      <a:endParaRPr lang="es-ES_tradnl"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60 Call minutes 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endParaRPr sz="1200" b="1">
                        <a:solidFill>
                          <a:srgbClr val="727B85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b="1" smtClean="0">
                          <a:solidFill>
                            <a:srgbClr val="727B85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–</a:t>
                      </a:r>
                      <a:endParaRPr sz="1200" b="1">
                        <a:solidFill>
                          <a:srgbClr val="727B85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–</a:t>
                      </a:r>
                      <a:endParaRPr sz="1200" b="1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Support</a:t>
                      </a:r>
                      <a:endParaRPr lang="es-ES_tradnl" sz="1200" b="1" dirty="0" smtClean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Email</a:t>
                      </a:r>
                      <a:r>
                        <a:rPr lang="es-ES_tradnl" sz="1200" b="1" baseline="0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</a:t>
                      </a:r>
                      <a:r>
                        <a:rPr lang="es-ES_tradnl" sz="1200" b="1" baseline="0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Support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rgbClr val="F0F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noFill/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–</a:t>
                      </a:r>
                      <a:endParaRPr sz="1200" b="1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b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–</a:t>
                      </a:r>
                      <a:endParaRPr sz="1200" b="1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sz="1200" smtClean="0">
                          <a:solidFill>
                            <a:srgbClr val="727B85"/>
                          </a:solidFill>
                          <a:latin typeface="Lato Light"/>
                          <a:ea typeface="Raleway SemiBold"/>
                          <a:cs typeface="Lato Light"/>
                          <a:sym typeface="Raleway SemiBold"/>
                        </a:rPr>
                        <a:t>-</a:t>
                      </a:r>
                      <a:endParaRPr sz="1200">
                        <a:solidFill>
                          <a:srgbClr val="727B85"/>
                        </a:solidFill>
                        <a:latin typeface="Lato Light"/>
                        <a:ea typeface="Raleway SemiBold"/>
                        <a:cs typeface="Lato Light"/>
                        <a:sym typeface="Raleway SemiBold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/>
                      </a:pP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Personal </a:t>
                      </a:r>
                      <a:r>
                        <a:rPr lang="es-ES_tradnl" sz="1200" b="1" dirty="0" err="1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Support</a:t>
                      </a:r>
                      <a:r>
                        <a:rPr lang="es-ES_tradnl" sz="1200" b="1" dirty="0" smtClean="0">
                          <a:solidFill>
                            <a:srgbClr val="4F5861"/>
                          </a:solidFill>
                          <a:latin typeface="Lato Light"/>
                          <a:ea typeface="Open Sans"/>
                          <a:cs typeface="Lato Light"/>
                          <a:sym typeface="Open Sans"/>
                        </a:rPr>
                        <a:t> </a:t>
                      </a:r>
                      <a:endParaRPr sz="1200" b="1" dirty="0">
                        <a:solidFill>
                          <a:srgbClr val="4F5861"/>
                        </a:solidFill>
                        <a:latin typeface="Lato Light"/>
                        <a:ea typeface="Open Sans"/>
                        <a:cs typeface="Lato Light"/>
                        <a:sym typeface="Open Sans"/>
                      </a:endParaRP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Open Sans"/>
                          <a:cs typeface="Lato Regular"/>
                          <a:sym typeface="Open Sans"/>
                        </a:rPr>
                        <a:t>$5 / MONTH</a:t>
                      </a: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noFill/>
                      <a:miter lim="400000"/>
                    </a:lnT>
                    <a:lnB w="25400">
                      <a:miter lim="400000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Open Sans"/>
                          <a:cs typeface="Lato Regular"/>
                          <a:sym typeface="Open Sans"/>
                        </a:rPr>
                        <a:t>$10 / MONTH</a:t>
                      </a:r>
                    </a:p>
                  </a:txBody>
                  <a:tcPr marL="50820" marR="50820" marT="50800" marB="50800" anchor="ctr" horzOverflow="overflow">
                    <a:lnL w="25400">
                      <a:noFill/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Open Sans"/>
                          <a:cs typeface="Lato Regular"/>
                          <a:sym typeface="Open Sans"/>
                        </a:rPr>
                        <a:t>$15 / MONTH</a:t>
                      </a: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Open Sans"/>
                          <a:cs typeface="Lato Regular"/>
                          <a:sym typeface="Open Sans"/>
                        </a:rPr>
                        <a:t>$20 / MONTH</a:t>
                      </a: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Lato Regular"/>
                          <a:ea typeface="Open Sans"/>
                          <a:cs typeface="Lato Regular"/>
                          <a:sym typeface="Open Sans"/>
                        </a:rPr>
                        <a:t>$25 / MONTH</a:t>
                      </a:r>
                    </a:p>
                  </a:txBody>
                  <a:tcPr marL="50820" marR="50820" marT="50800" marB="50800" anchor="ctr" horzOverflow="overflow">
                    <a:lnL w="25400">
                      <a:miter lim="400000"/>
                    </a:lnL>
                    <a:lnR w="25400">
                      <a:miter lim="400000"/>
                    </a:lnR>
                    <a:lnT w="25400">
                      <a:miter lim="400000"/>
                    </a:lnT>
                    <a:lnB w="25400">
                      <a:miter lim="400000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08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Social Results Section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35469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Infographics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10330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to grow our brand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cipit</a:t>
            </a:r>
            <a:r>
              <a:rPr lang="en-US" dirty="0" smtClean="0"/>
              <a:t> </a:t>
            </a:r>
            <a:r>
              <a:rPr lang="en-US" dirty="0" err="1" smtClean="0"/>
              <a:t>fringil</a:t>
            </a:r>
            <a:r>
              <a:rPr lang="en-US" dirty="0" smtClean="0"/>
              <a:t> </a:t>
            </a:r>
            <a:r>
              <a:rPr lang="en-US" dirty="0" err="1" smtClean="0"/>
              <a:t>lascipit</a:t>
            </a:r>
            <a:r>
              <a:rPr lang="en-US" dirty="0" smtClean="0"/>
              <a:t> </a:t>
            </a:r>
            <a:r>
              <a:rPr lang="en-US" dirty="0" err="1" smtClean="0"/>
              <a:t>cursus</a:t>
            </a:r>
            <a:r>
              <a:rPr lang="en-US" dirty="0" smtClean="0"/>
              <a:t> </a:t>
            </a:r>
            <a:r>
              <a:rPr lang="en-US" dirty="0" err="1" smtClean="0"/>
              <a:t>enean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fringil</a:t>
            </a:r>
            <a:r>
              <a:rPr lang="en-US" dirty="0"/>
              <a:t> </a:t>
            </a:r>
            <a:r>
              <a:rPr lang="en-US" dirty="0" err="1"/>
              <a:t>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enean</a:t>
            </a:r>
            <a:r>
              <a:rPr lang="en-US" dirty="0"/>
              <a:t>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cipit</a:t>
            </a:r>
            <a:r>
              <a:rPr lang="en-US" dirty="0"/>
              <a:t> </a:t>
            </a:r>
            <a:r>
              <a:rPr lang="en-US" dirty="0" err="1"/>
              <a:t>fringil</a:t>
            </a:r>
            <a:r>
              <a:rPr lang="en-US" dirty="0"/>
              <a:t> </a:t>
            </a:r>
            <a:r>
              <a:rPr lang="en-US" dirty="0" err="1"/>
              <a:t>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enean</a:t>
            </a:r>
            <a:r>
              <a:rPr lang="en-US" dirty="0"/>
              <a:t>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 smtClean="0"/>
              <a:t>33%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33%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33%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00342" y="1308100"/>
            <a:ext cx="2063166" cy="2063112"/>
            <a:chOff x="513294" y="0"/>
            <a:chExt cx="7777662" cy="7777465"/>
          </a:xfrm>
        </p:grpSpPr>
        <p:sp>
          <p:nvSpPr>
            <p:cNvPr id="16" name="Shape 1794"/>
            <p:cNvSpPr/>
            <p:nvPr/>
          </p:nvSpPr>
          <p:spPr>
            <a:xfrm>
              <a:off x="627594" y="0"/>
              <a:ext cx="4835283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95" y="14521"/>
                  </a:moveTo>
                  <a:cubicBezTo>
                    <a:pt x="19356" y="14521"/>
                    <a:pt x="21600" y="11264"/>
                    <a:pt x="21600" y="7260"/>
                  </a:cubicBezTo>
                  <a:cubicBezTo>
                    <a:pt x="21600" y="3257"/>
                    <a:pt x="19356" y="0"/>
                    <a:pt x="16595" y="0"/>
                  </a:cubicBezTo>
                  <a:cubicBezTo>
                    <a:pt x="8357" y="0"/>
                    <a:pt x="1478" y="8603"/>
                    <a:pt x="0" y="19941"/>
                  </a:cubicBezTo>
                  <a:cubicBezTo>
                    <a:pt x="1018" y="17737"/>
                    <a:pt x="2749" y="16283"/>
                    <a:pt x="4711" y="16283"/>
                  </a:cubicBezTo>
                  <a:cubicBezTo>
                    <a:pt x="7131" y="16283"/>
                    <a:pt x="9201" y="18497"/>
                    <a:pt x="10012" y="21600"/>
                  </a:cubicBezTo>
                  <a:cubicBezTo>
                    <a:pt x="10870" y="17507"/>
                    <a:pt x="13496" y="14521"/>
                    <a:pt x="16595" y="1452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17" name="Shape 1795"/>
            <p:cNvSpPr/>
            <p:nvPr/>
          </p:nvSpPr>
          <p:spPr>
            <a:xfrm>
              <a:off x="3378567" y="4444515"/>
              <a:ext cx="4835282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03" y="7079"/>
                  </a:moveTo>
                  <a:cubicBezTo>
                    <a:pt x="2244" y="7079"/>
                    <a:pt x="0" y="10336"/>
                    <a:pt x="0" y="14339"/>
                  </a:cubicBezTo>
                  <a:cubicBezTo>
                    <a:pt x="0" y="18343"/>
                    <a:pt x="2244" y="21600"/>
                    <a:pt x="5003" y="21600"/>
                  </a:cubicBezTo>
                  <a:cubicBezTo>
                    <a:pt x="13243" y="21600"/>
                    <a:pt x="20122" y="12997"/>
                    <a:pt x="21600" y="1659"/>
                  </a:cubicBezTo>
                  <a:cubicBezTo>
                    <a:pt x="20582" y="3863"/>
                    <a:pt x="18851" y="5316"/>
                    <a:pt x="16889" y="5316"/>
                  </a:cubicBezTo>
                  <a:cubicBezTo>
                    <a:pt x="14469" y="5316"/>
                    <a:pt x="12399" y="3103"/>
                    <a:pt x="11588" y="0"/>
                  </a:cubicBezTo>
                  <a:cubicBezTo>
                    <a:pt x="10730" y="4093"/>
                    <a:pt x="8102" y="7079"/>
                    <a:pt x="5003" y="707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18" name="Shape 1796"/>
            <p:cNvSpPr/>
            <p:nvPr/>
          </p:nvSpPr>
          <p:spPr>
            <a:xfrm>
              <a:off x="513294" y="2814473"/>
              <a:ext cx="3333148" cy="483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9" y="5004"/>
                  </a:moveTo>
                  <a:cubicBezTo>
                    <a:pt x="14519" y="2245"/>
                    <a:pt x="11263" y="0"/>
                    <a:pt x="7261" y="0"/>
                  </a:cubicBezTo>
                  <a:cubicBezTo>
                    <a:pt x="3258" y="0"/>
                    <a:pt x="0" y="2245"/>
                    <a:pt x="0" y="5004"/>
                  </a:cubicBezTo>
                  <a:cubicBezTo>
                    <a:pt x="0" y="13243"/>
                    <a:pt x="8603" y="20122"/>
                    <a:pt x="19941" y="21600"/>
                  </a:cubicBezTo>
                  <a:cubicBezTo>
                    <a:pt x="17737" y="20582"/>
                    <a:pt x="16283" y="18850"/>
                    <a:pt x="16283" y="16889"/>
                  </a:cubicBezTo>
                  <a:cubicBezTo>
                    <a:pt x="16283" y="14469"/>
                    <a:pt x="18494" y="12399"/>
                    <a:pt x="21600" y="11588"/>
                  </a:cubicBezTo>
                  <a:cubicBezTo>
                    <a:pt x="17507" y="10729"/>
                    <a:pt x="14519" y="8102"/>
                    <a:pt x="14519" y="500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19" name="Shape 1797"/>
            <p:cNvSpPr/>
            <p:nvPr/>
          </p:nvSpPr>
          <p:spPr>
            <a:xfrm>
              <a:off x="4957808" y="63500"/>
              <a:ext cx="3333148" cy="483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8" y="16596"/>
                  </a:moveTo>
                  <a:cubicBezTo>
                    <a:pt x="7078" y="19356"/>
                    <a:pt x="10337" y="21600"/>
                    <a:pt x="14339" y="21600"/>
                  </a:cubicBezTo>
                  <a:cubicBezTo>
                    <a:pt x="18342" y="21600"/>
                    <a:pt x="21600" y="19356"/>
                    <a:pt x="21600" y="16596"/>
                  </a:cubicBezTo>
                  <a:cubicBezTo>
                    <a:pt x="21600" y="8358"/>
                    <a:pt x="12997" y="1478"/>
                    <a:pt x="1659" y="0"/>
                  </a:cubicBezTo>
                  <a:cubicBezTo>
                    <a:pt x="3863" y="1017"/>
                    <a:pt x="5317" y="2750"/>
                    <a:pt x="5317" y="4711"/>
                  </a:cubicBezTo>
                  <a:cubicBezTo>
                    <a:pt x="5317" y="7131"/>
                    <a:pt x="3103" y="9202"/>
                    <a:pt x="0" y="10012"/>
                  </a:cubicBezTo>
                  <a:cubicBezTo>
                    <a:pt x="4093" y="10871"/>
                    <a:pt x="7078" y="13498"/>
                    <a:pt x="7078" y="1659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0" name="Shape 1798"/>
            <p:cNvSpPr/>
            <p:nvPr/>
          </p:nvSpPr>
          <p:spPr>
            <a:xfrm>
              <a:off x="2275021" y="83301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30%</a:t>
              </a:r>
            </a:p>
          </p:txBody>
        </p:sp>
        <p:sp>
          <p:nvSpPr>
            <p:cNvPr id="21" name="Shape 1799"/>
            <p:cNvSpPr/>
            <p:nvPr/>
          </p:nvSpPr>
          <p:spPr>
            <a:xfrm>
              <a:off x="6059621" y="206204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22" name="Shape 1800"/>
            <p:cNvSpPr/>
            <p:nvPr/>
          </p:nvSpPr>
          <p:spPr>
            <a:xfrm>
              <a:off x="4561021" y="5750480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23" name="Shape 1801"/>
            <p:cNvSpPr/>
            <p:nvPr/>
          </p:nvSpPr>
          <p:spPr>
            <a:xfrm>
              <a:off x="1094163" y="4456502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 dirty="0">
                  <a:solidFill>
                    <a:srgbClr val="FFFFFF"/>
                  </a:solidFill>
                </a:rPr>
                <a:t>20%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411539" y="1308100"/>
            <a:ext cx="2063166" cy="2063112"/>
            <a:chOff x="513294" y="0"/>
            <a:chExt cx="7777662" cy="7777465"/>
          </a:xfrm>
        </p:grpSpPr>
        <p:sp>
          <p:nvSpPr>
            <p:cNvPr id="26" name="Shape 1794"/>
            <p:cNvSpPr/>
            <p:nvPr/>
          </p:nvSpPr>
          <p:spPr>
            <a:xfrm>
              <a:off x="627594" y="0"/>
              <a:ext cx="4835283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95" y="14521"/>
                  </a:moveTo>
                  <a:cubicBezTo>
                    <a:pt x="19356" y="14521"/>
                    <a:pt x="21600" y="11264"/>
                    <a:pt x="21600" y="7260"/>
                  </a:cubicBezTo>
                  <a:cubicBezTo>
                    <a:pt x="21600" y="3257"/>
                    <a:pt x="19356" y="0"/>
                    <a:pt x="16595" y="0"/>
                  </a:cubicBezTo>
                  <a:cubicBezTo>
                    <a:pt x="8357" y="0"/>
                    <a:pt x="1478" y="8603"/>
                    <a:pt x="0" y="19941"/>
                  </a:cubicBezTo>
                  <a:cubicBezTo>
                    <a:pt x="1018" y="17737"/>
                    <a:pt x="2749" y="16283"/>
                    <a:pt x="4711" y="16283"/>
                  </a:cubicBezTo>
                  <a:cubicBezTo>
                    <a:pt x="7131" y="16283"/>
                    <a:pt x="9201" y="18497"/>
                    <a:pt x="10012" y="21600"/>
                  </a:cubicBezTo>
                  <a:cubicBezTo>
                    <a:pt x="10870" y="17507"/>
                    <a:pt x="13496" y="14521"/>
                    <a:pt x="16595" y="1452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7" name="Shape 1795"/>
            <p:cNvSpPr/>
            <p:nvPr/>
          </p:nvSpPr>
          <p:spPr>
            <a:xfrm>
              <a:off x="3378567" y="4444515"/>
              <a:ext cx="4835282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03" y="7079"/>
                  </a:moveTo>
                  <a:cubicBezTo>
                    <a:pt x="2244" y="7079"/>
                    <a:pt x="0" y="10336"/>
                    <a:pt x="0" y="14339"/>
                  </a:cubicBezTo>
                  <a:cubicBezTo>
                    <a:pt x="0" y="18343"/>
                    <a:pt x="2244" y="21600"/>
                    <a:pt x="5003" y="21600"/>
                  </a:cubicBezTo>
                  <a:cubicBezTo>
                    <a:pt x="13243" y="21600"/>
                    <a:pt x="20122" y="12997"/>
                    <a:pt x="21600" y="1659"/>
                  </a:cubicBezTo>
                  <a:cubicBezTo>
                    <a:pt x="20582" y="3863"/>
                    <a:pt x="18851" y="5316"/>
                    <a:pt x="16889" y="5316"/>
                  </a:cubicBezTo>
                  <a:cubicBezTo>
                    <a:pt x="14469" y="5316"/>
                    <a:pt x="12399" y="3103"/>
                    <a:pt x="11588" y="0"/>
                  </a:cubicBezTo>
                  <a:cubicBezTo>
                    <a:pt x="10730" y="4093"/>
                    <a:pt x="8102" y="7079"/>
                    <a:pt x="5003" y="707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8" name="Shape 1796"/>
            <p:cNvSpPr/>
            <p:nvPr/>
          </p:nvSpPr>
          <p:spPr>
            <a:xfrm>
              <a:off x="513294" y="2814473"/>
              <a:ext cx="3333148" cy="483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9" y="5004"/>
                  </a:moveTo>
                  <a:cubicBezTo>
                    <a:pt x="14519" y="2245"/>
                    <a:pt x="11263" y="0"/>
                    <a:pt x="7261" y="0"/>
                  </a:cubicBezTo>
                  <a:cubicBezTo>
                    <a:pt x="3258" y="0"/>
                    <a:pt x="0" y="2245"/>
                    <a:pt x="0" y="5004"/>
                  </a:cubicBezTo>
                  <a:cubicBezTo>
                    <a:pt x="0" y="13243"/>
                    <a:pt x="8603" y="20122"/>
                    <a:pt x="19941" y="21600"/>
                  </a:cubicBezTo>
                  <a:cubicBezTo>
                    <a:pt x="17737" y="20582"/>
                    <a:pt x="16283" y="18850"/>
                    <a:pt x="16283" y="16889"/>
                  </a:cubicBezTo>
                  <a:cubicBezTo>
                    <a:pt x="16283" y="14469"/>
                    <a:pt x="18494" y="12399"/>
                    <a:pt x="21600" y="11588"/>
                  </a:cubicBezTo>
                  <a:cubicBezTo>
                    <a:pt x="17507" y="10729"/>
                    <a:pt x="14519" y="8102"/>
                    <a:pt x="14519" y="500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29" name="Shape 1797"/>
            <p:cNvSpPr/>
            <p:nvPr/>
          </p:nvSpPr>
          <p:spPr>
            <a:xfrm>
              <a:off x="4957808" y="63500"/>
              <a:ext cx="3333148" cy="483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8" y="16596"/>
                  </a:moveTo>
                  <a:cubicBezTo>
                    <a:pt x="7078" y="19356"/>
                    <a:pt x="10337" y="21600"/>
                    <a:pt x="14339" y="21600"/>
                  </a:cubicBezTo>
                  <a:cubicBezTo>
                    <a:pt x="18342" y="21600"/>
                    <a:pt x="21600" y="19356"/>
                    <a:pt x="21600" y="16596"/>
                  </a:cubicBezTo>
                  <a:cubicBezTo>
                    <a:pt x="21600" y="8358"/>
                    <a:pt x="12997" y="1478"/>
                    <a:pt x="1659" y="0"/>
                  </a:cubicBezTo>
                  <a:cubicBezTo>
                    <a:pt x="3863" y="1017"/>
                    <a:pt x="5317" y="2750"/>
                    <a:pt x="5317" y="4711"/>
                  </a:cubicBezTo>
                  <a:cubicBezTo>
                    <a:pt x="5317" y="7131"/>
                    <a:pt x="3103" y="9202"/>
                    <a:pt x="0" y="10012"/>
                  </a:cubicBezTo>
                  <a:cubicBezTo>
                    <a:pt x="4093" y="10871"/>
                    <a:pt x="7078" y="13498"/>
                    <a:pt x="7078" y="1659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30" name="Shape 1798"/>
            <p:cNvSpPr/>
            <p:nvPr/>
          </p:nvSpPr>
          <p:spPr>
            <a:xfrm>
              <a:off x="2275021" y="83301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30%</a:t>
              </a:r>
            </a:p>
          </p:txBody>
        </p:sp>
        <p:sp>
          <p:nvSpPr>
            <p:cNvPr id="31" name="Shape 1799"/>
            <p:cNvSpPr/>
            <p:nvPr/>
          </p:nvSpPr>
          <p:spPr>
            <a:xfrm>
              <a:off x="6059621" y="206204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32" name="Shape 1800"/>
            <p:cNvSpPr/>
            <p:nvPr/>
          </p:nvSpPr>
          <p:spPr>
            <a:xfrm>
              <a:off x="4561021" y="5750480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33" name="Shape 1801"/>
            <p:cNvSpPr/>
            <p:nvPr/>
          </p:nvSpPr>
          <p:spPr>
            <a:xfrm>
              <a:off x="1094163" y="4456502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 dirty="0">
                  <a:solidFill>
                    <a:srgbClr val="FFFFFF"/>
                  </a:solidFill>
                </a:rPr>
                <a:t>20%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78577" y="1308100"/>
            <a:ext cx="2063166" cy="2063112"/>
            <a:chOff x="513294" y="0"/>
            <a:chExt cx="7777662" cy="7777465"/>
          </a:xfrm>
        </p:grpSpPr>
        <p:sp>
          <p:nvSpPr>
            <p:cNvPr id="35" name="Shape 1794"/>
            <p:cNvSpPr/>
            <p:nvPr/>
          </p:nvSpPr>
          <p:spPr>
            <a:xfrm>
              <a:off x="627594" y="0"/>
              <a:ext cx="4835283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95" y="14521"/>
                  </a:moveTo>
                  <a:cubicBezTo>
                    <a:pt x="19356" y="14521"/>
                    <a:pt x="21600" y="11264"/>
                    <a:pt x="21600" y="7260"/>
                  </a:cubicBezTo>
                  <a:cubicBezTo>
                    <a:pt x="21600" y="3257"/>
                    <a:pt x="19356" y="0"/>
                    <a:pt x="16595" y="0"/>
                  </a:cubicBezTo>
                  <a:cubicBezTo>
                    <a:pt x="8357" y="0"/>
                    <a:pt x="1478" y="8603"/>
                    <a:pt x="0" y="19941"/>
                  </a:cubicBezTo>
                  <a:cubicBezTo>
                    <a:pt x="1018" y="17737"/>
                    <a:pt x="2749" y="16283"/>
                    <a:pt x="4711" y="16283"/>
                  </a:cubicBezTo>
                  <a:cubicBezTo>
                    <a:pt x="7131" y="16283"/>
                    <a:pt x="9201" y="18497"/>
                    <a:pt x="10012" y="21600"/>
                  </a:cubicBezTo>
                  <a:cubicBezTo>
                    <a:pt x="10870" y="17507"/>
                    <a:pt x="13496" y="14521"/>
                    <a:pt x="16595" y="14521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36" name="Shape 1795"/>
            <p:cNvSpPr/>
            <p:nvPr/>
          </p:nvSpPr>
          <p:spPr>
            <a:xfrm>
              <a:off x="3378567" y="4444515"/>
              <a:ext cx="4835282" cy="333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003" y="7079"/>
                  </a:moveTo>
                  <a:cubicBezTo>
                    <a:pt x="2244" y="7079"/>
                    <a:pt x="0" y="10336"/>
                    <a:pt x="0" y="14339"/>
                  </a:cubicBezTo>
                  <a:cubicBezTo>
                    <a:pt x="0" y="18343"/>
                    <a:pt x="2244" y="21600"/>
                    <a:pt x="5003" y="21600"/>
                  </a:cubicBezTo>
                  <a:cubicBezTo>
                    <a:pt x="13243" y="21600"/>
                    <a:pt x="20122" y="12997"/>
                    <a:pt x="21600" y="1659"/>
                  </a:cubicBezTo>
                  <a:cubicBezTo>
                    <a:pt x="20582" y="3863"/>
                    <a:pt x="18851" y="5316"/>
                    <a:pt x="16889" y="5316"/>
                  </a:cubicBezTo>
                  <a:cubicBezTo>
                    <a:pt x="14469" y="5316"/>
                    <a:pt x="12399" y="3103"/>
                    <a:pt x="11588" y="0"/>
                  </a:cubicBezTo>
                  <a:cubicBezTo>
                    <a:pt x="10730" y="4093"/>
                    <a:pt x="8102" y="7079"/>
                    <a:pt x="5003" y="7079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37" name="Shape 1796"/>
            <p:cNvSpPr/>
            <p:nvPr/>
          </p:nvSpPr>
          <p:spPr>
            <a:xfrm>
              <a:off x="513294" y="2814473"/>
              <a:ext cx="3333148" cy="4835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9" y="5004"/>
                  </a:moveTo>
                  <a:cubicBezTo>
                    <a:pt x="14519" y="2245"/>
                    <a:pt x="11263" y="0"/>
                    <a:pt x="7261" y="0"/>
                  </a:cubicBezTo>
                  <a:cubicBezTo>
                    <a:pt x="3258" y="0"/>
                    <a:pt x="0" y="2245"/>
                    <a:pt x="0" y="5004"/>
                  </a:cubicBezTo>
                  <a:cubicBezTo>
                    <a:pt x="0" y="13243"/>
                    <a:pt x="8603" y="20122"/>
                    <a:pt x="19941" y="21600"/>
                  </a:cubicBezTo>
                  <a:cubicBezTo>
                    <a:pt x="17737" y="20582"/>
                    <a:pt x="16283" y="18850"/>
                    <a:pt x="16283" y="16889"/>
                  </a:cubicBezTo>
                  <a:cubicBezTo>
                    <a:pt x="16283" y="14469"/>
                    <a:pt x="18494" y="12399"/>
                    <a:pt x="21600" y="11588"/>
                  </a:cubicBezTo>
                  <a:cubicBezTo>
                    <a:pt x="17507" y="10729"/>
                    <a:pt x="14519" y="8102"/>
                    <a:pt x="14519" y="5004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38" name="Shape 1797"/>
            <p:cNvSpPr/>
            <p:nvPr/>
          </p:nvSpPr>
          <p:spPr>
            <a:xfrm>
              <a:off x="4957808" y="63500"/>
              <a:ext cx="3333148" cy="4835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78" y="16596"/>
                  </a:moveTo>
                  <a:cubicBezTo>
                    <a:pt x="7078" y="19356"/>
                    <a:pt x="10337" y="21600"/>
                    <a:pt x="14339" y="21600"/>
                  </a:cubicBezTo>
                  <a:cubicBezTo>
                    <a:pt x="18342" y="21600"/>
                    <a:pt x="21600" y="19356"/>
                    <a:pt x="21600" y="16596"/>
                  </a:cubicBezTo>
                  <a:cubicBezTo>
                    <a:pt x="21600" y="8358"/>
                    <a:pt x="12997" y="1478"/>
                    <a:pt x="1659" y="0"/>
                  </a:cubicBezTo>
                  <a:cubicBezTo>
                    <a:pt x="3863" y="1017"/>
                    <a:pt x="5317" y="2750"/>
                    <a:pt x="5317" y="4711"/>
                  </a:cubicBezTo>
                  <a:cubicBezTo>
                    <a:pt x="5317" y="7131"/>
                    <a:pt x="3103" y="9202"/>
                    <a:pt x="0" y="10012"/>
                  </a:cubicBezTo>
                  <a:cubicBezTo>
                    <a:pt x="4093" y="10871"/>
                    <a:pt x="7078" y="13498"/>
                    <a:pt x="7078" y="16596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lvl="0" algn="ctr"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800"/>
            </a:p>
          </p:txBody>
        </p:sp>
        <p:sp>
          <p:nvSpPr>
            <p:cNvPr id="39" name="Shape 1798"/>
            <p:cNvSpPr/>
            <p:nvPr/>
          </p:nvSpPr>
          <p:spPr>
            <a:xfrm>
              <a:off x="2275021" y="83301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30%</a:t>
              </a:r>
            </a:p>
          </p:txBody>
        </p:sp>
        <p:sp>
          <p:nvSpPr>
            <p:cNvPr id="40" name="Shape 1799"/>
            <p:cNvSpPr/>
            <p:nvPr/>
          </p:nvSpPr>
          <p:spPr>
            <a:xfrm>
              <a:off x="6059621" y="2062044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41" name="Shape 1800"/>
            <p:cNvSpPr/>
            <p:nvPr/>
          </p:nvSpPr>
          <p:spPr>
            <a:xfrm>
              <a:off x="4561021" y="5750480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>
                  <a:solidFill>
                    <a:srgbClr val="FFFFFF"/>
                  </a:solidFill>
                </a:rPr>
                <a:t>25%</a:t>
              </a:r>
            </a:p>
          </p:txBody>
        </p:sp>
        <p:sp>
          <p:nvSpPr>
            <p:cNvPr id="42" name="Shape 1801"/>
            <p:cNvSpPr/>
            <p:nvPr/>
          </p:nvSpPr>
          <p:spPr>
            <a:xfrm>
              <a:off x="1094163" y="4456502"/>
              <a:ext cx="1765010" cy="104422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>
              <a:spAutoFit/>
            </a:bodyPr>
            <a:lstStyle>
              <a:lvl1pPr defTabSz="647700">
                <a:lnSpc>
                  <a:spcPct val="120000"/>
                </a:lnSpc>
                <a:spcBef>
                  <a:spcPts val="1700"/>
                </a:spcBef>
                <a:defRPr sz="7000">
                  <a:solidFill>
                    <a:srgbClr val="FFFFFF"/>
                  </a:solidFill>
                  <a:latin typeface="Lato Light"/>
                  <a:ea typeface="Lato Light"/>
                  <a:cs typeface="Lato Light"/>
                  <a:sym typeface="Lato Light"/>
                </a:defRPr>
              </a:lvl1pPr>
            </a:lstStyle>
            <a:p>
              <a:pPr lvl="0" algn="ctr">
                <a:lnSpc>
                  <a:spcPct val="100000"/>
                </a:lnSpc>
                <a:defRPr sz="1800">
                  <a:solidFill>
                    <a:srgbClr val="000000"/>
                  </a:solidFill>
                </a:defRPr>
              </a:pPr>
              <a:r>
                <a:rPr sz="1800" dirty="0">
                  <a:solidFill>
                    <a:srgbClr val="FFFFFF"/>
                  </a:solidFill>
                </a:rPr>
                <a:t>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5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Key to success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First Idea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Second Idea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 smtClean="0"/>
              <a:t>Third Idea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 rot="13320717">
            <a:off x="716920" y="810019"/>
            <a:ext cx="3112276" cy="5008854"/>
            <a:chOff x="-175349" y="817343"/>
            <a:chExt cx="5591819" cy="8999398"/>
          </a:xfrm>
        </p:grpSpPr>
        <p:sp>
          <p:nvSpPr>
            <p:cNvPr id="126" name="Shape 1925"/>
            <p:cNvSpPr/>
            <p:nvPr/>
          </p:nvSpPr>
          <p:spPr>
            <a:xfrm>
              <a:off x="5190100" y="6825523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6663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153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6789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131" y="4447"/>
                    <a:pt x="19131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0491" y="14612"/>
                  </a:cubicBezTo>
                  <a:cubicBezTo>
                    <a:pt x="12960" y="14612"/>
                    <a:pt x="14194" y="13341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" name="Shape 1926"/>
            <p:cNvSpPr/>
            <p:nvPr/>
          </p:nvSpPr>
          <p:spPr>
            <a:xfrm>
              <a:off x="4963729" y="585039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1851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8" name="Shape 1927"/>
            <p:cNvSpPr/>
            <p:nvPr/>
          </p:nvSpPr>
          <p:spPr>
            <a:xfrm>
              <a:off x="4579018" y="6198448"/>
              <a:ext cx="630351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9" name="Shape 1928"/>
            <p:cNvSpPr/>
            <p:nvPr/>
          </p:nvSpPr>
          <p:spPr>
            <a:xfrm>
              <a:off x="4886092" y="8069624"/>
              <a:ext cx="219405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976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788"/>
                    <a:pt x="19694" y="17788"/>
                    <a:pt x="19694" y="17788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9059"/>
                    <a:pt x="13341" y="19059"/>
                    <a:pt x="13341" y="19059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9059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694"/>
                    <a:pt x="4447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788"/>
                    <a:pt x="1906" y="17788"/>
                    <a:pt x="3176" y="14612"/>
                  </a:cubicBezTo>
                  <a:cubicBezTo>
                    <a:pt x="2541" y="13976"/>
                    <a:pt x="2541" y="13976"/>
                    <a:pt x="2541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7624"/>
                    <a:pt x="3176" y="7624"/>
                    <a:pt x="3176" y="7624"/>
                  </a:cubicBezTo>
                  <a:cubicBezTo>
                    <a:pt x="1906" y="4447"/>
                    <a:pt x="1906" y="4447"/>
                    <a:pt x="2541" y="4447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812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3176"/>
                  </a:cubicBezTo>
                  <a:cubicBezTo>
                    <a:pt x="14612" y="3812"/>
                    <a:pt x="14612" y="3812"/>
                    <a:pt x="14612" y="3812"/>
                  </a:cubicBezTo>
                  <a:cubicBezTo>
                    <a:pt x="16518" y="3176"/>
                    <a:pt x="17153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4447"/>
                    <a:pt x="19694" y="4447"/>
                    <a:pt x="19694" y="4447"/>
                  </a:cubicBezTo>
                  <a:cubicBezTo>
                    <a:pt x="19694" y="4447"/>
                    <a:pt x="19694" y="4447"/>
                    <a:pt x="18424" y="7624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9059" y="13976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3341"/>
                    <a:pt x="8894" y="14612"/>
                    <a:pt x="10800" y="14612"/>
                  </a:cubicBezTo>
                  <a:cubicBezTo>
                    <a:pt x="12706" y="14612"/>
                    <a:pt x="14612" y="13341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0" name="Shape 1929"/>
            <p:cNvSpPr/>
            <p:nvPr/>
          </p:nvSpPr>
          <p:spPr>
            <a:xfrm>
              <a:off x="4691881" y="5375930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749" y="17788"/>
                    <a:pt x="19131" y="17788"/>
                  </a:cubicBezTo>
                  <a:cubicBezTo>
                    <a:pt x="17897" y="19694"/>
                    <a:pt x="17897" y="19694"/>
                    <a:pt x="17897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4811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2343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2469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937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874" y="0"/>
                    <a:pt x="9874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811" y="3812"/>
                    <a:pt x="14811" y="3812"/>
                    <a:pt x="14811" y="3812"/>
                  </a:cubicBezTo>
                  <a:cubicBezTo>
                    <a:pt x="16046" y="3176"/>
                    <a:pt x="17280" y="2541"/>
                    <a:pt x="17280" y="2541"/>
                  </a:cubicBezTo>
                  <a:cubicBezTo>
                    <a:pt x="17897" y="2541"/>
                    <a:pt x="17897" y="2541"/>
                    <a:pt x="17897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7624"/>
                  </a:moveTo>
                  <a:cubicBezTo>
                    <a:pt x="8640" y="7624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7624"/>
                    <a:pt x="11109" y="7624"/>
                  </a:cubicBezTo>
                  <a:close/>
                  <a:moveTo>
                    <a:pt x="11109" y="7624"/>
                  </a:moveTo>
                  <a:cubicBezTo>
                    <a:pt x="11109" y="7624"/>
                    <a:pt x="11109" y="7624"/>
                    <a:pt x="11109" y="762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" name="Shape 1930"/>
            <p:cNvSpPr/>
            <p:nvPr/>
          </p:nvSpPr>
          <p:spPr>
            <a:xfrm>
              <a:off x="2025442" y="7591827"/>
              <a:ext cx="2231856" cy="222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extrusionOk="0">
                  <a:moveTo>
                    <a:pt x="18508" y="7934"/>
                  </a:moveTo>
                  <a:cubicBezTo>
                    <a:pt x="18756" y="8844"/>
                    <a:pt x="18756" y="8844"/>
                    <a:pt x="18756" y="8844"/>
                  </a:cubicBezTo>
                  <a:cubicBezTo>
                    <a:pt x="21544" y="10253"/>
                    <a:pt x="21528" y="10405"/>
                    <a:pt x="21496" y="10709"/>
                  </a:cubicBezTo>
                  <a:cubicBezTo>
                    <a:pt x="21258" y="12989"/>
                    <a:pt x="21258" y="12989"/>
                    <a:pt x="21258" y="12989"/>
                  </a:cubicBezTo>
                  <a:cubicBezTo>
                    <a:pt x="21201" y="13175"/>
                    <a:pt x="21201" y="13175"/>
                    <a:pt x="21201" y="13175"/>
                  </a:cubicBezTo>
                  <a:cubicBezTo>
                    <a:pt x="21034" y="13311"/>
                    <a:pt x="21034" y="13311"/>
                    <a:pt x="21034" y="13311"/>
                  </a:cubicBezTo>
                  <a:cubicBezTo>
                    <a:pt x="20951" y="13379"/>
                    <a:pt x="20742" y="13549"/>
                    <a:pt x="18117" y="14231"/>
                  </a:cubicBezTo>
                  <a:cubicBezTo>
                    <a:pt x="17686" y="15069"/>
                    <a:pt x="17686" y="15069"/>
                    <a:pt x="17686" y="15069"/>
                  </a:cubicBezTo>
                  <a:cubicBezTo>
                    <a:pt x="18591" y="18084"/>
                    <a:pt x="18508" y="18153"/>
                    <a:pt x="18216" y="18391"/>
                  </a:cubicBezTo>
                  <a:cubicBezTo>
                    <a:pt x="16466" y="19819"/>
                    <a:pt x="16466" y="19819"/>
                    <a:pt x="16466" y="19819"/>
                  </a:cubicBezTo>
                  <a:cubicBezTo>
                    <a:pt x="16216" y="20023"/>
                    <a:pt x="16091" y="20125"/>
                    <a:pt x="13435" y="18538"/>
                  </a:cubicBezTo>
                  <a:cubicBezTo>
                    <a:pt x="12532" y="18788"/>
                    <a:pt x="12532" y="18788"/>
                    <a:pt x="12532" y="18788"/>
                  </a:cubicBezTo>
                  <a:cubicBezTo>
                    <a:pt x="11679" y="20388"/>
                    <a:pt x="11165" y="21294"/>
                    <a:pt x="10957" y="21464"/>
                  </a:cubicBezTo>
                  <a:cubicBezTo>
                    <a:pt x="10790" y="21600"/>
                    <a:pt x="10790" y="21600"/>
                    <a:pt x="10790" y="21600"/>
                  </a:cubicBezTo>
                  <a:cubicBezTo>
                    <a:pt x="8377" y="21345"/>
                    <a:pt x="8377" y="21345"/>
                    <a:pt x="8377" y="21345"/>
                  </a:cubicBezTo>
                  <a:cubicBezTo>
                    <a:pt x="8034" y="21347"/>
                    <a:pt x="7883" y="21331"/>
                    <a:pt x="7170" y="18298"/>
                  </a:cubicBezTo>
                  <a:cubicBezTo>
                    <a:pt x="6339" y="17864"/>
                    <a:pt x="6339" y="17864"/>
                    <a:pt x="6339" y="17864"/>
                  </a:cubicBezTo>
                  <a:cubicBezTo>
                    <a:pt x="3304" y="18811"/>
                    <a:pt x="3237" y="18727"/>
                    <a:pt x="3034" y="18475"/>
                  </a:cubicBezTo>
                  <a:cubicBezTo>
                    <a:pt x="1617" y="16711"/>
                    <a:pt x="1617" y="16711"/>
                    <a:pt x="1617" y="16711"/>
                  </a:cubicBezTo>
                  <a:cubicBezTo>
                    <a:pt x="1415" y="16460"/>
                    <a:pt x="1347" y="16376"/>
                    <a:pt x="2965" y="13666"/>
                  </a:cubicBezTo>
                  <a:cubicBezTo>
                    <a:pt x="2717" y="12756"/>
                    <a:pt x="2717" y="12756"/>
                    <a:pt x="2717" y="12756"/>
                  </a:cubicBezTo>
                  <a:cubicBezTo>
                    <a:pt x="-30" y="11313"/>
                    <a:pt x="-56" y="11195"/>
                    <a:pt x="17" y="10857"/>
                  </a:cubicBezTo>
                  <a:cubicBezTo>
                    <a:pt x="255" y="8577"/>
                    <a:pt x="255" y="8577"/>
                    <a:pt x="255" y="8577"/>
                  </a:cubicBezTo>
                  <a:cubicBezTo>
                    <a:pt x="313" y="8391"/>
                    <a:pt x="313" y="8391"/>
                    <a:pt x="313" y="8391"/>
                  </a:cubicBezTo>
                  <a:cubicBezTo>
                    <a:pt x="438" y="8289"/>
                    <a:pt x="438" y="8289"/>
                    <a:pt x="438" y="8289"/>
                  </a:cubicBezTo>
                  <a:cubicBezTo>
                    <a:pt x="521" y="8221"/>
                    <a:pt x="730" y="8051"/>
                    <a:pt x="3322" y="7327"/>
                  </a:cubicBezTo>
                  <a:cubicBezTo>
                    <a:pt x="3828" y="6497"/>
                    <a:pt x="3828" y="6497"/>
                    <a:pt x="3828" y="6497"/>
                  </a:cubicBezTo>
                  <a:cubicBezTo>
                    <a:pt x="2881" y="3516"/>
                    <a:pt x="3006" y="3413"/>
                    <a:pt x="3256" y="3209"/>
                  </a:cubicBezTo>
                  <a:cubicBezTo>
                    <a:pt x="5006" y="1781"/>
                    <a:pt x="5006" y="1781"/>
                    <a:pt x="5006" y="1781"/>
                  </a:cubicBezTo>
                  <a:cubicBezTo>
                    <a:pt x="5298" y="1543"/>
                    <a:pt x="5381" y="1475"/>
                    <a:pt x="8037" y="3062"/>
                  </a:cubicBezTo>
                  <a:cubicBezTo>
                    <a:pt x="8981" y="2778"/>
                    <a:pt x="8981" y="2778"/>
                    <a:pt x="8981" y="2778"/>
                  </a:cubicBezTo>
                  <a:cubicBezTo>
                    <a:pt x="9835" y="1178"/>
                    <a:pt x="10349" y="272"/>
                    <a:pt x="10515" y="136"/>
                  </a:cubicBezTo>
                  <a:cubicBezTo>
                    <a:pt x="10682" y="0"/>
                    <a:pt x="10682" y="0"/>
                    <a:pt x="10682" y="0"/>
                  </a:cubicBezTo>
                  <a:cubicBezTo>
                    <a:pt x="13137" y="221"/>
                    <a:pt x="13137" y="221"/>
                    <a:pt x="13137" y="221"/>
                  </a:cubicBezTo>
                  <a:cubicBezTo>
                    <a:pt x="13514" y="261"/>
                    <a:pt x="13589" y="269"/>
                    <a:pt x="14302" y="3302"/>
                  </a:cubicBezTo>
                  <a:cubicBezTo>
                    <a:pt x="15134" y="3736"/>
                    <a:pt x="15134" y="3736"/>
                    <a:pt x="15134" y="3736"/>
                  </a:cubicBezTo>
                  <a:cubicBezTo>
                    <a:pt x="18168" y="2789"/>
                    <a:pt x="18235" y="2873"/>
                    <a:pt x="18438" y="3125"/>
                  </a:cubicBezTo>
                  <a:cubicBezTo>
                    <a:pt x="19855" y="4889"/>
                    <a:pt x="19855" y="4889"/>
                    <a:pt x="19855" y="4889"/>
                  </a:cubicBezTo>
                  <a:cubicBezTo>
                    <a:pt x="20057" y="5140"/>
                    <a:pt x="20125" y="5224"/>
                    <a:pt x="18508" y="7934"/>
                  </a:cubicBezTo>
                  <a:close/>
                  <a:moveTo>
                    <a:pt x="8408" y="7903"/>
                  </a:moveTo>
                  <a:cubicBezTo>
                    <a:pt x="6783" y="9229"/>
                    <a:pt x="6537" y="11585"/>
                    <a:pt x="7819" y="13180"/>
                  </a:cubicBezTo>
                  <a:cubicBezTo>
                    <a:pt x="9101" y="14776"/>
                    <a:pt x="11439" y="15023"/>
                    <a:pt x="13064" y="13697"/>
                  </a:cubicBezTo>
                  <a:cubicBezTo>
                    <a:pt x="14689" y="12371"/>
                    <a:pt x="14935" y="10015"/>
                    <a:pt x="13653" y="8420"/>
                  </a:cubicBezTo>
                  <a:cubicBezTo>
                    <a:pt x="12371" y="6824"/>
                    <a:pt x="10033" y="6577"/>
                    <a:pt x="8408" y="7903"/>
                  </a:cubicBezTo>
                  <a:close/>
                  <a:moveTo>
                    <a:pt x="8408" y="7903"/>
                  </a:moveTo>
                  <a:cubicBezTo>
                    <a:pt x="8408" y="7903"/>
                    <a:pt x="8408" y="7903"/>
                    <a:pt x="8408" y="7903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2" name="Shape 1931"/>
            <p:cNvSpPr/>
            <p:nvPr/>
          </p:nvSpPr>
          <p:spPr>
            <a:xfrm>
              <a:off x="3314388" y="5613813"/>
              <a:ext cx="1306828" cy="130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18491" y="7950"/>
                  </a:moveTo>
                  <a:cubicBezTo>
                    <a:pt x="18739" y="8861"/>
                    <a:pt x="18739" y="8861"/>
                    <a:pt x="18739" y="8861"/>
                  </a:cubicBezTo>
                  <a:cubicBezTo>
                    <a:pt x="21521" y="10273"/>
                    <a:pt x="21472" y="10383"/>
                    <a:pt x="21432" y="10764"/>
                  </a:cubicBezTo>
                  <a:cubicBezTo>
                    <a:pt x="21161" y="13006"/>
                    <a:pt x="21161" y="13006"/>
                    <a:pt x="21161" y="13006"/>
                  </a:cubicBezTo>
                  <a:cubicBezTo>
                    <a:pt x="21179" y="13200"/>
                    <a:pt x="21179" y="13200"/>
                    <a:pt x="21179" y="13200"/>
                  </a:cubicBezTo>
                  <a:cubicBezTo>
                    <a:pt x="21012" y="13337"/>
                    <a:pt x="21012" y="13337"/>
                    <a:pt x="21012" y="13337"/>
                  </a:cubicBezTo>
                  <a:cubicBezTo>
                    <a:pt x="20929" y="13405"/>
                    <a:pt x="20721" y="13575"/>
                    <a:pt x="18102" y="14259"/>
                  </a:cubicBezTo>
                  <a:cubicBezTo>
                    <a:pt x="17630" y="15133"/>
                    <a:pt x="17630" y="15133"/>
                    <a:pt x="17630" y="15133"/>
                  </a:cubicBezTo>
                  <a:cubicBezTo>
                    <a:pt x="18541" y="18078"/>
                    <a:pt x="18458" y="18146"/>
                    <a:pt x="18167" y="18384"/>
                  </a:cubicBezTo>
                  <a:cubicBezTo>
                    <a:pt x="16421" y="19815"/>
                    <a:pt x="16421" y="19815"/>
                    <a:pt x="16421" y="19815"/>
                  </a:cubicBezTo>
                  <a:cubicBezTo>
                    <a:pt x="16171" y="20020"/>
                    <a:pt x="16047" y="20122"/>
                    <a:pt x="13431" y="18574"/>
                  </a:cubicBezTo>
                  <a:cubicBezTo>
                    <a:pt x="12488" y="18859"/>
                    <a:pt x="12488" y="18859"/>
                    <a:pt x="12488" y="18859"/>
                  </a:cubicBezTo>
                  <a:cubicBezTo>
                    <a:pt x="11679" y="20428"/>
                    <a:pt x="11132" y="21293"/>
                    <a:pt x="10924" y="21464"/>
                  </a:cubicBezTo>
                  <a:cubicBezTo>
                    <a:pt x="10758" y="21600"/>
                    <a:pt x="10758" y="21600"/>
                    <a:pt x="10758" y="21600"/>
                  </a:cubicBezTo>
                  <a:cubicBezTo>
                    <a:pt x="8384" y="21386"/>
                    <a:pt x="8384" y="21386"/>
                    <a:pt x="8384" y="21386"/>
                  </a:cubicBezTo>
                  <a:cubicBezTo>
                    <a:pt x="8008" y="21346"/>
                    <a:pt x="7857" y="21330"/>
                    <a:pt x="7146" y="18291"/>
                  </a:cubicBezTo>
                  <a:cubicBezTo>
                    <a:pt x="6317" y="17857"/>
                    <a:pt x="6317" y="17857"/>
                    <a:pt x="6317" y="17857"/>
                  </a:cubicBezTo>
                  <a:cubicBezTo>
                    <a:pt x="3323" y="18847"/>
                    <a:pt x="3256" y="18763"/>
                    <a:pt x="3020" y="18469"/>
                  </a:cubicBezTo>
                  <a:cubicBezTo>
                    <a:pt x="1640" y="16744"/>
                    <a:pt x="1640" y="16744"/>
                    <a:pt x="1640" y="16744"/>
                  </a:cubicBezTo>
                  <a:cubicBezTo>
                    <a:pt x="1404" y="16450"/>
                    <a:pt x="1337" y="16365"/>
                    <a:pt x="2951" y="13650"/>
                  </a:cubicBezTo>
                  <a:cubicBezTo>
                    <a:pt x="2703" y="12739"/>
                    <a:pt x="2703" y="12739"/>
                    <a:pt x="2703" y="12739"/>
                  </a:cubicBezTo>
                  <a:cubicBezTo>
                    <a:pt x="-79" y="11327"/>
                    <a:pt x="-30" y="11217"/>
                    <a:pt x="10" y="10836"/>
                  </a:cubicBezTo>
                  <a:cubicBezTo>
                    <a:pt x="281" y="8594"/>
                    <a:pt x="281" y="8594"/>
                    <a:pt x="281" y="8594"/>
                  </a:cubicBezTo>
                  <a:cubicBezTo>
                    <a:pt x="263" y="8400"/>
                    <a:pt x="263" y="8400"/>
                    <a:pt x="263" y="8400"/>
                  </a:cubicBezTo>
                  <a:cubicBezTo>
                    <a:pt x="430" y="8263"/>
                    <a:pt x="430" y="8263"/>
                    <a:pt x="430" y="8263"/>
                  </a:cubicBezTo>
                  <a:cubicBezTo>
                    <a:pt x="513" y="8195"/>
                    <a:pt x="721" y="8025"/>
                    <a:pt x="3340" y="7341"/>
                  </a:cubicBezTo>
                  <a:cubicBezTo>
                    <a:pt x="3812" y="6467"/>
                    <a:pt x="3812" y="6467"/>
                    <a:pt x="3812" y="6467"/>
                  </a:cubicBezTo>
                  <a:cubicBezTo>
                    <a:pt x="2867" y="3480"/>
                    <a:pt x="2950" y="3412"/>
                    <a:pt x="3241" y="3174"/>
                  </a:cubicBezTo>
                  <a:cubicBezTo>
                    <a:pt x="4987" y="1743"/>
                    <a:pt x="4987" y="1743"/>
                    <a:pt x="4987" y="1743"/>
                  </a:cubicBezTo>
                  <a:cubicBezTo>
                    <a:pt x="5279" y="1504"/>
                    <a:pt x="5362" y="1436"/>
                    <a:pt x="8011" y="3026"/>
                  </a:cubicBezTo>
                  <a:cubicBezTo>
                    <a:pt x="8954" y="2741"/>
                    <a:pt x="8954" y="2741"/>
                    <a:pt x="8954" y="2741"/>
                  </a:cubicBezTo>
                  <a:cubicBezTo>
                    <a:pt x="9763" y="1172"/>
                    <a:pt x="10310" y="307"/>
                    <a:pt x="10518" y="136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3100" y="180"/>
                    <a:pt x="13100" y="180"/>
                    <a:pt x="13100" y="180"/>
                  </a:cubicBezTo>
                  <a:cubicBezTo>
                    <a:pt x="13434" y="254"/>
                    <a:pt x="13585" y="270"/>
                    <a:pt x="14296" y="3309"/>
                  </a:cubicBezTo>
                  <a:cubicBezTo>
                    <a:pt x="15125" y="3743"/>
                    <a:pt x="15125" y="3743"/>
                    <a:pt x="15125" y="3743"/>
                  </a:cubicBezTo>
                  <a:cubicBezTo>
                    <a:pt x="18119" y="2753"/>
                    <a:pt x="18186" y="2837"/>
                    <a:pt x="18422" y="3131"/>
                  </a:cubicBezTo>
                  <a:cubicBezTo>
                    <a:pt x="19802" y="4856"/>
                    <a:pt x="19802" y="4856"/>
                    <a:pt x="19802" y="4856"/>
                  </a:cubicBezTo>
                  <a:cubicBezTo>
                    <a:pt x="20038" y="5150"/>
                    <a:pt x="20105" y="5235"/>
                    <a:pt x="18491" y="7950"/>
                  </a:cubicBezTo>
                  <a:close/>
                  <a:moveTo>
                    <a:pt x="8415" y="7919"/>
                  </a:moveTo>
                  <a:cubicBezTo>
                    <a:pt x="6794" y="9247"/>
                    <a:pt x="6514" y="11566"/>
                    <a:pt x="7827" y="13206"/>
                  </a:cubicBezTo>
                  <a:cubicBezTo>
                    <a:pt x="9106" y="14804"/>
                    <a:pt x="11405" y="15010"/>
                    <a:pt x="13027" y="13681"/>
                  </a:cubicBezTo>
                  <a:cubicBezTo>
                    <a:pt x="14648" y="12353"/>
                    <a:pt x="14928" y="10034"/>
                    <a:pt x="13648" y="8436"/>
                  </a:cubicBezTo>
                  <a:cubicBezTo>
                    <a:pt x="12336" y="6796"/>
                    <a:pt x="10037" y="6590"/>
                    <a:pt x="8415" y="7919"/>
                  </a:cubicBezTo>
                  <a:close/>
                  <a:moveTo>
                    <a:pt x="8415" y="7919"/>
                  </a:moveTo>
                  <a:cubicBezTo>
                    <a:pt x="8415" y="7919"/>
                    <a:pt x="8415" y="7919"/>
                    <a:pt x="8415" y="7919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3" name="Shape 1932"/>
            <p:cNvSpPr/>
            <p:nvPr/>
          </p:nvSpPr>
          <p:spPr>
            <a:xfrm>
              <a:off x="-115559" y="5669945"/>
              <a:ext cx="1699566" cy="1694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8546" y="7942"/>
                  </a:moveTo>
                  <a:cubicBezTo>
                    <a:pt x="18744" y="8847"/>
                    <a:pt x="18744" y="8847"/>
                    <a:pt x="18744" y="8847"/>
                  </a:cubicBezTo>
                  <a:cubicBezTo>
                    <a:pt x="21557" y="10282"/>
                    <a:pt x="21503" y="10403"/>
                    <a:pt x="21468" y="10736"/>
                  </a:cubicBezTo>
                  <a:cubicBezTo>
                    <a:pt x="21234" y="12984"/>
                    <a:pt x="21234" y="12984"/>
                    <a:pt x="21234" y="12984"/>
                  </a:cubicBezTo>
                  <a:cubicBezTo>
                    <a:pt x="21171" y="13188"/>
                    <a:pt x="21171" y="13188"/>
                    <a:pt x="21171" y="13188"/>
                  </a:cubicBezTo>
                  <a:cubicBezTo>
                    <a:pt x="21034" y="13300"/>
                    <a:pt x="21034" y="13300"/>
                    <a:pt x="21034" y="13300"/>
                  </a:cubicBezTo>
                  <a:cubicBezTo>
                    <a:pt x="20943" y="13374"/>
                    <a:pt x="20715" y="13560"/>
                    <a:pt x="18179" y="14260"/>
                  </a:cubicBezTo>
                  <a:cubicBezTo>
                    <a:pt x="17671" y="15132"/>
                    <a:pt x="17671" y="15132"/>
                    <a:pt x="17671" y="15132"/>
                  </a:cubicBezTo>
                  <a:cubicBezTo>
                    <a:pt x="18614" y="18095"/>
                    <a:pt x="18523" y="18169"/>
                    <a:pt x="18250" y="18393"/>
                  </a:cubicBezTo>
                  <a:cubicBezTo>
                    <a:pt x="16471" y="19846"/>
                    <a:pt x="16471" y="19846"/>
                    <a:pt x="16471" y="19846"/>
                  </a:cubicBezTo>
                  <a:cubicBezTo>
                    <a:pt x="16197" y="20069"/>
                    <a:pt x="16106" y="20144"/>
                    <a:pt x="13475" y="18560"/>
                  </a:cubicBezTo>
                  <a:cubicBezTo>
                    <a:pt x="12532" y="18797"/>
                    <a:pt x="12532" y="18797"/>
                    <a:pt x="12532" y="18797"/>
                  </a:cubicBezTo>
                  <a:cubicBezTo>
                    <a:pt x="11698" y="20392"/>
                    <a:pt x="11144" y="21302"/>
                    <a:pt x="10962" y="21451"/>
                  </a:cubicBezTo>
                  <a:cubicBezTo>
                    <a:pt x="10779" y="21600"/>
                    <a:pt x="10779" y="21600"/>
                    <a:pt x="10779" y="21600"/>
                  </a:cubicBezTo>
                  <a:cubicBezTo>
                    <a:pt x="8385" y="21346"/>
                    <a:pt x="8385" y="21346"/>
                    <a:pt x="8385" y="21346"/>
                  </a:cubicBezTo>
                  <a:cubicBezTo>
                    <a:pt x="8009" y="21348"/>
                    <a:pt x="7927" y="21340"/>
                    <a:pt x="7157" y="18311"/>
                  </a:cubicBezTo>
                  <a:cubicBezTo>
                    <a:pt x="6330" y="17845"/>
                    <a:pt x="6330" y="17845"/>
                    <a:pt x="6330" y="17845"/>
                  </a:cubicBezTo>
                  <a:cubicBezTo>
                    <a:pt x="3347" y="18834"/>
                    <a:pt x="3273" y="18742"/>
                    <a:pt x="3051" y="18466"/>
                  </a:cubicBezTo>
                  <a:cubicBezTo>
                    <a:pt x="1648" y="16717"/>
                    <a:pt x="1648" y="16717"/>
                    <a:pt x="1648" y="16717"/>
                  </a:cubicBezTo>
                  <a:cubicBezTo>
                    <a:pt x="1426" y="16441"/>
                    <a:pt x="1352" y="16349"/>
                    <a:pt x="2968" y="13658"/>
                  </a:cubicBezTo>
                  <a:cubicBezTo>
                    <a:pt x="2688" y="12744"/>
                    <a:pt x="2688" y="12744"/>
                    <a:pt x="2688" y="12744"/>
                  </a:cubicBezTo>
                  <a:cubicBezTo>
                    <a:pt x="-43" y="11318"/>
                    <a:pt x="-34" y="11235"/>
                    <a:pt x="9" y="10818"/>
                  </a:cubicBezTo>
                  <a:cubicBezTo>
                    <a:pt x="280" y="8616"/>
                    <a:pt x="280" y="8616"/>
                    <a:pt x="280" y="8616"/>
                  </a:cubicBezTo>
                  <a:cubicBezTo>
                    <a:pt x="306" y="8366"/>
                    <a:pt x="306" y="8366"/>
                    <a:pt x="306" y="8366"/>
                  </a:cubicBezTo>
                  <a:cubicBezTo>
                    <a:pt x="443" y="8254"/>
                    <a:pt x="443" y="8254"/>
                    <a:pt x="443" y="8254"/>
                  </a:cubicBezTo>
                  <a:cubicBezTo>
                    <a:pt x="489" y="8217"/>
                    <a:pt x="717" y="8031"/>
                    <a:pt x="3335" y="7340"/>
                  </a:cubicBezTo>
                  <a:cubicBezTo>
                    <a:pt x="3797" y="6505"/>
                    <a:pt x="3797" y="6505"/>
                    <a:pt x="3797" y="6505"/>
                  </a:cubicBezTo>
                  <a:cubicBezTo>
                    <a:pt x="2900" y="3505"/>
                    <a:pt x="2991" y="3431"/>
                    <a:pt x="3264" y="3207"/>
                  </a:cubicBezTo>
                  <a:cubicBezTo>
                    <a:pt x="4998" y="1791"/>
                    <a:pt x="4998" y="1791"/>
                    <a:pt x="4998" y="1791"/>
                  </a:cubicBezTo>
                  <a:cubicBezTo>
                    <a:pt x="5272" y="1568"/>
                    <a:pt x="5363" y="1493"/>
                    <a:pt x="8039" y="3040"/>
                  </a:cubicBezTo>
                  <a:cubicBezTo>
                    <a:pt x="8945" y="2757"/>
                    <a:pt x="8945" y="2757"/>
                    <a:pt x="8945" y="2757"/>
                  </a:cubicBezTo>
                  <a:cubicBezTo>
                    <a:pt x="9816" y="1208"/>
                    <a:pt x="10333" y="252"/>
                    <a:pt x="10516" y="103"/>
                  </a:cubicBezTo>
                  <a:cubicBezTo>
                    <a:pt x="10735" y="0"/>
                    <a:pt x="10735" y="0"/>
                    <a:pt x="10735" y="0"/>
                  </a:cubicBezTo>
                  <a:cubicBezTo>
                    <a:pt x="13129" y="254"/>
                    <a:pt x="13129" y="254"/>
                    <a:pt x="13129" y="254"/>
                  </a:cubicBezTo>
                  <a:cubicBezTo>
                    <a:pt x="13505" y="252"/>
                    <a:pt x="13587" y="260"/>
                    <a:pt x="14357" y="3289"/>
                  </a:cubicBezTo>
                  <a:cubicBezTo>
                    <a:pt x="15184" y="3755"/>
                    <a:pt x="15184" y="3755"/>
                    <a:pt x="15184" y="3755"/>
                  </a:cubicBezTo>
                  <a:cubicBezTo>
                    <a:pt x="18167" y="2766"/>
                    <a:pt x="18241" y="2858"/>
                    <a:pt x="18463" y="3134"/>
                  </a:cubicBezTo>
                  <a:cubicBezTo>
                    <a:pt x="19866" y="4883"/>
                    <a:pt x="19866" y="4883"/>
                    <a:pt x="19866" y="4883"/>
                  </a:cubicBezTo>
                  <a:cubicBezTo>
                    <a:pt x="20088" y="5159"/>
                    <a:pt x="20162" y="5251"/>
                    <a:pt x="18546" y="7942"/>
                  </a:cubicBezTo>
                  <a:close/>
                  <a:moveTo>
                    <a:pt x="8407" y="7920"/>
                  </a:moveTo>
                  <a:cubicBezTo>
                    <a:pt x="6811" y="9224"/>
                    <a:pt x="6522" y="11593"/>
                    <a:pt x="7815" y="13203"/>
                  </a:cubicBezTo>
                  <a:cubicBezTo>
                    <a:pt x="9108" y="14814"/>
                    <a:pt x="11465" y="15021"/>
                    <a:pt x="13061" y="13717"/>
                  </a:cubicBezTo>
                  <a:cubicBezTo>
                    <a:pt x="14703" y="12376"/>
                    <a:pt x="14992" y="10007"/>
                    <a:pt x="13699" y="8397"/>
                  </a:cubicBezTo>
                  <a:cubicBezTo>
                    <a:pt x="12406" y="6786"/>
                    <a:pt x="10049" y="6579"/>
                    <a:pt x="8407" y="7920"/>
                  </a:cubicBezTo>
                  <a:close/>
                  <a:moveTo>
                    <a:pt x="8407" y="7920"/>
                  </a:moveTo>
                  <a:cubicBezTo>
                    <a:pt x="8407" y="7920"/>
                    <a:pt x="8407" y="7920"/>
                    <a:pt x="8407" y="792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4" name="Shape 1933"/>
            <p:cNvSpPr/>
            <p:nvPr/>
          </p:nvSpPr>
          <p:spPr>
            <a:xfrm>
              <a:off x="1029118" y="3852722"/>
              <a:ext cx="1426424" cy="142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18522" y="7993"/>
                  </a:moveTo>
                  <a:cubicBezTo>
                    <a:pt x="18834" y="8831"/>
                    <a:pt x="18834" y="8831"/>
                    <a:pt x="18834" y="8831"/>
                  </a:cubicBezTo>
                  <a:cubicBezTo>
                    <a:pt x="21553" y="10257"/>
                    <a:pt x="21539" y="10389"/>
                    <a:pt x="21497" y="10787"/>
                  </a:cubicBezTo>
                  <a:cubicBezTo>
                    <a:pt x="21201" y="12970"/>
                    <a:pt x="21201" y="12970"/>
                    <a:pt x="21201" y="12970"/>
                  </a:cubicBezTo>
                  <a:cubicBezTo>
                    <a:pt x="21246" y="13176"/>
                    <a:pt x="21246" y="13176"/>
                    <a:pt x="21246" y="13176"/>
                  </a:cubicBezTo>
                  <a:cubicBezTo>
                    <a:pt x="21100" y="13295"/>
                    <a:pt x="21100" y="13295"/>
                    <a:pt x="21100" y="13295"/>
                  </a:cubicBezTo>
                  <a:cubicBezTo>
                    <a:pt x="21027" y="13354"/>
                    <a:pt x="20735" y="13592"/>
                    <a:pt x="18129" y="14258"/>
                  </a:cubicBezTo>
                  <a:cubicBezTo>
                    <a:pt x="17709" y="15085"/>
                    <a:pt x="17709" y="15085"/>
                    <a:pt x="17709" y="15085"/>
                  </a:cubicBezTo>
                  <a:cubicBezTo>
                    <a:pt x="18589" y="18129"/>
                    <a:pt x="18516" y="18189"/>
                    <a:pt x="18297" y="18367"/>
                  </a:cubicBezTo>
                  <a:cubicBezTo>
                    <a:pt x="16473" y="19853"/>
                    <a:pt x="16473" y="19853"/>
                    <a:pt x="16473" y="19853"/>
                  </a:cubicBezTo>
                  <a:cubicBezTo>
                    <a:pt x="16254" y="20031"/>
                    <a:pt x="16108" y="20150"/>
                    <a:pt x="13476" y="18532"/>
                  </a:cubicBezTo>
                  <a:cubicBezTo>
                    <a:pt x="12510" y="18833"/>
                    <a:pt x="12510" y="18833"/>
                    <a:pt x="12510" y="18833"/>
                  </a:cubicBezTo>
                  <a:cubicBezTo>
                    <a:pt x="11682" y="20356"/>
                    <a:pt x="11116" y="21303"/>
                    <a:pt x="10970" y="21422"/>
                  </a:cubicBezTo>
                  <a:cubicBezTo>
                    <a:pt x="10751" y="21600"/>
                    <a:pt x="10751" y="21600"/>
                    <a:pt x="10751" y="21600"/>
                  </a:cubicBezTo>
                  <a:cubicBezTo>
                    <a:pt x="8375" y="21351"/>
                    <a:pt x="8375" y="21351"/>
                    <a:pt x="8375" y="21351"/>
                  </a:cubicBezTo>
                  <a:cubicBezTo>
                    <a:pt x="7979" y="21309"/>
                    <a:pt x="7847" y="21295"/>
                    <a:pt x="7157" y="18338"/>
                  </a:cubicBezTo>
                  <a:cubicBezTo>
                    <a:pt x="6275" y="17843"/>
                    <a:pt x="6275" y="17843"/>
                    <a:pt x="6275" y="17843"/>
                  </a:cubicBezTo>
                  <a:cubicBezTo>
                    <a:pt x="3305" y="18806"/>
                    <a:pt x="3246" y="18733"/>
                    <a:pt x="3010" y="18440"/>
                  </a:cubicBezTo>
                  <a:cubicBezTo>
                    <a:pt x="1652" y="16754"/>
                    <a:pt x="1652" y="16754"/>
                    <a:pt x="1652" y="16754"/>
                  </a:cubicBezTo>
                  <a:cubicBezTo>
                    <a:pt x="1416" y="16461"/>
                    <a:pt x="1357" y="16388"/>
                    <a:pt x="2984" y="13607"/>
                  </a:cubicBezTo>
                  <a:cubicBezTo>
                    <a:pt x="2672" y="12769"/>
                    <a:pt x="2672" y="12769"/>
                    <a:pt x="2672" y="12769"/>
                  </a:cubicBezTo>
                  <a:cubicBezTo>
                    <a:pt x="-47" y="11343"/>
                    <a:pt x="-33" y="11211"/>
                    <a:pt x="9" y="10813"/>
                  </a:cubicBezTo>
                  <a:cubicBezTo>
                    <a:pt x="305" y="8630"/>
                    <a:pt x="305" y="8630"/>
                    <a:pt x="305" y="8630"/>
                  </a:cubicBezTo>
                  <a:cubicBezTo>
                    <a:pt x="260" y="8424"/>
                    <a:pt x="260" y="8424"/>
                    <a:pt x="260" y="8424"/>
                  </a:cubicBezTo>
                  <a:cubicBezTo>
                    <a:pt x="406" y="8305"/>
                    <a:pt x="406" y="8305"/>
                    <a:pt x="406" y="8305"/>
                  </a:cubicBezTo>
                  <a:cubicBezTo>
                    <a:pt x="479" y="8246"/>
                    <a:pt x="698" y="8068"/>
                    <a:pt x="3377" y="7342"/>
                  </a:cubicBezTo>
                  <a:cubicBezTo>
                    <a:pt x="3797" y="6515"/>
                    <a:pt x="3797" y="6515"/>
                    <a:pt x="3797" y="6515"/>
                  </a:cubicBezTo>
                  <a:cubicBezTo>
                    <a:pt x="2917" y="3471"/>
                    <a:pt x="2990" y="3411"/>
                    <a:pt x="3209" y="3233"/>
                  </a:cubicBezTo>
                  <a:cubicBezTo>
                    <a:pt x="5033" y="1747"/>
                    <a:pt x="5033" y="1747"/>
                    <a:pt x="5033" y="1747"/>
                  </a:cubicBezTo>
                  <a:cubicBezTo>
                    <a:pt x="5252" y="1569"/>
                    <a:pt x="5398" y="1450"/>
                    <a:pt x="8030" y="3068"/>
                  </a:cubicBezTo>
                  <a:cubicBezTo>
                    <a:pt x="8996" y="2767"/>
                    <a:pt x="8996" y="2767"/>
                    <a:pt x="8996" y="2767"/>
                  </a:cubicBezTo>
                  <a:cubicBezTo>
                    <a:pt x="9824" y="1244"/>
                    <a:pt x="10390" y="297"/>
                    <a:pt x="10536" y="178"/>
                  </a:cubicBezTo>
                  <a:cubicBezTo>
                    <a:pt x="10755" y="0"/>
                    <a:pt x="10755" y="0"/>
                    <a:pt x="10755" y="0"/>
                  </a:cubicBezTo>
                  <a:cubicBezTo>
                    <a:pt x="13131" y="249"/>
                    <a:pt x="13131" y="249"/>
                    <a:pt x="13131" y="249"/>
                  </a:cubicBezTo>
                  <a:cubicBezTo>
                    <a:pt x="13527" y="291"/>
                    <a:pt x="13659" y="305"/>
                    <a:pt x="14349" y="3262"/>
                  </a:cubicBezTo>
                  <a:cubicBezTo>
                    <a:pt x="15231" y="3757"/>
                    <a:pt x="15231" y="3757"/>
                    <a:pt x="15231" y="3757"/>
                  </a:cubicBezTo>
                  <a:cubicBezTo>
                    <a:pt x="18201" y="2794"/>
                    <a:pt x="18260" y="2867"/>
                    <a:pt x="18496" y="3160"/>
                  </a:cubicBezTo>
                  <a:cubicBezTo>
                    <a:pt x="19854" y="4846"/>
                    <a:pt x="19854" y="4846"/>
                    <a:pt x="19854" y="4846"/>
                  </a:cubicBezTo>
                  <a:cubicBezTo>
                    <a:pt x="20090" y="5139"/>
                    <a:pt x="20149" y="5212"/>
                    <a:pt x="18522" y="7993"/>
                  </a:cubicBezTo>
                  <a:close/>
                  <a:moveTo>
                    <a:pt x="8451" y="7942"/>
                  </a:moveTo>
                  <a:cubicBezTo>
                    <a:pt x="6846" y="9250"/>
                    <a:pt x="6536" y="11565"/>
                    <a:pt x="7834" y="13177"/>
                  </a:cubicBezTo>
                  <a:cubicBezTo>
                    <a:pt x="9132" y="14789"/>
                    <a:pt x="11449" y="14965"/>
                    <a:pt x="13055" y="13658"/>
                  </a:cubicBezTo>
                  <a:cubicBezTo>
                    <a:pt x="14660" y="12350"/>
                    <a:pt x="14970" y="10035"/>
                    <a:pt x="13672" y="8423"/>
                  </a:cubicBezTo>
                  <a:cubicBezTo>
                    <a:pt x="12374" y="6811"/>
                    <a:pt x="10057" y="6635"/>
                    <a:pt x="8451" y="7942"/>
                  </a:cubicBezTo>
                  <a:close/>
                  <a:moveTo>
                    <a:pt x="8451" y="7942"/>
                  </a:moveTo>
                  <a:cubicBezTo>
                    <a:pt x="8451" y="7942"/>
                    <a:pt x="8451" y="7942"/>
                    <a:pt x="8451" y="794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" name="Shape 1934"/>
            <p:cNvSpPr/>
            <p:nvPr/>
          </p:nvSpPr>
          <p:spPr>
            <a:xfrm>
              <a:off x="4110496" y="6933275"/>
              <a:ext cx="1187567" cy="116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65" y="13485"/>
                  </a:moveTo>
                  <a:cubicBezTo>
                    <a:pt x="18313" y="14440"/>
                    <a:pt x="18313" y="14440"/>
                    <a:pt x="18313" y="14440"/>
                  </a:cubicBezTo>
                  <a:cubicBezTo>
                    <a:pt x="19604" y="17304"/>
                    <a:pt x="19487" y="17423"/>
                    <a:pt x="19252" y="17662"/>
                  </a:cubicBezTo>
                  <a:cubicBezTo>
                    <a:pt x="17609" y="19213"/>
                    <a:pt x="17609" y="19213"/>
                    <a:pt x="17609" y="19213"/>
                  </a:cubicBezTo>
                  <a:cubicBezTo>
                    <a:pt x="17491" y="19333"/>
                    <a:pt x="17491" y="19333"/>
                    <a:pt x="17491" y="19333"/>
                  </a:cubicBezTo>
                  <a:cubicBezTo>
                    <a:pt x="17257" y="19333"/>
                    <a:pt x="17257" y="19333"/>
                    <a:pt x="17257" y="19333"/>
                  </a:cubicBezTo>
                  <a:cubicBezTo>
                    <a:pt x="17139" y="19333"/>
                    <a:pt x="16904" y="19333"/>
                    <a:pt x="14439" y="18259"/>
                  </a:cubicBezTo>
                  <a:cubicBezTo>
                    <a:pt x="13500" y="18617"/>
                    <a:pt x="13500" y="18617"/>
                    <a:pt x="13500" y="18617"/>
                  </a:cubicBezTo>
                  <a:cubicBezTo>
                    <a:pt x="12326" y="21600"/>
                    <a:pt x="12209" y="21600"/>
                    <a:pt x="11857" y="21600"/>
                  </a:cubicBezTo>
                  <a:cubicBezTo>
                    <a:pt x="9626" y="21600"/>
                    <a:pt x="9626" y="21600"/>
                    <a:pt x="9626" y="21600"/>
                  </a:cubicBezTo>
                  <a:cubicBezTo>
                    <a:pt x="9274" y="21600"/>
                    <a:pt x="9157" y="21600"/>
                    <a:pt x="8100" y="18617"/>
                  </a:cubicBezTo>
                  <a:cubicBezTo>
                    <a:pt x="7161" y="18259"/>
                    <a:pt x="7161" y="18259"/>
                    <a:pt x="7161" y="18259"/>
                  </a:cubicBezTo>
                  <a:cubicBezTo>
                    <a:pt x="5517" y="18975"/>
                    <a:pt x="4578" y="19333"/>
                    <a:pt x="4343" y="19333"/>
                  </a:cubicBezTo>
                  <a:cubicBezTo>
                    <a:pt x="4109" y="19333"/>
                    <a:pt x="4109" y="19333"/>
                    <a:pt x="4109" y="19333"/>
                  </a:cubicBezTo>
                  <a:cubicBezTo>
                    <a:pt x="2348" y="17543"/>
                    <a:pt x="2348" y="17543"/>
                    <a:pt x="2348" y="17543"/>
                  </a:cubicBezTo>
                  <a:cubicBezTo>
                    <a:pt x="2113" y="17304"/>
                    <a:pt x="1996" y="17185"/>
                    <a:pt x="3287" y="14320"/>
                  </a:cubicBezTo>
                  <a:cubicBezTo>
                    <a:pt x="2935" y="13485"/>
                    <a:pt x="2935" y="13485"/>
                    <a:pt x="2935" y="13485"/>
                  </a:cubicBezTo>
                  <a:cubicBezTo>
                    <a:pt x="0" y="12292"/>
                    <a:pt x="0" y="12172"/>
                    <a:pt x="0" y="11814"/>
                  </a:cubicBezTo>
                  <a:cubicBezTo>
                    <a:pt x="0" y="9547"/>
                    <a:pt x="0" y="9547"/>
                    <a:pt x="0" y="9547"/>
                  </a:cubicBezTo>
                  <a:cubicBezTo>
                    <a:pt x="0" y="9189"/>
                    <a:pt x="0" y="9070"/>
                    <a:pt x="2935" y="7996"/>
                  </a:cubicBezTo>
                  <a:cubicBezTo>
                    <a:pt x="3287" y="7160"/>
                    <a:pt x="3287" y="7160"/>
                    <a:pt x="3287" y="7160"/>
                  </a:cubicBezTo>
                  <a:cubicBezTo>
                    <a:pt x="2113" y="4296"/>
                    <a:pt x="2113" y="4177"/>
                    <a:pt x="2348" y="3938"/>
                  </a:cubicBezTo>
                  <a:cubicBezTo>
                    <a:pt x="3991" y="2267"/>
                    <a:pt x="3991" y="2267"/>
                    <a:pt x="3991" y="2267"/>
                  </a:cubicBezTo>
                  <a:cubicBezTo>
                    <a:pt x="4109" y="2148"/>
                    <a:pt x="4109" y="2148"/>
                    <a:pt x="4109" y="2148"/>
                  </a:cubicBezTo>
                  <a:cubicBezTo>
                    <a:pt x="4343" y="2148"/>
                    <a:pt x="4343" y="2148"/>
                    <a:pt x="4343" y="2148"/>
                  </a:cubicBezTo>
                  <a:cubicBezTo>
                    <a:pt x="4461" y="2148"/>
                    <a:pt x="4696" y="2148"/>
                    <a:pt x="7161" y="3341"/>
                  </a:cubicBezTo>
                  <a:cubicBezTo>
                    <a:pt x="8100" y="2983"/>
                    <a:pt x="8100" y="2983"/>
                    <a:pt x="8100" y="2983"/>
                  </a:cubicBezTo>
                  <a:cubicBezTo>
                    <a:pt x="9274" y="0"/>
                    <a:pt x="9391" y="0"/>
                    <a:pt x="9743" y="0"/>
                  </a:cubicBezTo>
                  <a:cubicBezTo>
                    <a:pt x="11974" y="0"/>
                    <a:pt x="11974" y="0"/>
                    <a:pt x="11974" y="0"/>
                  </a:cubicBezTo>
                  <a:cubicBezTo>
                    <a:pt x="12326" y="0"/>
                    <a:pt x="12443" y="0"/>
                    <a:pt x="13500" y="2983"/>
                  </a:cubicBezTo>
                  <a:cubicBezTo>
                    <a:pt x="14439" y="3341"/>
                    <a:pt x="14439" y="3341"/>
                    <a:pt x="14439" y="3341"/>
                  </a:cubicBezTo>
                  <a:cubicBezTo>
                    <a:pt x="16083" y="2625"/>
                    <a:pt x="17022" y="2267"/>
                    <a:pt x="17374" y="2267"/>
                  </a:cubicBezTo>
                  <a:cubicBezTo>
                    <a:pt x="17609" y="2267"/>
                    <a:pt x="17609" y="2267"/>
                    <a:pt x="17609" y="2267"/>
                  </a:cubicBezTo>
                  <a:cubicBezTo>
                    <a:pt x="19252" y="3938"/>
                    <a:pt x="19252" y="3938"/>
                    <a:pt x="19252" y="3938"/>
                  </a:cubicBezTo>
                  <a:cubicBezTo>
                    <a:pt x="19604" y="4296"/>
                    <a:pt x="19604" y="4296"/>
                    <a:pt x="18313" y="7160"/>
                  </a:cubicBezTo>
                  <a:cubicBezTo>
                    <a:pt x="18665" y="8115"/>
                    <a:pt x="18665" y="8115"/>
                    <a:pt x="18665" y="8115"/>
                  </a:cubicBezTo>
                  <a:cubicBezTo>
                    <a:pt x="21600" y="9189"/>
                    <a:pt x="21600" y="9308"/>
                    <a:pt x="21600" y="9666"/>
                  </a:cubicBezTo>
                  <a:cubicBezTo>
                    <a:pt x="21600" y="11934"/>
                    <a:pt x="21600" y="11934"/>
                    <a:pt x="21600" y="11934"/>
                  </a:cubicBezTo>
                  <a:cubicBezTo>
                    <a:pt x="21600" y="12292"/>
                    <a:pt x="21600" y="12411"/>
                    <a:pt x="18665" y="13485"/>
                  </a:cubicBezTo>
                  <a:close/>
                  <a:moveTo>
                    <a:pt x="10800" y="7041"/>
                  </a:moveTo>
                  <a:cubicBezTo>
                    <a:pt x="8687" y="7041"/>
                    <a:pt x="7043" y="8712"/>
                    <a:pt x="7043" y="10740"/>
                  </a:cubicBezTo>
                  <a:cubicBezTo>
                    <a:pt x="7043" y="12888"/>
                    <a:pt x="8687" y="14559"/>
                    <a:pt x="10800" y="14559"/>
                  </a:cubicBezTo>
                  <a:cubicBezTo>
                    <a:pt x="12913" y="14559"/>
                    <a:pt x="14557" y="12888"/>
                    <a:pt x="14557" y="10740"/>
                  </a:cubicBezTo>
                  <a:cubicBezTo>
                    <a:pt x="14557" y="8712"/>
                    <a:pt x="12913" y="7041"/>
                    <a:pt x="10800" y="7041"/>
                  </a:cubicBezTo>
                  <a:close/>
                  <a:moveTo>
                    <a:pt x="10800" y="7041"/>
                  </a:moveTo>
                  <a:cubicBezTo>
                    <a:pt x="10800" y="7041"/>
                    <a:pt x="10800" y="7041"/>
                    <a:pt x="10800" y="7041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6" name="Shape 1935"/>
            <p:cNvSpPr/>
            <p:nvPr/>
          </p:nvSpPr>
          <p:spPr>
            <a:xfrm>
              <a:off x="527637" y="7984800"/>
              <a:ext cx="1064211" cy="103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71" y="13609"/>
                  </a:moveTo>
                  <a:cubicBezTo>
                    <a:pt x="18305" y="14483"/>
                    <a:pt x="18305" y="14483"/>
                    <a:pt x="18305" y="14483"/>
                  </a:cubicBezTo>
                  <a:cubicBezTo>
                    <a:pt x="19525" y="17355"/>
                    <a:pt x="19403" y="17480"/>
                    <a:pt x="19159" y="17729"/>
                  </a:cubicBezTo>
                  <a:cubicBezTo>
                    <a:pt x="17573" y="19353"/>
                    <a:pt x="17573" y="19353"/>
                    <a:pt x="17573" y="19353"/>
                  </a:cubicBezTo>
                  <a:cubicBezTo>
                    <a:pt x="17451" y="19477"/>
                    <a:pt x="17451" y="19477"/>
                    <a:pt x="17451" y="19477"/>
                  </a:cubicBezTo>
                  <a:cubicBezTo>
                    <a:pt x="17207" y="19477"/>
                    <a:pt x="17207" y="19477"/>
                    <a:pt x="17207" y="19477"/>
                  </a:cubicBezTo>
                  <a:cubicBezTo>
                    <a:pt x="17207" y="19477"/>
                    <a:pt x="16841" y="19477"/>
                    <a:pt x="14400" y="18354"/>
                  </a:cubicBezTo>
                  <a:cubicBezTo>
                    <a:pt x="13546" y="18728"/>
                    <a:pt x="13546" y="18728"/>
                    <a:pt x="13546" y="18728"/>
                  </a:cubicBezTo>
                  <a:cubicBezTo>
                    <a:pt x="12325" y="21600"/>
                    <a:pt x="12203" y="21600"/>
                    <a:pt x="11837" y="21600"/>
                  </a:cubicBezTo>
                  <a:cubicBezTo>
                    <a:pt x="9641" y="21600"/>
                    <a:pt x="9641" y="21600"/>
                    <a:pt x="9641" y="21600"/>
                  </a:cubicBezTo>
                  <a:cubicBezTo>
                    <a:pt x="9275" y="21600"/>
                    <a:pt x="9153" y="21600"/>
                    <a:pt x="8054" y="18728"/>
                  </a:cubicBezTo>
                  <a:cubicBezTo>
                    <a:pt x="7200" y="18354"/>
                    <a:pt x="7200" y="18354"/>
                    <a:pt x="7200" y="18354"/>
                  </a:cubicBezTo>
                  <a:cubicBezTo>
                    <a:pt x="5492" y="18978"/>
                    <a:pt x="4515" y="19353"/>
                    <a:pt x="4271" y="19353"/>
                  </a:cubicBezTo>
                  <a:cubicBezTo>
                    <a:pt x="4027" y="19353"/>
                    <a:pt x="4027" y="19353"/>
                    <a:pt x="4027" y="19353"/>
                  </a:cubicBezTo>
                  <a:cubicBezTo>
                    <a:pt x="2319" y="17605"/>
                    <a:pt x="2319" y="17605"/>
                    <a:pt x="2319" y="17605"/>
                  </a:cubicBezTo>
                  <a:cubicBezTo>
                    <a:pt x="2075" y="17355"/>
                    <a:pt x="1953" y="17355"/>
                    <a:pt x="3295" y="14483"/>
                  </a:cubicBezTo>
                  <a:cubicBezTo>
                    <a:pt x="2929" y="13484"/>
                    <a:pt x="2929" y="13484"/>
                    <a:pt x="2929" y="13484"/>
                  </a:cubicBezTo>
                  <a:cubicBezTo>
                    <a:pt x="0" y="12361"/>
                    <a:pt x="0" y="12236"/>
                    <a:pt x="0" y="11861"/>
                  </a:cubicBezTo>
                  <a:cubicBezTo>
                    <a:pt x="0" y="9614"/>
                    <a:pt x="0" y="9614"/>
                    <a:pt x="0" y="9614"/>
                  </a:cubicBezTo>
                  <a:cubicBezTo>
                    <a:pt x="0" y="9239"/>
                    <a:pt x="0" y="9114"/>
                    <a:pt x="2929" y="7991"/>
                  </a:cubicBezTo>
                  <a:cubicBezTo>
                    <a:pt x="3295" y="7117"/>
                    <a:pt x="3295" y="7117"/>
                    <a:pt x="3295" y="7117"/>
                  </a:cubicBezTo>
                  <a:cubicBezTo>
                    <a:pt x="2075" y="4245"/>
                    <a:pt x="2075" y="4120"/>
                    <a:pt x="2319" y="3871"/>
                  </a:cubicBezTo>
                  <a:cubicBezTo>
                    <a:pt x="4027" y="2247"/>
                    <a:pt x="4027" y="2247"/>
                    <a:pt x="4027" y="2247"/>
                  </a:cubicBezTo>
                  <a:cubicBezTo>
                    <a:pt x="4149" y="2123"/>
                    <a:pt x="4149" y="2123"/>
                    <a:pt x="4149" y="2123"/>
                  </a:cubicBezTo>
                  <a:cubicBezTo>
                    <a:pt x="4271" y="2123"/>
                    <a:pt x="4271" y="2123"/>
                    <a:pt x="4271" y="2123"/>
                  </a:cubicBezTo>
                  <a:cubicBezTo>
                    <a:pt x="4393" y="2123"/>
                    <a:pt x="4759" y="2123"/>
                    <a:pt x="7200" y="3246"/>
                  </a:cubicBezTo>
                  <a:cubicBezTo>
                    <a:pt x="8054" y="2872"/>
                    <a:pt x="8054" y="2872"/>
                    <a:pt x="8054" y="2872"/>
                  </a:cubicBezTo>
                  <a:cubicBezTo>
                    <a:pt x="9275" y="0"/>
                    <a:pt x="9397" y="0"/>
                    <a:pt x="9641" y="0"/>
                  </a:cubicBezTo>
                  <a:cubicBezTo>
                    <a:pt x="11959" y="0"/>
                    <a:pt x="11959" y="0"/>
                    <a:pt x="11959" y="0"/>
                  </a:cubicBezTo>
                  <a:cubicBezTo>
                    <a:pt x="12325" y="0"/>
                    <a:pt x="12447" y="0"/>
                    <a:pt x="13546" y="2872"/>
                  </a:cubicBezTo>
                  <a:cubicBezTo>
                    <a:pt x="14400" y="3246"/>
                    <a:pt x="14400" y="3246"/>
                    <a:pt x="14400" y="3246"/>
                  </a:cubicBezTo>
                  <a:cubicBezTo>
                    <a:pt x="16108" y="2622"/>
                    <a:pt x="17085" y="2247"/>
                    <a:pt x="17329" y="2247"/>
                  </a:cubicBezTo>
                  <a:cubicBezTo>
                    <a:pt x="17573" y="2247"/>
                    <a:pt x="17573" y="2247"/>
                    <a:pt x="17573" y="2247"/>
                  </a:cubicBezTo>
                  <a:cubicBezTo>
                    <a:pt x="19281" y="3995"/>
                    <a:pt x="19281" y="3995"/>
                    <a:pt x="19281" y="3995"/>
                  </a:cubicBezTo>
                  <a:cubicBezTo>
                    <a:pt x="19525" y="4245"/>
                    <a:pt x="19647" y="4370"/>
                    <a:pt x="18305" y="7117"/>
                  </a:cubicBezTo>
                  <a:cubicBezTo>
                    <a:pt x="18671" y="8116"/>
                    <a:pt x="18671" y="8116"/>
                    <a:pt x="18671" y="8116"/>
                  </a:cubicBezTo>
                  <a:cubicBezTo>
                    <a:pt x="21600" y="9239"/>
                    <a:pt x="21600" y="9364"/>
                    <a:pt x="21600" y="9739"/>
                  </a:cubicBezTo>
                  <a:cubicBezTo>
                    <a:pt x="21600" y="11986"/>
                    <a:pt x="21600" y="11986"/>
                    <a:pt x="21600" y="11986"/>
                  </a:cubicBezTo>
                  <a:cubicBezTo>
                    <a:pt x="21600" y="12361"/>
                    <a:pt x="21600" y="12486"/>
                    <a:pt x="18671" y="13609"/>
                  </a:cubicBezTo>
                  <a:close/>
                  <a:moveTo>
                    <a:pt x="10739" y="6992"/>
                  </a:moveTo>
                  <a:cubicBezTo>
                    <a:pt x="8664" y="6992"/>
                    <a:pt x="6956" y="8740"/>
                    <a:pt x="6956" y="10862"/>
                  </a:cubicBezTo>
                  <a:cubicBezTo>
                    <a:pt x="6956" y="12860"/>
                    <a:pt x="8664" y="14608"/>
                    <a:pt x="10739" y="14608"/>
                  </a:cubicBezTo>
                  <a:cubicBezTo>
                    <a:pt x="12814" y="14608"/>
                    <a:pt x="14522" y="12860"/>
                    <a:pt x="14522" y="10862"/>
                  </a:cubicBezTo>
                  <a:cubicBezTo>
                    <a:pt x="14522" y="8740"/>
                    <a:pt x="12814" y="6992"/>
                    <a:pt x="10739" y="6992"/>
                  </a:cubicBezTo>
                  <a:close/>
                  <a:moveTo>
                    <a:pt x="10739" y="6992"/>
                  </a:moveTo>
                  <a:cubicBezTo>
                    <a:pt x="10739" y="6992"/>
                    <a:pt x="10739" y="6992"/>
                    <a:pt x="10739" y="6992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7" name="Shape 1936"/>
            <p:cNvSpPr/>
            <p:nvPr/>
          </p:nvSpPr>
          <p:spPr>
            <a:xfrm>
              <a:off x="2514361" y="2754162"/>
              <a:ext cx="1451481" cy="144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extrusionOk="0">
                  <a:moveTo>
                    <a:pt x="18524" y="7936"/>
                  </a:moveTo>
                  <a:cubicBezTo>
                    <a:pt x="18733" y="8894"/>
                    <a:pt x="18733" y="8894"/>
                    <a:pt x="18733" y="8894"/>
                  </a:cubicBezTo>
                  <a:cubicBezTo>
                    <a:pt x="21556" y="10314"/>
                    <a:pt x="21543" y="10437"/>
                    <a:pt x="21449" y="10739"/>
                  </a:cubicBezTo>
                  <a:cubicBezTo>
                    <a:pt x="21215" y="12961"/>
                    <a:pt x="21215" y="12961"/>
                    <a:pt x="21215" y="12961"/>
                  </a:cubicBezTo>
                  <a:cubicBezTo>
                    <a:pt x="21189" y="13208"/>
                    <a:pt x="21189" y="13208"/>
                    <a:pt x="21189" y="13208"/>
                  </a:cubicBezTo>
                  <a:cubicBezTo>
                    <a:pt x="21054" y="13319"/>
                    <a:pt x="21054" y="13319"/>
                    <a:pt x="21054" y="13319"/>
                  </a:cubicBezTo>
                  <a:cubicBezTo>
                    <a:pt x="20986" y="13374"/>
                    <a:pt x="20715" y="13595"/>
                    <a:pt x="18106" y="14258"/>
                  </a:cubicBezTo>
                  <a:cubicBezTo>
                    <a:pt x="17648" y="15083"/>
                    <a:pt x="17648" y="15083"/>
                    <a:pt x="17648" y="15083"/>
                  </a:cubicBezTo>
                  <a:cubicBezTo>
                    <a:pt x="18574" y="18051"/>
                    <a:pt x="18438" y="18161"/>
                    <a:pt x="18167" y="18383"/>
                  </a:cubicBezTo>
                  <a:cubicBezTo>
                    <a:pt x="16406" y="19820"/>
                    <a:pt x="16406" y="19820"/>
                    <a:pt x="16406" y="19820"/>
                  </a:cubicBezTo>
                  <a:cubicBezTo>
                    <a:pt x="16135" y="20041"/>
                    <a:pt x="16067" y="20097"/>
                    <a:pt x="13379" y="18567"/>
                  </a:cubicBezTo>
                  <a:cubicBezTo>
                    <a:pt x="12483" y="18847"/>
                    <a:pt x="12483" y="18847"/>
                    <a:pt x="12483" y="18847"/>
                  </a:cubicBezTo>
                  <a:cubicBezTo>
                    <a:pt x="11633" y="20443"/>
                    <a:pt x="11107" y="21324"/>
                    <a:pt x="10904" y="21489"/>
                  </a:cubicBezTo>
                  <a:cubicBezTo>
                    <a:pt x="10768" y="21600"/>
                    <a:pt x="10768" y="21600"/>
                    <a:pt x="10768" y="21600"/>
                  </a:cubicBezTo>
                  <a:cubicBezTo>
                    <a:pt x="8373" y="21411"/>
                    <a:pt x="8373" y="21411"/>
                    <a:pt x="8373" y="21411"/>
                  </a:cubicBezTo>
                  <a:cubicBezTo>
                    <a:pt x="8005" y="21372"/>
                    <a:pt x="7883" y="21360"/>
                    <a:pt x="7147" y="18349"/>
                  </a:cubicBezTo>
                  <a:cubicBezTo>
                    <a:pt x="6328" y="17889"/>
                    <a:pt x="6328" y="17889"/>
                    <a:pt x="6328" y="17889"/>
                  </a:cubicBezTo>
                  <a:cubicBezTo>
                    <a:pt x="3313" y="18883"/>
                    <a:pt x="3203" y="18747"/>
                    <a:pt x="2984" y="18474"/>
                  </a:cubicBezTo>
                  <a:cubicBezTo>
                    <a:pt x="1615" y="16770"/>
                    <a:pt x="1615" y="16770"/>
                    <a:pt x="1615" y="16770"/>
                  </a:cubicBezTo>
                  <a:cubicBezTo>
                    <a:pt x="1396" y="16498"/>
                    <a:pt x="1342" y="16430"/>
                    <a:pt x="2933" y="13664"/>
                  </a:cubicBezTo>
                  <a:cubicBezTo>
                    <a:pt x="2657" y="12761"/>
                    <a:pt x="2657" y="12761"/>
                    <a:pt x="2657" y="12761"/>
                  </a:cubicBezTo>
                  <a:cubicBezTo>
                    <a:pt x="-44" y="11354"/>
                    <a:pt x="-31" y="11231"/>
                    <a:pt x="8" y="10861"/>
                  </a:cubicBezTo>
                  <a:cubicBezTo>
                    <a:pt x="242" y="8639"/>
                    <a:pt x="242" y="8639"/>
                    <a:pt x="242" y="8639"/>
                  </a:cubicBezTo>
                  <a:cubicBezTo>
                    <a:pt x="268" y="8392"/>
                    <a:pt x="268" y="8392"/>
                    <a:pt x="268" y="8392"/>
                  </a:cubicBezTo>
                  <a:cubicBezTo>
                    <a:pt x="403" y="8281"/>
                    <a:pt x="403" y="8281"/>
                    <a:pt x="403" y="8281"/>
                  </a:cubicBezTo>
                  <a:cubicBezTo>
                    <a:pt x="471" y="8226"/>
                    <a:pt x="674" y="8060"/>
                    <a:pt x="3283" y="7398"/>
                  </a:cubicBezTo>
                  <a:cubicBezTo>
                    <a:pt x="3810" y="6517"/>
                    <a:pt x="3810" y="6517"/>
                    <a:pt x="3810" y="6517"/>
                  </a:cubicBezTo>
                  <a:cubicBezTo>
                    <a:pt x="2883" y="3549"/>
                    <a:pt x="2951" y="3494"/>
                    <a:pt x="3222" y="3273"/>
                  </a:cubicBezTo>
                  <a:cubicBezTo>
                    <a:pt x="4984" y="1835"/>
                    <a:pt x="4984" y="1835"/>
                    <a:pt x="4984" y="1835"/>
                  </a:cubicBezTo>
                  <a:cubicBezTo>
                    <a:pt x="5255" y="1614"/>
                    <a:pt x="5390" y="1503"/>
                    <a:pt x="8010" y="3089"/>
                  </a:cubicBezTo>
                  <a:cubicBezTo>
                    <a:pt x="8907" y="2808"/>
                    <a:pt x="8907" y="2808"/>
                    <a:pt x="8907" y="2808"/>
                  </a:cubicBezTo>
                  <a:cubicBezTo>
                    <a:pt x="9756" y="1213"/>
                    <a:pt x="10282" y="332"/>
                    <a:pt x="10485" y="166"/>
                  </a:cubicBezTo>
                  <a:cubicBezTo>
                    <a:pt x="10689" y="0"/>
                    <a:pt x="10689" y="0"/>
                    <a:pt x="10689" y="0"/>
                  </a:cubicBezTo>
                  <a:cubicBezTo>
                    <a:pt x="13139" y="257"/>
                    <a:pt x="13139" y="257"/>
                    <a:pt x="13139" y="257"/>
                  </a:cubicBezTo>
                  <a:cubicBezTo>
                    <a:pt x="13507" y="296"/>
                    <a:pt x="13629" y="309"/>
                    <a:pt x="14365" y="3319"/>
                  </a:cubicBezTo>
                  <a:cubicBezTo>
                    <a:pt x="15184" y="3779"/>
                    <a:pt x="15184" y="3779"/>
                    <a:pt x="15184" y="3779"/>
                  </a:cubicBezTo>
                  <a:cubicBezTo>
                    <a:pt x="18199" y="2785"/>
                    <a:pt x="18254" y="2853"/>
                    <a:pt x="18473" y="3126"/>
                  </a:cubicBezTo>
                  <a:cubicBezTo>
                    <a:pt x="19897" y="4898"/>
                    <a:pt x="19897" y="4898"/>
                    <a:pt x="19897" y="4898"/>
                  </a:cubicBezTo>
                  <a:cubicBezTo>
                    <a:pt x="20116" y="5170"/>
                    <a:pt x="20170" y="5238"/>
                    <a:pt x="18524" y="7936"/>
                  </a:cubicBezTo>
                  <a:close/>
                  <a:moveTo>
                    <a:pt x="8429" y="7938"/>
                  </a:moveTo>
                  <a:cubicBezTo>
                    <a:pt x="6803" y="9265"/>
                    <a:pt x="6556" y="11610"/>
                    <a:pt x="7815" y="13178"/>
                  </a:cubicBezTo>
                  <a:cubicBezTo>
                    <a:pt x="9129" y="14813"/>
                    <a:pt x="11457" y="15057"/>
                    <a:pt x="13083" y="13730"/>
                  </a:cubicBezTo>
                  <a:cubicBezTo>
                    <a:pt x="14709" y="12403"/>
                    <a:pt x="14956" y="10058"/>
                    <a:pt x="13642" y="8422"/>
                  </a:cubicBezTo>
                  <a:cubicBezTo>
                    <a:pt x="12383" y="6855"/>
                    <a:pt x="10055" y="6611"/>
                    <a:pt x="8429" y="7938"/>
                  </a:cubicBezTo>
                  <a:close/>
                  <a:moveTo>
                    <a:pt x="8429" y="7938"/>
                  </a:moveTo>
                  <a:cubicBezTo>
                    <a:pt x="8429" y="7938"/>
                    <a:pt x="8429" y="7938"/>
                    <a:pt x="8429" y="7938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8" name="Shape 1937"/>
            <p:cNvSpPr/>
            <p:nvPr/>
          </p:nvSpPr>
          <p:spPr>
            <a:xfrm>
              <a:off x="1330362" y="2828528"/>
              <a:ext cx="773137" cy="762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13546"/>
                  </a:moveTo>
                  <a:cubicBezTo>
                    <a:pt x="18360" y="14461"/>
                    <a:pt x="18360" y="14461"/>
                    <a:pt x="18360" y="14461"/>
                  </a:cubicBezTo>
                  <a:cubicBezTo>
                    <a:pt x="19620" y="17390"/>
                    <a:pt x="19440" y="17390"/>
                    <a:pt x="19260" y="17756"/>
                  </a:cubicBezTo>
                  <a:cubicBezTo>
                    <a:pt x="17640" y="19220"/>
                    <a:pt x="17640" y="19220"/>
                    <a:pt x="17640" y="19220"/>
                  </a:cubicBezTo>
                  <a:cubicBezTo>
                    <a:pt x="17460" y="19403"/>
                    <a:pt x="17460" y="19403"/>
                    <a:pt x="17460" y="19403"/>
                  </a:cubicBezTo>
                  <a:cubicBezTo>
                    <a:pt x="17280" y="19403"/>
                    <a:pt x="17280" y="19403"/>
                    <a:pt x="17280" y="19403"/>
                  </a:cubicBezTo>
                  <a:cubicBezTo>
                    <a:pt x="17100" y="19403"/>
                    <a:pt x="16920" y="19403"/>
                    <a:pt x="14400" y="18305"/>
                  </a:cubicBezTo>
                  <a:cubicBezTo>
                    <a:pt x="13500" y="18671"/>
                    <a:pt x="13500" y="18671"/>
                    <a:pt x="13500" y="18671"/>
                  </a:cubicBezTo>
                  <a:cubicBezTo>
                    <a:pt x="12420" y="21600"/>
                    <a:pt x="12240" y="21600"/>
                    <a:pt x="11880" y="21600"/>
                  </a:cubicBezTo>
                  <a:cubicBezTo>
                    <a:pt x="9540" y="21600"/>
                    <a:pt x="9540" y="21600"/>
                    <a:pt x="9540" y="21600"/>
                  </a:cubicBezTo>
                  <a:cubicBezTo>
                    <a:pt x="9360" y="21600"/>
                    <a:pt x="9180" y="21600"/>
                    <a:pt x="8100" y="18671"/>
                  </a:cubicBezTo>
                  <a:cubicBezTo>
                    <a:pt x="7200" y="18305"/>
                    <a:pt x="7200" y="18305"/>
                    <a:pt x="7200" y="18305"/>
                  </a:cubicBezTo>
                  <a:cubicBezTo>
                    <a:pt x="5580" y="19037"/>
                    <a:pt x="4500" y="19403"/>
                    <a:pt x="4320" y="19403"/>
                  </a:cubicBezTo>
                  <a:cubicBezTo>
                    <a:pt x="4140" y="19403"/>
                    <a:pt x="4140" y="19403"/>
                    <a:pt x="4140" y="19403"/>
                  </a:cubicBezTo>
                  <a:cubicBezTo>
                    <a:pt x="2340" y="17573"/>
                    <a:pt x="2340" y="17573"/>
                    <a:pt x="2340" y="17573"/>
                  </a:cubicBezTo>
                  <a:cubicBezTo>
                    <a:pt x="2160" y="17390"/>
                    <a:pt x="1980" y="17207"/>
                    <a:pt x="3240" y="14461"/>
                  </a:cubicBezTo>
                  <a:cubicBezTo>
                    <a:pt x="2880" y="13546"/>
                    <a:pt x="2880" y="13546"/>
                    <a:pt x="2880" y="13546"/>
                  </a:cubicBezTo>
                  <a:cubicBezTo>
                    <a:pt x="0" y="12447"/>
                    <a:pt x="0" y="12264"/>
                    <a:pt x="0" y="11898"/>
                  </a:cubicBezTo>
                  <a:cubicBezTo>
                    <a:pt x="0" y="9702"/>
                    <a:pt x="0" y="9702"/>
                    <a:pt x="0" y="9702"/>
                  </a:cubicBezTo>
                  <a:cubicBezTo>
                    <a:pt x="0" y="9336"/>
                    <a:pt x="0" y="9153"/>
                    <a:pt x="2880" y="8054"/>
                  </a:cubicBezTo>
                  <a:cubicBezTo>
                    <a:pt x="3240" y="7139"/>
                    <a:pt x="3240" y="7139"/>
                    <a:pt x="3240" y="7139"/>
                  </a:cubicBezTo>
                  <a:cubicBezTo>
                    <a:pt x="1980" y="4393"/>
                    <a:pt x="2160" y="4210"/>
                    <a:pt x="2340" y="4027"/>
                  </a:cubicBezTo>
                  <a:cubicBezTo>
                    <a:pt x="3960" y="2380"/>
                    <a:pt x="3960" y="2380"/>
                    <a:pt x="3960" y="2380"/>
                  </a:cubicBezTo>
                  <a:cubicBezTo>
                    <a:pt x="4140" y="2197"/>
                    <a:pt x="4140" y="2197"/>
                    <a:pt x="4140" y="2197"/>
                  </a:cubicBezTo>
                  <a:cubicBezTo>
                    <a:pt x="4320" y="2197"/>
                    <a:pt x="4320" y="2197"/>
                    <a:pt x="4320" y="2197"/>
                  </a:cubicBezTo>
                  <a:cubicBezTo>
                    <a:pt x="4500" y="2197"/>
                    <a:pt x="4680" y="2197"/>
                    <a:pt x="7200" y="3295"/>
                  </a:cubicBezTo>
                  <a:cubicBezTo>
                    <a:pt x="8100" y="2929"/>
                    <a:pt x="8100" y="2929"/>
                    <a:pt x="8100" y="2929"/>
                  </a:cubicBezTo>
                  <a:cubicBezTo>
                    <a:pt x="9180" y="0"/>
                    <a:pt x="9360" y="0"/>
                    <a:pt x="9720" y="0"/>
                  </a:cubicBezTo>
                  <a:cubicBezTo>
                    <a:pt x="12060" y="0"/>
                    <a:pt x="12060" y="0"/>
                    <a:pt x="12060" y="0"/>
                  </a:cubicBezTo>
                  <a:cubicBezTo>
                    <a:pt x="12420" y="0"/>
                    <a:pt x="12420" y="0"/>
                    <a:pt x="13500" y="2929"/>
                  </a:cubicBezTo>
                  <a:cubicBezTo>
                    <a:pt x="14400" y="3478"/>
                    <a:pt x="14400" y="3478"/>
                    <a:pt x="14400" y="3478"/>
                  </a:cubicBezTo>
                  <a:cubicBezTo>
                    <a:pt x="16020" y="2746"/>
                    <a:pt x="17100" y="2380"/>
                    <a:pt x="17280" y="2380"/>
                  </a:cubicBezTo>
                  <a:cubicBezTo>
                    <a:pt x="17460" y="2380"/>
                    <a:pt x="17460" y="2380"/>
                    <a:pt x="17460" y="2380"/>
                  </a:cubicBezTo>
                  <a:cubicBezTo>
                    <a:pt x="19260" y="4027"/>
                    <a:pt x="19260" y="4027"/>
                    <a:pt x="19260" y="4027"/>
                  </a:cubicBezTo>
                  <a:cubicBezTo>
                    <a:pt x="19440" y="4393"/>
                    <a:pt x="19620" y="4393"/>
                    <a:pt x="18360" y="7322"/>
                  </a:cubicBezTo>
                  <a:cubicBezTo>
                    <a:pt x="18720" y="8054"/>
                    <a:pt x="18720" y="8054"/>
                    <a:pt x="18720" y="8054"/>
                  </a:cubicBezTo>
                  <a:cubicBezTo>
                    <a:pt x="21600" y="9336"/>
                    <a:pt x="21600" y="9336"/>
                    <a:pt x="21600" y="9702"/>
                  </a:cubicBezTo>
                  <a:cubicBezTo>
                    <a:pt x="21600" y="12081"/>
                    <a:pt x="21600" y="12081"/>
                    <a:pt x="21600" y="12081"/>
                  </a:cubicBezTo>
                  <a:cubicBezTo>
                    <a:pt x="21600" y="12447"/>
                    <a:pt x="21600" y="12447"/>
                    <a:pt x="18720" y="13546"/>
                  </a:cubicBezTo>
                  <a:close/>
                  <a:moveTo>
                    <a:pt x="10800" y="7139"/>
                  </a:moveTo>
                  <a:cubicBezTo>
                    <a:pt x="8640" y="7139"/>
                    <a:pt x="7020" y="8786"/>
                    <a:pt x="7020" y="10800"/>
                  </a:cubicBezTo>
                  <a:cubicBezTo>
                    <a:pt x="7020" y="12997"/>
                    <a:pt x="8640" y="14644"/>
                    <a:pt x="10800" y="14644"/>
                  </a:cubicBezTo>
                  <a:cubicBezTo>
                    <a:pt x="12960" y="14644"/>
                    <a:pt x="14580" y="12997"/>
                    <a:pt x="14580" y="10800"/>
                  </a:cubicBezTo>
                  <a:cubicBezTo>
                    <a:pt x="14580" y="8786"/>
                    <a:pt x="12960" y="7139"/>
                    <a:pt x="10800" y="7139"/>
                  </a:cubicBezTo>
                  <a:close/>
                  <a:moveTo>
                    <a:pt x="10800" y="7139"/>
                  </a:moveTo>
                  <a:cubicBezTo>
                    <a:pt x="10800" y="7139"/>
                    <a:pt x="10800" y="7139"/>
                    <a:pt x="10800" y="7139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9" name="Shape 1938"/>
            <p:cNvSpPr/>
            <p:nvPr/>
          </p:nvSpPr>
          <p:spPr>
            <a:xfrm>
              <a:off x="1824683" y="9390756"/>
              <a:ext cx="341295" cy="33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47" y="13553"/>
                  </a:moveTo>
                  <a:cubicBezTo>
                    <a:pt x="18340" y="14400"/>
                    <a:pt x="18340" y="14400"/>
                    <a:pt x="18340" y="14400"/>
                  </a:cubicBezTo>
                  <a:cubicBezTo>
                    <a:pt x="19562" y="17365"/>
                    <a:pt x="19155" y="17365"/>
                    <a:pt x="19155" y="17788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7525" y="19482"/>
                    <a:pt x="17525" y="19482"/>
                    <a:pt x="17525" y="19482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6709" y="19482"/>
                    <a:pt x="14264" y="18212"/>
                  </a:cubicBezTo>
                  <a:cubicBezTo>
                    <a:pt x="13449" y="18635"/>
                    <a:pt x="13449" y="18635"/>
                    <a:pt x="13449" y="18635"/>
                  </a:cubicBezTo>
                  <a:cubicBezTo>
                    <a:pt x="12226" y="21600"/>
                    <a:pt x="12226" y="21600"/>
                    <a:pt x="11819" y="21600"/>
                  </a:cubicBezTo>
                  <a:cubicBezTo>
                    <a:pt x="9781" y="21600"/>
                    <a:pt x="9781" y="21600"/>
                    <a:pt x="9781" y="21600"/>
                  </a:cubicBezTo>
                  <a:cubicBezTo>
                    <a:pt x="9374" y="21600"/>
                    <a:pt x="9374" y="21600"/>
                    <a:pt x="8151" y="18635"/>
                  </a:cubicBezTo>
                  <a:cubicBezTo>
                    <a:pt x="7336" y="18212"/>
                    <a:pt x="7336" y="18212"/>
                    <a:pt x="7336" y="18212"/>
                  </a:cubicBezTo>
                  <a:cubicBezTo>
                    <a:pt x="5706" y="19059"/>
                    <a:pt x="4483" y="19482"/>
                    <a:pt x="4483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2445" y="17788"/>
                    <a:pt x="2445" y="17788"/>
                    <a:pt x="2445" y="17788"/>
                  </a:cubicBezTo>
                  <a:cubicBezTo>
                    <a:pt x="2038" y="17365"/>
                    <a:pt x="2038" y="17365"/>
                    <a:pt x="3260" y="14400"/>
                  </a:cubicBezTo>
                  <a:cubicBezTo>
                    <a:pt x="3260" y="13553"/>
                    <a:pt x="3260" y="13553"/>
                    <a:pt x="3260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741"/>
                    <a:pt x="0" y="9741"/>
                    <a:pt x="0" y="9741"/>
                  </a:cubicBezTo>
                  <a:cubicBezTo>
                    <a:pt x="0" y="9318"/>
                    <a:pt x="0" y="9318"/>
                    <a:pt x="3260" y="8047"/>
                  </a:cubicBezTo>
                  <a:cubicBezTo>
                    <a:pt x="3260" y="7200"/>
                    <a:pt x="3260" y="7200"/>
                    <a:pt x="3260" y="7200"/>
                  </a:cubicBezTo>
                  <a:cubicBezTo>
                    <a:pt x="2038" y="4235"/>
                    <a:pt x="2445" y="4235"/>
                    <a:pt x="2445" y="3812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483" y="2118"/>
                    <a:pt x="4483" y="2118"/>
                    <a:pt x="4483" y="2118"/>
                  </a:cubicBezTo>
                  <a:cubicBezTo>
                    <a:pt x="4483" y="2118"/>
                    <a:pt x="4891" y="2118"/>
                    <a:pt x="7336" y="3388"/>
                  </a:cubicBezTo>
                  <a:cubicBezTo>
                    <a:pt x="8151" y="2965"/>
                    <a:pt x="8151" y="2965"/>
                    <a:pt x="8151" y="2965"/>
                  </a:cubicBezTo>
                  <a:cubicBezTo>
                    <a:pt x="9374" y="0"/>
                    <a:pt x="9374" y="0"/>
                    <a:pt x="9781" y="0"/>
                  </a:cubicBezTo>
                  <a:cubicBezTo>
                    <a:pt x="11819" y="0"/>
                    <a:pt x="11819" y="0"/>
                    <a:pt x="11819" y="0"/>
                  </a:cubicBezTo>
                  <a:cubicBezTo>
                    <a:pt x="12226" y="0"/>
                    <a:pt x="12634" y="0"/>
                    <a:pt x="13449" y="2965"/>
                  </a:cubicBezTo>
                  <a:cubicBezTo>
                    <a:pt x="14264" y="3388"/>
                    <a:pt x="14264" y="3388"/>
                    <a:pt x="14264" y="3388"/>
                  </a:cubicBezTo>
                  <a:cubicBezTo>
                    <a:pt x="15894" y="2541"/>
                    <a:pt x="17117" y="2118"/>
                    <a:pt x="17117" y="2118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9155" y="3812"/>
                    <a:pt x="19155" y="3812"/>
                    <a:pt x="19155" y="3812"/>
                  </a:cubicBezTo>
                  <a:cubicBezTo>
                    <a:pt x="19562" y="4235"/>
                    <a:pt x="19562" y="4235"/>
                    <a:pt x="18340" y="7200"/>
                  </a:cubicBezTo>
                  <a:cubicBezTo>
                    <a:pt x="18747" y="8047"/>
                    <a:pt x="18747" y="8047"/>
                    <a:pt x="18747" y="8047"/>
                  </a:cubicBezTo>
                  <a:cubicBezTo>
                    <a:pt x="21600" y="9318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747" y="13553"/>
                  </a:cubicBezTo>
                  <a:close/>
                  <a:moveTo>
                    <a:pt x="11004" y="7200"/>
                  </a:moveTo>
                  <a:cubicBezTo>
                    <a:pt x="8558" y="7200"/>
                    <a:pt x="6928" y="8894"/>
                    <a:pt x="6928" y="11012"/>
                  </a:cubicBezTo>
                  <a:cubicBezTo>
                    <a:pt x="6928" y="12706"/>
                    <a:pt x="8558" y="14400"/>
                    <a:pt x="11004" y="14400"/>
                  </a:cubicBezTo>
                  <a:cubicBezTo>
                    <a:pt x="13042" y="14400"/>
                    <a:pt x="14672" y="12706"/>
                    <a:pt x="14672" y="11012"/>
                  </a:cubicBezTo>
                  <a:cubicBezTo>
                    <a:pt x="14672" y="8894"/>
                    <a:pt x="13042" y="7200"/>
                    <a:pt x="11004" y="7200"/>
                  </a:cubicBezTo>
                  <a:close/>
                  <a:moveTo>
                    <a:pt x="11004" y="7200"/>
                  </a:moveTo>
                  <a:cubicBezTo>
                    <a:pt x="11004" y="7200"/>
                    <a:pt x="11004" y="7200"/>
                    <a:pt x="11004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0" name="Shape 1939"/>
            <p:cNvSpPr/>
            <p:nvPr/>
          </p:nvSpPr>
          <p:spPr>
            <a:xfrm>
              <a:off x="2788964" y="6862185"/>
              <a:ext cx="344779" cy="32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340" y="13553"/>
                  </a:moveTo>
                  <a:cubicBezTo>
                    <a:pt x="17932" y="14400"/>
                    <a:pt x="17932" y="14400"/>
                    <a:pt x="17932" y="14400"/>
                  </a:cubicBezTo>
                  <a:cubicBezTo>
                    <a:pt x="19155" y="17365"/>
                    <a:pt x="19155" y="17365"/>
                    <a:pt x="19155" y="17788"/>
                  </a:cubicBezTo>
                  <a:cubicBezTo>
                    <a:pt x="17525" y="19059"/>
                    <a:pt x="17525" y="19059"/>
                    <a:pt x="17525" y="19059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7117" y="19482"/>
                    <a:pt x="17117" y="19482"/>
                  </a:cubicBezTo>
                  <a:cubicBezTo>
                    <a:pt x="17117" y="19482"/>
                    <a:pt x="16709" y="19482"/>
                    <a:pt x="14264" y="18212"/>
                  </a:cubicBezTo>
                  <a:cubicBezTo>
                    <a:pt x="13449" y="18635"/>
                    <a:pt x="13449" y="18635"/>
                    <a:pt x="13449" y="18635"/>
                  </a:cubicBezTo>
                  <a:cubicBezTo>
                    <a:pt x="12226" y="21600"/>
                    <a:pt x="12226" y="21600"/>
                    <a:pt x="11819" y="21600"/>
                  </a:cubicBezTo>
                  <a:cubicBezTo>
                    <a:pt x="9374" y="21600"/>
                    <a:pt x="9374" y="21600"/>
                    <a:pt x="9374" y="21600"/>
                  </a:cubicBezTo>
                  <a:cubicBezTo>
                    <a:pt x="9374" y="21600"/>
                    <a:pt x="8966" y="21600"/>
                    <a:pt x="8151" y="18635"/>
                  </a:cubicBezTo>
                  <a:cubicBezTo>
                    <a:pt x="7336" y="18212"/>
                    <a:pt x="7336" y="18212"/>
                    <a:pt x="7336" y="18212"/>
                  </a:cubicBezTo>
                  <a:cubicBezTo>
                    <a:pt x="5706" y="19059"/>
                    <a:pt x="4483" y="19482"/>
                    <a:pt x="4483" y="19482"/>
                  </a:cubicBezTo>
                  <a:cubicBezTo>
                    <a:pt x="4075" y="19482"/>
                    <a:pt x="4075" y="19482"/>
                    <a:pt x="4075" y="19482"/>
                  </a:cubicBezTo>
                  <a:cubicBezTo>
                    <a:pt x="2445" y="17365"/>
                    <a:pt x="2445" y="17365"/>
                    <a:pt x="2445" y="17365"/>
                  </a:cubicBezTo>
                  <a:cubicBezTo>
                    <a:pt x="2038" y="17365"/>
                    <a:pt x="2038" y="17365"/>
                    <a:pt x="3260" y="14400"/>
                  </a:cubicBezTo>
                  <a:cubicBezTo>
                    <a:pt x="2853" y="13553"/>
                    <a:pt x="2853" y="13553"/>
                    <a:pt x="2853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318"/>
                    <a:pt x="0" y="9318"/>
                    <a:pt x="0" y="9318"/>
                  </a:cubicBezTo>
                  <a:cubicBezTo>
                    <a:pt x="0" y="9318"/>
                    <a:pt x="0" y="8894"/>
                    <a:pt x="2853" y="8047"/>
                  </a:cubicBezTo>
                  <a:cubicBezTo>
                    <a:pt x="3260" y="7200"/>
                    <a:pt x="3260" y="7200"/>
                    <a:pt x="3260" y="7200"/>
                  </a:cubicBezTo>
                  <a:cubicBezTo>
                    <a:pt x="2038" y="4235"/>
                    <a:pt x="2038" y="4235"/>
                    <a:pt x="2445" y="3812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075" y="2118"/>
                    <a:pt x="4075" y="2118"/>
                    <a:pt x="4075" y="2118"/>
                  </a:cubicBezTo>
                  <a:cubicBezTo>
                    <a:pt x="4483" y="2118"/>
                    <a:pt x="4483" y="2118"/>
                    <a:pt x="4483" y="2118"/>
                  </a:cubicBezTo>
                  <a:cubicBezTo>
                    <a:pt x="4483" y="2118"/>
                    <a:pt x="4891" y="2118"/>
                    <a:pt x="7336" y="2965"/>
                  </a:cubicBezTo>
                  <a:cubicBezTo>
                    <a:pt x="8151" y="2965"/>
                    <a:pt x="8151" y="2965"/>
                    <a:pt x="8151" y="2965"/>
                  </a:cubicBezTo>
                  <a:cubicBezTo>
                    <a:pt x="9374" y="0"/>
                    <a:pt x="9374" y="0"/>
                    <a:pt x="9781" y="0"/>
                  </a:cubicBezTo>
                  <a:cubicBezTo>
                    <a:pt x="11819" y="0"/>
                    <a:pt x="11819" y="0"/>
                    <a:pt x="11819" y="0"/>
                  </a:cubicBezTo>
                  <a:cubicBezTo>
                    <a:pt x="12226" y="0"/>
                    <a:pt x="12226" y="0"/>
                    <a:pt x="13449" y="2965"/>
                  </a:cubicBezTo>
                  <a:cubicBezTo>
                    <a:pt x="14264" y="3388"/>
                    <a:pt x="14264" y="3388"/>
                    <a:pt x="14264" y="3388"/>
                  </a:cubicBezTo>
                  <a:cubicBezTo>
                    <a:pt x="15894" y="2541"/>
                    <a:pt x="16709" y="2118"/>
                    <a:pt x="17117" y="2118"/>
                  </a:cubicBezTo>
                  <a:cubicBezTo>
                    <a:pt x="17525" y="2118"/>
                    <a:pt x="17525" y="2118"/>
                    <a:pt x="17525" y="2118"/>
                  </a:cubicBezTo>
                  <a:cubicBezTo>
                    <a:pt x="19155" y="3812"/>
                    <a:pt x="19155" y="3812"/>
                    <a:pt x="19155" y="3812"/>
                  </a:cubicBezTo>
                  <a:cubicBezTo>
                    <a:pt x="19155" y="4235"/>
                    <a:pt x="19562" y="4235"/>
                    <a:pt x="17932" y="7200"/>
                  </a:cubicBezTo>
                  <a:cubicBezTo>
                    <a:pt x="18340" y="8047"/>
                    <a:pt x="18340" y="8047"/>
                    <a:pt x="18340" y="8047"/>
                  </a:cubicBezTo>
                  <a:cubicBezTo>
                    <a:pt x="21600" y="9318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340" y="13553"/>
                  </a:cubicBezTo>
                  <a:close/>
                  <a:moveTo>
                    <a:pt x="10596" y="6776"/>
                  </a:moveTo>
                  <a:cubicBezTo>
                    <a:pt x="8558" y="6776"/>
                    <a:pt x="6928" y="8471"/>
                    <a:pt x="6928" y="10588"/>
                  </a:cubicBezTo>
                  <a:cubicBezTo>
                    <a:pt x="6928" y="12706"/>
                    <a:pt x="8558" y="14400"/>
                    <a:pt x="10596" y="14400"/>
                  </a:cubicBezTo>
                  <a:cubicBezTo>
                    <a:pt x="12634" y="14400"/>
                    <a:pt x="14264" y="12706"/>
                    <a:pt x="14264" y="10588"/>
                  </a:cubicBezTo>
                  <a:cubicBezTo>
                    <a:pt x="14264" y="8471"/>
                    <a:pt x="12634" y="6776"/>
                    <a:pt x="10596" y="6776"/>
                  </a:cubicBezTo>
                  <a:close/>
                  <a:moveTo>
                    <a:pt x="10596" y="6776"/>
                  </a:moveTo>
                  <a:cubicBezTo>
                    <a:pt x="10596" y="6776"/>
                    <a:pt x="10596" y="6776"/>
                    <a:pt x="10596" y="6776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1" name="Shape 1940"/>
            <p:cNvSpPr/>
            <p:nvPr/>
          </p:nvSpPr>
          <p:spPr>
            <a:xfrm>
              <a:off x="3798896" y="7100440"/>
              <a:ext cx="337814" cy="33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2" y="13553"/>
                  </a:moveTo>
                  <a:cubicBezTo>
                    <a:pt x="18277" y="14400"/>
                    <a:pt x="18277" y="14400"/>
                    <a:pt x="18277" y="14400"/>
                  </a:cubicBezTo>
                  <a:cubicBezTo>
                    <a:pt x="19523" y="17365"/>
                    <a:pt x="19523" y="17365"/>
                    <a:pt x="19523" y="17788"/>
                  </a:cubicBezTo>
                  <a:cubicBezTo>
                    <a:pt x="17862" y="19059"/>
                    <a:pt x="17862" y="19059"/>
                    <a:pt x="17862" y="19059"/>
                  </a:cubicBezTo>
                  <a:cubicBezTo>
                    <a:pt x="17446" y="19482"/>
                    <a:pt x="17446" y="19482"/>
                    <a:pt x="17446" y="19482"/>
                  </a:cubicBezTo>
                  <a:cubicBezTo>
                    <a:pt x="17446" y="19482"/>
                    <a:pt x="17446" y="19482"/>
                    <a:pt x="17446" y="19482"/>
                  </a:cubicBezTo>
                  <a:cubicBezTo>
                    <a:pt x="17446" y="19482"/>
                    <a:pt x="17031" y="19482"/>
                    <a:pt x="14538" y="18212"/>
                  </a:cubicBezTo>
                  <a:cubicBezTo>
                    <a:pt x="13708" y="18635"/>
                    <a:pt x="13708" y="18635"/>
                    <a:pt x="13708" y="18635"/>
                  </a:cubicBezTo>
                  <a:cubicBezTo>
                    <a:pt x="12462" y="21600"/>
                    <a:pt x="12462" y="21600"/>
                    <a:pt x="12046" y="21600"/>
                  </a:cubicBezTo>
                  <a:cubicBezTo>
                    <a:pt x="9554" y="21600"/>
                    <a:pt x="9554" y="21600"/>
                    <a:pt x="9554" y="21600"/>
                  </a:cubicBezTo>
                  <a:cubicBezTo>
                    <a:pt x="9554" y="21600"/>
                    <a:pt x="9138" y="21600"/>
                    <a:pt x="8308" y="18635"/>
                  </a:cubicBezTo>
                  <a:cubicBezTo>
                    <a:pt x="7062" y="18212"/>
                    <a:pt x="7062" y="18212"/>
                    <a:pt x="7062" y="18212"/>
                  </a:cubicBezTo>
                  <a:cubicBezTo>
                    <a:pt x="5400" y="19059"/>
                    <a:pt x="4569" y="19059"/>
                    <a:pt x="4154" y="19059"/>
                  </a:cubicBezTo>
                  <a:cubicBezTo>
                    <a:pt x="4154" y="19059"/>
                    <a:pt x="4154" y="19059"/>
                    <a:pt x="4154" y="19059"/>
                  </a:cubicBezTo>
                  <a:cubicBezTo>
                    <a:pt x="2492" y="17365"/>
                    <a:pt x="2492" y="17365"/>
                    <a:pt x="2492" y="17365"/>
                  </a:cubicBezTo>
                  <a:cubicBezTo>
                    <a:pt x="2077" y="17365"/>
                    <a:pt x="2077" y="17365"/>
                    <a:pt x="3323" y="14400"/>
                  </a:cubicBezTo>
                  <a:cubicBezTo>
                    <a:pt x="2908" y="13553"/>
                    <a:pt x="2908" y="13553"/>
                    <a:pt x="2908" y="13553"/>
                  </a:cubicBezTo>
                  <a:cubicBezTo>
                    <a:pt x="0" y="12282"/>
                    <a:pt x="0" y="12282"/>
                    <a:pt x="0" y="11859"/>
                  </a:cubicBezTo>
                  <a:cubicBezTo>
                    <a:pt x="0" y="9318"/>
                    <a:pt x="0" y="9318"/>
                    <a:pt x="0" y="9318"/>
                  </a:cubicBezTo>
                  <a:cubicBezTo>
                    <a:pt x="0" y="9318"/>
                    <a:pt x="0" y="8894"/>
                    <a:pt x="2908" y="8047"/>
                  </a:cubicBezTo>
                  <a:cubicBezTo>
                    <a:pt x="3323" y="7200"/>
                    <a:pt x="3323" y="7200"/>
                    <a:pt x="3323" y="7200"/>
                  </a:cubicBezTo>
                  <a:cubicBezTo>
                    <a:pt x="2077" y="4235"/>
                    <a:pt x="2077" y="3812"/>
                    <a:pt x="2492" y="3812"/>
                  </a:cubicBezTo>
                  <a:cubicBezTo>
                    <a:pt x="4154" y="2118"/>
                    <a:pt x="4154" y="2118"/>
                    <a:pt x="4154" y="2118"/>
                  </a:cubicBezTo>
                  <a:cubicBezTo>
                    <a:pt x="4154" y="2118"/>
                    <a:pt x="4154" y="2118"/>
                    <a:pt x="4154" y="2118"/>
                  </a:cubicBezTo>
                  <a:cubicBezTo>
                    <a:pt x="4569" y="2118"/>
                    <a:pt x="4569" y="2118"/>
                    <a:pt x="4569" y="2118"/>
                  </a:cubicBezTo>
                  <a:cubicBezTo>
                    <a:pt x="4569" y="2118"/>
                    <a:pt x="4985" y="2118"/>
                    <a:pt x="7477" y="2965"/>
                  </a:cubicBezTo>
                  <a:cubicBezTo>
                    <a:pt x="8308" y="2965"/>
                    <a:pt x="8308" y="2965"/>
                    <a:pt x="8308" y="2965"/>
                  </a:cubicBezTo>
                  <a:cubicBezTo>
                    <a:pt x="9554" y="0"/>
                    <a:pt x="9554" y="0"/>
                    <a:pt x="9969" y="0"/>
                  </a:cubicBezTo>
                  <a:cubicBezTo>
                    <a:pt x="12046" y="0"/>
                    <a:pt x="12046" y="0"/>
                    <a:pt x="12046" y="0"/>
                  </a:cubicBezTo>
                  <a:cubicBezTo>
                    <a:pt x="12462" y="0"/>
                    <a:pt x="12462" y="0"/>
                    <a:pt x="13708" y="2965"/>
                  </a:cubicBezTo>
                  <a:cubicBezTo>
                    <a:pt x="14538" y="2965"/>
                    <a:pt x="14538" y="2965"/>
                    <a:pt x="14538" y="2965"/>
                  </a:cubicBezTo>
                  <a:cubicBezTo>
                    <a:pt x="16200" y="2541"/>
                    <a:pt x="17031" y="2118"/>
                    <a:pt x="17446" y="2118"/>
                  </a:cubicBezTo>
                  <a:cubicBezTo>
                    <a:pt x="17862" y="2118"/>
                    <a:pt x="17862" y="2118"/>
                    <a:pt x="17862" y="2118"/>
                  </a:cubicBezTo>
                  <a:cubicBezTo>
                    <a:pt x="19523" y="3812"/>
                    <a:pt x="19523" y="3812"/>
                    <a:pt x="19523" y="3812"/>
                  </a:cubicBezTo>
                  <a:cubicBezTo>
                    <a:pt x="19523" y="4235"/>
                    <a:pt x="19938" y="4235"/>
                    <a:pt x="18277" y="7200"/>
                  </a:cubicBezTo>
                  <a:cubicBezTo>
                    <a:pt x="18692" y="8047"/>
                    <a:pt x="18692" y="8047"/>
                    <a:pt x="18692" y="8047"/>
                  </a:cubicBezTo>
                  <a:cubicBezTo>
                    <a:pt x="21600" y="8894"/>
                    <a:pt x="21600" y="9318"/>
                    <a:pt x="21600" y="9741"/>
                  </a:cubicBezTo>
                  <a:cubicBezTo>
                    <a:pt x="21600" y="11859"/>
                    <a:pt x="21600" y="11859"/>
                    <a:pt x="21600" y="11859"/>
                  </a:cubicBezTo>
                  <a:cubicBezTo>
                    <a:pt x="21600" y="12282"/>
                    <a:pt x="21600" y="12282"/>
                    <a:pt x="18692" y="13553"/>
                  </a:cubicBezTo>
                  <a:close/>
                  <a:moveTo>
                    <a:pt x="10800" y="6776"/>
                  </a:moveTo>
                  <a:cubicBezTo>
                    <a:pt x="8723" y="6776"/>
                    <a:pt x="7062" y="8471"/>
                    <a:pt x="7062" y="10588"/>
                  </a:cubicBezTo>
                  <a:cubicBezTo>
                    <a:pt x="7062" y="12706"/>
                    <a:pt x="8723" y="14400"/>
                    <a:pt x="10800" y="14400"/>
                  </a:cubicBezTo>
                  <a:cubicBezTo>
                    <a:pt x="12877" y="14400"/>
                    <a:pt x="14538" y="12706"/>
                    <a:pt x="14538" y="10588"/>
                  </a:cubicBezTo>
                  <a:cubicBezTo>
                    <a:pt x="14538" y="8471"/>
                    <a:pt x="12877" y="6776"/>
                    <a:pt x="10800" y="6776"/>
                  </a:cubicBezTo>
                  <a:close/>
                  <a:moveTo>
                    <a:pt x="10800" y="6776"/>
                  </a:moveTo>
                  <a:cubicBezTo>
                    <a:pt x="10800" y="6776"/>
                    <a:pt x="10800" y="6776"/>
                    <a:pt x="10800" y="6776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2" name="Shape 1941"/>
            <p:cNvSpPr/>
            <p:nvPr/>
          </p:nvSpPr>
          <p:spPr>
            <a:xfrm>
              <a:off x="1521186" y="7731516"/>
              <a:ext cx="452739" cy="44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461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217"/>
                    <a:pt x="19440" y="17217"/>
                    <a:pt x="19131" y="17530"/>
                  </a:cubicBezTo>
                  <a:cubicBezTo>
                    <a:pt x="17589" y="19096"/>
                    <a:pt x="17589" y="19096"/>
                    <a:pt x="17589" y="19096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6971" y="19409"/>
                    <a:pt x="16663" y="19409"/>
                    <a:pt x="14194" y="18157"/>
                  </a:cubicBezTo>
                  <a:cubicBezTo>
                    <a:pt x="13269" y="18470"/>
                    <a:pt x="13269" y="18470"/>
                    <a:pt x="13269" y="18470"/>
                  </a:cubicBezTo>
                  <a:cubicBezTo>
                    <a:pt x="12343" y="21600"/>
                    <a:pt x="12034" y="21600"/>
                    <a:pt x="11726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8949" y="21600"/>
                    <a:pt x="8023" y="18470"/>
                  </a:cubicBezTo>
                  <a:cubicBezTo>
                    <a:pt x="7097" y="18157"/>
                    <a:pt x="7097" y="18157"/>
                    <a:pt x="7097" y="18157"/>
                  </a:cubicBezTo>
                  <a:cubicBezTo>
                    <a:pt x="5246" y="18783"/>
                    <a:pt x="4320" y="19096"/>
                    <a:pt x="4011" y="19096"/>
                  </a:cubicBezTo>
                  <a:cubicBezTo>
                    <a:pt x="4011" y="19096"/>
                    <a:pt x="4011" y="19096"/>
                    <a:pt x="4011" y="19096"/>
                  </a:cubicBezTo>
                  <a:cubicBezTo>
                    <a:pt x="2160" y="17530"/>
                    <a:pt x="2160" y="17530"/>
                    <a:pt x="2160" y="17530"/>
                  </a:cubicBezTo>
                  <a:cubicBezTo>
                    <a:pt x="1851" y="17217"/>
                    <a:pt x="1851" y="17217"/>
                    <a:pt x="3086" y="14400"/>
                  </a:cubicBezTo>
                  <a:cubicBezTo>
                    <a:pt x="2777" y="13461"/>
                    <a:pt x="2777" y="13461"/>
                    <a:pt x="2777" y="13461"/>
                  </a:cubicBezTo>
                  <a:cubicBezTo>
                    <a:pt x="0" y="12209"/>
                    <a:pt x="0" y="12209"/>
                    <a:pt x="0" y="11896"/>
                  </a:cubicBezTo>
                  <a:cubicBezTo>
                    <a:pt x="0" y="9391"/>
                    <a:pt x="0" y="9391"/>
                    <a:pt x="0" y="9391"/>
                  </a:cubicBezTo>
                  <a:cubicBezTo>
                    <a:pt x="0" y="9078"/>
                    <a:pt x="0" y="9078"/>
                    <a:pt x="2777" y="7826"/>
                  </a:cubicBezTo>
                  <a:cubicBezTo>
                    <a:pt x="3086" y="7200"/>
                    <a:pt x="3086" y="7200"/>
                    <a:pt x="3086" y="7200"/>
                  </a:cubicBezTo>
                  <a:cubicBezTo>
                    <a:pt x="1851" y="4070"/>
                    <a:pt x="2160" y="4070"/>
                    <a:pt x="2160" y="3757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130"/>
                  </a:cubicBezTo>
                  <a:cubicBezTo>
                    <a:pt x="8023" y="2817"/>
                    <a:pt x="8023" y="2817"/>
                    <a:pt x="8023" y="2817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2817"/>
                  </a:cubicBezTo>
                  <a:cubicBezTo>
                    <a:pt x="14503" y="3130"/>
                    <a:pt x="14503" y="3130"/>
                    <a:pt x="14503" y="3130"/>
                  </a:cubicBezTo>
                  <a:cubicBezTo>
                    <a:pt x="16046" y="2504"/>
                    <a:pt x="16971" y="2191"/>
                    <a:pt x="17280" y="2191"/>
                  </a:cubicBezTo>
                  <a:cubicBezTo>
                    <a:pt x="17589" y="2191"/>
                    <a:pt x="17589" y="2191"/>
                    <a:pt x="17589" y="2191"/>
                  </a:cubicBezTo>
                  <a:cubicBezTo>
                    <a:pt x="19131" y="4070"/>
                    <a:pt x="19131" y="4070"/>
                    <a:pt x="19131" y="4070"/>
                  </a:cubicBezTo>
                  <a:cubicBezTo>
                    <a:pt x="19440" y="4070"/>
                    <a:pt x="19440" y="4383"/>
                    <a:pt x="18206" y="7200"/>
                  </a:cubicBezTo>
                  <a:cubicBezTo>
                    <a:pt x="18514" y="8139"/>
                    <a:pt x="18514" y="8139"/>
                    <a:pt x="18514" y="8139"/>
                  </a:cubicBezTo>
                  <a:cubicBezTo>
                    <a:pt x="21600" y="9078"/>
                    <a:pt x="21600" y="9391"/>
                    <a:pt x="21600" y="9704"/>
                  </a:cubicBezTo>
                  <a:cubicBezTo>
                    <a:pt x="21600" y="11896"/>
                    <a:pt x="21600" y="11896"/>
                    <a:pt x="21600" y="11896"/>
                  </a:cubicBezTo>
                  <a:cubicBezTo>
                    <a:pt x="21600" y="12209"/>
                    <a:pt x="21600" y="12522"/>
                    <a:pt x="18514" y="13461"/>
                  </a:cubicBezTo>
                  <a:close/>
                  <a:moveTo>
                    <a:pt x="10800" y="6887"/>
                  </a:moveTo>
                  <a:cubicBezTo>
                    <a:pt x="8640" y="6887"/>
                    <a:pt x="6789" y="8765"/>
                    <a:pt x="6789" y="10643"/>
                  </a:cubicBezTo>
                  <a:cubicBezTo>
                    <a:pt x="6789" y="12835"/>
                    <a:pt x="8640" y="14400"/>
                    <a:pt x="10800" y="14400"/>
                  </a:cubicBezTo>
                  <a:cubicBezTo>
                    <a:pt x="12651" y="14400"/>
                    <a:pt x="14503" y="12835"/>
                    <a:pt x="14503" y="10643"/>
                  </a:cubicBezTo>
                  <a:cubicBezTo>
                    <a:pt x="14503" y="8765"/>
                    <a:pt x="12651" y="6887"/>
                    <a:pt x="10800" y="6887"/>
                  </a:cubicBezTo>
                  <a:close/>
                  <a:moveTo>
                    <a:pt x="10800" y="6887"/>
                  </a:moveTo>
                  <a:cubicBezTo>
                    <a:pt x="10800" y="6887"/>
                    <a:pt x="10800" y="6887"/>
                    <a:pt x="10800" y="6887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3" name="Shape 1942"/>
            <p:cNvSpPr/>
            <p:nvPr/>
          </p:nvSpPr>
          <p:spPr>
            <a:xfrm>
              <a:off x="2250997" y="6907250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530"/>
                    <a:pt x="2469" y="17530"/>
                    <a:pt x="2469" y="17530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461"/>
                    <a:pt x="3086" y="13461"/>
                    <a:pt x="3086" y="13461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078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2835"/>
                    <a:pt x="8640" y="14713"/>
                    <a:pt x="10800" y="14713"/>
                  </a:cubicBezTo>
                  <a:cubicBezTo>
                    <a:pt x="12960" y="14713"/>
                    <a:pt x="14503" y="12835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4" name="Shape 1943"/>
            <p:cNvSpPr/>
            <p:nvPr/>
          </p:nvSpPr>
          <p:spPr>
            <a:xfrm>
              <a:off x="1800513" y="5287031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5" name="Shape 1944"/>
            <p:cNvSpPr/>
            <p:nvPr/>
          </p:nvSpPr>
          <p:spPr>
            <a:xfrm>
              <a:off x="2525100" y="4320309"/>
              <a:ext cx="449257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659"/>
                  </a:moveTo>
                  <a:cubicBezTo>
                    <a:pt x="18206" y="14612"/>
                    <a:pt x="18206" y="14612"/>
                    <a:pt x="18206" y="14612"/>
                  </a:cubicBezTo>
                  <a:cubicBezTo>
                    <a:pt x="19440" y="17471"/>
                    <a:pt x="19440" y="17471"/>
                    <a:pt x="19131" y="17788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6971" y="19376"/>
                    <a:pt x="14503" y="18424"/>
                  </a:cubicBezTo>
                  <a:cubicBezTo>
                    <a:pt x="13577" y="18741"/>
                    <a:pt x="13577" y="18741"/>
                    <a:pt x="13577" y="18741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41"/>
                  </a:cubicBezTo>
                  <a:cubicBezTo>
                    <a:pt x="7097" y="18424"/>
                    <a:pt x="7097" y="18424"/>
                    <a:pt x="7097" y="18424"/>
                  </a:cubicBezTo>
                  <a:cubicBezTo>
                    <a:pt x="5554" y="19059"/>
                    <a:pt x="4629" y="19376"/>
                    <a:pt x="4320" y="19376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2160" y="17788"/>
                    <a:pt x="2160" y="17788"/>
                    <a:pt x="2160" y="17788"/>
                  </a:cubicBezTo>
                  <a:cubicBezTo>
                    <a:pt x="2160" y="17471"/>
                    <a:pt x="1851" y="17471"/>
                    <a:pt x="3394" y="14294"/>
                  </a:cubicBezTo>
                  <a:cubicBezTo>
                    <a:pt x="2777" y="13659"/>
                    <a:pt x="2777" y="13659"/>
                    <a:pt x="2777" y="13659"/>
                  </a:cubicBezTo>
                  <a:cubicBezTo>
                    <a:pt x="0" y="12388"/>
                    <a:pt x="0" y="12388"/>
                    <a:pt x="0" y="11753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212"/>
                    <a:pt x="0" y="9212"/>
                    <a:pt x="2777" y="7941"/>
                  </a:cubicBezTo>
                  <a:cubicBezTo>
                    <a:pt x="3394" y="6988"/>
                    <a:pt x="3394" y="6988"/>
                    <a:pt x="3394" y="6988"/>
                  </a:cubicBezTo>
                  <a:cubicBezTo>
                    <a:pt x="2160" y="4129"/>
                    <a:pt x="2160" y="4129"/>
                    <a:pt x="2469" y="3812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4011" y="1906"/>
                    <a:pt x="4011" y="1906"/>
                    <a:pt x="4011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629" y="1906"/>
                    <a:pt x="7097" y="3176"/>
                  </a:cubicBezTo>
                  <a:cubicBezTo>
                    <a:pt x="8023" y="2859"/>
                    <a:pt x="8023" y="2859"/>
                    <a:pt x="8023" y="2859"/>
                  </a:cubicBezTo>
                  <a:cubicBezTo>
                    <a:pt x="9257" y="0"/>
                    <a:pt x="9257" y="0"/>
                    <a:pt x="9566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2859"/>
                  </a:cubicBezTo>
                  <a:cubicBezTo>
                    <a:pt x="14503" y="3176"/>
                    <a:pt x="14503" y="3176"/>
                    <a:pt x="14503" y="3176"/>
                  </a:cubicBezTo>
                  <a:cubicBezTo>
                    <a:pt x="16046" y="2541"/>
                    <a:pt x="16971" y="2224"/>
                    <a:pt x="17280" y="2224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440" y="4129"/>
                    <a:pt x="19749" y="4129"/>
                    <a:pt x="18206" y="6988"/>
                  </a:cubicBezTo>
                  <a:cubicBezTo>
                    <a:pt x="18514" y="7941"/>
                    <a:pt x="18514" y="7941"/>
                    <a:pt x="18514" y="7941"/>
                  </a:cubicBezTo>
                  <a:cubicBezTo>
                    <a:pt x="21600" y="9212"/>
                    <a:pt x="21600" y="9212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388"/>
                    <a:pt x="21600" y="12388"/>
                    <a:pt x="18514" y="13659"/>
                  </a:cubicBezTo>
                  <a:close/>
                  <a:moveTo>
                    <a:pt x="10800" y="6988"/>
                  </a:moveTo>
                  <a:cubicBezTo>
                    <a:pt x="8640" y="6988"/>
                    <a:pt x="7097" y="8576"/>
                    <a:pt x="7097" y="10800"/>
                  </a:cubicBezTo>
                  <a:cubicBezTo>
                    <a:pt x="7097" y="13024"/>
                    <a:pt x="8640" y="14612"/>
                    <a:pt x="10800" y="14612"/>
                  </a:cubicBezTo>
                  <a:cubicBezTo>
                    <a:pt x="12960" y="14612"/>
                    <a:pt x="14503" y="13024"/>
                    <a:pt x="14503" y="10800"/>
                  </a:cubicBezTo>
                  <a:cubicBezTo>
                    <a:pt x="14503" y="8576"/>
                    <a:pt x="12960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6" name="Shape 1945"/>
            <p:cNvSpPr/>
            <p:nvPr/>
          </p:nvSpPr>
          <p:spPr>
            <a:xfrm>
              <a:off x="3796039" y="4132041"/>
              <a:ext cx="456222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8" y="13461"/>
                  </a:moveTo>
                  <a:cubicBezTo>
                    <a:pt x="18254" y="14400"/>
                    <a:pt x="18254" y="14400"/>
                    <a:pt x="18254" y="14400"/>
                  </a:cubicBezTo>
                  <a:cubicBezTo>
                    <a:pt x="19470" y="17217"/>
                    <a:pt x="19470" y="17530"/>
                    <a:pt x="19166" y="17530"/>
                  </a:cubicBezTo>
                  <a:cubicBezTo>
                    <a:pt x="17645" y="19409"/>
                    <a:pt x="17645" y="19409"/>
                    <a:pt x="17645" y="19409"/>
                  </a:cubicBezTo>
                  <a:cubicBezTo>
                    <a:pt x="17341" y="19409"/>
                    <a:pt x="17341" y="19409"/>
                    <a:pt x="17341" y="19409"/>
                  </a:cubicBezTo>
                  <a:cubicBezTo>
                    <a:pt x="17037" y="19409"/>
                    <a:pt x="17037" y="19409"/>
                    <a:pt x="17037" y="19409"/>
                  </a:cubicBezTo>
                  <a:cubicBezTo>
                    <a:pt x="17037" y="19409"/>
                    <a:pt x="16732" y="19409"/>
                    <a:pt x="14299" y="18157"/>
                  </a:cubicBezTo>
                  <a:cubicBezTo>
                    <a:pt x="13386" y="18783"/>
                    <a:pt x="13386" y="18783"/>
                    <a:pt x="13386" y="18783"/>
                  </a:cubicBezTo>
                  <a:cubicBezTo>
                    <a:pt x="12169" y="21600"/>
                    <a:pt x="12169" y="21600"/>
                    <a:pt x="11865" y="21600"/>
                  </a:cubicBezTo>
                  <a:cubicBezTo>
                    <a:pt x="9735" y="21600"/>
                    <a:pt x="9735" y="21600"/>
                    <a:pt x="9735" y="21600"/>
                  </a:cubicBezTo>
                  <a:cubicBezTo>
                    <a:pt x="9127" y="21600"/>
                    <a:pt x="9127" y="21600"/>
                    <a:pt x="8214" y="18783"/>
                  </a:cubicBezTo>
                  <a:cubicBezTo>
                    <a:pt x="7301" y="18157"/>
                    <a:pt x="7301" y="18157"/>
                    <a:pt x="7301" y="18157"/>
                  </a:cubicBezTo>
                  <a:cubicBezTo>
                    <a:pt x="5476" y="19096"/>
                    <a:pt x="4563" y="19409"/>
                    <a:pt x="4259" y="19409"/>
                  </a:cubicBezTo>
                  <a:cubicBezTo>
                    <a:pt x="4259" y="19409"/>
                    <a:pt x="4259" y="19409"/>
                    <a:pt x="4259" y="19409"/>
                  </a:cubicBezTo>
                  <a:cubicBezTo>
                    <a:pt x="2434" y="17530"/>
                    <a:pt x="2434" y="17530"/>
                    <a:pt x="2434" y="17530"/>
                  </a:cubicBezTo>
                  <a:cubicBezTo>
                    <a:pt x="2130" y="17217"/>
                    <a:pt x="2130" y="17217"/>
                    <a:pt x="3346" y="14400"/>
                  </a:cubicBezTo>
                  <a:cubicBezTo>
                    <a:pt x="3042" y="13461"/>
                    <a:pt x="3042" y="13461"/>
                    <a:pt x="3042" y="13461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078"/>
                    <a:pt x="3042" y="8139"/>
                  </a:cubicBezTo>
                  <a:cubicBezTo>
                    <a:pt x="3346" y="7200"/>
                    <a:pt x="3346" y="7200"/>
                    <a:pt x="3346" y="7200"/>
                  </a:cubicBezTo>
                  <a:cubicBezTo>
                    <a:pt x="2130" y="4383"/>
                    <a:pt x="2130" y="4070"/>
                    <a:pt x="2434" y="4070"/>
                  </a:cubicBezTo>
                  <a:cubicBezTo>
                    <a:pt x="3955" y="2504"/>
                    <a:pt x="3955" y="2504"/>
                    <a:pt x="3955" y="2504"/>
                  </a:cubicBezTo>
                  <a:cubicBezTo>
                    <a:pt x="4259" y="2191"/>
                    <a:pt x="4259" y="2191"/>
                    <a:pt x="4259" y="2191"/>
                  </a:cubicBezTo>
                  <a:cubicBezTo>
                    <a:pt x="4259" y="2191"/>
                    <a:pt x="4259" y="2191"/>
                    <a:pt x="4259" y="2191"/>
                  </a:cubicBezTo>
                  <a:cubicBezTo>
                    <a:pt x="4563" y="2191"/>
                    <a:pt x="4868" y="2191"/>
                    <a:pt x="7301" y="3443"/>
                  </a:cubicBezTo>
                  <a:cubicBezTo>
                    <a:pt x="8214" y="3130"/>
                    <a:pt x="8214" y="3130"/>
                    <a:pt x="8214" y="3130"/>
                  </a:cubicBezTo>
                  <a:cubicBezTo>
                    <a:pt x="9127" y="0"/>
                    <a:pt x="9431" y="0"/>
                    <a:pt x="9735" y="0"/>
                  </a:cubicBezTo>
                  <a:cubicBezTo>
                    <a:pt x="11865" y="0"/>
                    <a:pt x="11865" y="0"/>
                    <a:pt x="11865" y="0"/>
                  </a:cubicBezTo>
                  <a:cubicBezTo>
                    <a:pt x="12169" y="0"/>
                    <a:pt x="12473" y="0"/>
                    <a:pt x="13386" y="3130"/>
                  </a:cubicBezTo>
                  <a:cubicBezTo>
                    <a:pt x="14299" y="3443"/>
                    <a:pt x="14299" y="3443"/>
                    <a:pt x="14299" y="3443"/>
                  </a:cubicBezTo>
                  <a:cubicBezTo>
                    <a:pt x="16124" y="2504"/>
                    <a:pt x="17037" y="2191"/>
                    <a:pt x="17341" y="2191"/>
                  </a:cubicBezTo>
                  <a:cubicBezTo>
                    <a:pt x="17341" y="2191"/>
                    <a:pt x="17341" y="2191"/>
                    <a:pt x="17341" y="2191"/>
                  </a:cubicBezTo>
                  <a:cubicBezTo>
                    <a:pt x="19166" y="4070"/>
                    <a:pt x="19166" y="4070"/>
                    <a:pt x="19166" y="4070"/>
                  </a:cubicBezTo>
                  <a:cubicBezTo>
                    <a:pt x="19470" y="4383"/>
                    <a:pt x="19470" y="4383"/>
                    <a:pt x="18254" y="7200"/>
                  </a:cubicBezTo>
                  <a:cubicBezTo>
                    <a:pt x="18558" y="8139"/>
                    <a:pt x="18558" y="8139"/>
                    <a:pt x="18558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1896"/>
                    <a:pt x="21600" y="11896"/>
                    <a:pt x="21600" y="11896"/>
                  </a:cubicBezTo>
                  <a:cubicBezTo>
                    <a:pt x="21600" y="12209"/>
                    <a:pt x="21600" y="12522"/>
                    <a:pt x="18558" y="13461"/>
                  </a:cubicBezTo>
                  <a:close/>
                  <a:moveTo>
                    <a:pt x="10648" y="7200"/>
                  </a:moveTo>
                  <a:cubicBezTo>
                    <a:pt x="8823" y="7200"/>
                    <a:pt x="6997" y="8765"/>
                    <a:pt x="6997" y="10957"/>
                  </a:cubicBezTo>
                  <a:cubicBezTo>
                    <a:pt x="6997" y="12835"/>
                    <a:pt x="8823" y="14713"/>
                    <a:pt x="10648" y="14713"/>
                  </a:cubicBezTo>
                  <a:cubicBezTo>
                    <a:pt x="12777" y="14713"/>
                    <a:pt x="14603" y="12835"/>
                    <a:pt x="14603" y="10957"/>
                  </a:cubicBezTo>
                  <a:cubicBezTo>
                    <a:pt x="14603" y="8765"/>
                    <a:pt x="12777" y="7200"/>
                    <a:pt x="10648" y="7200"/>
                  </a:cubicBezTo>
                  <a:close/>
                  <a:moveTo>
                    <a:pt x="10648" y="7200"/>
                  </a:moveTo>
                  <a:cubicBezTo>
                    <a:pt x="10648" y="7200"/>
                    <a:pt x="10648" y="7200"/>
                    <a:pt x="10648" y="7200"/>
                  </a:cubicBezTo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7" name="Shape 1946"/>
            <p:cNvSpPr/>
            <p:nvPr/>
          </p:nvSpPr>
          <p:spPr>
            <a:xfrm>
              <a:off x="1915230" y="3496164"/>
              <a:ext cx="452738" cy="43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659"/>
                  </a:moveTo>
                  <a:cubicBezTo>
                    <a:pt x="18514" y="14294"/>
                    <a:pt x="18514" y="14294"/>
                    <a:pt x="18514" y="14294"/>
                  </a:cubicBezTo>
                  <a:cubicBezTo>
                    <a:pt x="19749" y="17471"/>
                    <a:pt x="19440" y="17471"/>
                    <a:pt x="19440" y="17788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589" y="19376"/>
                    <a:pt x="17589" y="19376"/>
                    <a:pt x="17589" y="19376"/>
                  </a:cubicBezTo>
                  <a:cubicBezTo>
                    <a:pt x="17280" y="19376"/>
                    <a:pt x="17280" y="19376"/>
                    <a:pt x="17280" y="19376"/>
                  </a:cubicBezTo>
                  <a:cubicBezTo>
                    <a:pt x="17280" y="19376"/>
                    <a:pt x="16971" y="19376"/>
                    <a:pt x="14503" y="18424"/>
                  </a:cubicBezTo>
                  <a:cubicBezTo>
                    <a:pt x="13577" y="18741"/>
                    <a:pt x="13577" y="18741"/>
                    <a:pt x="13577" y="18741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41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629" y="19376"/>
                    <a:pt x="4320" y="19376"/>
                  </a:cubicBezTo>
                  <a:cubicBezTo>
                    <a:pt x="4011" y="19376"/>
                    <a:pt x="4011" y="19376"/>
                    <a:pt x="4011" y="19376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160" y="17471"/>
                    <a:pt x="2160" y="17471"/>
                    <a:pt x="3394" y="14294"/>
                  </a:cubicBezTo>
                  <a:cubicBezTo>
                    <a:pt x="3086" y="13659"/>
                    <a:pt x="3086" y="13659"/>
                    <a:pt x="3086" y="13659"/>
                  </a:cubicBezTo>
                  <a:cubicBezTo>
                    <a:pt x="0" y="12388"/>
                    <a:pt x="0" y="12388"/>
                    <a:pt x="0" y="11753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212"/>
                    <a:pt x="0" y="9212"/>
                    <a:pt x="3086" y="7941"/>
                  </a:cubicBezTo>
                  <a:cubicBezTo>
                    <a:pt x="3394" y="6988"/>
                    <a:pt x="3394" y="6988"/>
                    <a:pt x="3394" y="6988"/>
                  </a:cubicBezTo>
                  <a:cubicBezTo>
                    <a:pt x="2160" y="4129"/>
                    <a:pt x="2160" y="4129"/>
                    <a:pt x="2469" y="3812"/>
                  </a:cubicBezTo>
                  <a:cubicBezTo>
                    <a:pt x="4011" y="2224"/>
                    <a:pt x="4011" y="2224"/>
                    <a:pt x="4011" y="2224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629" y="1906"/>
                    <a:pt x="4937" y="1906"/>
                    <a:pt x="7406" y="3176"/>
                  </a:cubicBezTo>
                  <a:cubicBezTo>
                    <a:pt x="8023" y="2859"/>
                    <a:pt x="8023" y="2859"/>
                    <a:pt x="8023" y="2859"/>
                  </a:cubicBezTo>
                  <a:cubicBezTo>
                    <a:pt x="9257" y="0"/>
                    <a:pt x="9566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651" y="0"/>
                    <a:pt x="13577" y="2859"/>
                  </a:cubicBezTo>
                  <a:cubicBezTo>
                    <a:pt x="14503" y="3176"/>
                    <a:pt x="14503" y="3176"/>
                    <a:pt x="14503" y="3176"/>
                  </a:cubicBezTo>
                  <a:cubicBezTo>
                    <a:pt x="16354" y="2541"/>
                    <a:pt x="17280" y="2224"/>
                    <a:pt x="17280" y="2224"/>
                  </a:cubicBezTo>
                  <a:cubicBezTo>
                    <a:pt x="17589" y="2224"/>
                    <a:pt x="17589" y="2224"/>
                    <a:pt x="17589" y="2224"/>
                  </a:cubicBezTo>
                  <a:cubicBezTo>
                    <a:pt x="19440" y="3812"/>
                    <a:pt x="19440" y="3812"/>
                    <a:pt x="19440" y="3812"/>
                  </a:cubicBezTo>
                  <a:cubicBezTo>
                    <a:pt x="19749" y="4129"/>
                    <a:pt x="19749" y="4129"/>
                    <a:pt x="18514" y="6988"/>
                  </a:cubicBezTo>
                  <a:cubicBezTo>
                    <a:pt x="18823" y="7941"/>
                    <a:pt x="18823" y="7941"/>
                    <a:pt x="18823" y="7941"/>
                  </a:cubicBezTo>
                  <a:cubicBezTo>
                    <a:pt x="21600" y="9212"/>
                    <a:pt x="21600" y="9212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388"/>
                    <a:pt x="21600" y="12388"/>
                    <a:pt x="18823" y="13659"/>
                  </a:cubicBezTo>
                  <a:close/>
                  <a:moveTo>
                    <a:pt x="10800" y="6988"/>
                  </a:moveTo>
                  <a:cubicBezTo>
                    <a:pt x="8949" y="6988"/>
                    <a:pt x="7097" y="8576"/>
                    <a:pt x="7097" y="10800"/>
                  </a:cubicBezTo>
                  <a:cubicBezTo>
                    <a:pt x="7097" y="13024"/>
                    <a:pt x="8949" y="14612"/>
                    <a:pt x="10800" y="14612"/>
                  </a:cubicBezTo>
                  <a:cubicBezTo>
                    <a:pt x="12960" y="14612"/>
                    <a:pt x="14811" y="13024"/>
                    <a:pt x="14811" y="10800"/>
                  </a:cubicBezTo>
                  <a:cubicBezTo>
                    <a:pt x="14811" y="8576"/>
                    <a:pt x="12960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" name="Shape 1947"/>
            <p:cNvSpPr/>
            <p:nvPr/>
          </p:nvSpPr>
          <p:spPr>
            <a:xfrm>
              <a:off x="4371897" y="8250926"/>
              <a:ext cx="487564" cy="48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536"/>
                  </a:moveTo>
                  <a:cubicBezTo>
                    <a:pt x="18189" y="14400"/>
                    <a:pt x="18189" y="14400"/>
                    <a:pt x="18189" y="14400"/>
                  </a:cubicBezTo>
                  <a:cubicBezTo>
                    <a:pt x="19611" y="17280"/>
                    <a:pt x="19326" y="17280"/>
                    <a:pt x="19042" y="17568"/>
                  </a:cubicBezTo>
                  <a:cubicBezTo>
                    <a:pt x="17621" y="19296"/>
                    <a:pt x="17621" y="19296"/>
                    <a:pt x="17621" y="19296"/>
                  </a:cubicBezTo>
                  <a:cubicBezTo>
                    <a:pt x="17337" y="19296"/>
                    <a:pt x="17337" y="19296"/>
                    <a:pt x="17337" y="19296"/>
                  </a:cubicBezTo>
                  <a:cubicBezTo>
                    <a:pt x="17337" y="19296"/>
                    <a:pt x="17337" y="19296"/>
                    <a:pt x="17337" y="19296"/>
                  </a:cubicBezTo>
                  <a:cubicBezTo>
                    <a:pt x="17053" y="19296"/>
                    <a:pt x="16768" y="19296"/>
                    <a:pt x="14495" y="18144"/>
                  </a:cubicBezTo>
                  <a:cubicBezTo>
                    <a:pt x="13642" y="18432"/>
                    <a:pt x="13642" y="18432"/>
                    <a:pt x="13642" y="18432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379" y="21600"/>
                    <a:pt x="9095" y="21600"/>
                    <a:pt x="7958" y="18432"/>
                  </a:cubicBezTo>
                  <a:cubicBezTo>
                    <a:pt x="7105" y="18144"/>
                    <a:pt x="7105" y="18144"/>
                    <a:pt x="7105" y="18144"/>
                  </a:cubicBezTo>
                  <a:cubicBezTo>
                    <a:pt x="5400" y="19008"/>
                    <a:pt x="4547" y="19296"/>
                    <a:pt x="4263" y="19296"/>
                  </a:cubicBezTo>
                  <a:cubicBezTo>
                    <a:pt x="3979" y="19296"/>
                    <a:pt x="3979" y="19296"/>
                    <a:pt x="3979" y="19296"/>
                  </a:cubicBezTo>
                  <a:cubicBezTo>
                    <a:pt x="2274" y="17568"/>
                    <a:pt x="2274" y="17568"/>
                    <a:pt x="2274" y="17568"/>
                  </a:cubicBezTo>
                  <a:cubicBezTo>
                    <a:pt x="1989" y="17280"/>
                    <a:pt x="1989" y="17280"/>
                    <a:pt x="3411" y="14400"/>
                  </a:cubicBezTo>
                  <a:cubicBezTo>
                    <a:pt x="3126" y="13536"/>
                    <a:pt x="3126" y="13536"/>
                    <a:pt x="3126" y="13536"/>
                  </a:cubicBezTo>
                  <a:cubicBezTo>
                    <a:pt x="0" y="12384"/>
                    <a:pt x="0" y="12096"/>
                    <a:pt x="0" y="1180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0" y="9216"/>
                    <a:pt x="0" y="9216"/>
                    <a:pt x="3126" y="8064"/>
                  </a:cubicBezTo>
                  <a:cubicBezTo>
                    <a:pt x="3411" y="7200"/>
                    <a:pt x="3411" y="7200"/>
                    <a:pt x="3411" y="7200"/>
                  </a:cubicBezTo>
                  <a:cubicBezTo>
                    <a:pt x="1989" y="4320"/>
                    <a:pt x="2274" y="4320"/>
                    <a:pt x="2558" y="4032"/>
                  </a:cubicBezTo>
                  <a:cubicBezTo>
                    <a:pt x="3979" y="2304"/>
                    <a:pt x="3979" y="2304"/>
                    <a:pt x="3979" y="2304"/>
                  </a:cubicBezTo>
                  <a:cubicBezTo>
                    <a:pt x="4263" y="2304"/>
                    <a:pt x="4263" y="2304"/>
                    <a:pt x="4263" y="2304"/>
                  </a:cubicBezTo>
                  <a:cubicBezTo>
                    <a:pt x="4263" y="2304"/>
                    <a:pt x="4263" y="2304"/>
                    <a:pt x="4263" y="2304"/>
                  </a:cubicBezTo>
                  <a:cubicBezTo>
                    <a:pt x="4547" y="2304"/>
                    <a:pt x="4832" y="2304"/>
                    <a:pt x="7105" y="3456"/>
                  </a:cubicBezTo>
                  <a:cubicBezTo>
                    <a:pt x="8242" y="3168"/>
                    <a:pt x="8242" y="3168"/>
                    <a:pt x="8242" y="3168"/>
                  </a:cubicBezTo>
                  <a:cubicBezTo>
                    <a:pt x="9379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642" y="3168"/>
                  </a:cubicBezTo>
                  <a:cubicBezTo>
                    <a:pt x="14495" y="3456"/>
                    <a:pt x="14495" y="3456"/>
                    <a:pt x="14495" y="3456"/>
                  </a:cubicBezTo>
                  <a:cubicBezTo>
                    <a:pt x="16200" y="2592"/>
                    <a:pt x="17053" y="2304"/>
                    <a:pt x="17337" y="2304"/>
                  </a:cubicBezTo>
                  <a:cubicBezTo>
                    <a:pt x="17621" y="2304"/>
                    <a:pt x="17621" y="2304"/>
                    <a:pt x="17621" y="2304"/>
                  </a:cubicBezTo>
                  <a:cubicBezTo>
                    <a:pt x="19326" y="4032"/>
                    <a:pt x="19326" y="4032"/>
                    <a:pt x="19326" y="4032"/>
                  </a:cubicBezTo>
                  <a:cubicBezTo>
                    <a:pt x="19611" y="4320"/>
                    <a:pt x="19611" y="4320"/>
                    <a:pt x="18189" y="7200"/>
                  </a:cubicBezTo>
                  <a:cubicBezTo>
                    <a:pt x="18758" y="8064"/>
                    <a:pt x="18758" y="8064"/>
                    <a:pt x="18758" y="8064"/>
                  </a:cubicBezTo>
                  <a:cubicBezTo>
                    <a:pt x="21600" y="9216"/>
                    <a:pt x="21600" y="9504"/>
                    <a:pt x="21600" y="9792"/>
                  </a:cubicBezTo>
                  <a:cubicBezTo>
                    <a:pt x="21600" y="12096"/>
                    <a:pt x="21600" y="12096"/>
                    <a:pt x="21600" y="12096"/>
                  </a:cubicBezTo>
                  <a:cubicBezTo>
                    <a:pt x="21600" y="12384"/>
                    <a:pt x="21600" y="12384"/>
                    <a:pt x="18474" y="13536"/>
                  </a:cubicBezTo>
                  <a:close/>
                  <a:moveTo>
                    <a:pt x="10800" y="7200"/>
                  </a:moveTo>
                  <a:cubicBezTo>
                    <a:pt x="8811" y="7200"/>
                    <a:pt x="7105" y="8640"/>
                    <a:pt x="7105" y="10656"/>
                  </a:cubicBezTo>
                  <a:cubicBezTo>
                    <a:pt x="7105" y="12960"/>
                    <a:pt x="8811" y="14400"/>
                    <a:pt x="10800" y="14400"/>
                  </a:cubicBezTo>
                  <a:cubicBezTo>
                    <a:pt x="12789" y="14400"/>
                    <a:pt x="14495" y="12960"/>
                    <a:pt x="14495" y="10656"/>
                  </a:cubicBezTo>
                  <a:cubicBezTo>
                    <a:pt x="14495" y="8640"/>
                    <a:pt x="12789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9" name="Shape 1948"/>
            <p:cNvSpPr/>
            <p:nvPr/>
          </p:nvSpPr>
          <p:spPr>
            <a:xfrm>
              <a:off x="4135896" y="905663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788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7624"/>
                    <a:pt x="3086" y="7624"/>
                    <a:pt x="3086" y="7624"/>
                  </a:cubicBezTo>
                  <a:cubicBezTo>
                    <a:pt x="1851" y="4447"/>
                    <a:pt x="1851" y="4447"/>
                    <a:pt x="2469" y="4447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3176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131" y="4447"/>
                    <a:pt x="19131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0491" y="14612"/>
                  </a:cubicBezTo>
                  <a:cubicBezTo>
                    <a:pt x="12960" y="14612"/>
                    <a:pt x="14194" y="13341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0" name="Shape 1949"/>
            <p:cNvSpPr/>
            <p:nvPr/>
          </p:nvSpPr>
          <p:spPr>
            <a:xfrm>
              <a:off x="2095998" y="6062299"/>
              <a:ext cx="415085" cy="415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8424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1435"/>
                    <a:pt x="21600" y="11435"/>
                    <a:pt x="21600" y="11435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1" name="Shape 1950"/>
            <p:cNvSpPr/>
            <p:nvPr/>
          </p:nvSpPr>
          <p:spPr>
            <a:xfrm>
              <a:off x="2352597" y="5125809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2" name="Shape 1951"/>
            <p:cNvSpPr/>
            <p:nvPr/>
          </p:nvSpPr>
          <p:spPr>
            <a:xfrm>
              <a:off x="1513293" y="5463413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9059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3" name="Shape 1952"/>
            <p:cNvSpPr/>
            <p:nvPr/>
          </p:nvSpPr>
          <p:spPr>
            <a:xfrm>
              <a:off x="3428365" y="6863415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4447"/>
                    <a:pt x="2469" y="3812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7406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811" y="12706"/>
                    <a:pt x="14811" y="10800"/>
                  </a:cubicBezTo>
                  <a:cubicBezTo>
                    <a:pt x="14811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1953"/>
            <p:cNvSpPr/>
            <p:nvPr/>
          </p:nvSpPr>
          <p:spPr>
            <a:xfrm>
              <a:off x="3501646" y="7333148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1726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5" name="Shape 1954"/>
            <p:cNvSpPr/>
            <p:nvPr/>
          </p:nvSpPr>
          <p:spPr>
            <a:xfrm>
              <a:off x="4137333" y="4615911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1851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6" name="Shape 1955"/>
            <p:cNvSpPr/>
            <p:nvPr/>
          </p:nvSpPr>
          <p:spPr>
            <a:xfrm>
              <a:off x="3822879" y="3874327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788"/>
                    <a:pt x="3086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1851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812"/>
                    <a:pt x="14194" y="3812"/>
                    <a:pt x="14194" y="3812"/>
                  </a:cubicBezTo>
                  <a:cubicBezTo>
                    <a:pt x="16046" y="2541"/>
                    <a:pt x="17280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6988"/>
                    <a:pt x="11109" y="6988"/>
                  </a:cubicBezTo>
                  <a:close/>
                  <a:moveTo>
                    <a:pt x="11109" y="6988"/>
                  </a:moveTo>
                  <a:cubicBezTo>
                    <a:pt x="11109" y="6988"/>
                    <a:pt x="11109" y="6988"/>
                    <a:pt x="11109" y="6988"/>
                  </a:cubicBezTo>
                </a:path>
              </a:pathLst>
            </a:custGeom>
            <a:solidFill>
              <a:srgbClr val="44546A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7" name="Shape 1956"/>
            <p:cNvSpPr/>
            <p:nvPr/>
          </p:nvSpPr>
          <p:spPr>
            <a:xfrm>
              <a:off x="3171445" y="4448122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1726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8" name="Shape 1957"/>
            <p:cNvSpPr/>
            <p:nvPr/>
          </p:nvSpPr>
          <p:spPr>
            <a:xfrm>
              <a:off x="2269225" y="3186213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788"/>
                    <a:pt x="19131" y="17788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788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4447"/>
                    <a:pt x="2469" y="3812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7406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9" name="Shape 1958"/>
            <p:cNvSpPr/>
            <p:nvPr/>
          </p:nvSpPr>
          <p:spPr>
            <a:xfrm>
              <a:off x="1415363" y="3654714"/>
              <a:ext cx="219406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788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694"/>
                    <a:pt x="4447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4447"/>
                    <a:pt x="2541" y="3812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176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3176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2541"/>
                    <a:pt x="17788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0" name="Shape 1959"/>
            <p:cNvSpPr/>
            <p:nvPr/>
          </p:nvSpPr>
          <p:spPr>
            <a:xfrm>
              <a:off x="1249846" y="5191978"/>
              <a:ext cx="219405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153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059"/>
                    <a:pt x="4447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3812"/>
                    <a:pt x="2541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1" name="Shape 1960"/>
            <p:cNvSpPr/>
            <p:nvPr/>
          </p:nvSpPr>
          <p:spPr>
            <a:xfrm>
              <a:off x="392314" y="5363439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59" y="13341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153"/>
                    <a:pt x="19694" y="17153"/>
                    <a:pt x="19694" y="17788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8424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706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9529" y="21600"/>
                    <a:pt x="8894" y="21600"/>
                    <a:pt x="8259" y="18424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718" y="19059"/>
                    <a:pt x="4447" y="19059"/>
                    <a:pt x="4447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153"/>
                    <a:pt x="1906" y="17153"/>
                    <a:pt x="3176" y="14612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8259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4447"/>
                    <a:pt x="1906" y="3812"/>
                    <a:pt x="2541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9529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706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6518" y="2541"/>
                    <a:pt x="17153" y="1906"/>
                    <a:pt x="17788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4447"/>
                    <a:pt x="19694" y="4447"/>
                    <a:pt x="18424" y="6988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9059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2" name="Shape 1961"/>
            <p:cNvSpPr/>
            <p:nvPr/>
          </p:nvSpPr>
          <p:spPr>
            <a:xfrm>
              <a:off x="1082430" y="5507872"/>
              <a:ext cx="219406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13341"/>
                  </a:moveTo>
                  <a:cubicBezTo>
                    <a:pt x="18424" y="13976"/>
                    <a:pt x="18424" y="13976"/>
                    <a:pt x="18424" y="13976"/>
                  </a:cubicBezTo>
                  <a:cubicBezTo>
                    <a:pt x="19694" y="17153"/>
                    <a:pt x="19694" y="17153"/>
                    <a:pt x="19059" y="17153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788" y="19059"/>
                    <a:pt x="17788" y="19059"/>
                    <a:pt x="17788" y="19059"/>
                  </a:cubicBezTo>
                  <a:cubicBezTo>
                    <a:pt x="17153" y="19059"/>
                    <a:pt x="17153" y="19059"/>
                    <a:pt x="17153" y="19059"/>
                  </a:cubicBezTo>
                  <a:cubicBezTo>
                    <a:pt x="17153" y="19059"/>
                    <a:pt x="17153" y="19059"/>
                    <a:pt x="14612" y="17788"/>
                  </a:cubicBezTo>
                  <a:cubicBezTo>
                    <a:pt x="13341" y="18424"/>
                    <a:pt x="13341" y="18424"/>
                    <a:pt x="13341" y="18424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7624" y="18424"/>
                  </a:cubicBezTo>
                  <a:cubicBezTo>
                    <a:pt x="6988" y="17788"/>
                    <a:pt x="6988" y="17788"/>
                    <a:pt x="6988" y="17788"/>
                  </a:cubicBezTo>
                  <a:cubicBezTo>
                    <a:pt x="5082" y="19059"/>
                    <a:pt x="4447" y="19059"/>
                    <a:pt x="3812" y="19059"/>
                  </a:cubicBezTo>
                  <a:cubicBezTo>
                    <a:pt x="3812" y="19059"/>
                    <a:pt x="3812" y="19059"/>
                    <a:pt x="3812" y="19059"/>
                  </a:cubicBezTo>
                  <a:cubicBezTo>
                    <a:pt x="1906" y="17153"/>
                    <a:pt x="1906" y="17153"/>
                    <a:pt x="1906" y="17153"/>
                  </a:cubicBezTo>
                  <a:cubicBezTo>
                    <a:pt x="1906" y="17153"/>
                    <a:pt x="1906" y="17153"/>
                    <a:pt x="3176" y="13976"/>
                  </a:cubicBezTo>
                  <a:cubicBezTo>
                    <a:pt x="2541" y="13341"/>
                    <a:pt x="2541" y="13341"/>
                    <a:pt x="2541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2541" y="7624"/>
                  </a:cubicBezTo>
                  <a:cubicBezTo>
                    <a:pt x="3176" y="6988"/>
                    <a:pt x="3176" y="6988"/>
                    <a:pt x="3176" y="6988"/>
                  </a:cubicBezTo>
                  <a:cubicBezTo>
                    <a:pt x="1906" y="3812"/>
                    <a:pt x="1906" y="3812"/>
                    <a:pt x="1906" y="3812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3812" y="1906"/>
                    <a:pt x="3812" y="1906"/>
                    <a:pt x="3812" y="1906"/>
                  </a:cubicBezTo>
                  <a:cubicBezTo>
                    <a:pt x="4447" y="1906"/>
                    <a:pt x="4447" y="1906"/>
                    <a:pt x="4447" y="1906"/>
                  </a:cubicBezTo>
                  <a:cubicBezTo>
                    <a:pt x="4447" y="1906"/>
                    <a:pt x="4447" y="1906"/>
                    <a:pt x="6988" y="3176"/>
                  </a:cubicBezTo>
                  <a:cubicBezTo>
                    <a:pt x="8259" y="2541"/>
                    <a:pt x="8259" y="2541"/>
                    <a:pt x="8259" y="2541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2541"/>
                  </a:cubicBezTo>
                  <a:cubicBezTo>
                    <a:pt x="14612" y="3176"/>
                    <a:pt x="14612" y="3176"/>
                    <a:pt x="14612" y="3176"/>
                  </a:cubicBezTo>
                  <a:cubicBezTo>
                    <a:pt x="15882" y="2541"/>
                    <a:pt x="17153" y="1906"/>
                    <a:pt x="17153" y="1906"/>
                  </a:cubicBezTo>
                  <a:cubicBezTo>
                    <a:pt x="17788" y="1906"/>
                    <a:pt x="17788" y="1906"/>
                    <a:pt x="17788" y="1906"/>
                  </a:cubicBezTo>
                  <a:cubicBezTo>
                    <a:pt x="19694" y="3812"/>
                    <a:pt x="19694" y="3812"/>
                    <a:pt x="19694" y="3812"/>
                  </a:cubicBezTo>
                  <a:cubicBezTo>
                    <a:pt x="19694" y="3812"/>
                    <a:pt x="19694" y="3812"/>
                    <a:pt x="18424" y="6988"/>
                  </a:cubicBezTo>
                  <a:cubicBezTo>
                    <a:pt x="19059" y="7624"/>
                    <a:pt x="19059" y="7624"/>
                    <a:pt x="19059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424" y="13341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259"/>
                    <a:pt x="6988" y="10800"/>
                  </a:cubicBezTo>
                  <a:cubicBezTo>
                    <a:pt x="6988" y="12706"/>
                    <a:pt x="8894" y="14612"/>
                    <a:pt x="10800" y="14612"/>
                  </a:cubicBezTo>
                  <a:cubicBezTo>
                    <a:pt x="12706" y="14612"/>
                    <a:pt x="14612" y="12706"/>
                    <a:pt x="14612" y="10800"/>
                  </a:cubicBezTo>
                  <a:cubicBezTo>
                    <a:pt x="14612" y="8259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3" name="Shape 1962"/>
            <p:cNvSpPr/>
            <p:nvPr/>
          </p:nvSpPr>
          <p:spPr>
            <a:xfrm>
              <a:off x="-175349" y="7083235"/>
              <a:ext cx="226370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976"/>
                  </a:moveTo>
                  <a:cubicBezTo>
                    <a:pt x="18514" y="14612"/>
                    <a:pt x="18514" y="14612"/>
                    <a:pt x="18514" y="14612"/>
                  </a:cubicBezTo>
                  <a:cubicBezTo>
                    <a:pt x="19749" y="17788"/>
                    <a:pt x="19749" y="17788"/>
                    <a:pt x="19131" y="17788"/>
                  </a:cubicBezTo>
                  <a:cubicBezTo>
                    <a:pt x="17897" y="19694"/>
                    <a:pt x="17897" y="19694"/>
                    <a:pt x="17897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6663" y="19694"/>
                    <a:pt x="14811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874" y="21600"/>
                    <a:pt x="9874" y="21600"/>
                    <a:pt x="9874" y="21600"/>
                  </a:cubicBezTo>
                  <a:cubicBezTo>
                    <a:pt x="9257" y="21600"/>
                    <a:pt x="9257" y="21600"/>
                    <a:pt x="8023" y="19059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937" y="19694"/>
                    <a:pt x="4320" y="19694"/>
                  </a:cubicBezTo>
                  <a:cubicBezTo>
                    <a:pt x="4320" y="19694"/>
                    <a:pt x="4320" y="19694"/>
                    <a:pt x="4320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2469" y="17788"/>
                    <a:pt x="2469" y="17788"/>
                    <a:pt x="3703" y="14612"/>
                  </a:cubicBezTo>
                  <a:cubicBezTo>
                    <a:pt x="3086" y="13976"/>
                    <a:pt x="3086" y="13976"/>
                    <a:pt x="3086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703" y="7624"/>
                    <a:pt x="3703" y="7624"/>
                    <a:pt x="3703" y="7624"/>
                  </a:cubicBezTo>
                  <a:cubicBezTo>
                    <a:pt x="2469" y="4447"/>
                    <a:pt x="2469" y="4447"/>
                    <a:pt x="2469" y="4447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937" y="2541"/>
                    <a:pt x="4937" y="2541"/>
                    <a:pt x="7406" y="3812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343" y="0"/>
                    <a:pt x="12343" y="0"/>
                    <a:pt x="12343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811" y="3812"/>
                    <a:pt x="14811" y="3812"/>
                    <a:pt x="14811" y="3812"/>
                  </a:cubicBezTo>
                  <a:cubicBezTo>
                    <a:pt x="16046" y="3176"/>
                    <a:pt x="17280" y="2541"/>
                    <a:pt x="17280" y="2541"/>
                  </a:cubicBezTo>
                  <a:cubicBezTo>
                    <a:pt x="17897" y="2541"/>
                    <a:pt x="17897" y="2541"/>
                    <a:pt x="17897" y="2541"/>
                  </a:cubicBezTo>
                  <a:cubicBezTo>
                    <a:pt x="19131" y="4447"/>
                    <a:pt x="19131" y="4447"/>
                    <a:pt x="19131" y="4447"/>
                  </a:cubicBezTo>
                  <a:cubicBezTo>
                    <a:pt x="19749" y="4447"/>
                    <a:pt x="19749" y="4447"/>
                    <a:pt x="18514" y="7624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976"/>
                  </a:cubicBezTo>
                  <a:close/>
                  <a:moveTo>
                    <a:pt x="11109" y="7624"/>
                  </a:moveTo>
                  <a:cubicBezTo>
                    <a:pt x="8640" y="7624"/>
                    <a:pt x="7406" y="8894"/>
                    <a:pt x="7406" y="10800"/>
                  </a:cubicBezTo>
                  <a:cubicBezTo>
                    <a:pt x="7406" y="13341"/>
                    <a:pt x="8640" y="14612"/>
                    <a:pt x="11109" y="14612"/>
                  </a:cubicBezTo>
                  <a:cubicBezTo>
                    <a:pt x="12960" y="14612"/>
                    <a:pt x="14811" y="13341"/>
                    <a:pt x="14811" y="10800"/>
                  </a:cubicBezTo>
                  <a:cubicBezTo>
                    <a:pt x="14811" y="8894"/>
                    <a:pt x="12960" y="7624"/>
                    <a:pt x="11109" y="7624"/>
                  </a:cubicBezTo>
                  <a:close/>
                  <a:moveTo>
                    <a:pt x="11109" y="7624"/>
                  </a:moveTo>
                  <a:cubicBezTo>
                    <a:pt x="11109" y="7624"/>
                    <a:pt x="11109" y="7624"/>
                    <a:pt x="11109" y="762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4" name="Shape 1963"/>
            <p:cNvSpPr/>
            <p:nvPr/>
          </p:nvSpPr>
          <p:spPr>
            <a:xfrm>
              <a:off x="-129867" y="7476352"/>
              <a:ext cx="226371" cy="219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257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5" name="Shape 1964"/>
            <p:cNvSpPr/>
            <p:nvPr/>
          </p:nvSpPr>
          <p:spPr>
            <a:xfrm>
              <a:off x="199540" y="8225526"/>
              <a:ext cx="219406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24" y="13976"/>
                  </a:moveTo>
                  <a:cubicBezTo>
                    <a:pt x="18424" y="14612"/>
                    <a:pt x="18424" y="14612"/>
                    <a:pt x="18424" y="14612"/>
                  </a:cubicBezTo>
                  <a:cubicBezTo>
                    <a:pt x="19694" y="17788"/>
                    <a:pt x="19694" y="17788"/>
                    <a:pt x="19059" y="17788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788" y="19694"/>
                    <a:pt x="17788" y="19694"/>
                    <a:pt x="17788" y="19694"/>
                  </a:cubicBezTo>
                  <a:cubicBezTo>
                    <a:pt x="17153" y="19694"/>
                    <a:pt x="17153" y="19694"/>
                    <a:pt x="17153" y="19694"/>
                  </a:cubicBezTo>
                  <a:cubicBezTo>
                    <a:pt x="17153" y="19694"/>
                    <a:pt x="17153" y="19694"/>
                    <a:pt x="14612" y="18424"/>
                  </a:cubicBezTo>
                  <a:cubicBezTo>
                    <a:pt x="13341" y="19059"/>
                    <a:pt x="13341" y="19059"/>
                    <a:pt x="13341" y="19059"/>
                  </a:cubicBezTo>
                  <a:cubicBezTo>
                    <a:pt x="12071" y="21600"/>
                    <a:pt x="12071" y="21600"/>
                    <a:pt x="12071" y="21600"/>
                  </a:cubicBezTo>
                  <a:cubicBezTo>
                    <a:pt x="9529" y="21600"/>
                    <a:pt x="9529" y="21600"/>
                    <a:pt x="9529" y="21600"/>
                  </a:cubicBezTo>
                  <a:cubicBezTo>
                    <a:pt x="8894" y="21600"/>
                    <a:pt x="8894" y="21600"/>
                    <a:pt x="8259" y="19059"/>
                  </a:cubicBezTo>
                  <a:cubicBezTo>
                    <a:pt x="6988" y="18424"/>
                    <a:pt x="6988" y="18424"/>
                    <a:pt x="6988" y="18424"/>
                  </a:cubicBezTo>
                  <a:cubicBezTo>
                    <a:pt x="5082" y="19059"/>
                    <a:pt x="4447" y="19694"/>
                    <a:pt x="3812" y="19694"/>
                  </a:cubicBezTo>
                  <a:cubicBezTo>
                    <a:pt x="3812" y="19694"/>
                    <a:pt x="3812" y="19694"/>
                    <a:pt x="3812" y="19694"/>
                  </a:cubicBezTo>
                  <a:cubicBezTo>
                    <a:pt x="1906" y="17788"/>
                    <a:pt x="1906" y="17788"/>
                    <a:pt x="1906" y="17788"/>
                  </a:cubicBezTo>
                  <a:cubicBezTo>
                    <a:pt x="1906" y="17788"/>
                    <a:pt x="1906" y="17788"/>
                    <a:pt x="3176" y="14612"/>
                  </a:cubicBezTo>
                  <a:cubicBezTo>
                    <a:pt x="2541" y="13976"/>
                    <a:pt x="2541" y="13976"/>
                    <a:pt x="2541" y="13976"/>
                  </a:cubicBezTo>
                  <a:cubicBezTo>
                    <a:pt x="0" y="12706"/>
                    <a:pt x="0" y="12706"/>
                    <a:pt x="0" y="12071"/>
                  </a:cubicBezTo>
                  <a:cubicBezTo>
                    <a:pt x="0" y="10165"/>
                    <a:pt x="0" y="10165"/>
                    <a:pt x="0" y="10165"/>
                  </a:cubicBezTo>
                  <a:cubicBezTo>
                    <a:pt x="0" y="9529"/>
                    <a:pt x="0" y="9529"/>
                    <a:pt x="2541" y="8259"/>
                  </a:cubicBezTo>
                  <a:cubicBezTo>
                    <a:pt x="3176" y="7624"/>
                    <a:pt x="3176" y="7624"/>
                    <a:pt x="3176" y="7624"/>
                  </a:cubicBezTo>
                  <a:cubicBezTo>
                    <a:pt x="1906" y="4447"/>
                    <a:pt x="1906" y="4447"/>
                    <a:pt x="1906" y="4447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3812" y="2541"/>
                    <a:pt x="3812" y="2541"/>
                    <a:pt x="3812" y="2541"/>
                  </a:cubicBezTo>
                  <a:cubicBezTo>
                    <a:pt x="4447" y="2541"/>
                    <a:pt x="4447" y="2541"/>
                    <a:pt x="4447" y="2541"/>
                  </a:cubicBezTo>
                  <a:cubicBezTo>
                    <a:pt x="4447" y="2541"/>
                    <a:pt x="4447" y="2541"/>
                    <a:pt x="6988" y="3812"/>
                  </a:cubicBezTo>
                  <a:cubicBezTo>
                    <a:pt x="8259" y="3176"/>
                    <a:pt x="8259" y="3176"/>
                    <a:pt x="8259" y="3176"/>
                  </a:cubicBezTo>
                  <a:cubicBezTo>
                    <a:pt x="8894" y="0"/>
                    <a:pt x="9529" y="0"/>
                    <a:pt x="9529" y="0"/>
                  </a:cubicBezTo>
                  <a:cubicBezTo>
                    <a:pt x="12071" y="0"/>
                    <a:pt x="12071" y="0"/>
                    <a:pt x="12071" y="0"/>
                  </a:cubicBezTo>
                  <a:cubicBezTo>
                    <a:pt x="12071" y="0"/>
                    <a:pt x="12706" y="0"/>
                    <a:pt x="13341" y="3176"/>
                  </a:cubicBezTo>
                  <a:cubicBezTo>
                    <a:pt x="14612" y="3812"/>
                    <a:pt x="14612" y="3812"/>
                    <a:pt x="14612" y="3812"/>
                  </a:cubicBezTo>
                  <a:cubicBezTo>
                    <a:pt x="15882" y="3176"/>
                    <a:pt x="17153" y="2541"/>
                    <a:pt x="17153" y="2541"/>
                  </a:cubicBezTo>
                  <a:cubicBezTo>
                    <a:pt x="17788" y="2541"/>
                    <a:pt x="17788" y="2541"/>
                    <a:pt x="17788" y="2541"/>
                  </a:cubicBezTo>
                  <a:cubicBezTo>
                    <a:pt x="19694" y="4447"/>
                    <a:pt x="19694" y="4447"/>
                    <a:pt x="19694" y="4447"/>
                  </a:cubicBezTo>
                  <a:cubicBezTo>
                    <a:pt x="19694" y="4447"/>
                    <a:pt x="19694" y="4447"/>
                    <a:pt x="18424" y="7624"/>
                  </a:cubicBezTo>
                  <a:cubicBezTo>
                    <a:pt x="19059" y="8259"/>
                    <a:pt x="19059" y="8259"/>
                    <a:pt x="19059" y="8259"/>
                  </a:cubicBezTo>
                  <a:cubicBezTo>
                    <a:pt x="21600" y="9529"/>
                    <a:pt x="21600" y="9529"/>
                    <a:pt x="21600" y="10165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424" y="13976"/>
                  </a:cubicBezTo>
                  <a:close/>
                  <a:moveTo>
                    <a:pt x="10800" y="6988"/>
                  </a:moveTo>
                  <a:cubicBezTo>
                    <a:pt x="8894" y="6988"/>
                    <a:pt x="6988" y="8894"/>
                    <a:pt x="6988" y="10800"/>
                  </a:cubicBezTo>
                  <a:cubicBezTo>
                    <a:pt x="6988" y="13341"/>
                    <a:pt x="8894" y="14612"/>
                    <a:pt x="10800" y="14612"/>
                  </a:cubicBezTo>
                  <a:cubicBezTo>
                    <a:pt x="12706" y="14612"/>
                    <a:pt x="14612" y="13341"/>
                    <a:pt x="14612" y="10800"/>
                  </a:cubicBezTo>
                  <a:cubicBezTo>
                    <a:pt x="14612" y="8894"/>
                    <a:pt x="12706" y="6988"/>
                    <a:pt x="10800" y="6988"/>
                  </a:cubicBezTo>
                  <a:close/>
                  <a:moveTo>
                    <a:pt x="10800" y="6988"/>
                  </a:moveTo>
                  <a:cubicBezTo>
                    <a:pt x="10800" y="6988"/>
                    <a:pt x="10800" y="6988"/>
                    <a:pt x="10800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6" name="Shape 1965"/>
            <p:cNvSpPr/>
            <p:nvPr/>
          </p:nvSpPr>
          <p:spPr>
            <a:xfrm>
              <a:off x="993571" y="9133044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6663" y="19059"/>
                    <a:pt x="14194" y="18424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7406" y="18424"/>
                    <a:pt x="7406" y="18424"/>
                    <a:pt x="7406" y="18424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4320" y="19059"/>
                    <a:pt x="4320" y="19059"/>
                    <a:pt x="4320" y="19059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2469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7406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749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8894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7" name="Shape 1966"/>
            <p:cNvSpPr/>
            <p:nvPr/>
          </p:nvSpPr>
          <p:spPr>
            <a:xfrm>
              <a:off x="2314497" y="9584761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4612"/>
                    <a:pt x="17897" y="14612"/>
                    <a:pt x="17897" y="14612"/>
                  </a:cubicBezTo>
                  <a:cubicBezTo>
                    <a:pt x="19131" y="17153"/>
                    <a:pt x="19131" y="17788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7280" y="19694"/>
                    <a:pt x="17280" y="19694"/>
                    <a:pt x="17280" y="19694"/>
                  </a:cubicBezTo>
                  <a:cubicBezTo>
                    <a:pt x="16663" y="19694"/>
                    <a:pt x="16663" y="19694"/>
                    <a:pt x="14194" y="18424"/>
                  </a:cubicBezTo>
                  <a:cubicBezTo>
                    <a:pt x="13577" y="19059"/>
                    <a:pt x="13577" y="19059"/>
                    <a:pt x="13577" y="19059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8424"/>
                    <a:pt x="6789" y="18424"/>
                    <a:pt x="6789" y="18424"/>
                  </a:cubicBezTo>
                  <a:cubicBezTo>
                    <a:pt x="5554" y="19059"/>
                    <a:pt x="4320" y="19694"/>
                    <a:pt x="4320" y="19694"/>
                  </a:cubicBezTo>
                  <a:cubicBezTo>
                    <a:pt x="3703" y="19694"/>
                    <a:pt x="3703" y="19694"/>
                    <a:pt x="3703" y="19694"/>
                  </a:cubicBezTo>
                  <a:cubicBezTo>
                    <a:pt x="2469" y="17788"/>
                    <a:pt x="2469" y="17788"/>
                    <a:pt x="2469" y="17788"/>
                  </a:cubicBezTo>
                  <a:cubicBezTo>
                    <a:pt x="1851" y="17153"/>
                    <a:pt x="1851" y="17153"/>
                    <a:pt x="3086" y="14612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706"/>
                    <a:pt x="0" y="12071"/>
                    <a:pt x="0" y="12071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9529"/>
                    <a:pt x="0" y="9529"/>
                    <a:pt x="3086" y="8259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4447"/>
                    <a:pt x="1851" y="4447"/>
                    <a:pt x="2469" y="3812"/>
                  </a:cubicBezTo>
                  <a:cubicBezTo>
                    <a:pt x="3703" y="2541"/>
                    <a:pt x="3703" y="2541"/>
                    <a:pt x="3703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320" y="2541"/>
                    <a:pt x="4320" y="2541"/>
                  </a:cubicBezTo>
                  <a:cubicBezTo>
                    <a:pt x="4320" y="2541"/>
                    <a:pt x="4937" y="2541"/>
                    <a:pt x="6789" y="3176"/>
                  </a:cubicBezTo>
                  <a:cubicBezTo>
                    <a:pt x="8023" y="3176"/>
                    <a:pt x="8023" y="3176"/>
                    <a:pt x="8023" y="3176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3176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2541"/>
                    <a:pt x="17280" y="2541"/>
                  </a:cubicBezTo>
                  <a:cubicBezTo>
                    <a:pt x="17280" y="2541"/>
                    <a:pt x="17280" y="2541"/>
                    <a:pt x="17280" y="2541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4447"/>
                    <a:pt x="19131" y="4447"/>
                    <a:pt x="17897" y="6988"/>
                  </a:cubicBezTo>
                  <a:cubicBezTo>
                    <a:pt x="18514" y="8259"/>
                    <a:pt x="18514" y="8259"/>
                    <a:pt x="18514" y="8259"/>
                  </a:cubicBezTo>
                  <a:cubicBezTo>
                    <a:pt x="21600" y="9529"/>
                    <a:pt x="21600" y="9529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706"/>
                    <a:pt x="21600" y="12706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894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894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8" name="Shape 1967"/>
            <p:cNvSpPr/>
            <p:nvPr/>
          </p:nvSpPr>
          <p:spPr>
            <a:xfrm>
              <a:off x="2173963" y="2837743"/>
              <a:ext cx="309953" cy="30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50" y="13328"/>
                  </a:moveTo>
                  <a:cubicBezTo>
                    <a:pt x="18000" y="14247"/>
                    <a:pt x="18000" y="14247"/>
                    <a:pt x="18000" y="14247"/>
                  </a:cubicBezTo>
                  <a:cubicBezTo>
                    <a:pt x="19350" y="17004"/>
                    <a:pt x="19350" y="17464"/>
                    <a:pt x="19350" y="17464"/>
                  </a:cubicBezTo>
                  <a:cubicBezTo>
                    <a:pt x="17550" y="19302"/>
                    <a:pt x="17550" y="19302"/>
                    <a:pt x="17550" y="19302"/>
                  </a:cubicBezTo>
                  <a:cubicBezTo>
                    <a:pt x="17550" y="19302"/>
                    <a:pt x="17550" y="19302"/>
                    <a:pt x="17550" y="19302"/>
                  </a:cubicBezTo>
                  <a:cubicBezTo>
                    <a:pt x="17100" y="19302"/>
                    <a:pt x="17100" y="19302"/>
                    <a:pt x="17100" y="19302"/>
                  </a:cubicBezTo>
                  <a:cubicBezTo>
                    <a:pt x="17100" y="19302"/>
                    <a:pt x="16650" y="19302"/>
                    <a:pt x="14400" y="17923"/>
                  </a:cubicBezTo>
                  <a:cubicBezTo>
                    <a:pt x="13500" y="18383"/>
                    <a:pt x="13500" y="18383"/>
                    <a:pt x="13500" y="18383"/>
                  </a:cubicBezTo>
                  <a:cubicBezTo>
                    <a:pt x="12150" y="21600"/>
                    <a:pt x="12150" y="21600"/>
                    <a:pt x="11700" y="21600"/>
                  </a:cubicBezTo>
                  <a:cubicBezTo>
                    <a:pt x="9450" y="21600"/>
                    <a:pt x="9450" y="21600"/>
                    <a:pt x="9450" y="21600"/>
                  </a:cubicBezTo>
                  <a:cubicBezTo>
                    <a:pt x="9450" y="21600"/>
                    <a:pt x="9000" y="21600"/>
                    <a:pt x="8100" y="18383"/>
                  </a:cubicBezTo>
                  <a:cubicBezTo>
                    <a:pt x="7200" y="17923"/>
                    <a:pt x="7200" y="17923"/>
                    <a:pt x="7200" y="17923"/>
                  </a:cubicBezTo>
                  <a:cubicBezTo>
                    <a:pt x="5400" y="18843"/>
                    <a:pt x="4500" y="19302"/>
                    <a:pt x="4500" y="19302"/>
                  </a:cubicBezTo>
                  <a:cubicBezTo>
                    <a:pt x="4050" y="19302"/>
                    <a:pt x="4050" y="19302"/>
                    <a:pt x="4050" y="19302"/>
                  </a:cubicBezTo>
                  <a:cubicBezTo>
                    <a:pt x="2250" y="17464"/>
                    <a:pt x="2250" y="17464"/>
                    <a:pt x="2250" y="17464"/>
                  </a:cubicBezTo>
                  <a:cubicBezTo>
                    <a:pt x="2250" y="17004"/>
                    <a:pt x="1800" y="17004"/>
                    <a:pt x="3150" y="14247"/>
                  </a:cubicBezTo>
                  <a:cubicBezTo>
                    <a:pt x="3150" y="13328"/>
                    <a:pt x="3150" y="13328"/>
                    <a:pt x="3150" y="13328"/>
                  </a:cubicBezTo>
                  <a:cubicBezTo>
                    <a:pt x="0" y="12409"/>
                    <a:pt x="0" y="11949"/>
                    <a:pt x="0" y="11949"/>
                  </a:cubicBezTo>
                  <a:cubicBezTo>
                    <a:pt x="0" y="9651"/>
                    <a:pt x="0" y="9651"/>
                    <a:pt x="0" y="9651"/>
                  </a:cubicBezTo>
                  <a:cubicBezTo>
                    <a:pt x="0" y="9191"/>
                    <a:pt x="0" y="9191"/>
                    <a:pt x="3150" y="7813"/>
                  </a:cubicBezTo>
                  <a:cubicBezTo>
                    <a:pt x="3150" y="6894"/>
                    <a:pt x="3150" y="6894"/>
                    <a:pt x="3150" y="6894"/>
                  </a:cubicBezTo>
                  <a:cubicBezTo>
                    <a:pt x="2250" y="4136"/>
                    <a:pt x="2250" y="4136"/>
                    <a:pt x="2250" y="3677"/>
                  </a:cubicBezTo>
                  <a:cubicBezTo>
                    <a:pt x="4050" y="2298"/>
                    <a:pt x="4050" y="2298"/>
                    <a:pt x="4050" y="2298"/>
                  </a:cubicBezTo>
                  <a:cubicBezTo>
                    <a:pt x="4050" y="2298"/>
                    <a:pt x="4050" y="2298"/>
                    <a:pt x="4050" y="2298"/>
                  </a:cubicBezTo>
                  <a:cubicBezTo>
                    <a:pt x="4500" y="2298"/>
                    <a:pt x="4500" y="2298"/>
                    <a:pt x="4500" y="2298"/>
                  </a:cubicBezTo>
                  <a:cubicBezTo>
                    <a:pt x="4500" y="2298"/>
                    <a:pt x="4950" y="2298"/>
                    <a:pt x="7200" y="3217"/>
                  </a:cubicBezTo>
                  <a:cubicBezTo>
                    <a:pt x="8100" y="2757"/>
                    <a:pt x="8100" y="2757"/>
                    <a:pt x="8100" y="2757"/>
                  </a:cubicBezTo>
                  <a:cubicBezTo>
                    <a:pt x="9000" y="0"/>
                    <a:pt x="9450" y="0"/>
                    <a:pt x="9900" y="0"/>
                  </a:cubicBezTo>
                  <a:cubicBezTo>
                    <a:pt x="12150" y="0"/>
                    <a:pt x="12150" y="0"/>
                    <a:pt x="12150" y="0"/>
                  </a:cubicBezTo>
                  <a:cubicBezTo>
                    <a:pt x="12150" y="0"/>
                    <a:pt x="12600" y="0"/>
                    <a:pt x="13500" y="2757"/>
                  </a:cubicBezTo>
                  <a:cubicBezTo>
                    <a:pt x="14400" y="3217"/>
                    <a:pt x="14400" y="3217"/>
                    <a:pt x="14400" y="3217"/>
                  </a:cubicBezTo>
                  <a:cubicBezTo>
                    <a:pt x="16200" y="2298"/>
                    <a:pt x="17100" y="2298"/>
                    <a:pt x="17100" y="2298"/>
                  </a:cubicBezTo>
                  <a:cubicBezTo>
                    <a:pt x="17550" y="2298"/>
                    <a:pt x="17550" y="2298"/>
                    <a:pt x="17550" y="2298"/>
                  </a:cubicBezTo>
                  <a:cubicBezTo>
                    <a:pt x="19350" y="3677"/>
                    <a:pt x="19350" y="3677"/>
                    <a:pt x="19350" y="3677"/>
                  </a:cubicBezTo>
                  <a:cubicBezTo>
                    <a:pt x="19350" y="4136"/>
                    <a:pt x="19350" y="4136"/>
                    <a:pt x="18000" y="6894"/>
                  </a:cubicBezTo>
                  <a:cubicBezTo>
                    <a:pt x="18450" y="7813"/>
                    <a:pt x="18450" y="7813"/>
                    <a:pt x="18450" y="7813"/>
                  </a:cubicBezTo>
                  <a:cubicBezTo>
                    <a:pt x="21600" y="9191"/>
                    <a:pt x="21600" y="9191"/>
                    <a:pt x="21600" y="9651"/>
                  </a:cubicBezTo>
                  <a:cubicBezTo>
                    <a:pt x="21600" y="11949"/>
                    <a:pt x="21600" y="11949"/>
                    <a:pt x="21600" y="11949"/>
                  </a:cubicBezTo>
                  <a:cubicBezTo>
                    <a:pt x="21600" y="12409"/>
                    <a:pt x="21600" y="12409"/>
                    <a:pt x="18450" y="13328"/>
                  </a:cubicBezTo>
                  <a:close/>
                  <a:moveTo>
                    <a:pt x="10800" y="6894"/>
                  </a:moveTo>
                  <a:cubicBezTo>
                    <a:pt x="8550" y="6894"/>
                    <a:pt x="7200" y="8732"/>
                    <a:pt x="7200" y="10570"/>
                  </a:cubicBezTo>
                  <a:cubicBezTo>
                    <a:pt x="7200" y="12868"/>
                    <a:pt x="8550" y="14247"/>
                    <a:pt x="10800" y="14247"/>
                  </a:cubicBezTo>
                  <a:cubicBezTo>
                    <a:pt x="13050" y="14247"/>
                    <a:pt x="14400" y="12868"/>
                    <a:pt x="14400" y="10570"/>
                  </a:cubicBezTo>
                  <a:cubicBezTo>
                    <a:pt x="14400" y="8732"/>
                    <a:pt x="13050" y="6894"/>
                    <a:pt x="10800" y="6894"/>
                  </a:cubicBezTo>
                  <a:close/>
                  <a:moveTo>
                    <a:pt x="10800" y="6894"/>
                  </a:moveTo>
                  <a:cubicBezTo>
                    <a:pt x="10800" y="6894"/>
                    <a:pt x="10800" y="6894"/>
                    <a:pt x="10800" y="6894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69" name="Shape 1968"/>
            <p:cNvSpPr/>
            <p:nvPr/>
          </p:nvSpPr>
          <p:spPr>
            <a:xfrm>
              <a:off x="1308236" y="9099242"/>
              <a:ext cx="484083" cy="48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20" y="13536"/>
                  </a:moveTo>
                  <a:cubicBezTo>
                    <a:pt x="18432" y="14400"/>
                    <a:pt x="18432" y="14400"/>
                    <a:pt x="18432" y="14400"/>
                  </a:cubicBezTo>
                  <a:cubicBezTo>
                    <a:pt x="19584" y="17280"/>
                    <a:pt x="19584" y="17280"/>
                    <a:pt x="19296" y="17568"/>
                  </a:cubicBezTo>
                  <a:cubicBezTo>
                    <a:pt x="17568" y="19296"/>
                    <a:pt x="17568" y="19296"/>
                    <a:pt x="17568" y="19296"/>
                  </a:cubicBezTo>
                  <a:cubicBezTo>
                    <a:pt x="17568" y="19296"/>
                    <a:pt x="17568" y="19296"/>
                    <a:pt x="17568" y="19296"/>
                  </a:cubicBezTo>
                  <a:cubicBezTo>
                    <a:pt x="17280" y="19296"/>
                    <a:pt x="17280" y="19296"/>
                    <a:pt x="17280" y="19296"/>
                  </a:cubicBezTo>
                  <a:cubicBezTo>
                    <a:pt x="17280" y="19296"/>
                    <a:pt x="16992" y="19296"/>
                    <a:pt x="14400" y="18144"/>
                  </a:cubicBezTo>
                  <a:cubicBezTo>
                    <a:pt x="13536" y="18432"/>
                    <a:pt x="13536" y="18432"/>
                    <a:pt x="13536" y="18432"/>
                  </a:cubicBezTo>
                  <a:cubicBezTo>
                    <a:pt x="12384" y="21600"/>
                    <a:pt x="12384" y="21600"/>
                    <a:pt x="11808" y="21600"/>
                  </a:cubicBezTo>
                  <a:cubicBezTo>
                    <a:pt x="9504" y="21600"/>
                    <a:pt x="9504" y="21600"/>
                    <a:pt x="9504" y="21600"/>
                  </a:cubicBezTo>
                  <a:cubicBezTo>
                    <a:pt x="9216" y="21600"/>
                    <a:pt x="9216" y="21600"/>
                    <a:pt x="8064" y="18432"/>
                  </a:cubicBezTo>
                  <a:cubicBezTo>
                    <a:pt x="7200" y="18144"/>
                    <a:pt x="7200" y="18144"/>
                    <a:pt x="7200" y="18144"/>
                  </a:cubicBezTo>
                  <a:cubicBezTo>
                    <a:pt x="5472" y="19008"/>
                    <a:pt x="4608" y="19296"/>
                    <a:pt x="4320" y="19296"/>
                  </a:cubicBezTo>
                  <a:cubicBezTo>
                    <a:pt x="4032" y="19296"/>
                    <a:pt x="4032" y="19296"/>
                    <a:pt x="4032" y="19296"/>
                  </a:cubicBezTo>
                  <a:cubicBezTo>
                    <a:pt x="2304" y="17568"/>
                    <a:pt x="2304" y="17568"/>
                    <a:pt x="2304" y="17568"/>
                  </a:cubicBezTo>
                  <a:cubicBezTo>
                    <a:pt x="2016" y="17280"/>
                    <a:pt x="2016" y="17280"/>
                    <a:pt x="3168" y="14400"/>
                  </a:cubicBezTo>
                  <a:cubicBezTo>
                    <a:pt x="2880" y="13536"/>
                    <a:pt x="2880" y="13536"/>
                    <a:pt x="2880" y="13536"/>
                  </a:cubicBezTo>
                  <a:cubicBezTo>
                    <a:pt x="0" y="12384"/>
                    <a:pt x="0" y="12096"/>
                    <a:pt x="0" y="11808"/>
                  </a:cubicBezTo>
                  <a:cubicBezTo>
                    <a:pt x="0" y="9504"/>
                    <a:pt x="0" y="9504"/>
                    <a:pt x="0" y="9504"/>
                  </a:cubicBezTo>
                  <a:cubicBezTo>
                    <a:pt x="0" y="9216"/>
                    <a:pt x="0" y="9216"/>
                    <a:pt x="2880" y="8064"/>
                  </a:cubicBezTo>
                  <a:cubicBezTo>
                    <a:pt x="3168" y="7200"/>
                    <a:pt x="3168" y="7200"/>
                    <a:pt x="3168" y="7200"/>
                  </a:cubicBezTo>
                  <a:cubicBezTo>
                    <a:pt x="2016" y="4320"/>
                    <a:pt x="2016" y="4320"/>
                    <a:pt x="2304" y="4032"/>
                  </a:cubicBezTo>
                  <a:cubicBezTo>
                    <a:pt x="4032" y="2304"/>
                    <a:pt x="4032" y="2304"/>
                    <a:pt x="4032" y="2304"/>
                  </a:cubicBezTo>
                  <a:cubicBezTo>
                    <a:pt x="4032" y="2304"/>
                    <a:pt x="4032" y="2304"/>
                    <a:pt x="4032" y="2304"/>
                  </a:cubicBezTo>
                  <a:cubicBezTo>
                    <a:pt x="4320" y="2304"/>
                    <a:pt x="4320" y="2304"/>
                    <a:pt x="4320" y="2304"/>
                  </a:cubicBezTo>
                  <a:cubicBezTo>
                    <a:pt x="4320" y="2304"/>
                    <a:pt x="4608" y="2304"/>
                    <a:pt x="7200" y="3456"/>
                  </a:cubicBezTo>
                  <a:cubicBezTo>
                    <a:pt x="8064" y="2880"/>
                    <a:pt x="8064" y="2880"/>
                    <a:pt x="8064" y="2880"/>
                  </a:cubicBezTo>
                  <a:cubicBezTo>
                    <a:pt x="9216" y="0"/>
                    <a:pt x="9504" y="0"/>
                    <a:pt x="9792" y="0"/>
                  </a:cubicBezTo>
                  <a:cubicBezTo>
                    <a:pt x="12096" y="0"/>
                    <a:pt x="12096" y="0"/>
                    <a:pt x="12096" y="0"/>
                  </a:cubicBezTo>
                  <a:cubicBezTo>
                    <a:pt x="12384" y="0"/>
                    <a:pt x="12384" y="0"/>
                    <a:pt x="13536" y="2880"/>
                  </a:cubicBezTo>
                  <a:cubicBezTo>
                    <a:pt x="14400" y="3456"/>
                    <a:pt x="14400" y="3456"/>
                    <a:pt x="14400" y="3456"/>
                  </a:cubicBezTo>
                  <a:cubicBezTo>
                    <a:pt x="16128" y="2592"/>
                    <a:pt x="16992" y="2304"/>
                    <a:pt x="17280" y="2304"/>
                  </a:cubicBezTo>
                  <a:cubicBezTo>
                    <a:pt x="17568" y="2304"/>
                    <a:pt x="17568" y="2304"/>
                    <a:pt x="17568" y="2304"/>
                  </a:cubicBezTo>
                  <a:cubicBezTo>
                    <a:pt x="19296" y="4032"/>
                    <a:pt x="19296" y="4032"/>
                    <a:pt x="19296" y="4032"/>
                  </a:cubicBezTo>
                  <a:cubicBezTo>
                    <a:pt x="19584" y="4320"/>
                    <a:pt x="19584" y="4320"/>
                    <a:pt x="18432" y="7200"/>
                  </a:cubicBezTo>
                  <a:cubicBezTo>
                    <a:pt x="18720" y="8064"/>
                    <a:pt x="18720" y="8064"/>
                    <a:pt x="18720" y="8064"/>
                  </a:cubicBezTo>
                  <a:cubicBezTo>
                    <a:pt x="21600" y="9216"/>
                    <a:pt x="21600" y="9504"/>
                    <a:pt x="21600" y="9792"/>
                  </a:cubicBezTo>
                  <a:cubicBezTo>
                    <a:pt x="21600" y="11808"/>
                    <a:pt x="21600" y="11808"/>
                    <a:pt x="21600" y="11808"/>
                  </a:cubicBezTo>
                  <a:cubicBezTo>
                    <a:pt x="21600" y="12384"/>
                    <a:pt x="21600" y="12384"/>
                    <a:pt x="18720" y="13536"/>
                  </a:cubicBezTo>
                  <a:close/>
                  <a:moveTo>
                    <a:pt x="10944" y="6912"/>
                  </a:moveTo>
                  <a:cubicBezTo>
                    <a:pt x="8640" y="6912"/>
                    <a:pt x="6912" y="8640"/>
                    <a:pt x="6912" y="10656"/>
                  </a:cubicBezTo>
                  <a:cubicBezTo>
                    <a:pt x="6912" y="12960"/>
                    <a:pt x="8640" y="14400"/>
                    <a:pt x="10944" y="14400"/>
                  </a:cubicBezTo>
                  <a:cubicBezTo>
                    <a:pt x="12960" y="14400"/>
                    <a:pt x="14688" y="12960"/>
                    <a:pt x="14688" y="10656"/>
                  </a:cubicBezTo>
                  <a:cubicBezTo>
                    <a:pt x="14688" y="8640"/>
                    <a:pt x="12960" y="6912"/>
                    <a:pt x="10944" y="6912"/>
                  </a:cubicBezTo>
                  <a:close/>
                  <a:moveTo>
                    <a:pt x="10944" y="6912"/>
                  </a:moveTo>
                  <a:cubicBezTo>
                    <a:pt x="10944" y="6912"/>
                    <a:pt x="10944" y="6912"/>
                    <a:pt x="10944" y="6912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0" name="Shape 1969"/>
            <p:cNvSpPr/>
            <p:nvPr/>
          </p:nvSpPr>
          <p:spPr>
            <a:xfrm>
              <a:off x="631592" y="4959666"/>
              <a:ext cx="491048" cy="47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427"/>
                  </a:moveTo>
                  <a:cubicBezTo>
                    <a:pt x="18189" y="14303"/>
                    <a:pt x="18189" y="14303"/>
                    <a:pt x="18189" y="14303"/>
                  </a:cubicBezTo>
                  <a:cubicBezTo>
                    <a:pt x="19326" y="17222"/>
                    <a:pt x="19326" y="17514"/>
                    <a:pt x="19042" y="17514"/>
                  </a:cubicBezTo>
                  <a:cubicBezTo>
                    <a:pt x="17621" y="19265"/>
                    <a:pt x="17621" y="19265"/>
                    <a:pt x="17621" y="19265"/>
                  </a:cubicBezTo>
                  <a:cubicBezTo>
                    <a:pt x="17337" y="19265"/>
                    <a:pt x="17337" y="19265"/>
                    <a:pt x="17337" y="19265"/>
                  </a:cubicBezTo>
                  <a:cubicBezTo>
                    <a:pt x="17053" y="19265"/>
                    <a:pt x="17053" y="19265"/>
                    <a:pt x="17053" y="19265"/>
                  </a:cubicBezTo>
                  <a:cubicBezTo>
                    <a:pt x="17053" y="19265"/>
                    <a:pt x="16768" y="19265"/>
                    <a:pt x="14211" y="18097"/>
                  </a:cubicBezTo>
                  <a:cubicBezTo>
                    <a:pt x="13358" y="18681"/>
                    <a:pt x="13358" y="18681"/>
                    <a:pt x="13358" y="18681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095" y="21600"/>
                    <a:pt x="9095" y="21600"/>
                    <a:pt x="7958" y="18681"/>
                  </a:cubicBezTo>
                  <a:cubicBezTo>
                    <a:pt x="7105" y="18097"/>
                    <a:pt x="7105" y="18097"/>
                    <a:pt x="7105" y="18097"/>
                  </a:cubicBezTo>
                  <a:cubicBezTo>
                    <a:pt x="5400" y="18973"/>
                    <a:pt x="4547" y="19265"/>
                    <a:pt x="4263" y="1926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2274" y="17514"/>
                    <a:pt x="2274" y="17514"/>
                    <a:pt x="2274" y="17514"/>
                  </a:cubicBezTo>
                  <a:cubicBezTo>
                    <a:pt x="1989" y="17222"/>
                    <a:pt x="1989" y="17222"/>
                    <a:pt x="3411" y="14303"/>
                  </a:cubicBezTo>
                  <a:cubicBezTo>
                    <a:pt x="2842" y="13427"/>
                    <a:pt x="2842" y="13427"/>
                    <a:pt x="2842" y="13427"/>
                  </a:cubicBezTo>
                  <a:cubicBezTo>
                    <a:pt x="0" y="12259"/>
                    <a:pt x="0" y="12259"/>
                    <a:pt x="0" y="11968"/>
                  </a:cubicBezTo>
                  <a:cubicBezTo>
                    <a:pt x="0" y="9632"/>
                    <a:pt x="0" y="9632"/>
                    <a:pt x="0" y="9632"/>
                  </a:cubicBezTo>
                  <a:cubicBezTo>
                    <a:pt x="0" y="9049"/>
                    <a:pt x="0" y="9049"/>
                    <a:pt x="2842" y="7881"/>
                  </a:cubicBezTo>
                  <a:cubicBezTo>
                    <a:pt x="3411" y="7005"/>
                    <a:pt x="3411" y="7005"/>
                    <a:pt x="3411" y="7005"/>
                  </a:cubicBezTo>
                  <a:cubicBezTo>
                    <a:pt x="1989" y="4086"/>
                    <a:pt x="1989" y="4086"/>
                    <a:pt x="2274" y="379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3979" y="2043"/>
                    <a:pt x="3979" y="2043"/>
                    <a:pt x="3979" y="2043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263" y="2043"/>
                    <a:pt x="4547" y="2043"/>
                    <a:pt x="7105" y="3211"/>
                  </a:cubicBezTo>
                  <a:cubicBezTo>
                    <a:pt x="7958" y="2919"/>
                    <a:pt x="7958" y="2919"/>
                    <a:pt x="7958" y="2919"/>
                  </a:cubicBezTo>
                  <a:cubicBezTo>
                    <a:pt x="9095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358" y="2919"/>
                  </a:cubicBezTo>
                  <a:cubicBezTo>
                    <a:pt x="14211" y="3211"/>
                    <a:pt x="14211" y="3211"/>
                    <a:pt x="14211" y="3211"/>
                  </a:cubicBezTo>
                  <a:cubicBezTo>
                    <a:pt x="15916" y="2627"/>
                    <a:pt x="17053" y="2043"/>
                    <a:pt x="17337" y="2043"/>
                  </a:cubicBezTo>
                  <a:cubicBezTo>
                    <a:pt x="17337" y="2043"/>
                    <a:pt x="17337" y="2043"/>
                    <a:pt x="17337" y="2043"/>
                  </a:cubicBezTo>
                  <a:cubicBezTo>
                    <a:pt x="19042" y="3795"/>
                    <a:pt x="19042" y="3795"/>
                    <a:pt x="19042" y="3795"/>
                  </a:cubicBezTo>
                  <a:cubicBezTo>
                    <a:pt x="19326" y="4086"/>
                    <a:pt x="19611" y="4378"/>
                    <a:pt x="18189" y="7005"/>
                  </a:cubicBezTo>
                  <a:cubicBezTo>
                    <a:pt x="18474" y="7881"/>
                    <a:pt x="18474" y="7881"/>
                    <a:pt x="18474" y="7881"/>
                  </a:cubicBezTo>
                  <a:cubicBezTo>
                    <a:pt x="21600" y="9049"/>
                    <a:pt x="21600" y="9341"/>
                    <a:pt x="21600" y="9632"/>
                  </a:cubicBezTo>
                  <a:cubicBezTo>
                    <a:pt x="21600" y="11968"/>
                    <a:pt x="21600" y="11968"/>
                    <a:pt x="21600" y="11968"/>
                  </a:cubicBezTo>
                  <a:cubicBezTo>
                    <a:pt x="21600" y="12259"/>
                    <a:pt x="21600" y="12259"/>
                    <a:pt x="18474" y="13427"/>
                  </a:cubicBezTo>
                  <a:close/>
                  <a:moveTo>
                    <a:pt x="10800" y="7005"/>
                  </a:moveTo>
                  <a:cubicBezTo>
                    <a:pt x="8526" y="7005"/>
                    <a:pt x="6821" y="8757"/>
                    <a:pt x="6821" y="10800"/>
                  </a:cubicBezTo>
                  <a:cubicBezTo>
                    <a:pt x="6821" y="12843"/>
                    <a:pt x="8526" y="14595"/>
                    <a:pt x="10800" y="14595"/>
                  </a:cubicBezTo>
                  <a:cubicBezTo>
                    <a:pt x="12789" y="14595"/>
                    <a:pt x="14495" y="12843"/>
                    <a:pt x="14495" y="10800"/>
                  </a:cubicBezTo>
                  <a:cubicBezTo>
                    <a:pt x="14495" y="8757"/>
                    <a:pt x="12789" y="7005"/>
                    <a:pt x="10800" y="7005"/>
                  </a:cubicBezTo>
                  <a:close/>
                  <a:moveTo>
                    <a:pt x="10800" y="7005"/>
                  </a:moveTo>
                  <a:cubicBezTo>
                    <a:pt x="10800" y="7005"/>
                    <a:pt x="10800" y="7005"/>
                    <a:pt x="10800" y="7005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1" name="Shape 1970"/>
            <p:cNvSpPr/>
            <p:nvPr/>
          </p:nvSpPr>
          <p:spPr>
            <a:xfrm>
              <a:off x="76420" y="7642911"/>
              <a:ext cx="491048" cy="477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4" y="13427"/>
                  </a:moveTo>
                  <a:cubicBezTo>
                    <a:pt x="18189" y="14303"/>
                    <a:pt x="18189" y="14303"/>
                    <a:pt x="18189" y="14303"/>
                  </a:cubicBezTo>
                  <a:cubicBezTo>
                    <a:pt x="19326" y="17222"/>
                    <a:pt x="19326" y="17222"/>
                    <a:pt x="19042" y="17514"/>
                  </a:cubicBezTo>
                  <a:cubicBezTo>
                    <a:pt x="17621" y="19265"/>
                    <a:pt x="17621" y="19265"/>
                    <a:pt x="17621" y="19265"/>
                  </a:cubicBezTo>
                  <a:cubicBezTo>
                    <a:pt x="17337" y="19265"/>
                    <a:pt x="17337" y="19265"/>
                    <a:pt x="17337" y="19265"/>
                  </a:cubicBezTo>
                  <a:cubicBezTo>
                    <a:pt x="17053" y="19265"/>
                    <a:pt x="17053" y="19265"/>
                    <a:pt x="17053" y="19265"/>
                  </a:cubicBezTo>
                  <a:cubicBezTo>
                    <a:pt x="17053" y="19265"/>
                    <a:pt x="16768" y="19265"/>
                    <a:pt x="14495" y="18097"/>
                  </a:cubicBezTo>
                  <a:cubicBezTo>
                    <a:pt x="13358" y="18681"/>
                    <a:pt x="13358" y="18681"/>
                    <a:pt x="13358" y="18681"/>
                  </a:cubicBezTo>
                  <a:cubicBezTo>
                    <a:pt x="12221" y="21600"/>
                    <a:pt x="12221" y="21600"/>
                    <a:pt x="11937" y="21600"/>
                  </a:cubicBezTo>
                  <a:cubicBezTo>
                    <a:pt x="9663" y="21600"/>
                    <a:pt x="9663" y="21600"/>
                    <a:pt x="9663" y="21600"/>
                  </a:cubicBezTo>
                  <a:cubicBezTo>
                    <a:pt x="9379" y="21600"/>
                    <a:pt x="9095" y="21600"/>
                    <a:pt x="7958" y="18681"/>
                  </a:cubicBezTo>
                  <a:cubicBezTo>
                    <a:pt x="7105" y="18097"/>
                    <a:pt x="7105" y="18097"/>
                    <a:pt x="7105" y="18097"/>
                  </a:cubicBezTo>
                  <a:cubicBezTo>
                    <a:pt x="5400" y="18973"/>
                    <a:pt x="4547" y="19265"/>
                    <a:pt x="4263" y="19265"/>
                  </a:cubicBezTo>
                  <a:cubicBezTo>
                    <a:pt x="3979" y="19265"/>
                    <a:pt x="3979" y="19265"/>
                    <a:pt x="3979" y="19265"/>
                  </a:cubicBezTo>
                  <a:cubicBezTo>
                    <a:pt x="2274" y="17514"/>
                    <a:pt x="2274" y="17514"/>
                    <a:pt x="2274" y="17514"/>
                  </a:cubicBezTo>
                  <a:cubicBezTo>
                    <a:pt x="1989" y="17222"/>
                    <a:pt x="1989" y="17222"/>
                    <a:pt x="3411" y="14303"/>
                  </a:cubicBezTo>
                  <a:cubicBezTo>
                    <a:pt x="2842" y="13427"/>
                    <a:pt x="2842" y="13427"/>
                    <a:pt x="2842" y="13427"/>
                  </a:cubicBezTo>
                  <a:cubicBezTo>
                    <a:pt x="0" y="12259"/>
                    <a:pt x="0" y="12259"/>
                    <a:pt x="0" y="11676"/>
                  </a:cubicBezTo>
                  <a:cubicBezTo>
                    <a:pt x="0" y="9632"/>
                    <a:pt x="0" y="9632"/>
                    <a:pt x="0" y="9632"/>
                  </a:cubicBezTo>
                  <a:cubicBezTo>
                    <a:pt x="0" y="9049"/>
                    <a:pt x="0" y="9049"/>
                    <a:pt x="2842" y="7881"/>
                  </a:cubicBezTo>
                  <a:cubicBezTo>
                    <a:pt x="3411" y="7005"/>
                    <a:pt x="3411" y="7005"/>
                    <a:pt x="3411" y="7005"/>
                  </a:cubicBezTo>
                  <a:cubicBezTo>
                    <a:pt x="1989" y="4086"/>
                    <a:pt x="2274" y="4086"/>
                    <a:pt x="2274" y="3795"/>
                  </a:cubicBezTo>
                  <a:cubicBezTo>
                    <a:pt x="3979" y="2335"/>
                    <a:pt x="3979" y="2335"/>
                    <a:pt x="3979" y="2335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263" y="2043"/>
                    <a:pt x="4263" y="2043"/>
                    <a:pt x="4263" y="2043"/>
                  </a:cubicBezTo>
                  <a:cubicBezTo>
                    <a:pt x="4547" y="2043"/>
                    <a:pt x="4832" y="2043"/>
                    <a:pt x="7105" y="3211"/>
                  </a:cubicBezTo>
                  <a:cubicBezTo>
                    <a:pt x="7958" y="2919"/>
                    <a:pt x="7958" y="2919"/>
                    <a:pt x="7958" y="2919"/>
                  </a:cubicBezTo>
                  <a:cubicBezTo>
                    <a:pt x="9095" y="0"/>
                    <a:pt x="9379" y="0"/>
                    <a:pt x="9663" y="0"/>
                  </a:cubicBezTo>
                  <a:cubicBezTo>
                    <a:pt x="11937" y="0"/>
                    <a:pt x="11937" y="0"/>
                    <a:pt x="11937" y="0"/>
                  </a:cubicBezTo>
                  <a:cubicBezTo>
                    <a:pt x="12221" y="0"/>
                    <a:pt x="12505" y="0"/>
                    <a:pt x="13358" y="2919"/>
                  </a:cubicBezTo>
                  <a:cubicBezTo>
                    <a:pt x="14495" y="3211"/>
                    <a:pt x="14495" y="3211"/>
                    <a:pt x="14495" y="3211"/>
                  </a:cubicBezTo>
                  <a:cubicBezTo>
                    <a:pt x="15916" y="2627"/>
                    <a:pt x="17053" y="2043"/>
                    <a:pt x="17337" y="2043"/>
                  </a:cubicBezTo>
                  <a:cubicBezTo>
                    <a:pt x="17337" y="2043"/>
                    <a:pt x="17337" y="2043"/>
                    <a:pt x="17337" y="2043"/>
                  </a:cubicBezTo>
                  <a:cubicBezTo>
                    <a:pt x="19326" y="3795"/>
                    <a:pt x="19326" y="3795"/>
                    <a:pt x="19326" y="3795"/>
                  </a:cubicBezTo>
                  <a:cubicBezTo>
                    <a:pt x="19326" y="4086"/>
                    <a:pt x="19611" y="4086"/>
                    <a:pt x="18189" y="7005"/>
                  </a:cubicBezTo>
                  <a:cubicBezTo>
                    <a:pt x="18474" y="7881"/>
                    <a:pt x="18474" y="7881"/>
                    <a:pt x="18474" y="7881"/>
                  </a:cubicBezTo>
                  <a:cubicBezTo>
                    <a:pt x="21600" y="9049"/>
                    <a:pt x="21600" y="9341"/>
                    <a:pt x="21600" y="9632"/>
                  </a:cubicBezTo>
                  <a:cubicBezTo>
                    <a:pt x="21600" y="11968"/>
                    <a:pt x="21600" y="11968"/>
                    <a:pt x="21600" y="11968"/>
                  </a:cubicBezTo>
                  <a:cubicBezTo>
                    <a:pt x="21600" y="12259"/>
                    <a:pt x="21600" y="12259"/>
                    <a:pt x="18474" y="13427"/>
                  </a:cubicBezTo>
                  <a:close/>
                  <a:moveTo>
                    <a:pt x="10800" y="7005"/>
                  </a:moveTo>
                  <a:cubicBezTo>
                    <a:pt x="8811" y="7005"/>
                    <a:pt x="7105" y="8465"/>
                    <a:pt x="7105" y="10800"/>
                  </a:cubicBezTo>
                  <a:cubicBezTo>
                    <a:pt x="7105" y="12843"/>
                    <a:pt x="8811" y="14595"/>
                    <a:pt x="10800" y="14595"/>
                  </a:cubicBezTo>
                  <a:cubicBezTo>
                    <a:pt x="12789" y="14595"/>
                    <a:pt x="14495" y="12843"/>
                    <a:pt x="14495" y="10800"/>
                  </a:cubicBezTo>
                  <a:cubicBezTo>
                    <a:pt x="14495" y="8465"/>
                    <a:pt x="12789" y="7005"/>
                    <a:pt x="10800" y="7005"/>
                  </a:cubicBezTo>
                  <a:close/>
                  <a:moveTo>
                    <a:pt x="10800" y="7005"/>
                  </a:moveTo>
                  <a:cubicBezTo>
                    <a:pt x="10800" y="7005"/>
                    <a:pt x="10800" y="7005"/>
                    <a:pt x="10800" y="7005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2" name="Shape 1971"/>
            <p:cNvSpPr/>
            <p:nvPr/>
          </p:nvSpPr>
          <p:spPr>
            <a:xfrm>
              <a:off x="1513745" y="817343"/>
              <a:ext cx="2289015" cy="172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09" extrusionOk="0">
                  <a:moveTo>
                    <a:pt x="19973" y="12227"/>
                  </a:moveTo>
                  <a:cubicBezTo>
                    <a:pt x="20748" y="11897"/>
                    <a:pt x="21541" y="12722"/>
                    <a:pt x="21479" y="13792"/>
                  </a:cubicBezTo>
                  <a:cubicBezTo>
                    <a:pt x="21424" y="14733"/>
                    <a:pt x="20720" y="15365"/>
                    <a:pt x="19973" y="15356"/>
                  </a:cubicBezTo>
                  <a:cubicBezTo>
                    <a:pt x="19919" y="15356"/>
                    <a:pt x="19919" y="15356"/>
                    <a:pt x="19919" y="15356"/>
                  </a:cubicBezTo>
                  <a:cubicBezTo>
                    <a:pt x="19919" y="16155"/>
                    <a:pt x="19919" y="16673"/>
                    <a:pt x="19919" y="17052"/>
                  </a:cubicBezTo>
                  <a:cubicBezTo>
                    <a:pt x="19919" y="17453"/>
                    <a:pt x="19919" y="17795"/>
                    <a:pt x="19919" y="18138"/>
                  </a:cubicBezTo>
                  <a:cubicBezTo>
                    <a:pt x="19946" y="18138"/>
                    <a:pt x="19959" y="18138"/>
                    <a:pt x="19966" y="18138"/>
                  </a:cubicBezTo>
                  <a:cubicBezTo>
                    <a:pt x="19973" y="18138"/>
                    <a:pt x="19973" y="18138"/>
                    <a:pt x="19973" y="18138"/>
                  </a:cubicBezTo>
                  <a:cubicBezTo>
                    <a:pt x="20749" y="17821"/>
                    <a:pt x="21527" y="18633"/>
                    <a:pt x="21479" y="19702"/>
                  </a:cubicBezTo>
                  <a:cubicBezTo>
                    <a:pt x="21435" y="20670"/>
                    <a:pt x="20720" y="21346"/>
                    <a:pt x="19973" y="21267"/>
                  </a:cubicBezTo>
                  <a:cubicBezTo>
                    <a:pt x="18991" y="21163"/>
                    <a:pt x="18935" y="21275"/>
                    <a:pt x="18893" y="21267"/>
                  </a:cubicBezTo>
                  <a:cubicBezTo>
                    <a:pt x="18741" y="21365"/>
                    <a:pt x="18573" y="21410"/>
                    <a:pt x="18407" y="21409"/>
                  </a:cubicBezTo>
                  <a:cubicBezTo>
                    <a:pt x="17934" y="21406"/>
                    <a:pt x="17514" y="21081"/>
                    <a:pt x="17102" y="20780"/>
                  </a:cubicBezTo>
                  <a:cubicBezTo>
                    <a:pt x="12679" y="17552"/>
                    <a:pt x="7268" y="17793"/>
                    <a:pt x="3021" y="21409"/>
                  </a:cubicBezTo>
                  <a:cubicBezTo>
                    <a:pt x="2940" y="21409"/>
                    <a:pt x="2859" y="21391"/>
                    <a:pt x="2785" y="21364"/>
                  </a:cubicBezTo>
                  <a:cubicBezTo>
                    <a:pt x="2710" y="21338"/>
                    <a:pt x="2643" y="21302"/>
                    <a:pt x="2589" y="21267"/>
                  </a:cubicBezTo>
                  <a:cubicBezTo>
                    <a:pt x="2049" y="21267"/>
                    <a:pt x="1779" y="21267"/>
                    <a:pt x="1644" y="21267"/>
                  </a:cubicBezTo>
                  <a:cubicBezTo>
                    <a:pt x="1509" y="21267"/>
                    <a:pt x="1509" y="21267"/>
                    <a:pt x="1509" y="21267"/>
                  </a:cubicBezTo>
                  <a:cubicBezTo>
                    <a:pt x="734" y="21597"/>
                    <a:pt x="-59" y="20772"/>
                    <a:pt x="3" y="19702"/>
                  </a:cubicBezTo>
                  <a:cubicBezTo>
                    <a:pt x="58" y="18761"/>
                    <a:pt x="762" y="18129"/>
                    <a:pt x="1509" y="18138"/>
                  </a:cubicBezTo>
                  <a:cubicBezTo>
                    <a:pt x="1563" y="18138"/>
                    <a:pt x="1563" y="18138"/>
                    <a:pt x="1563" y="18138"/>
                  </a:cubicBezTo>
                  <a:cubicBezTo>
                    <a:pt x="1563" y="16676"/>
                    <a:pt x="1563" y="15912"/>
                    <a:pt x="1563" y="15499"/>
                  </a:cubicBezTo>
                  <a:cubicBezTo>
                    <a:pt x="1563" y="15359"/>
                    <a:pt x="1563" y="15358"/>
                    <a:pt x="1563" y="15356"/>
                  </a:cubicBezTo>
                  <a:cubicBezTo>
                    <a:pt x="1536" y="15356"/>
                    <a:pt x="1523" y="15356"/>
                    <a:pt x="1516" y="15356"/>
                  </a:cubicBezTo>
                  <a:cubicBezTo>
                    <a:pt x="1509" y="15356"/>
                    <a:pt x="1509" y="15356"/>
                    <a:pt x="1509" y="15356"/>
                  </a:cubicBezTo>
                  <a:cubicBezTo>
                    <a:pt x="734" y="15687"/>
                    <a:pt x="-59" y="14862"/>
                    <a:pt x="3" y="13792"/>
                  </a:cubicBezTo>
                  <a:cubicBezTo>
                    <a:pt x="58" y="12851"/>
                    <a:pt x="762" y="12219"/>
                    <a:pt x="1509" y="12227"/>
                  </a:cubicBezTo>
                  <a:cubicBezTo>
                    <a:pt x="1563" y="12228"/>
                    <a:pt x="1563" y="12227"/>
                    <a:pt x="1563" y="12227"/>
                  </a:cubicBezTo>
                  <a:cubicBezTo>
                    <a:pt x="1563" y="10765"/>
                    <a:pt x="1563" y="10002"/>
                    <a:pt x="1563" y="9588"/>
                  </a:cubicBezTo>
                  <a:cubicBezTo>
                    <a:pt x="1563" y="9449"/>
                    <a:pt x="1563" y="9447"/>
                    <a:pt x="1563" y="9446"/>
                  </a:cubicBezTo>
                  <a:cubicBezTo>
                    <a:pt x="1536" y="9446"/>
                    <a:pt x="1523" y="9446"/>
                    <a:pt x="1516" y="9446"/>
                  </a:cubicBezTo>
                  <a:cubicBezTo>
                    <a:pt x="1509" y="9446"/>
                    <a:pt x="1509" y="9446"/>
                    <a:pt x="1509" y="9446"/>
                  </a:cubicBezTo>
                  <a:cubicBezTo>
                    <a:pt x="734" y="9777"/>
                    <a:pt x="-59" y="8952"/>
                    <a:pt x="3" y="7882"/>
                  </a:cubicBezTo>
                  <a:cubicBezTo>
                    <a:pt x="58" y="6941"/>
                    <a:pt x="762" y="6309"/>
                    <a:pt x="1509" y="6317"/>
                  </a:cubicBezTo>
                  <a:cubicBezTo>
                    <a:pt x="1563" y="6318"/>
                    <a:pt x="1563" y="6317"/>
                    <a:pt x="1563" y="6317"/>
                  </a:cubicBezTo>
                  <a:cubicBezTo>
                    <a:pt x="1563" y="5966"/>
                    <a:pt x="1563" y="5777"/>
                    <a:pt x="1563" y="5669"/>
                  </a:cubicBezTo>
                  <a:cubicBezTo>
                    <a:pt x="1563" y="5513"/>
                    <a:pt x="1563" y="5511"/>
                    <a:pt x="1563" y="5509"/>
                  </a:cubicBezTo>
                  <a:cubicBezTo>
                    <a:pt x="1563" y="5011"/>
                    <a:pt x="1725" y="4531"/>
                    <a:pt x="1988" y="4176"/>
                  </a:cubicBezTo>
                  <a:cubicBezTo>
                    <a:pt x="2251" y="3820"/>
                    <a:pt x="2616" y="3589"/>
                    <a:pt x="3021" y="3589"/>
                  </a:cubicBezTo>
                  <a:cubicBezTo>
                    <a:pt x="3404" y="3108"/>
                    <a:pt x="7814" y="-2"/>
                    <a:pt x="9553" y="0"/>
                  </a:cubicBezTo>
                  <a:cubicBezTo>
                    <a:pt x="10145" y="1"/>
                    <a:pt x="10470" y="0"/>
                    <a:pt x="10633" y="0"/>
                  </a:cubicBezTo>
                  <a:cubicBezTo>
                    <a:pt x="10687" y="0"/>
                    <a:pt x="10687" y="0"/>
                    <a:pt x="10741" y="0"/>
                  </a:cubicBezTo>
                  <a:cubicBezTo>
                    <a:pt x="10795" y="0"/>
                    <a:pt x="10795" y="0"/>
                    <a:pt x="10795" y="0"/>
                  </a:cubicBezTo>
                  <a:cubicBezTo>
                    <a:pt x="10962" y="3"/>
                    <a:pt x="11341" y="1"/>
                    <a:pt x="11929" y="0"/>
                  </a:cubicBezTo>
                  <a:cubicBezTo>
                    <a:pt x="13629" y="-3"/>
                    <a:pt x="18019" y="3122"/>
                    <a:pt x="18407" y="3589"/>
                  </a:cubicBezTo>
                  <a:cubicBezTo>
                    <a:pt x="19225" y="3537"/>
                    <a:pt x="19956" y="4496"/>
                    <a:pt x="19919" y="5509"/>
                  </a:cubicBezTo>
                  <a:cubicBezTo>
                    <a:pt x="19893" y="6215"/>
                    <a:pt x="19925" y="6270"/>
                    <a:pt x="19919" y="6317"/>
                  </a:cubicBezTo>
                  <a:cubicBezTo>
                    <a:pt x="19946" y="6317"/>
                    <a:pt x="19959" y="6317"/>
                    <a:pt x="19966" y="6317"/>
                  </a:cubicBezTo>
                  <a:cubicBezTo>
                    <a:pt x="19973" y="6317"/>
                    <a:pt x="19973" y="6317"/>
                    <a:pt x="19973" y="6317"/>
                  </a:cubicBezTo>
                  <a:cubicBezTo>
                    <a:pt x="20748" y="5987"/>
                    <a:pt x="21541" y="6812"/>
                    <a:pt x="21479" y="7882"/>
                  </a:cubicBezTo>
                  <a:cubicBezTo>
                    <a:pt x="21424" y="8823"/>
                    <a:pt x="20720" y="9455"/>
                    <a:pt x="19973" y="9446"/>
                  </a:cubicBezTo>
                  <a:cubicBezTo>
                    <a:pt x="19919" y="9446"/>
                    <a:pt x="19919" y="9446"/>
                    <a:pt x="19919" y="9446"/>
                  </a:cubicBezTo>
                  <a:cubicBezTo>
                    <a:pt x="19919" y="10908"/>
                    <a:pt x="19919" y="11672"/>
                    <a:pt x="19919" y="12085"/>
                  </a:cubicBezTo>
                  <a:cubicBezTo>
                    <a:pt x="19919" y="12225"/>
                    <a:pt x="19919" y="12226"/>
                    <a:pt x="19919" y="12227"/>
                  </a:cubicBezTo>
                  <a:lnTo>
                    <a:pt x="19973" y="12227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3" name="Shape 1972"/>
            <p:cNvSpPr/>
            <p:nvPr/>
          </p:nvSpPr>
          <p:spPr>
            <a:xfrm>
              <a:off x="2494602" y="5021976"/>
              <a:ext cx="1016001" cy="101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extrusionOk="0">
                  <a:moveTo>
                    <a:pt x="18491" y="7950"/>
                  </a:moveTo>
                  <a:cubicBezTo>
                    <a:pt x="18739" y="8861"/>
                    <a:pt x="18739" y="8861"/>
                    <a:pt x="18739" y="8861"/>
                  </a:cubicBezTo>
                  <a:cubicBezTo>
                    <a:pt x="21521" y="10273"/>
                    <a:pt x="21472" y="10383"/>
                    <a:pt x="21432" y="10764"/>
                  </a:cubicBezTo>
                  <a:cubicBezTo>
                    <a:pt x="21161" y="13006"/>
                    <a:pt x="21161" y="13006"/>
                    <a:pt x="21161" y="13006"/>
                  </a:cubicBezTo>
                  <a:cubicBezTo>
                    <a:pt x="21179" y="13200"/>
                    <a:pt x="21179" y="13200"/>
                    <a:pt x="21179" y="13200"/>
                  </a:cubicBezTo>
                  <a:cubicBezTo>
                    <a:pt x="21012" y="13337"/>
                    <a:pt x="21012" y="13337"/>
                    <a:pt x="21012" y="13337"/>
                  </a:cubicBezTo>
                  <a:cubicBezTo>
                    <a:pt x="20929" y="13405"/>
                    <a:pt x="20721" y="13575"/>
                    <a:pt x="18102" y="14259"/>
                  </a:cubicBezTo>
                  <a:cubicBezTo>
                    <a:pt x="17630" y="15133"/>
                    <a:pt x="17630" y="15133"/>
                    <a:pt x="17630" y="15133"/>
                  </a:cubicBezTo>
                  <a:cubicBezTo>
                    <a:pt x="18541" y="18078"/>
                    <a:pt x="18458" y="18146"/>
                    <a:pt x="18167" y="18384"/>
                  </a:cubicBezTo>
                  <a:cubicBezTo>
                    <a:pt x="16421" y="19815"/>
                    <a:pt x="16421" y="19815"/>
                    <a:pt x="16421" y="19815"/>
                  </a:cubicBezTo>
                  <a:cubicBezTo>
                    <a:pt x="16171" y="20020"/>
                    <a:pt x="16047" y="20122"/>
                    <a:pt x="13431" y="18574"/>
                  </a:cubicBezTo>
                  <a:cubicBezTo>
                    <a:pt x="12488" y="18859"/>
                    <a:pt x="12488" y="18859"/>
                    <a:pt x="12488" y="18859"/>
                  </a:cubicBezTo>
                  <a:cubicBezTo>
                    <a:pt x="11679" y="20428"/>
                    <a:pt x="11132" y="21293"/>
                    <a:pt x="10924" y="21464"/>
                  </a:cubicBezTo>
                  <a:cubicBezTo>
                    <a:pt x="10758" y="21600"/>
                    <a:pt x="10758" y="21600"/>
                    <a:pt x="10758" y="21600"/>
                  </a:cubicBezTo>
                  <a:cubicBezTo>
                    <a:pt x="8384" y="21386"/>
                    <a:pt x="8384" y="21386"/>
                    <a:pt x="8384" y="21386"/>
                  </a:cubicBezTo>
                  <a:cubicBezTo>
                    <a:pt x="8008" y="21346"/>
                    <a:pt x="7857" y="21330"/>
                    <a:pt x="7146" y="18291"/>
                  </a:cubicBezTo>
                  <a:cubicBezTo>
                    <a:pt x="6317" y="17857"/>
                    <a:pt x="6317" y="17857"/>
                    <a:pt x="6317" y="17857"/>
                  </a:cubicBezTo>
                  <a:cubicBezTo>
                    <a:pt x="3323" y="18847"/>
                    <a:pt x="3256" y="18763"/>
                    <a:pt x="3020" y="18469"/>
                  </a:cubicBezTo>
                  <a:cubicBezTo>
                    <a:pt x="1640" y="16744"/>
                    <a:pt x="1640" y="16744"/>
                    <a:pt x="1640" y="16744"/>
                  </a:cubicBezTo>
                  <a:cubicBezTo>
                    <a:pt x="1404" y="16450"/>
                    <a:pt x="1337" y="16365"/>
                    <a:pt x="2951" y="13650"/>
                  </a:cubicBezTo>
                  <a:cubicBezTo>
                    <a:pt x="2703" y="12739"/>
                    <a:pt x="2703" y="12739"/>
                    <a:pt x="2703" y="12739"/>
                  </a:cubicBezTo>
                  <a:cubicBezTo>
                    <a:pt x="-79" y="11327"/>
                    <a:pt x="-30" y="11217"/>
                    <a:pt x="10" y="10836"/>
                  </a:cubicBezTo>
                  <a:cubicBezTo>
                    <a:pt x="281" y="8594"/>
                    <a:pt x="281" y="8594"/>
                    <a:pt x="281" y="8594"/>
                  </a:cubicBezTo>
                  <a:cubicBezTo>
                    <a:pt x="263" y="8400"/>
                    <a:pt x="263" y="8400"/>
                    <a:pt x="263" y="8400"/>
                  </a:cubicBezTo>
                  <a:cubicBezTo>
                    <a:pt x="430" y="8263"/>
                    <a:pt x="430" y="8263"/>
                    <a:pt x="430" y="8263"/>
                  </a:cubicBezTo>
                  <a:cubicBezTo>
                    <a:pt x="513" y="8195"/>
                    <a:pt x="721" y="8025"/>
                    <a:pt x="3340" y="7341"/>
                  </a:cubicBezTo>
                  <a:cubicBezTo>
                    <a:pt x="3812" y="6467"/>
                    <a:pt x="3812" y="6467"/>
                    <a:pt x="3812" y="6467"/>
                  </a:cubicBezTo>
                  <a:cubicBezTo>
                    <a:pt x="2867" y="3480"/>
                    <a:pt x="2950" y="3412"/>
                    <a:pt x="3241" y="3174"/>
                  </a:cubicBezTo>
                  <a:cubicBezTo>
                    <a:pt x="4987" y="1743"/>
                    <a:pt x="4987" y="1743"/>
                    <a:pt x="4987" y="1743"/>
                  </a:cubicBezTo>
                  <a:cubicBezTo>
                    <a:pt x="5279" y="1504"/>
                    <a:pt x="5362" y="1436"/>
                    <a:pt x="8011" y="3026"/>
                  </a:cubicBezTo>
                  <a:cubicBezTo>
                    <a:pt x="8954" y="2741"/>
                    <a:pt x="8954" y="2741"/>
                    <a:pt x="8954" y="2741"/>
                  </a:cubicBezTo>
                  <a:cubicBezTo>
                    <a:pt x="9763" y="1172"/>
                    <a:pt x="10310" y="307"/>
                    <a:pt x="10518" y="136"/>
                  </a:cubicBezTo>
                  <a:cubicBezTo>
                    <a:pt x="10684" y="0"/>
                    <a:pt x="10684" y="0"/>
                    <a:pt x="10684" y="0"/>
                  </a:cubicBezTo>
                  <a:cubicBezTo>
                    <a:pt x="13100" y="180"/>
                    <a:pt x="13100" y="180"/>
                    <a:pt x="13100" y="180"/>
                  </a:cubicBezTo>
                  <a:cubicBezTo>
                    <a:pt x="13434" y="254"/>
                    <a:pt x="13585" y="270"/>
                    <a:pt x="14296" y="3309"/>
                  </a:cubicBezTo>
                  <a:cubicBezTo>
                    <a:pt x="15125" y="3743"/>
                    <a:pt x="15125" y="3743"/>
                    <a:pt x="15125" y="3743"/>
                  </a:cubicBezTo>
                  <a:cubicBezTo>
                    <a:pt x="18119" y="2753"/>
                    <a:pt x="18186" y="2837"/>
                    <a:pt x="18422" y="3131"/>
                  </a:cubicBezTo>
                  <a:cubicBezTo>
                    <a:pt x="19802" y="4856"/>
                    <a:pt x="19802" y="4856"/>
                    <a:pt x="19802" y="4856"/>
                  </a:cubicBezTo>
                  <a:cubicBezTo>
                    <a:pt x="20038" y="5150"/>
                    <a:pt x="20105" y="5235"/>
                    <a:pt x="18491" y="7950"/>
                  </a:cubicBezTo>
                  <a:close/>
                  <a:moveTo>
                    <a:pt x="8415" y="7919"/>
                  </a:moveTo>
                  <a:cubicBezTo>
                    <a:pt x="6794" y="9247"/>
                    <a:pt x="6514" y="11566"/>
                    <a:pt x="7827" y="13206"/>
                  </a:cubicBezTo>
                  <a:cubicBezTo>
                    <a:pt x="9106" y="14804"/>
                    <a:pt x="11405" y="15010"/>
                    <a:pt x="13027" y="13681"/>
                  </a:cubicBezTo>
                  <a:cubicBezTo>
                    <a:pt x="14648" y="12353"/>
                    <a:pt x="14928" y="10034"/>
                    <a:pt x="13648" y="8436"/>
                  </a:cubicBezTo>
                  <a:cubicBezTo>
                    <a:pt x="12336" y="6796"/>
                    <a:pt x="10037" y="6590"/>
                    <a:pt x="8415" y="7919"/>
                  </a:cubicBezTo>
                  <a:close/>
                  <a:moveTo>
                    <a:pt x="8415" y="7919"/>
                  </a:moveTo>
                  <a:cubicBezTo>
                    <a:pt x="8415" y="7919"/>
                    <a:pt x="8415" y="7919"/>
                    <a:pt x="8415" y="7919"/>
                  </a:cubicBezTo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4" name="Shape 1973"/>
            <p:cNvSpPr/>
            <p:nvPr/>
          </p:nvSpPr>
          <p:spPr>
            <a:xfrm>
              <a:off x="2687427" y="617674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5" name="Shape 1974"/>
            <p:cNvSpPr/>
            <p:nvPr/>
          </p:nvSpPr>
          <p:spPr>
            <a:xfrm>
              <a:off x="3449426" y="475434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6" name="Shape 1975"/>
            <p:cNvSpPr/>
            <p:nvPr/>
          </p:nvSpPr>
          <p:spPr>
            <a:xfrm>
              <a:off x="4059026" y="5007091"/>
              <a:ext cx="630352" cy="61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35" y="13725"/>
                  </a:moveTo>
                  <a:cubicBezTo>
                    <a:pt x="18294" y="14625"/>
                    <a:pt x="18294" y="14625"/>
                    <a:pt x="18294" y="14625"/>
                  </a:cubicBezTo>
                  <a:cubicBezTo>
                    <a:pt x="19616" y="17325"/>
                    <a:pt x="19396" y="17550"/>
                    <a:pt x="19176" y="17775"/>
                  </a:cubicBezTo>
                  <a:cubicBezTo>
                    <a:pt x="17633" y="19350"/>
                    <a:pt x="17633" y="19350"/>
                    <a:pt x="17633" y="19350"/>
                  </a:cubicBezTo>
                  <a:cubicBezTo>
                    <a:pt x="17412" y="19575"/>
                    <a:pt x="17412" y="19575"/>
                    <a:pt x="17412" y="19575"/>
                  </a:cubicBezTo>
                  <a:cubicBezTo>
                    <a:pt x="17192" y="19575"/>
                    <a:pt x="17192" y="19575"/>
                    <a:pt x="17192" y="19575"/>
                  </a:cubicBezTo>
                  <a:cubicBezTo>
                    <a:pt x="17192" y="19575"/>
                    <a:pt x="16971" y="19575"/>
                    <a:pt x="14327" y="18450"/>
                  </a:cubicBezTo>
                  <a:cubicBezTo>
                    <a:pt x="13445" y="18675"/>
                    <a:pt x="13445" y="18675"/>
                    <a:pt x="13445" y="18675"/>
                  </a:cubicBezTo>
                  <a:cubicBezTo>
                    <a:pt x="12343" y="21600"/>
                    <a:pt x="12343" y="21600"/>
                    <a:pt x="11902" y="21600"/>
                  </a:cubicBezTo>
                  <a:cubicBezTo>
                    <a:pt x="9698" y="21600"/>
                    <a:pt x="9698" y="21600"/>
                    <a:pt x="9698" y="21600"/>
                  </a:cubicBezTo>
                  <a:cubicBezTo>
                    <a:pt x="9257" y="21600"/>
                    <a:pt x="9257" y="21600"/>
                    <a:pt x="8155" y="18675"/>
                  </a:cubicBezTo>
                  <a:cubicBezTo>
                    <a:pt x="7273" y="18450"/>
                    <a:pt x="7273" y="18450"/>
                    <a:pt x="7273" y="18450"/>
                  </a:cubicBezTo>
                  <a:cubicBezTo>
                    <a:pt x="5510" y="19125"/>
                    <a:pt x="4629" y="19350"/>
                    <a:pt x="4408" y="19350"/>
                  </a:cubicBezTo>
                  <a:cubicBezTo>
                    <a:pt x="4188" y="19350"/>
                    <a:pt x="4188" y="19350"/>
                    <a:pt x="4188" y="19350"/>
                  </a:cubicBezTo>
                  <a:cubicBezTo>
                    <a:pt x="2424" y="17775"/>
                    <a:pt x="2424" y="17775"/>
                    <a:pt x="2424" y="17775"/>
                  </a:cubicBezTo>
                  <a:cubicBezTo>
                    <a:pt x="2204" y="17550"/>
                    <a:pt x="1984" y="17325"/>
                    <a:pt x="3306" y="14400"/>
                  </a:cubicBezTo>
                  <a:cubicBezTo>
                    <a:pt x="2865" y="13500"/>
                    <a:pt x="2865" y="13500"/>
                    <a:pt x="2865" y="13500"/>
                  </a:cubicBezTo>
                  <a:cubicBezTo>
                    <a:pt x="0" y="12375"/>
                    <a:pt x="0" y="12375"/>
                    <a:pt x="0" y="11925"/>
                  </a:cubicBezTo>
                  <a:cubicBezTo>
                    <a:pt x="0" y="9675"/>
                    <a:pt x="0" y="9675"/>
                    <a:pt x="0" y="9675"/>
                  </a:cubicBezTo>
                  <a:cubicBezTo>
                    <a:pt x="0" y="9450"/>
                    <a:pt x="0" y="9225"/>
                    <a:pt x="3086" y="8100"/>
                  </a:cubicBezTo>
                  <a:cubicBezTo>
                    <a:pt x="3306" y="7200"/>
                    <a:pt x="3306" y="7200"/>
                    <a:pt x="3306" y="7200"/>
                  </a:cubicBezTo>
                  <a:cubicBezTo>
                    <a:pt x="1984" y="4275"/>
                    <a:pt x="2204" y="4275"/>
                    <a:pt x="2424" y="4050"/>
                  </a:cubicBezTo>
                  <a:cubicBezTo>
                    <a:pt x="3967" y="2475"/>
                    <a:pt x="3967" y="2475"/>
                    <a:pt x="3967" y="2475"/>
                  </a:cubicBezTo>
                  <a:cubicBezTo>
                    <a:pt x="4188" y="2250"/>
                    <a:pt x="4188" y="2250"/>
                    <a:pt x="4188" y="2250"/>
                  </a:cubicBezTo>
                  <a:cubicBezTo>
                    <a:pt x="4408" y="2250"/>
                    <a:pt x="4408" y="2250"/>
                    <a:pt x="4408" y="2250"/>
                  </a:cubicBezTo>
                  <a:cubicBezTo>
                    <a:pt x="4408" y="2250"/>
                    <a:pt x="4849" y="2250"/>
                    <a:pt x="7273" y="3375"/>
                  </a:cubicBezTo>
                  <a:cubicBezTo>
                    <a:pt x="8155" y="3150"/>
                    <a:pt x="8155" y="3150"/>
                    <a:pt x="8155" y="3150"/>
                  </a:cubicBezTo>
                  <a:cubicBezTo>
                    <a:pt x="9257" y="0"/>
                    <a:pt x="9478" y="0"/>
                    <a:pt x="9698" y="0"/>
                  </a:cubicBezTo>
                  <a:cubicBezTo>
                    <a:pt x="11902" y="0"/>
                    <a:pt x="11902" y="0"/>
                    <a:pt x="11902" y="0"/>
                  </a:cubicBezTo>
                  <a:cubicBezTo>
                    <a:pt x="12343" y="0"/>
                    <a:pt x="12563" y="0"/>
                    <a:pt x="13445" y="3150"/>
                  </a:cubicBezTo>
                  <a:cubicBezTo>
                    <a:pt x="14547" y="3375"/>
                    <a:pt x="14547" y="3375"/>
                    <a:pt x="14547" y="3375"/>
                  </a:cubicBezTo>
                  <a:cubicBezTo>
                    <a:pt x="16090" y="2700"/>
                    <a:pt x="16971" y="2250"/>
                    <a:pt x="17412" y="2250"/>
                  </a:cubicBezTo>
                  <a:cubicBezTo>
                    <a:pt x="17633" y="2250"/>
                    <a:pt x="17633" y="2250"/>
                    <a:pt x="17633" y="2250"/>
                  </a:cubicBezTo>
                  <a:cubicBezTo>
                    <a:pt x="19176" y="4050"/>
                    <a:pt x="19176" y="4050"/>
                    <a:pt x="19176" y="4050"/>
                  </a:cubicBezTo>
                  <a:cubicBezTo>
                    <a:pt x="19616" y="4275"/>
                    <a:pt x="19616" y="4500"/>
                    <a:pt x="18294" y="7200"/>
                  </a:cubicBezTo>
                  <a:cubicBezTo>
                    <a:pt x="18735" y="8100"/>
                    <a:pt x="18735" y="8100"/>
                    <a:pt x="18735" y="8100"/>
                  </a:cubicBezTo>
                  <a:cubicBezTo>
                    <a:pt x="21600" y="9225"/>
                    <a:pt x="21600" y="9450"/>
                    <a:pt x="21600" y="990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12375"/>
                    <a:pt x="21600" y="12600"/>
                    <a:pt x="18735" y="13725"/>
                  </a:cubicBezTo>
                  <a:close/>
                  <a:moveTo>
                    <a:pt x="10800" y="7200"/>
                  </a:moveTo>
                  <a:cubicBezTo>
                    <a:pt x="8816" y="7200"/>
                    <a:pt x="7053" y="8775"/>
                    <a:pt x="7053" y="10800"/>
                  </a:cubicBezTo>
                  <a:cubicBezTo>
                    <a:pt x="7053" y="13050"/>
                    <a:pt x="8816" y="14625"/>
                    <a:pt x="10800" y="14625"/>
                  </a:cubicBezTo>
                  <a:cubicBezTo>
                    <a:pt x="12784" y="14625"/>
                    <a:pt x="14547" y="13050"/>
                    <a:pt x="14547" y="10800"/>
                  </a:cubicBezTo>
                  <a:cubicBezTo>
                    <a:pt x="14547" y="8775"/>
                    <a:pt x="12784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7" name="Shape 1976"/>
            <p:cNvSpPr/>
            <p:nvPr/>
          </p:nvSpPr>
          <p:spPr>
            <a:xfrm>
              <a:off x="1544241" y="59898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8" name="Shape 1977"/>
            <p:cNvSpPr/>
            <p:nvPr/>
          </p:nvSpPr>
          <p:spPr>
            <a:xfrm>
              <a:off x="756841" y="74630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79" name="Shape 1978"/>
            <p:cNvSpPr/>
            <p:nvPr/>
          </p:nvSpPr>
          <p:spPr>
            <a:xfrm>
              <a:off x="1544241" y="6878897"/>
              <a:ext cx="452738" cy="44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23" y="13774"/>
                  </a:moveTo>
                  <a:cubicBezTo>
                    <a:pt x="18206" y="14400"/>
                    <a:pt x="18206" y="14400"/>
                    <a:pt x="18206" y="14400"/>
                  </a:cubicBezTo>
                  <a:cubicBezTo>
                    <a:pt x="19440" y="17530"/>
                    <a:pt x="19440" y="17530"/>
                    <a:pt x="19131" y="17843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589" y="19409"/>
                    <a:pt x="17589" y="19409"/>
                    <a:pt x="17589" y="19409"/>
                  </a:cubicBezTo>
                  <a:cubicBezTo>
                    <a:pt x="17280" y="19409"/>
                    <a:pt x="17280" y="19409"/>
                    <a:pt x="17280" y="19409"/>
                  </a:cubicBezTo>
                  <a:cubicBezTo>
                    <a:pt x="17280" y="19409"/>
                    <a:pt x="16971" y="19409"/>
                    <a:pt x="14503" y="18470"/>
                  </a:cubicBezTo>
                  <a:cubicBezTo>
                    <a:pt x="13577" y="18783"/>
                    <a:pt x="13577" y="18783"/>
                    <a:pt x="13577" y="18783"/>
                  </a:cubicBezTo>
                  <a:cubicBezTo>
                    <a:pt x="12343" y="21600"/>
                    <a:pt x="12343" y="21600"/>
                    <a:pt x="12034" y="21600"/>
                  </a:cubicBezTo>
                  <a:cubicBezTo>
                    <a:pt x="9566" y="21600"/>
                    <a:pt x="9566" y="21600"/>
                    <a:pt x="9566" y="21600"/>
                  </a:cubicBezTo>
                  <a:cubicBezTo>
                    <a:pt x="9257" y="21600"/>
                    <a:pt x="9257" y="21600"/>
                    <a:pt x="8023" y="18783"/>
                  </a:cubicBezTo>
                  <a:cubicBezTo>
                    <a:pt x="7097" y="18470"/>
                    <a:pt x="7097" y="18470"/>
                    <a:pt x="7097" y="18470"/>
                  </a:cubicBezTo>
                  <a:cubicBezTo>
                    <a:pt x="5554" y="19096"/>
                    <a:pt x="4629" y="19409"/>
                    <a:pt x="4320" y="19409"/>
                  </a:cubicBezTo>
                  <a:cubicBezTo>
                    <a:pt x="4011" y="19409"/>
                    <a:pt x="4011" y="19409"/>
                    <a:pt x="4011" y="19409"/>
                  </a:cubicBezTo>
                  <a:cubicBezTo>
                    <a:pt x="2469" y="17843"/>
                    <a:pt x="2469" y="17843"/>
                    <a:pt x="2469" y="17843"/>
                  </a:cubicBezTo>
                  <a:cubicBezTo>
                    <a:pt x="2160" y="17530"/>
                    <a:pt x="1851" y="17217"/>
                    <a:pt x="3394" y="14400"/>
                  </a:cubicBezTo>
                  <a:cubicBezTo>
                    <a:pt x="3086" y="13774"/>
                    <a:pt x="3086" y="13774"/>
                    <a:pt x="3086" y="13774"/>
                  </a:cubicBezTo>
                  <a:cubicBezTo>
                    <a:pt x="0" y="12522"/>
                    <a:pt x="0" y="12209"/>
                    <a:pt x="0" y="11896"/>
                  </a:cubicBezTo>
                  <a:cubicBezTo>
                    <a:pt x="0" y="9704"/>
                    <a:pt x="0" y="9704"/>
                    <a:pt x="0" y="9704"/>
                  </a:cubicBezTo>
                  <a:cubicBezTo>
                    <a:pt x="0" y="9391"/>
                    <a:pt x="0" y="9391"/>
                    <a:pt x="3086" y="8139"/>
                  </a:cubicBezTo>
                  <a:cubicBezTo>
                    <a:pt x="3394" y="7200"/>
                    <a:pt x="3394" y="7200"/>
                    <a:pt x="3394" y="7200"/>
                  </a:cubicBezTo>
                  <a:cubicBezTo>
                    <a:pt x="2160" y="4383"/>
                    <a:pt x="2160" y="4383"/>
                    <a:pt x="2469" y="4070"/>
                  </a:cubicBezTo>
                  <a:cubicBezTo>
                    <a:pt x="4011" y="2504"/>
                    <a:pt x="4011" y="2504"/>
                    <a:pt x="4011" y="2504"/>
                  </a:cubicBezTo>
                  <a:cubicBezTo>
                    <a:pt x="4011" y="2191"/>
                    <a:pt x="4011" y="2191"/>
                    <a:pt x="4011" y="2191"/>
                  </a:cubicBezTo>
                  <a:cubicBezTo>
                    <a:pt x="4320" y="2191"/>
                    <a:pt x="4320" y="2191"/>
                    <a:pt x="4320" y="2191"/>
                  </a:cubicBezTo>
                  <a:cubicBezTo>
                    <a:pt x="4320" y="2191"/>
                    <a:pt x="4629" y="2191"/>
                    <a:pt x="7097" y="3443"/>
                  </a:cubicBezTo>
                  <a:cubicBezTo>
                    <a:pt x="8023" y="3130"/>
                    <a:pt x="8023" y="3130"/>
                    <a:pt x="8023" y="3130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2034" y="0"/>
                    <a:pt x="12034" y="0"/>
                    <a:pt x="12034" y="0"/>
                  </a:cubicBezTo>
                  <a:cubicBezTo>
                    <a:pt x="12343" y="0"/>
                    <a:pt x="12343" y="0"/>
                    <a:pt x="13577" y="3130"/>
                  </a:cubicBezTo>
                  <a:cubicBezTo>
                    <a:pt x="14503" y="3443"/>
                    <a:pt x="14503" y="3443"/>
                    <a:pt x="14503" y="3443"/>
                  </a:cubicBezTo>
                  <a:cubicBezTo>
                    <a:pt x="16046" y="2817"/>
                    <a:pt x="16971" y="2504"/>
                    <a:pt x="17280" y="2504"/>
                  </a:cubicBezTo>
                  <a:cubicBezTo>
                    <a:pt x="17589" y="2504"/>
                    <a:pt x="17589" y="2504"/>
                    <a:pt x="17589" y="2504"/>
                  </a:cubicBezTo>
                  <a:cubicBezTo>
                    <a:pt x="19440" y="4070"/>
                    <a:pt x="19440" y="4070"/>
                    <a:pt x="19440" y="4070"/>
                  </a:cubicBezTo>
                  <a:cubicBezTo>
                    <a:pt x="19440" y="4383"/>
                    <a:pt x="19749" y="4383"/>
                    <a:pt x="18206" y="7200"/>
                  </a:cubicBezTo>
                  <a:cubicBezTo>
                    <a:pt x="18823" y="8139"/>
                    <a:pt x="18823" y="8139"/>
                    <a:pt x="18823" y="8139"/>
                  </a:cubicBezTo>
                  <a:cubicBezTo>
                    <a:pt x="21600" y="9391"/>
                    <a:pt x="21600" y="9391"/>
                    <a:pt x="21600" y="9704"/>
                  </a:cubicBezTo>
                  <a:cubicBezTo>
                    <a:pt x="21600" y="12209"/>
                    <a:pt x="21600" y="12209"/>
                    <a:pt x="21600" y="12209"/>
                  </a:cubicBezTo>
                  <a:cubicBezTo>
                    <a:pt x="21600" y="12522"/>
                    <a:pt x="21600" y="12522"/>
                    <a:pt x="18823" y="13774"/>
                  </a:cubicBezTo>
                  <a:close/>
                  <a:moveTo>
                    <a:pt x="10800" y="7200"/>
                  </a:moveTo>
                  <a:cubicBezTo>
                    <a:pt x="8640" y="7200"/>
                    <a:pt x="7097" y="8765"/>
                    <a:pt x="7097" y="10957"/>
                  </a:cubicBezTo>
                  <a:cubicBezTo>
                    <a:pt x="7097" y="13148"/>
                    <a:pt x="8640" y="14713"/>
                    <a:pt x="10800" y="14713"/>
                  </a:cubicBezTo>
                  <a:cubicBezTo>
                    <a:pt x="12960" y="14713"/>
                    <a:pt x="14503" y="13148"/>
                    <a:pt x="14503" y="10957"/>
                  </a:cubicBezTo>
                  <a:cubicBezTo>
                    <a:pt x="14503" y="8765"/>
                    <a:pt x="12960" y="7200"/>
                    <a:pt x="10800" y="7200"/>
                  </a:cubicBezTo>
                  <a:close/>
                  <a:moveTo>
                    <a:pt x="10800" y="7200"/>
                  </a:moveTo>
                  <a:cubicBezTo>
                    <a:pt x="10800" y="7200"/>
                    <a:pt x="10800" y="7200"/>
                    <a:pt x="10800" y="7200"/>
                  </a:cubicBezTo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0" name="Shape 1979"/>
            <p:cNvSpPr/>
            <p:nvPr/>
          </p:nvSpPr>
          <p:spPr>
            <a:xfrm>
              <a:off x="1996997" y="6599009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Shape 1980"/>
            <p:cNvSpPr/>
            <p:nvPr/>
          </p:nvSpPr>
          <p:spPr>
            <a:xfrm>
              <a:off x="1387397" y="74111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2" name="Shape 1981"/>
            <p:cNvSpPr/>
            <p:nvPr/>
          </p:nvSpPr>
          <p:spPr>
            <a:xfrm>
              <a:off x="2200197" y="75762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3" name="Shape 1982"/>
            <p:cNvSpPr/>
            <p:nvPr/>
          </p:nvSpPr>
          <p:spPr>
            <a:xfrm>
              <a:off x="1657425" y="87192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4" name="Shape 1983"/>
            <p:cNvSpPr/>
            <p:nvPr/>
          </p:nvSpPr>
          <p:spPr>
            <a:xfrm>
              <a:off x="2698825" y="74111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Shape 1984"/>
            <p:cNvSpPr/>
            <p:nvPr/>
          </p:nvSpPr>
          <p:spPr>
            <a:xfrm>
              <a:off x="1733625" y="8325580"/>
              <a:ext cx="226370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6" name="Shape 1985"/>
            <p:cNvSpPr/>
            <p:nvPr/>
          </p:nvSpPr>
          <p:spPr>
            <a:xfrm>
              <a:off x="4134017" y="8058880"/>
              <a:ext cx="226371" cy="21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14" y="13341"/>
                  </a:moveTo>
                  <a:cubicBezTo>
                    <a:pt x="17897" y="13976"/>
                    <a:pt x="17897" y="13976"/>
                    <a:pt x="17897" y="13976"/>
                  </a:cubicBezTo>
                  <a:cubicBezTo>
                    <a:pt x="19131" y="17153"/>
                    <a:pt x="19131" y="17153"/>
                    <a:pt x="19131" y="17788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7280" y="19059"/>
                    <a:pt x="17280" y="19059"/>
                    <a:pt x="17280" y="19059"/>
                  </a:cubicBezTo>
                  <a:cubicBezTo>
                    <a:pt x="16663" y="19059"/>
                    <a:pt x="16663" y="19059"/>
                    <a:pt x="14194" y="17788"/>
                  </a:cubicBezTo>
                  <a:cubicBezTo>
                    <a:pt x="13577" y="18424"/>
                    <a:pt x="13577" y="18424"/>
                    <a:pt x="13577" y="18424"/>
                  </a:cubicBezTo>
                  <a:cubicBezTo>
                    <a:pt x="12343" y="21600"/>
                    <a:pt x="12343" y="21600"/>
                    <a:pt x="11726" y="21600"/>
                  </a:cubicBezTo>
                  <a:cubicBezTo>
                    <a:pt x="9257" y="21600"/>
                    <a:pt x="9257" y="21600"/>
                    <a:pt x="9257" y="21600"/>
                  </a:cubicBezTo>
                  <a:cubicBezTo>
                    <a:pt x="9257" y="21600"/>
                    <a:pt x="9257" y="21600"/>
                    <a:pt x="8023" y="18424"/>
                  </a:cubicBezTo>
                  <a:cubicBezTo>
                    <a:pt x="6789" y="17788"/>
                    <a:pt x="6789" y="17788"/>
                    <a:pt x="6789" y="17788"/>
                  </a:cubicBezTo>
                  <a:cubicBezTo>
                    <a:pt x="5554" y="19059"/>
                    <a:pt x="4320" y="19059"/>
                    <a:pt x="4320" y="19059"/>
                  </a:cubicBezTo>
                  <a:cubicBezTo>
                    <a:pt x="3703" y="19059"/>
                    <a:pt x="3703" y="19059"/>
                    <a:pt x="3703" y="19059"/>
                  </a:cubicBezTo>
                  <a:cubicBezTo>
                    <a:pt x="2469" y="17153"/>
                    <a:pt x="2469" y="17153"/>
                    <a:pt x="2469" y="17153"/>
                  </a:cubicBezTo>
                  <a:cubicBezTo>
                    <a:pt x="1851" y="17153"/>
                    <a:pt x="1851" y="17153"/>
                    <a:pt x="3086" y="13976"/>
                  </a:cubicBezTo>
                  <a:cubicBezTo>
                    <a:pt x="3086" y="13341"/>
                    <a:pt x="3086" y="13341"/>
                    <a:pt x="3086" y="13341"/>
                  </a:cubicBezTo>
                  <a:cubicBezTo>
                    <a:pt x="0" y="12071"/>
                    <a:pt x="0" y="12071"/>
                    <a:pt x="0" y="11435"/>
                  </a:cubicBezTo>
                  <a:cubicBezTo>
                    <a:pt x="0" y="9529"/>
                    <a:pt x="0" y="9529"/>
                    <a:pt x="0" y="9529"/>
                  </a:cubicBezTo>
                  <a:cubicBezTo>
                    <a:pt x="0" y="8894"/>
                    <a:pt x="0" y="8894"/>
                    <a:pt x="3086" y="7624"/>
                  </a:cubicBezTo>
                  <a:cubicBezTo>
                    <a:pt x="3086" y="6988"/>
                    <a:pt x="3086" y="6988"/>
                    <a:pt x="3086" y="6988"/>
                  </a:cubicBezTo>
                  <a:cubicBezTo>
                    <a:pt x="1851" y="3812"/>
                    <a:pt x="1851" y="3812"/>
                    <a:pt x="2469" y="3812"/>
                  </a:cubicBezTo>
                  <a:cubicBezTo>
                    <a:pt x="3703" y="1906"/>
                    <a:pt x="3703" y="1906"/>
                    <a:pt x="3703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320" y="1906"/>
                    <a:pt x="4320" y="1906"/>
                  </a:cubicBezTo>
                  <a:cubicBezTo>
                    <a:pt x="4320" y="1906"/>
                    <a:pt x="4937" y="1906"/>
                    <a:pt x="6789" y="3176"/>
                  </a:cubicBezTo>
                  <a:cubicBezTo>
                    <a:pt x="8023" y="2541"/>
                    <a:pt x="8023" y="2541"/>
                    <a:pt x="8023" y="2541"/>
                  </a:cubicBezTo>
                  <a:cubicBezTo>
                    <a:pt x="9257" y="0"/>
                    <a:pt x="9257" y="0"/>
                    <a:pt x="9874" y="0"/>
                  </a:cubicBezTo>
                  <a:cubicBezTo>
                    <a:pt x="11726" y="0"/>
                    <a:pt x="11726" y="0"/>
                    <a:pt x="11726" y="0"/>
                  </a:cubicBezTo>
                  <a:cubicBezTo>
                    <a:pt x="12343" y="0"/>
                    <a:pt x="12343" y="0"/>
                    <a:pt x="13577" y="2541"/>
                  </a:cubicBezTo>
                  <a:cubicBezTo>
                    <a:pt x="14194" y="3176"/>
                    <a:pt x="14194" y="3176"/>
                    <a:pt x="14194" y="3176"/>
                  </a:cubicBezTo>
                  <a:cubicBezTo>
                    <a:pt x="16046" y="2541"/>
                    <a:pt x="16663" y="1906"/>
                    <a:pt x="17280" y="1906"/>
                  </a:cubicBezTo>
                  <a:cubicBezTo>
                    <a:pt x="17280" y="1906"/>
                    <a:pt x="17280" y="1906"/>
                    <a:pt x="17280" y="1906"/>
                  </a:cubicBezTo>
                  <a:cubicBezTo>
                    <a:pt x="19131" y="3812"/>
                    <a:pt x="19131" y="3812"/>
                    <a:pt x="19131" y="3812"/>
                  </a:cubicBezTo>
                  <a:cubicBezTo>
                    <a:pt x="19131" y="3812"/>
                    <a:pt x="19131" y="4447"/>
                    <a:pt x="17897" y="6988"/>
                  </a:cubicBezTo>
                  <a:cubicBezTo>
                    <a:pt x="18514" y="7624"/>
                    <a:pt x="18514" y="7624"/>
                    <a:pt x="18514" y="7624"/>
                  </a:cubicBezTo>
                  <a:cubicBezTo>
                    <a:pt x="21600" y="8894"/>
                    <a:pt x="21600" y="8894"/>
                    <a:pt x="21600" y="9529"/>
                  </a:cubicBezTo>
                  <a:cubicBezTo>
                    <a:pt x="21600" y="12071"/>
                    <a:pt x="21600" y="12071"/>
                    <a:pt x="21600" y="12071"/>
                  </a:cubicBezTo>
                  <a:cubicBezTo>
                    <a:pt x="21600" y="12071"/>
                    <a:pt x="21600" y="12071"/>
                    <a:pt x="18514" y="13341"/>
                  </a:cubicBezTo>
                  <a:close/>
                  <a:moveTo>
                    <a:pt x="10491" y="6988"/>
                  </a:moveTo>
                  <a:cubicBezTo>
                    <a:pt x="8640" y="6988"/>
                    <a:pt x="6789" y="8259"/>
                    <a:pt x="6789" y="10800"/>
                  </a:cubicBezTo>
                  <a:cubicBezTo>
                    <a:pt x="6789" y="12706"/>
                    <a:pt x="8640" y="14612"/>
                    <a:pt x="10491" y="14612"/>
                  </a:cubicBezTo>
                  <a:cubicBezTo>
                    <a:pt x="12960" y="14612"/>
                    <a:pt x="14194" y="12706"/>
                    <a:pt x="14194" y="10800"/>
                  </a:cubicBezTo>
                  <a:cubicBezTo>
                    <a:pt x="14194" y="8259"/>
                    <a:pt x="12960" y="6988"/>
                    <a:pt x="10491" y="6988"/>
                  </a:cubicBezTo>
                  <a:close/>
                  <a:moveTo>
                    <a:pt x="10491" y="6988"/>
                  </a:moveTo>
                  <a:cubicBezTo>
                    <a:pt x="10491" y="6988"/>
                    <a:pt x="10491" y="6988"/>
                    <a:pt x="10491" y="6988"/>
                  </a:cubicBezTo>
                </a:path>
              </a:pathLst>
            </a:custGeom>
            <a:solidFill>
              <a:srgbClr val="44546A"/>
            </a:solidFill>
            <a:ln w="12700">
              <a:miter lim="400000"/>
            </a:ln>
          </p:spPr>
          <p:txBody>
            <a:bodyPr lIns="45719" rIns="45719"/>
            <a:lstStyle/>
            <a:p>
              <a:pPr lvl="0" algn="l" defTabSz="9144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39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Activity by Social Network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Social Network report subtitle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1,650 shares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Social Network title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smtClean="0"/>
              <a:t>8,458 </a:t>
            </a:r>
            <a:r>
              <a:rPr lang="en-US" dirty="0" err="1" smtClean="0"/>
              <a:t>retwets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/>
              <a:t>16,247 views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 smtClean="0"/>
              <a:t>3,789 likes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 smtClean="0"/>
              <a:t>Social Shares by Year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889699" y="1286933"/>
            <a:ext cx="1388534" cy="138853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83335" y="1621422"/>
            <a:ext cx="63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</a:t>
            </a:r>
            <a:endParaRPr lang="en-US" sz="4000" dirty="0"/>
          </a:p>
        </p:txBody>
      </p:sp>
      <p:sp>
        <p:nvSpPr>
          <p:cNvPr id="20" name="Oval 19"/>
          <p:cNvSpPr/>
          <p:nvPr/>
        </p:nvSpPr>
        <p:spPr>
          <a:xfrm>
            <a:off x="3043224" y="1286933"/>
            <a:ext cx="1388534" cy="1388534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436860" y="1621422"/>
            <a:ext cx="660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</a:t>
            </a:r>
            <a:endParaRPr lang="en-US" sz="4000" dirty="0"/>
          </a:p>
        </p:txBody>
      </p:sp>
      <p:sp>
        <p:nvSpPr>
          <p:cNvPr id="22" name="Oval 21"/>
          <p:cNvSpPr/>
          <p:nvPr/>
        </p:nvSpPr>
        <p:spPr>
          <a:xfrm>
            <a:off x="4221746" y="1286933"/>
            <a:ext cx="1388534" cy="1388534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615382" y="1621422"/>
            <a:ext cx="6243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</a:t>
            </a:r>
            <a:endParaRPr lang="en-US" sz="4000" dirty="0"/>
          </a:p>
        </p:txBody>
      </p:sp>
      <p:sp>
        <p:nvSpPr>
          <p:cNvPr id="24" name="Oval 23"/>
          <p:cNvSpPr/>
          <p:nvPr/>
        </p:nvSpPr>
        <p:spPr>
          <a:xfrm>
            <a:off x="5406491" y="1286933"/>
            <a:ext cx="1388534" cy="1388534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00127" y="1621422"/>
            <a:ext cx="6335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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32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Social Network levels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</a:t>
            </a:r>
            <a:r>
              <a:rPr lang="en-US" dirty="0" smtClean="0"/>
              <a:t>semper </a:t>
            </a:r>
            <a:r>
              <a:rPr lang="en-US" dirty="0" err="1" smtClean="0"/>
              <a:t>ullam</a:t>
            </a:r>
            <a:r>
              <a:rPr lang="en-US" dirty="0" smtClean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Marketing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err="1" smtClean="0"/>
              <a:t>Plannig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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 </a:t>
            </a:r>
            <a:r>
              <a:rPr lang="en-US" dirty="0" err="1"/>
              <a:t>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.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 smtClean="0"/>
              <a:t>Launch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33404" y="2425700"/>
            <a:ext cx="251995" cy="10856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67004" y="2012523"/>
            <a:ext cx="251995" cy="149884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1404" y="1574801"/>
            <a:ext cx="251995" cy="193656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23104" y="2012523"/>
            <a:ext cx="251995" cy="149884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762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35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Year sales report by country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March 15 – March 16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427038" y="1337234"/>
            <a:ext cx="8434216" cy="2694917"/>
            <a:chOff x="0" y="3214494"/>
            <a:chExt cx="24387175" cy="8502947"/>
          </a:xfrm>
        </p:grpSpPr>
        <p:grpSp>
          <p:nvGrpSpPr>
            <p:cNvPr id="63" name="Group 4"/>
            <p:cNvGrpSpPr>
              <a:grpSpLocks noChangeAspect="1"/>
            </p:cNvGrpSpPr>
            <p:nvPr/>
          </p:nvGrpSpPr>
          <p:grpSpPr bwMode="auto">
            <a:xfrm>
              <a:off x="0" y="8464735"/>
              <a:ext cx="4849198" cy="2268978"/>
              <a:chOff x="2814" y="1405"/>
              <a:chExt cx="2052" cy="1510"/>
            </a:xfrm>
          </p:grpSpPr>
          <p:sp>
            <p:nvSpPr>
              <p:cNvPr id="64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1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66" name="Group 4"/>
            <p:cNvGrpSpPr>
              <a:grpSpLocks noChangeAspect="1"/>
            </p:cNvGrpSpPr>
            <p:nvPr/>
          </p:nvGrpSpPr>
          <p:grpSpPr bwMode="auto">
            <a:xfrm>
              <a:off x="3266480" y="7593520"/>
              <a:ext cx="4849198" cy="3140192"/>
              <a:chOff x="2814" y="1405"/>
              <a:chExt cx="2052" cy="1510"/>
            </a:xfrm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2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6532956" y="6490304"/>
              <a:ext cx="4849198" cy="4243404"/>
              <a:chOff x="2814" y="1405"/>
              <a:chExt cx="2052" cy="151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3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72" name="Group 4"/>
            <p:cNvGrpSpPr>
              <a:grpSpLocks noChangeAspect="1"/>
            </p:cNvGrpSpPr>
            <p:nvPr/>
          </p:nvGrpSpPr>
          <p:grpSpPr bwMode="auto">
            <a:xfrm>
              <a:off x="9799429" y="5771321"/>
              <a:ext cx="4849198" cy="4962390"/>
              <a:chOff x="2814" y="1405"/>
              <a:chExt cx="2052" cy="1510"/>
            </a:xfrm>
          </p:grpSpPr>
          <p:sp>
            <p:nvSpPr>
              <p:cNvPr id="73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4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4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75" name="Group 4"/>
            <p:cNvGrpSpPr>
              <a:grpSpLocks noChangeAspect="1"/>
            </p:cNvGrpSpPr>
            <p:nvPr/>
          </p:nvGrpSpPr>
          <p:grpSpPr bwMode="auto">
            <a:xfrm>
              <a:off x="13065909" y="7121573"/>
              <a:ext cx="4849198" cy="3612138"/>
              <a:chOff x="2814" y="1405"/>
              <a:chExt cx="2052" cy="1510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5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78" name="Group 4"/>
            <p:cNvGrpSpPr>
              <a:grpSpLocks noChangeAspect="1"/>
            </p:cNvGrpSpPr>
            <p:nvPr/>
          </p:nvGrpSpPr>
          <p:grpSpPr bwMode="auto">
            <a:xfrm>
              <a:off x="16332387" y="7608251"/>
              <a:ext cx="4849198" cy="3125462"/>
              <a:chOff x="2814" y="1405"/>
              <a:chExt cx="2052" cy="1510"/>
            </a:xfrm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6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81" name="Group 4"/>
            <p:cNvGrpSpPr>
              <a:grpSpLocks noChangeAspect="1"/>
            </p:cNvGrpSpPr>
            <p:nvPr/>
          </p:nvGrpSpPr>
          <p:grpSpPr bwMode="auto">
            <a:xfrm rot="10800000">
              <a:off x="5001940" y="5057184"/>
              <a:ext cx="1378278" cy="1662224"/>
              <a:chOff x="347" y="3344"/>
              <a:chExt cx="586" cy="707"/>
            </a:xfrm>
            <a:solidFill>
              <a:schemeClr val="accent2"/>
            </a:solidFill>
          </p:grpSpPr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23%</a:t>
                </a:r>
              </a:p>
            </p:txBody>
          </p:sp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84" name="Group 4"/>
            <p:cNvGrpSpPr>
              <a:grpSpLocks noChangeAspect="1"/>
            </p:cNvGrpSpPr>
            <p:nvPr/>
          </p:nvGrpSpPr>
          <p:grpSpPr bwMode="auto">
            <a:xfrm rot="10800000">
              <a:off x="8268416" y="3925200"/>
              <a:ext cx="1378278" cy="1662224"/>
              <a:chOff x="347" y="3344"/>
              <a:chExt cx="586" cy="707"/>
            </a:xfrm>
            <a:solidFill>
              <a:schemeClr val="accent3"/>
            </a:solidFill>
          </p:grpSpPr>
          <p:sp>
            <p:nvSpPr>
              <p:cNvPr id="85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32%</a:t>
                </a:r>
              </a:p>
            </p:txBody>
          </p:sp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87" name="Group 4"/>
            <p:cNvGrpSpPr>
              <a:grpSpLocks noChangeAspect="1"/>
            </p:cNvGrpSpPr>
            <p:nvPr/>
          </p:nvGrpSpPr>
          <p:grpSpPr bwMode="auto">
            <a:xfrm rot="10800000">
              <a:off x="11528527" y="3214494"/>
              <a:ext cx="1378278" cy="1662224"/>
              <a:chOff x="347" y="3344"/>
              <a:chExt cx="586" cy="707"/>
            </a:xfrm>
            <a:solidFill>
              <a:schemeClr val="accent4"/>
            </a:solidFill>
          </p:grpSpPr>
          <p:sp>
            <p:nvSpPr>
              <p:cNvPr id="88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45%</a:t>
                </a:r>
              </a:p>
            </p:txBody>
          </p:sp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0" name="Group 4"/>
            <p:cNvGrpSpPr>
              <a:grpSpLocks noChangeAspect="1"/>
            </p:cNvGrpSpPr>
            <p:nvPr/>
          </p:nvGrpSpPr>
          <p:grpSpPr bwMode="auto">
            <a:xfrm rot="10800000">
              <a:off x="14801369" y="4564956"/>
              <a:ext cx="1378278" cy="1662224"/>
              <a:chOff x="347" y="3344"/>
              <a:chExt cx="586" cy="707"/>
            </a:xfrm>
            <a:solidFill>
              <a:schemeClr val="accent5"/>
            </a:solidFill>
          </p:grpSpPr>
          <p:sp>
            <p:nvSpPr>
              <p:cNvPr id="91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28%</a:t>
                </a:r>
              </a:p>
            </p:txBody>
          </p:sp>
          <p:sp>
            <p:nvSpPr>
              <p:cNvPr id="92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3" name="Group 4"/>
            <p:cNvGrpSpPr>
              <a:grpSpLocks noChangeAspect="1"/>
            </p:cNvGrpSpPr>
            <p:nvPr/>
          </p:nvGrpSpPr>
          <p:grpSpPr bwMode="auto">
            <a:xfrm rot="10800000">
              <a:off x="18067845" y="5017922"/>
              <a:ext cx="1378278" cy="1662224"/>
              <a:chOff x="347" y="3344"/>
              <a:chExt cx="586" cy="707"/>
            </a:xfrm>
            <a:solidFill>
              <a:schemeClr val="accent6"/>
            </a:solidFill>
          </p:grpSpPr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21%</a:t>
                </a:r>
              </a:p>
            </p:txBody>
          </p:sp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6" name="Group 4"/>
            <p:cNvGrpSpPr>
              <a:grpSpLocks noChangeAspect="1"/>
            </p:cNvGrpSpPr>
            <p:nvPr/>
          </p:nvGrpSpPr>
          <p:grpSpPr bwMode="auto">
            <a:xfrm rot="10800000">
              <a:off x="1763013" y="5946028"/>
              <a:ext cx="1378278" cy="1662224"/>
              <a:chOff x="347" y="3344"/>
              <a:chExt cx="586" cy="707"/>
            </a:xfrm>
            <a:solidFill>
              <a:schemeClr val="accent1"/>
            </a:solidFill>
          </p:grpSpPr>
          <p:sp>
            <p:nvSpPr>
              <p:cNvPr id="97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10%</a:t>
                </a:r>
              </a:p>
            </p:txBody>
          </p:sp>
          <p:sp>
            <p:nvSpPr>
              <p:cNvPr id="98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99" name="Text Placeholder 32"/>
            <p:cNvSpPr txBox="1">
              <a:spLocks/>
            </p:cNvSpPr>
            <p:nvPr/>
          </p:nvSpPr>
          <p:spPr>
            <a:xfrm>
              <a:off x="1201810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0" name="Text Placeholder 32"/>
            <p:cNvSpPr txBox="1">
              <a:spLocks/>
            </p:cNvSpPr>
            <p:nvPr/>
          </p:nvSpPr>
          <p:spPr>
            <a:xfrm>
              <a:off x="444073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Mexico</a:t>
              </a:r>
            </a:p>
          </p:txBody>
        </p:sp>
        <p:sp>
          <p:nvSpPr>
            <p:cNvPr id="101" name="Text Placeholder 32"/>
            <p:cNvSpPr txBox="1">
              <a:spLocks/>
            </p:cNvSpPr>
            <p:nvPr/>
          </p:nvSpPr>
          <p:spPr>
            <a:xfrm>
              <a:off x="7734766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USA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2" name="Text Placeholder 32"/>
            <p:cNvSpPr txBox="1">
              <a:spLocks/>
            </p:cNvSpPr>
            <p:nvPr/>
          </p:nvSpPr>
          <p:spPr>
            <a:xfrm>
              <a:off x="11001240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India</a:t>
              </a:r>
            </a:p>
          </p:txBody>
        </p:sp>
        <p:sp>
          <p:nvSpPr>
            <p:cNvPr id="103" name="Text Placeholder 32"/>
            <p:cNvSpPr txBox="1">
              <a:spLocks/>
            </p:cNvSpPr>
            <p:nvPr/>
          </p:nvSpPr>
          <p:spPr>
            <a:xfrm>
              <a:off x="14267719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Australia</a:t>
              </a:r>
            </a:p>
          </p:txBody>
        </p:sp>
        <p:sp>
          <p:nvSpPr>
            <p:cNvPr id="104" name="Text Placeholder 32"/>
            <p:cNvSpPr txBox="1">
              <a:spLocks/>
            </p:cNvSpPr>
            <p:nvPr/>
          </p:nvSpPr>
          <p:spPr>
            <a:xfrm>
              <a:off x="1753419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Honduras</a:t>
              </a: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19537977" y="6680147"/>
              <a:ext cx="4849198" cy="4053566"/>
              <a:chOff x="2814" y="1405"/>
              <a:chExt cx="2052" cy="1510"/>
            </a:xfrm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7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08" name="Group 4"/>
            <p:cNvGrpSpPr>
              <a:grpSpLocks noChangeAspect="1"/>
            </p:cNvGrpSpPr>
            <p:nvPr/>
          </p:nvGrpSpPr>
          <p:grpSpPr bwMode="auto">
            <a:xfrm rot="10800000">
              <a:off x="21273437" y="4230522"/>
              <a:ext cx="1378278" cy="1662224"/>
              <a:chOff x="347" y="3344"/>
              <a:chExt cx="586" cy="70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9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30%</a:t>
                </a:r>
              </a:p>
            </p:txBody>
          </p:sp>
          <p:sp>
            <p:nvSpPr>
              <p:cNvPr id="110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11" name="Text Placeholder 32"/>
            <p:cNvSpPr txBox="1">
              <a:spLocks/>
            </p:cNvSpPr>
            <p:nvPr/>
          </p:nvSpPr>
          <p:spPr>
            <a:xfrm>
              <a:off x="2073978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Spain</a:t>
              </a:r>
            </a:p>
          </p:txBody>
        </p:sp>
        <p:sp>
          <p:nvSpPr>
            <p:cNvPr id="112" name="Text Placeholder 32"/>
            <p:cNvSpPr txBox="1">
              <a:spLocks/>
            </p:cNvSpPr>
            <p:nvPr/>
          </p:nvSpPr>
          <p:spPr>
            <a:xfrm>
              <a:off x="1174259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Canada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617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Year sales report by country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smtClean="0"/>
              <a:t>semper.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January - June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 smtClean="0"/>
              <a:t>July - December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427038" y="1427020"/>
            <a:ext cx="8434216" cy="2469666"/>
            <a:chOff x="0" y="3925200"/>
            <a:chExt cx="24387175" cy="7792241"/>
          </a:xfrm>
        </p:grpSpPr>
        <p:grpSp>
          <p:nvGrpSpPr>
            <p:cNvPr id="63" name="Group 4"/>
            <p:cNvGrpSpPr>
              <a:grpSpLocks noChangeAspect="1"/>
            </p:cNvGrpSpPr>
            <p:nvPr/>
          </p:nvGrpSpPr>
          <p:grpSpPr bwMode="auto">
            <a:xfrm>
              <a:off x="0" y="8464735"/>
              <a:ext cx="4849198" cy="2268978"/>
              <a:chOff x="2814" y="1405"/>
              <a:chExt cx="2052" cy="1510"/>
            </a:xfrm>
          </p:grpSpPr>
          <p:sp>
            <p:nvSpPr>
              <p:cNvPr id="64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1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5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66" name="Group 4"/>
            <p:cNvGrpSpPr>
              <a:grpSpLocks noChangeAspect="1"/>
            </p:cNvGrpSpPr>
            <p:nvPr/>
          </p:nvGrpSpPr>
          <p:grpSpPr bwMode="auto">
            <a:xfrm>
              <a:off x="3266480" y="7593520"/>
              <a:ext cx="4849198" cy="3140192"/>
              <a:chOff x="2814" y="1405"/>
              <a:chExt cx="2052" cy="1510"/>
            </a:xfrm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2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8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69" name="Group 4"/>
            <p:cNvGrpSpPr>
              <a:grpSpLocks noChangeAspect="1"/>
            </p:cNvGrpSpPr>
            <p:nvPr/>
          </p:nvGrpSpPr>
          <p:grpSpPr bwMode="auto">
            <a:xfrm>
              <a:off x="6532956" y="6490304"/>
              <a:ext cx="4849198" cy="4243404"/>
              <a:chOff x="2814" y="1405"/>
              <a:chExt cx="2052" cy="1510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3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1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75" name="Group 4"/>
            <p:cNvGrpSpPr>
              <a:grpSpLocks noChangeAspect="1"/>
            </p:cNvGrpSpPr>
            <p:nvPr/>
          </p:nvGrpSpPr>
          <p:grpSpPr bwMode="auto">
            <a:xfrm>
              <a:off x="13065909" y="7121573"/>
              <a:ext cx="4849198" cy="3612138"/>
              <a:chOff x="2814" y="1405"/>
              <a:chExt cx="2052" cy="1510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5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77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78" name="Group 4"/>
            <p:cNvGrpSpPr>
              <a:grpSpLocks noChangeAspect="1"/>
            </p:cNvGrpSpPr>
            <p:nvPr/>
          </p:nvGrpSpPr>
          <p:grpSpPr bwMode="auto">
            <a:xfrm>
              <a:off x="16332387" y="7608251"/>
              <a:ext cx="4849198" cy="3125462"/>
              <a:chOff x="2814" y="1405"/>
              <a:chExt cx="2052" cy="1510"/>
            </a:xfrm>
          </p:grpSpPr>
          <p:sp>
            <p:nvSpPr>
              <p:cNvPr id="79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6"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80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81" name="Group 4"/>
            <p:cNvGrpSpPr>
              <a:grpSpLocks noChangeAspect="1"/>
            </p:cNvGrpSpPr>
            <p:nvPr/>
          </p:nvGrpSpPr>
          <p:grpSpPr bwMode="auto">
            <a:xfrm rot="10800000">
              <a:off x="5001940" y="5057184"/>
              <a:ext cx="1378278" cy="1662224"/>
              <a:chOff x="347" y="3344"/>
              <a:chExt cx="586" cy="707"/>
            </a:xfrm>
            <a:solidFill>
              <a:schemeClr val="accent2"/>
            </a:solidFill>
          </p:grpSpPr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23%</a:t>
                </a:r>
              </a:p>
            </p:txBody>
          </p:sp>
          <p:sp>
            <p:nvSpPr>
              <p:cNvPr id="83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84" name="Group 4"/>
            <p:cNvGrpSpPr>
              <a:grpSpLocks noChangeAspect="1"/>
            </p:cNvGrpSpPr>
            <p:nvPr/>
          </p:nvGrpSpPr>
          <p:grpSpPr bwMode="auto">
            <a:xfrm rot="10800000">
              <a:off x="8268416" y="3925200"/>
              <a:ext cx="1378278" cy="1662224"/>
              <a:chOff x="347" y="3344"/>
              <a:chExt cx="586" cy="707"/>
            </a:xfrm>
            <a:solidFill>
              <a:schemeClr val="accent3"/>
            </a:solidFill>
          </p:grpSpPr>
          <p:sp>
            <p:nvSpPr>
              <p:cNvPr id="85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32%</a:t>
                </a:r>
              </a:p>
            </p:txBody>
          </p:sp>
          <p:sp>
            <p:nvSpPr>
              <p:cNvPr id="86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0" name="Group 4"/>
            <p:cNvGrpSpPr>
              <a:grpSpLocks noChangeAspect="1"/>
            </p:cNvGrpSpPr>
            <p:nvPr/>
          </p:nvGrpSpPr>
          <p:grpSpPr bwMode="auto">
            <a:xfrm rot="10800000">
              <a:off x="14801369" y="4564956"/>
              <a:ext cx="1378278" cy="1662224"/>
              <a:chOff x="347" y="3344"/>
              <a:chExt cx="586" cy="707"/>
            </a:xfrm>
            <a:solidFill>
              <a:schemeClr val="accent5"/>
            </a:solidFill>
          </p:grpSpPr>
          <p:sp>
            <p:nvSpPr>
              <p:cNvPr id="91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28%</a:t>
                </a:r>
              </a:p>
            </p:txBody>
          </p:sp>
          <p:sp>
            <p:nvSpPr>
              <p:cNvPr id="92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3" name="Group 4"/>
            <p:cNvGrpSpPr>
              <a:grpSpLocks noChangeAspect="1"/>
            </p:cNvGrpSpPr>
            <p:nvPr/>
          </p:nvGrpSpPr>
          <p:grpSpPr bwMode="auto">
            <a:xfrm rot="10800000">
              <a:off x="18067845" y="5017922"/>
              <a:ext cx="1378278" cy="1662224"/>
              <a:chOff x="347" y="3344"/>
              <a:chExt cx="586" cy="707"/>
            </a:xfrm>
            <a:solidFill>
              <a:schemeClr val="accent6"/>
            </a:solidFill>
          </p:grpSpPr>
          <p:sp>
            <p:nvSpPr>
              <p:cNvPr id="94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21%</a:t>
                </a:r>
              </a:p>
            </p:txBody>
          </p:sp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grpSp>
          <p:nvGrpSpPr>
            <p:cNvPr id="96" name="Group 4"/>
            <p:cNvGrpSpPr>
              <a:grpSpLocks noChangeAspect="1"/>
            </p:cNvGrpSpPr>
            <p:nvPr/>
          </p:nvGrpSpPr>
          <p:grpSpPr bwMode="auto">
            <a:xfrm rot="10800000">
              <a:off x="1763013" y="5946028"/>
              <a:ext cx="1378278" cy="1662224"/>
              <a:chOff x="347" y="3344"/>
              <a:chExt cx="586" cy="707"/>
            </a:xfrm>
            <a:solidFill>
              <a:schemeClr val="accent1"/>
            </a:solidFill>
          </p:grpSpPr>
          <p:sp>
            <p:nvSpPr>
              <p:cNvPr id="97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10%</a:t>
                </a:r>
              </a:p>
            </p:txBody>
          </p:sp>
          <p:sp>
            <p:nvSpPr>
              <p:cNvPr id="98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99" name="Text Placeholder 32"/>
            <p:cNvSpPr txBox="1">
              <a:spLocks/>
            </p:cNvSpPr>
            <p:nvPr/>
          </p:nvSpPr>
          <p:spPr>
            <a:xfrm>
              <a:off x="1201810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endPara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0" name="Text Placeholder 32"/>
            <p:cNvSpPr txBox="1">
              <a:spLocks/>
            </p:cNvSpPr>
            <p:nvPr/>
          </p:nvSpPr>
          <p:spPr>
            <a:xfrm>
              <a:off x="444073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Mexico</a:t>
              </a:r>
            </a:p>
          </p:txBody>
        </p:sp>
        <p:sp>
          <p:nvSpPr>
            <p:cNvPr id="101" name="Text Placeholder 32"/>
            <p:cNvSpPr txBox="1">
              <a:spLocks/>
            </p:cNvSpPr>
            <p:nvPr/>
          </p:nvSpPr>
          <p:spPr>
            <a:xfrm>
              <a:off x="7734766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 smtClean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USA</a:t>
              </a:r>
              <a:endParaRPr lang="en-US" sz="1200" b="1" dirty="0">
                <a:solidFill>
                  <a:schemeClr val="bg1">
                    <a:lumMod val="50000"/>
                  </a:schemeClr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03" name="Text Placeholder 32"/>
            <p:cNvSpPr txBox="1">
              <a:spLocks/>
            </p:cNvSpPr>
            <p:nvPr/>
          </p:nvSpPr>
          <p:spPr>
            <a:xfrm>
              <a:off x="14267719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Australia</a:t>
              </a:r>
            </a:p>
          </p:txBody>
        </p:sp>
        <p:sp>
          <p:nvSpPr>
            <p:cNvPr id="104" name="Text Placeholder 32"/>
            <p:cNvSpPr txBox="1">
              <a:spLocks/>
            </p:cNvSpPr>
            <p:nvPr/>
          </p:nvSpPr>
          <p:spPr>
            <a:xfrm>
              <a:off x="1753419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Honduras</a:t>
              </a: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19537977" y="6680147"/>
              <a:ext cx="4849198" cy="4053566"/>
              <a:chOff x="2814" y="1405"/>
              <a:chExt cx="2052" cy="1510"/>
            </a:xfrm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2814" y="1405"/>
                <a:ext cx="2052" cy="1510"/>
              </a:xfrm>
              <a:custGeom>
                <a:avLst/>
                <a:gdLst>
                  <a:gd name="T0" fmla="*/ 433 w 866"/>
                  <a:gd name="T1" fmla="*/ 0 h 636"/>
                  <a:gd name="T2" fmla="*/ 0 w 866"/>
                  <a:gd name="T3" fmla="*/ 636 h 636"/>
                  <a:gd name="T4" fmla="*/ 433 w 866"/>
                  <a:gd name="T5" fmla="*/ 636 h 636"/>
                  <a:gd name="T6" fmla="*/ 866 w 866"/>
                  <a:gd name="T7" fmla="*/ 636 h 636"/>
                  <a:gd name="T8" fmla="*/ 433 w 866"/>
                  <a:gd name="T9" fmla="*/ 0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6" h="636">
                    <a:moveTo>
                      <a:pt x="433" y="0"/>
                    </a:moveTo>
                    <a:cubicBezTo>
                      <a:pt x="235" y="0"/>
                      <a:pt x="229" y="546"/>
                      <a:pt x="0" y="636"/>
                    </a:cubicBezTo>
                    <a:cubicBezTo>
                      <a:pt x="433" y="636"/>
                      <a:pt x="433" y="636"/>
                      <a:pt x="433" y="636"/>
                    </a:cubicBezTo>
                    <a:cubicBezTo>
                      <a:pt x="866" y="636"/>
                      <a:pt x="866" y="636"/>
                      <a:pt x="866" y="636"/>
                    </a:cubicBezTo>
                    <a:cubicBezTo>
                      <a:pt x="637" y="546"/>
                      <a:pt x="631" y="0"/>
                      <a:pt x="433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  <a:alpha val="91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07" name="Freeform 6"/>
              <p:cNvSpPr>
                <a:spLocks/>
              </p:cNvSpPr>
              <p:nvPr/>
            </p:nvSpPr>
            <p:spPr bwMode="auto">
              <a:xfrm>
                <a:off x="3840" y="1405"/>
                <a:ext cx="1026" cy="1510"/>
              </a:xfrm>
              <a:custGeom>
                <a:avLst/>
                <a:gdLst>
                  <a:gd name="T0" fmla="*/ 433 w 433"/>
                  <a:gd name="T1" fmla="*/ 636 h 636"/>
                  <a:gd name="T2" fmla="*/ 0 w 433"/>
                  <a:gd name="T3" fmla="*/ 0 h 636"/>
                  <a:gd name="T4" fmla="*/ 0 w 433"/>
                  <a:gd name="T5" fmla="*/ 636 h 636"/>
                  <a:gd name="T6" fmla="*/ 433 w 433"/>
                  <a:gd name="T7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3" h="636">
                    <a:moveTo>
                      <a:pt x="433" y="636"/>
                    </a:moveTo>
                    <a:cubicBezTo>
                      <a:pt x="204" y="546"/>
                      <a:pt x="198" y="0"/>
                      <a:pt x="0" y="0"/>
                    </a:cubicBezTo>
                    <a:cubicBezTo>
                      <a:pt x="0" y="636"/>
                      <a:pt x="0" y="636"/>
                      <a:pt x="0" y="636"/>
                    </a:cubicBezTo>
                    <a:lnTo>
                      <a:pt x="433" y="636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08" name="Group 4"/>
            <p:cNvGrpSpPr>
              <a:grpSpLocks noChangeAspect="1"/>
            </p:cNvGrpSpPr>
            <p:nvPr/>
          </p:nvGrpSpPr>
          <p:grpSpPr bwMode="auto">
            <a:xfrm rot="10800000">
              <a:off x="21273437" y="4230522"/>
              <a:ext cx="1378278" cy="1662224"/>
              <a:chOff x="347" y="3344"/>
              <a:chExt cx="586" cy="707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9" name="Oval 5"/>
              <p:cNvSpPr>
                <a:spLocks noChangeArrowheads="1"/>
              </p:cNvSpPr>
              <p:nvPr/>
            </p:nvSpPr>
            <p:spPr bwMode="auto">
              <a:xfrm rot="10800000">
                <a:off x="347" y="3466"/>
                <a:ext cx="586" cy="58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Lato Regular"/>
                    <a:cs typeface="Lato Regular"/>
                  </a:rPr>
                  <a:t>30%</a:t>
                </a:r>
              </a:p>
            </p:txBody>
          </p:sp>
          <p:sp>
            <p:nvSpPr>
              <p:cNvPr id="110" name="Freeform 6"/>
              <p:cNvSpPr>
                <a:spLocks/>
              </p:cNvSpPr>
              <p:nvPr/>
            </p:nvSpPr>
            <p:spPr bwMode="auto">
              <a:xfrm>
                <a:off x="433" y="3344"/>
                <a:ext cx="414" cy="207"/>
              </a:xfrm>
              <a:custGeom>
                <a:avLst/>
                <a:gdLst>
                  <a:gd name="T0" fmla="*/ 0 w 414"/>
                  <a:gd name="T1" fmla="*/ 207 h 207"/>
                  <a:gd name="T2" fmla="*/ 206 w 414"/>
                  <a:gd name="T3" fmla="*/ 0 h 207"/>
                  <a:gd name="T4" fmla="*/ 414 w 414"/>
                  <a:gd name="T5" fmla="*/ 207 h 207"/>
                  <a:gd name="T6" fmla="*/ 0 w 414"/>
                  <a:gd name="T7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4" h="207">
                    <a:moveTo>
                      <a:pt x="0" y="207"/>
                    </a:moveTo>
                    <a:lnTo>
                      <a:pt x="206" y="0"/>
                    </a:lnTo>
                    <a:lnTo>
                      <a:pt x="414" y="207"/>
                    </a:lnTo>
                    <a:lnTo>
                      <a:pt x="0" y="2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200">
                  <a:latin typeface="Lato Regular"/>
                  <a:cs typeface="Lato Regular"/>
                </a:endParaRPr>
              </a:p>
            </p:txBody>
          </p:sp>
        </p:grpSp>
        <p:sp>
          <p:nvSpPr>
            <p:cNvPr id="111" name="Text Placeholder 32"/>
            <p:cNvSpPr txBox="1">
              <a:spLocks/>
            </p:cNvSpPr>
            <p:nvPr/>
          </p:nvSpPr>
          <p:spPr>
            <a:xfrm>
              <a:off x="20739787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Spain</a:t>
              </a:r>
            </a:p>
          </p:txBody>
        </p:sp>
        <p:sp>
          <p:nvSpPr>
            <p:cNvPr id="112" name="Text Placeholder 32"/>
            <p:cNvSpPr txBox="1">
              <a:spLocks/>
            </p:cNvSpPr>
            <p:nvPr/>
          </p:nvSpPr>
          <p:spPr>
            <a:xfrm>
              <a:off x="1174259" y="10934515"/>
              <a:ext cx="2500683" cy="78292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30000"/>
                </a:lnSpc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Lato Regular"/>
                  <a:cs typeface="Lato Regular"/>
                </a:rPr>
                <a:t>Canada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6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Yearly sales report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 smtClean="0"/>
              <a:t>2012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r>
              <a:rPr lang="en-US" dirty="0" smtClean="0"/>
              <a:t>2013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72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3"/>
          </p:nvPr>
        </p:nvSpPr>
        <p:spPr/>
        <p:txBody>
          <a:bodyPr/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Subtitle Example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257281539"/>
              </p:ext>
            </p:extLst>
          </p:nvPr>
        </p:nvGraphicFramePr>
        <p:xfrm>
          <a:off x="418572" y="1110014"/>
          <a:ext cx="4051828" cy="3935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456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Our promise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Making the difference in all our business.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Professional Experience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Subtitle Example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5872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Gallery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2155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One images with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First steep to grow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This is the first stee</a:t>
            </a:r>
            <a:r>
              <a:rPr lang="en-US" dirty="0"/>
              <a:t>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fringillascipit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Project last description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About this project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12009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images with caption and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/>
              <a:t>Caption example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Caption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375480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Post Report by Social Network 2015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64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125,487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6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  <a:ea typeface="FontAwesome"/>
                <a:sym typeface="FontAwesome"/>
              </a:rPr>
              <a:t>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66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6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325,445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6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6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accent3"/>
                </a:solidFill>
                <a:ea typeface="FontAwesome"/>
                <a:sym typeface="FontAwesome"/>
              </a:rPr>
              <a:t>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7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7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18,358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7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Social Network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7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>
                <a:solidFill>
                  <a:schemeClr val="accent4"/>
                </a:solidFill>
                <a:ea typeface="FontAwesome"/>
                <a:sym typeface="FontAwesome"/>
              </a:rPr>
              <a:t>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75"/>
          </p:nvPr>
        </p:nvSpPr>
        <p:spPr/>
      </p:sp>
    </p:spTree>
    <p:extLst>
      <p:ext uri="{BB962C8B-B14F-4D97-AF65-F5344CB8AC3E}">
        <p14:creationId xmlns:p14="http://schemas.microsoft.com/office/powerpoint/2010/main" val="261303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Three images with caption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7,246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6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Facebook Post of the Year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3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7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3,832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7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Twitter Post </a:t>
            </a:r>
            <a:r>
              <a:rPr lang="en-US" dirty="0"/>
              <a:t>of the Year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 smtClean="0"/>
              <a:t>9,354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 err="1" smtClean="0"/>
              <a:t>Instagram</a:t>
            </a:r>
            <a:r>
              <a:rPr lang="en-US" dirty="0" smtClean="0"/>
              <a:t> Post </a:t>
            </a:r>
            <a:r>
              <a:rPr lang="en-US" dirty="0"/>
              <a:t>of the </a:t>
            </a:r>
            <a:r>
              <a:rPr lang="en-US" dirty="0" smtClean="0"/>
              <a:t>Year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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75"/>
          </p:nvPr>
        </p:nvSpPr>
        <p:spPr/>
      </p:sp>
    </p:spTree>
    <p:extLst>
      <p:ext uri="{BB962C8B-B14F-4D97-AF65-F5344CB8AC3E}">
        <p14:creationId xmlns:p14="http://schemas.microsoft.com/office/powerpoint/2010/main" val="24842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Four images with caption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Gallery subtitle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Caption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US" dirty="0"/>
              <a:t>Caption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r>
              <a:rPr lang="en-US" dirty="0"/>
              <a:t>Caption example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r>
              <a:rPr lang="en-US" dirty="0"/>
              <a:t>Caption example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70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68"/>
          </p:nvPr>
        </p:nvSpPr>
        <p:spPr/>
      </p:sp>
    </p:spTree>
    <p:extLst>
      <p:ext uri="{BB962C8B-B14F-4D97-AF65-F5344CB8AC3E}">
        <p14:creationId xmlns:p14="http://schemas.microsoft.com/office/powerpoint/2010/main" val="421504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Five images with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5 Images description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75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76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77"/>
          </p:nvPr>
        </p:nvSpPr>
        <p:spPr/>
      </p:sp>
    </p:spTree>
    <p:extLst>
      <p:ext uri="{BB962C8B-B14F-4D97-AF65-F5344CB8AC3E}">
        <p14:creationId xmlns:p14="http://schemas.microsoft.com/office/powerpoint/2010/main" val="336630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Six images with caption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r>
              <a:rPr lang="en-US" dirty="0" smtClean="0"/>
              <a:t>Image caption example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Image caption 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Image caption example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81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83"/>
          </p:nvPr>
        </p:nvSpPr>
        <p:spPr/>
        <p:txBody>
          <a:bodyPr/>
          <a:lstStyle/>
          <a:p>
            <a:r>
              <a:rPr lang="en-US" dirty="0"/>
              <a:t>Image caption example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84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86"/>
          </p:nvPr>
        </p:nvSpPr>
        <p:spPr/>
        <p:txBody>
          <a:bodyPr/>
          <a:lstStyle/>
          <a:p>
            <a:r>
              <a:rPr lang="en-US" dirty="0"/>
              <a:t>Image caption 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87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89"/>
          </p:nvPr>
        </p:nvSpPr>
        <p:spPr/>
        <p:txBody>
          <a:bodyPr/>
          <a:lstStyle/>
          <a:p>
            <a:r>
              <a:rPr lang="en-US" dirty="0"/>
              <a:t>Image caption example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dirty="0">
                <a:ea typeface="FontAwesome"/>
                <a:sym typeface="FontAwesome"/>
              </a:rPr>
              <a:t>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74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75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88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85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82"/>
          </p:nvPr>
        </p:nvSpPr>
        <p:spPr/>
      </p:sp>
    </p:spTree>
    <p:extLst>
      <p:ext uri="{BB962C8B-B14F-4D97-AF65-F5344CB8AC3E}">
        <p14:creationId xmlns:p14="http://schemas.microsoft.com/office/powerpoint/2010/main" val="19455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Tiles images slide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54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58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6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61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17" name="Picture Placeholder 16"/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18" name="Picture Placeholder 17"/>
          <p:cNvSpPr>
            <a:spLocks noGrp="1"/>
          </p:cNvSpPr>
          <p:nvPr>
            <p:ph type="pic" sz="quarter" idx="66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67"/>
          </p:nvPr>
        </p:nvSpPr>
        <p:spPr/>
      </p:sp>
      <p:sp>
        <p:nvSpPr>
          <p:cNvPr id="20" name="Picture Placeholder 19"/>
          <p:cNvSpPr>
            <a:spLocks noGrp="1"/>
          </p:cNvSpPr>
          <p:nvPr>
            <p:ph type="pic" sz="quarter" idx="68"/>
          </p:nvPr>
        </p:nvSpPr>
        <p:spPr/>
      </p:sp>
      <p:sp>
        <p:nvSpPr>
          <p:cNvPr id="21" name="Picture Placeholder 20"/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63"/>
          </p:nvPr>
        </p:nvSpPr>
        <p:spPr/>
      </p:sp>
    </p:spTree>
    <p:extLst>
      <p:ext uri="{BB962C8B-B14F-4D97-AF65-F5344CB8AC3E}">
        <p14:creationId xmlns:p14="http://schemas.microsoft.com/office/powerpoint/2010/main" val="18844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Tiles slide </a:t>
            </a:r>
            <a:r>
              <a:rPr lang="en-US" smtClean="0"/>
              <a:t>second option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Gallery subtitle example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Twelve images slide example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Second gallery </a:t>
            </a:r>
            <a:r>
              <a:rPr lang="en-US" dirty="0"/>
              <a:t>subtitle example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55"/>
          </p:nvPr>
        </p:nvSpPr>
        <p:spPr/>
      </p:sp>
      <p:sp>
        <p:nvSpPr>
          <p:cNvPr id="6" name="Picture Placeholder 5"/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57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62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10" name="Picture Placeholder 9"/>
          <p:cNvSpPr>
            <a:spLocks noGrp="1"/>
          </p:cNvSpPr>
          <p:nvPr>
            <p:ph type="pic" sz="quarter" idx="6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70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7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72"/>
          </p:nvPr>
        </p:nvSpPr>
        <p:spPr/>
      </p:sp>
    </p:spTree>
    <p:extLst>
      <p:ext uri="{BB962C8B-B14F-4D97-AF65-F5344CB8AC3E}">
        <p14:creationId xmlns:p14="http://schemas.microsoft.com/office/powerpoint/2010/main" val="9976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America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best team ever is where you have the best leader ever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Melissa Stewart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General Manager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Bryan O'Donnell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Sales Manager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Oscar Beneath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err="1" smtClean="0"/>
              <a:t>Maeketing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 smtClean="0"/>
              <a:t>Mario Vito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Project Manager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50"/>
          </p:nvPr>
        </p:nvSpPr>
        <p:spPr/>
      </p:sp>
    </p:spTree>
    <p:extLst>
      <p:ext uri="{BB962C8B-B14F-4D97-AF65-F5344CB8AC3E}">
        <p14:creationId xmlns:p14="http://schemas.microsoft.com/office/powerpoint/2010/main" val="32647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906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8263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Text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Subtitle Example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 numCol="2"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</a:p>
          <a:p>
            <a:pPr lvl="0"/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quam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Donec</a:t>
            </a:r>
            <a:r>
              <a:rPr lang="en-US" dirty="0"/>
              <a:t> ligula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vitae.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Two columns text example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 Example Here</a:t>
            </a:r>
          </a:p>
        </p:txBody>
      </p:sp>
    </p:spTree>
    <p:extLst>
      <p:ext uri="{BB962C8B-B14F-4D97-AF65-F5344CB8AC3E}">
        <p14:creationId xmlns:p14="http://schemas.microsoft.com/office/powerpoint/2010/main" val="39317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 smtClean="0"/>
              <a:t>Three columns text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Subtitle Example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2438" y="1172498"/>
            <a:ext cx="8229600" cy="3831302"/>
          </a:xfrm>
          <a:prstGeom prst="rect">
            <a:avLst/>
          </a:prstGeom>
        </p:spPr>
        <p:txBody>
          <a:bodyPr numCol="3"/>
          <a:lstStyle/>
          <a:p>
            <a:pPr lvl="0"/>
            <a:r>
              <a:rPr lang="en-US" b="1" dirty="0" err="1"/>
              <a:t>Lorem</a:t>
            </a:r>
            <a:r>
              <a:rPr lang="en-US" b="1" dirty="0"/>
              <a:t> </a:t>
            </a:r>
            <a:r>
              <a:rPr lang="en-US" b="1" dirty="0" err="1"/>
              <a:t>ipsum</a:t>
            </a:r>
            <a:r>
              <a:rPr lang="en-US" b="1" dirty="0"/>
              <a:t> dolor sit </a:t>
            </a:r>
            <a:r>
              <a:rPr lang="en-US" b="1" dirty="0" err="1"/>
              <a:t>amet</a:t>
            </a:r>
            <a:r>
              <a:rPr lang="en-US" b="1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Proin</a:t>
            </a:r>
            <a:r>
              <a:rPr lang="en-US" dirty="0" smtClean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,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ligula.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ex.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.</a:t>
            </a:r>
          </a:p>
          <a:p>
            <a:pPr lvl="0"/>
            <a:r>
              <a:rPr lang="en-US" dirty="0" err="1" smtClean="0"/>
              <a:t>Curabitur</a:t>
            </a:r>
            <a:r>
              <a:rPr lang="en-US" dirty="0" smtClean="0"/>
              <a:t> </a:t>
            </a:r>
            <a:r>
              <a:rPr lang="en-US" dirty="0" err="1"/>
              <a:t>rhoncus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,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, in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in </a:t>
            </a:r>
            <a:r>
              <a:rPr lang="en-US" dirty="0" err="1"/>
              <a:t>nunc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id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. Nam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lacus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, a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rhoncus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ac, </a:t>
            </a:r>
            <a:r>
              <a:rPr lang="en-US" dirty="0" err="1"/>
              <a:t>ultrices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dui.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magna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in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ac.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Pellentesque</a:t>
            </a:r>
            <a:r>
              <a:rPr lang="en-US" dirty="0" smtClean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tincidunt</a:t>
            </a:r>
            <a:r>
              <a:rPr lang="en-US" dirty="0"/>
              <a:t> et </a:t>
            </a:r>
            <a:r>
              <a:rPr lang="en-US" dirty="0" err="1"/>
              <a:t>suscipit</a:t>
            </a:r>
            <a:r>
              <a:rPr lang="en-US" dirty="0"/>
              <a:t> id, </a:t>
            </a:r>
            <a:r>
              <a:rPr lang="en-US" dirty="0" err="1"/>
              <a:t>rutrum</a:t>
            </a:r>
            <a:r>
              <a:rPr lang="en-US" dirty="0"/>
              <a:t> at </a:t>
            </a:r>
            <a:r>
              <a:rPr lang="en-US" dirty="0" err="1"/>
              <a:t>odio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dui, </a:t>
            </a:r>
            <a:r>
              <a:rPr lang="en-US" dirty="0" err="1"/>
              <a:t>vel</a:t>
            </a:r>
            <a:r>
              <a:rPr lang="en-US" dirty="0"/>
              <a:t> tempus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in </a:t>
            </a:r>
            <a:r>
              <a:rPr lang="en-US" dirty="0" err="1"/>
              <a:t>sapien</a:t>
            </a:r>
            <a:r>
              <a:rPr lang="en-US" dirty="0"/>
              <a:t> at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convallis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et in </a:t>
            </a:r>
            <a:r>
              <a:rPr lang="en-US" dirty="0" err="1"/>
              <a:t>felis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non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,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in </a:t>
            </a:r>
            <a:r>
              <a:rPr lang="en-US" dirty="0" err="1"/>
              <a:t>lorem</a:t>
            </a:r>
            <a:r>
              <a:rPr lang="en-US" dirty="0"/>
              <a:t>. </a:t>
            </a:r>
            <a:r>
              <a:rPr lang="en-US" dirty="0" err="1" smtClean="0"/>
              <a:t>placerat</a:t>
            </a:r>
            <a:r>
              <a:rPr lang="en-US" dirty="0" smtClean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r>
              <a:rPr lang="en-US" dirty="0" err="1" smtClean="0"/>
              <a:t>feugiat</a:t>
            </a:r>
            <a:r>
              <a:rPr lang="en-US" dirty="0" smtClean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,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non ante ac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Interdum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ante </a:t>
            </a:r>
            <a:r>
              <a:rPr lang="en-US" dirty="0" err="1"/>
              <a:t>ipsum</a:t>
            </a:r>
            <a:r>
              <a:rPr lang="en-US" dirty="0"/>
              <a:t> </a:t>
            </a:r>
            <a:r>
              <a:rPr lang="en-US" dirty="0" err="1"/>
              <a:t>primis</a:t>
            </a:r>
            <a:r>
              <a:rPr lang="en-US" dirty="0"/>
              <a:t> in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lacus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at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dolor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hendrerit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err="1" smtClean="0"/>
              <a:t>Nulla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aliquam</a:t>
            </a:r>
            <a:r>
              <a:rPr lang="en-US" dirty="0"/>
              <a:t> magna.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in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 ante id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vestibulum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vitae </a:t>
            </a:r>
            <a:r>
              <a:rPr lang="en-US" dirty="0" err="1"/>
              <a:t>rutrum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pharetra</a:t>
            </a:r>
            <a:r>
              <a:rPr lang="en-US" dirty="0"/>
              <a:t> non.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blandit</a:t>
            </a:r>
            <a:r>
              <a:rPr lang="en-US" dirty="0"/>
              <a:t> sem.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 smtClean="0"/>
              <a:t>Font Awesome 1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 smtClean="0"/>
              <a:t>Copy and Paste in your slide</a:t>
            </a:r>
            <a:endParaRPr lang="en-US" dirty="0"/>
          </a:p>
        </p:txBody>
      </p:sp>
      <p:sp>
        <p:nvSpPr>
          <p:cNvPr id="11" name="Shape 5270"/>
          <p:cNvSpPr/>
          <p:nvPr/>
        </p:nvSpPr>
        <p:spPr>
          <a:xfrm>
            <a:off x="417950" y="1453477"/>
            <a:ext cx="4124051" cy="352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  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      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  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             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            </a:t>
            </a:r>
          </a:p>
          <a:p>
            <a:pPr defTabSz="227780">
              <a:defRPr sz="1800"/>
            </a:pPr>
            <a:endParaRPr sz="1500" dirty="0" smtClean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 smtClean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 </a:t>
            </a: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          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          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           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           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      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           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           </a:t>
            </a: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          </a:t>
            </a: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 </a:t>
            </a:r>
          </a:p>
        </p:txBody>
      </p:sp>
      <p:sp>
        <p:nvSpPr>
          <p:cNvPr id="12" name="Shape 5271"/>
          <p:cNvSpPr/>
          <p:nvPr/>
        </p:nvSpPr>
        <p:spPr>
          <a:xfrm>
            <a:off x="4664700" y="1453477"/>
            <a:ext cx="4082049" cy="3525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 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           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           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           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           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           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           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           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           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         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  </a:t>
            </a:r>
          </a:p>
        </p:txBody>
      </p:sp>
    </p:spTree>
    <p:extLst>
      <p:ext uri="{BB962C8B-B14F-4D97-AF65-F5344CB8AC3E}">
        <p14:creationId xmlns:p14="http://schemas.microsoft.com/office/powerpoint/2010/main" val="43859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dvAuto="0"/>
      <p:bldP spid="12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Font Awesome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35652" tIns="17826" rIns="35652" bIns="17826"/>
          <a:lstStyle/>
          <a:p>
            <a:r>
              <a:rPr lang="en-US" dirty="0"/>
              <a:t>Copy and Paste in your </a:t>
            </a: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7" name="Shape 5278"/>
          <p:cNvSpPr/>
          <p:nvPr/>
        </p:nvSpPr>
        <p:spPr>
          <a:xfrm>
            <a:off x="389311" y="1380554"/>
            <a:ext cx="4003163" cy="3462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           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        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          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            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            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            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           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            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            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          </a:t>
            </a:r>
          </a:p>
        </p:txBody>
      </p:sp>
      <p:sp>
        <p:nvSpPr>
          <p:cNvPr id="11" name="Shape 5279"/>
          <p:cNvSpPr/>
          <p:nvPr/>
        </p:nvSpPr>
        <p:spPr>
          <a:xfrm>
            <a:off x="4493521" y="1380555"/>
            <a:ext cx="4319053" cy="352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numCol="10" spcCol="199670"/>
          <a:lstStyle/>
          <a:p>
            <a:pPr defTabSz="227780">
              <a:defRPr sz="1800"/>
            </a:pP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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           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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           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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           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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           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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          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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         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  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        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   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       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    </a:t>
            </a:r>
          </a:p>
          <a:p>
            <a:pPr defTabSz="227780">
              <a:defRPr sz="1800"/>
            </a:pPr>
            <a:endParaRPr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      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      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 </a:t>
            </a: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endParaRPr lang="es-ES_tradnl" sz="1500" dirty="0">
              <a:solidFill>
                <a:schemeClr val="bg1"/>
              </a:solidFill>
              <a:latin typeface="FontAwesome"/>
              <a:ea typeface="FontAwesome"/>
              <a:cs typeface="FontAwesome"/>
              <a:sym typeface="FontAwesome"/>
            </a:endParaRPr>
          </a:p>
          <a:p>
            <a:pPr defTabSz="227780">
              <a:defRPr sz="1800"/>
            </a:pPr>
            <a:r>
              <a:rPr lang="en-US"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</a:t>
            </a: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         </a:t>
            </a:r>
          </a:p>
          <a:p>
            <a:pPr defTabSz="227780">
              <a:defRPr sz="1800"/>
            </a:pPr>
            <a:r>
              <a:rPr sz="1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</a:t>
            </a:r>
          </a:p>
        </p:txBody>
      </p:sp>
    </p:spTree>
    <p:extLst>
      <p:ext uri="{BB962C8B-B14F-4D97-AF65-F5344CB8AC3E}">
        <p14:creationId xmlns:p14="http://schemas.microsoft.com/office/powerpoint/2010/main" val="37164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950"/>
                            </p:stCondLst>
                            <p:childTnLst>
                              <p:par>
                                <p:cTn id="9" presetID="9" presetClass="entr" presetSubtype="16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dvAuto="0"/>
      <p:bldP spid="11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Subtitle Example of break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990600" y="2590800"/>
            <a:ext cx="184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216453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Europe Team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best team ever is where you have the best leader ever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Tina Mein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General Manager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Dora Johnson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 smtClean="0"/>
              <a:t>Sales Manager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Kara </a:t>
            </a:r>
            <a:r>
              <a:rPr lang="en-US" dirty="0" err="1" smtClean="0"/>
              <a:t>Mela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Account Manager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 smtClean="0"/>
              <a:t>Vince Mars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 smtClean="0"/>
              <a:t>Marketing Manager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 smtClean="0"/>
              <a:t>Ana </a:t>
            </a:r>
            <a:r>
              <a:rPr lang="en-US" dirty="0" err="1" smtClean="0"/>
              <a:t>Petterson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 smtClean="0"/>
              <a:t>Distribution Manager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40"/>
          </p:nvPr>
        </p:nvSpPr>
        <p:spPr/>
      </p:sp>
      <p:sp>
        <p:nvSpPr>
          <p:cNvPr id="14" name="Picture Placeholder 13"/>
          <p:cNvSpPr>
            <a:spLocks noGrp="1"/>
          </p:cNvSpPr>
          <p:nvPr>
            <p:ph type="pic" sz="quarter" idx="45"/>
          </p:nvPr>
        </p:nvSpPr>
        <p:spPr/>
      </p:sp>
      <p:sp>
        <p:nvSpPr>
          <p:cNvPr id="19" name="Picture Placeholder 18"/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24" name="Picture Placeholder 23"/>
          <p:cNvSpPr>
            <a:spLocks noGrp="1"/>
          </p:cNvSpPr>
          <p:nvPr>
            <p:ph type="pic" sz="quarter" idx="55"/>
          </p:nvPr>
        </p:nvSpPr>
        <p:spPr/>
      </p:sp>
    </p:spTree>
    <p:extLst>
      <p:ext uri="{BB962C8B-B14F-4D97-AF65-F5344CB8AC3E}">
        <p14:creationId xmlns:p14="http://schemas.microsoft.com/office/powerpoint/2010/main" val="27429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Meet Tina Mein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best team ever is where you have the best leader ever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Tina Mein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General Manager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ea typeface="FontAwesome"/>
                <a:sym typeface="FontAwesome"/>
              </a:rPr>
              <a:t>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About Tina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Silver Cannes Lions Festival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ligula </a:t>
            </a:r>
            <a:r>
              <a:rPr lang="en-US" dirty="0" err="1"/>
              <a:t>vestibulum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semper ex </a:t>
            </a:r>
            <a:r>
              <a:rPr lang="en-US" dirty="0" err="1"/>
              <a:t>suscipit</a:t>
            </a:r>
            <a:r>
              <a:rPr lang="en-US" dirty="0"/>
              <a:t>. </a:t>
            </a:r>
          </a:p>
          <a:p>
            <a:pPr lvl="0"/>
            <a:r>
              <a:rPr lang="en-US" dirty="0" err="1" smtClean="0"/>
              <a:t>Cras</a:t>
            </a:r>
            <a:r>
              <a:rPr lang="en-US" dirty="0" smtClean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non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porta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 smtClean="0"/>
              <a:t>iaculis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2" name="Text Placeholder 7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73" name="Text Placeholder 72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  <a:endParaRPr lang="en-US" dirty="0"/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smtClean="0"/>
              <a:t>Illustrator</a:t>
            </a:r>
            <a:endParaRPr lang="en-US" dirty="0"/>
          </a:p>
        </p:txBody>
      </p:sp>
      <p:sp>
        <p:nvSpPr>
          <p:cNvPr id="75" name="Text Placeholder 74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InDesign</a:t>
            </a:r>
            <a:endParaRPr lang="en-US" dirty="0"/>
          </a:p>
        </p:txBody>
      </p:sp>
      <p:sp>
        <p:nvSpPr>
          <p:cNvPr id="76" name="Text Placeholder 7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Muse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733356" y="2218578"/>
            <a:ext cx="2585144" cy="21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5733356" y="2820375"/>
            <a:ext cx="2077144" cy="215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5733356" y="3427655"/>
            <a:ext cx="1035744" cy="2159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733356" y="4081866"/>
            <a:ext cx="2077144" cy="2159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5483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 Bryan </a:t>
            </a:r>
            <a:r>
              <a:rPr lang="en-US" dirty="0" smtClean="0"/>
              <a:t>O'Donnell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International General Manager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About Bryan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 smtClean="0"/>
              <a:t>Silver Cannes Lions Festival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/>
              <a:t>rhoncus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 smtClean="0"/>
              <a:t>Photoshop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 smtClean="0"/>
              <a:t>Illustrator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 smtClean="0"/>
              <a:t>InDesign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 smtClean="0"/>
              <a:t>Muse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4267202" y="1831523"/>
            <a:ext cx="792130" cy="215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4267203" y="2331720"/>
            <a:ext cx="1336726" cy="2159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4267202" y="2843590"/>
            <a:ext cx="1142998" cy="21599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267202" y="3387960"/>
            <a:ext cx="1457807" cy="2159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20043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Meet Marcus </a:t>
            </a:r>
            <a:r>
              <a:rPr lang="en-US" dirty="0" err="1" smtClean="0"/>
              <a:t>Sifontes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International </a:t>
            </a:r>
            <a:r>
              <a:rPr lang="en-US" dirty="0" smtClean="0"/>
              <a:t>Account Manager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 smtClean="0"/>
              <a:t>About Marcus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Silver Cannes Lions Festival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et in </a:t>
            </a:r>
            <a:r>
              <a:rPr lang="en-US" dirty="0" err="1"/>
              <a:t>metus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semper semper. </a:t>
            </a:r>
          </a:p>
          <a:p>
            <a:pPr lvl="0"/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dolor ante.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, in </a:t>
            </a:r>
            <a:r>
              <a:rPr lang="en-US" dirty="0" err="1"/>
              <a:t>ultricies</a:t>
            </a:r>
            <a:r>
              <a:rPr lang="en-US" dirty="0"/>
              <a:t> diam.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</a:t>
            </a:r>
            <a:r>
              <a:rPr lang="en-US" dirty="0" err="1"/>
              <a:t>cursus</a:t>
            </a:r>
            <a:r>
              <a:rPr lang="en-US" dirty="0"/>
              <a:t> et.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nisi </a:t>
            </a:r>
            <a:r>
              <a:rPr lang="en-US" dirty="0" err="1" smtClean="0"/>
              <a:t>rhoncus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34548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Pitch">
  <a:themeElements>
    <a:clrScheme name="Colored">
      <a:dk1>
        <a:sysClr val="windowText" lastClr="000000"/>
      </a:dk1>
      <a:lt1>
        <a:sysClr val="window" lastClr="FFFFFF"/>
      </a:lt1>
      <a:dk2>
        <a:srgbClr val="122C4D"/>
      </a:dk2>
      <a:lt2>
        <a:srgbClr val="FFFCFF"/>
      </a:lt2>
      <a:accent1>
        <a:srgbClr val="46556A"/>
      </a:accent1>
      <a:accent2>
        <a:srgbClr val="1487B1"/>
      </a:accent2>
      <a:accent3>
        <a:srgbClr val="44BE9B"/>
      </a:accent3>
      <a:accent4>
        <a:srgbClr val="9CB833"/>
      </a:accent4>
      <a:accent5>
        <a:srgbClr val="F98634"/>
      </a:accent5>
      <a:accent6>
        <a:srgbClr val="D4402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lored">
    <a:dk1>
      <a:sysClr val="windowText" lastClr="000000"/>
    </a:dk1>
    <a:lt1>
      <a:sysClr val="window" lastClr="FFFFFF"/>
    </a:lt1>
    <a:dk2>
      <a:srgbClr val="122C4D"/>
    </a:dk2>
    <a:lt2>
      <a:srgbClr val="FFFCFF"/>
    </a:lt2>
    <a:accent1>
      <a:srgbClr val="46556A"/>
    </a:accent1>
    <a:accent2>
      <a:srgbClr val="1487B1"/>
    </a:accent2>
    <a:accent3>
      <a:srgbClr val="44BE9B"/>
    </a:accent3>
    <a:accent4>
      <a:srgbClr val="9CB833"/>
    </a:accent4>
    <a:accent5>
      <a:srgbClr val="F98634"/>
    </a:accent5>
    <a:accent6>
      <a:srgbClr val="D44024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olored">
    <a:dk1>
      <a:sysClr val="windowText" lastClr="000000"/>
    </a:dk1>
    <a:lt1>
      <a:sysClr val="window" lastClr="FFFFFF"/>
    </a:lt1>
    <a:dk2>
      <a:srgbClr val="122C4D"/>
    </a:dk2>
    <a:lt2>
      <a:srgbClr val="FFFCFF"/>
    </a:lt2>
    <a:accent1>
      <a:srgbClr val="46556A"/>
    </a:accent1>
    <a:accent2>
      <a:srgbClr val="1487B1"/>
    </a:accent2>
    <a:accent3>
      <a:srgbClr val="44BE9B"/>
    </a:accent3>
    <a:accent4>
      <a:srgbClr val="9CB833"/>
    </a:accent4>
    <a:accent5>
      <a:srgbClr val="F98634"/>
    </a:accent5>
    <a:accent6>
      <a:srgbClr val="D44024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olored">
    <a:dk1>
      <a:sysClr val="windowText" lastClr="000000"/>
    </a:dk1>
    <a:lt1>
      <a:sysClr val="window" lastClr="FFFFFF"/>
    </a:lt1>
    <a:dk2>
      <a:srgbClr val="122C4D"/>
    </a:dk2>
    <a:lt2>
      <a:srgbClr val="FFFCFF"/>
    </a:lt2>
    <a:accent1>
      <a:srgbClr val="46556A"/>
    </a:accent1>
    <a:accent2>
      <a:srgbClr val="1487B1"/>
    </a:accent2>
    <a:accent3>
      <a:srgbClr val="44BE9B"/>
    </a:accent3>
    <a:accent4>
      <a:srgbClr val="9CB833"/>
    </a:accent4>
    <a:accent5>
      <a:srgbClr val="F98634"/>
    </a:accent5>
    <a:accent6>
      <a:srgbClr val="D44024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7319</Words>
  <Application>Microsoft Office PowerPoint</Application>
  <PresentationFormat>On-screen Show (16:10)</PresentationFormat>
  <Paragraphs>727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0" baseType="lpstr">
      <vt:lpstr>FontAwesome</vt:lpstr>
      <vt:lpstr>Gill Sans</vt:lpstr>
      <vt:lpstr>Helvetica Light</vt:lpstr>
      <vt:lpstr>Lato</vt:lpstr>
      <vt:lpstr>Lato Light</vt:lpstr>
      <vt:lpstr>Lato Regular</vt:lpstr>
      <vt:lpstr>Open Sans</vt:lpstr>
      <vt:lpstr>Raleway SemiBold</vt:lpstr>
      <vt:lpstr>Roboto</vt:lpstr>
      <vt:lpstr>Roboto condensed</vt:lpstr>
      <vt:lpstr>Arial</vt:lpstr>
      <vt:lpstr>Calibri</vt:lpstr>
      <vt:lpstr>Helvetica</vt:lpstr>
      <vt:lpstr>Master Pitch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Zacomic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Olvin Rivera</dc:creator>
  <cp:lastModifiedBy>Windows User</cp:lastModifiedBy>
  <cp:revision>1130</cp:revision>
  <dcterms:created xsi:type="dcterms:W3CDTF">2015-06-05T17:51:08Z</dcterms:created>
  <dcterms:modified xsi:type="dcterms:W3CDTF">2019-05-28T08:23:44Z</dcterms:modified>
</cp:coreProperties>
</file>