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78" r:id="rId4"/>
    <p:sldId id="279" r:id="rId5"/>
    <p:sldId id="280" r:id="rId6"/>
    <p:sldId id="281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79" d="100"/>
          <a:sy n="79" d="100"/>
        </p:scale>
        <p:origin x="557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 Step Concept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F0C2402-CC77-4AC0-87AF-3BBE8540126A}"/>
              </a:ext>
            </a:extLst>
          </p:cNvPr>
          <p:cNvSpPr>
            <a:spLocks/>
          </p:cNvSpPr>
          <p:nvPr/>
        </p:nvSpPr>
        <p:spPr bwMode="auto">
          <a:xfrm>
            <a:off x="6382444" y="1260795"/>
            <a:ext cx="5806381" cy="1934108"/>
          </a:xfrm>
          <a:custGeom>
            <a:avLst/>
            <a:gdLst>
              <a:gd name="T0" fmla="*/ 39 w 1680"/>
              <a:gd name="T1" fmla="*/ 5 h 561"/>
              <a:gd name="T2" fmla="*/ 0 w 1680"/>
              <a:gd name="T3" fmla="*/ 36 h 561"/>
              <a:gd name="T4" fmla="*/ 0 w 1680"/>
              <a:gd name="T5" fmla="*/ 252 h 561"/>
              <a:gd name="T6" fmla="*/ 39 w 1680"/>
              <a:gd name="T7" fmla="*/ 299 h 561"/>
              <a:gd name="T8" fmla="*/ 134 w 1680"/>
              <a:gd name="T9" fmla="*/ 314 h 561"/>
              <a:gd name="T10" fmla="*/ 174 w 1680"/>
              <a:gd name="T11" fmla="*/ 321 h 561"/>
              <a:gd name="T12" fmla="*/ 213 w 1680"/>
              <a:gd name="T13" fmla="*/ 328 h 561"/>
              <a:gd name="T14" fmla="*/ 1680 w 1680"/>
              <a:gd name="T15" fmla="*/ 561 h 561"/>
              <a:gd name="T16" fmla="*/ 1680 w 1680"/>
              <a:gd name="T17" fmla="*/ 517 h 561"/>
              <a:gd name="T18" fmla="*/ 1680 w 1680"/>
              <a:gd name="T19" fmla="*/ 358 h 561"/>
              <a:gd name="T20" fmla="*/ 39 w 1680"/>
              <a:gd name="T21" fmla="*/ 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0" h="561">
                <a:moveTo>
                  <a:pt x="39" y="5"/>
                </a:moveTo>
                <a:cubicBezTo>
                  <a:pt x="17" y="0"/>
                  <a:pt x="0" y="14"/>
                  <a:pt x="0" y="36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74"/>
                  <a:pt x="18" y="295"/>
                  <a:pt x="39" y="299"/>
                </a:cubicBezTo>
                <a:cubicBezTo>
                  <a:pt x="134" y="314"/>
                  <a:pt x="134" y="314"/>
                  <a:pt x="134" y="314"/>
                </a:cubicBezTo>
                <a:cubicBezTo>
                  <a:pt x="145" y="316"/>
                  <a:pt x="159" y="319"/>
                  <a:pt x="174" y="321"/>
                </a:cubicBezTo>
                <a:cubicBezTo>
                  <a:pt x="188" y="323"/>
                  <a:pt x="202" y="326"/>
                  <a:pt x="213" y="328"/>
                </a:cubicBezTo>
                <a:cubicBezTo>
                  <a:pt x="1680" y="561"/>
                  <a:pt x="1680" y="561"/>
                  <a:pt x="1680" y="561"/>
                </a:cubicBezTo>
                <a:cubicBezTo>
                  <a:pt x="1680" y="517"/>
                  <a:pt x="1680" y="517"/>
                  <a:pt x="1680" y="517"/>
                </a:cubicBezTo>
                <a:cubicBezTo>
                  <a:pt x="1680" y="358"/>
                  <a:pt x="1680" y="358"/>
                  <a:pt x="1680" y="358"/>
                </a:cubicBezTo>
                <a:lnTo>
                  <a:pt x="39" y="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3372C4C-6367-4943-BF57-ED418DDA1B81}"/>
              </a:ext>
            </a:extLst>
          </p:cNvPr>
          <p:cNvSpPr>
            <a:spLocks/>
          </p:cNvSpPr>
          <p:nvPr/>
        </p:nvSpPr>
        <p:spPr bwMode="auto">
          <a:xfrm>
            <a:off x="6984316" y="2357828"/>
            <a:ext cx="5204509" cy="1555401"/>
          </a:xfrm>
          <a:custGeom>
            <a:avLst/>
            <a:gdLst>
              <a:gd name="T0" fmla="*/ 39 w 1506"/>
              <a:gd name="T1" fmla="*/ 7 h 451"/>
              <a:gd name="T2" fmla="*/ 0 w 1506"/>
              <a:gd name="T3" fmla="*/ 0 h 451"/>
              <a:gd name="T4" fmla="*/ 0 w 1506"/>
              <a:gd name="T5" fmla="*/ 262 h 451"/>
              <a:gd name="T6" fmla="*/ 39 w 1506"/>
              <a:gd name="T7" fmla="*/ 306 h 451"/>
              <a:gd name="T8" fmla="*/ 121 w 1506"/>
              <a:gd name="T9" fmla="*/ 314 h 451"/>
              <a:gd name="T10" fmla="*/ 160 w 1506"/>
              <a:gd name="T11" fmla="*/ 319 h 451"/>
              <a:gd name="T12" fmla="*/ 200 w 1506"/>
              <a:gd name="T13" fmla="*/ 323 h 451"/>
              <a:gd name="T14" fmla="*/ 1506 w 1506"/>
              <a:gd name="T15" fmla="*/ 451 h 451"/>
              <a:gd name="T16" fmla="*/ 1506 w 1506"/>
              <a:gd name="T17" fmla="*/ 401 h 451"/>
              <a:gd name="T18" fmla="*/ 1506 w 1506"/>
              <a:gd name="T19" fmla="*/ 240 h 451"/>
              <a:gd name="T20" fmla="*/ 39 w 1506"/>
              <a:gd name="T21" fmla="*/ 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6" h="451">
                <a:moveTo>
                  <a:pt x="39" y="7"/>
                </a:moveTo>
                <a:cubicBezTo>
                  <a:pt x="28" y="5"/>
                  <a:pt x="14" y="2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4"/>
                  <a:pt x="17" y="304"/>
                  <a:pt x="39" y="306"/>
                </a:cubicBezTo>
                <a:cubicBezTo>
                  <a:pt x="121" y="314"/>
                  <a:pt x="121" y="314"/>
                  <a:pt x="121" y="314"/>
                </a:cubicBezTo>
                <a:cubicBezTo>
                  <a:pt x="132" y="316"/>
                  <a:pt x="146" y="317"/>
                  <a:pt x="160" y="319"/>
                </a:cubicBezTo>
                <a:cubicBezTo>
                  <a:pt x="175" y="320"/>
                  <a:pt x="189" y="321"/>
                  <a:pt x="200" y="323"/>
                </a:cubicBezTo>
                <a:cubicBezTo>
                  <a:pt x="1506" y="451"/>
                  <a:pt x="1506" y="451"/>
                  <a:pt x="1506" y="451"/>
                </a:cubicBezTo>
                <a:cubicBezTo>
                  <a:pt x="1506" y="401"/>
                  <a:pt x="1506" y="401"/>
                  <a:pt x="1506" y="401"/>
                </a:cubicBezTo>
                <a:cubicBezTo>
                  <a:pt x="1506" y="240"/>
                  <a:pt x="1506" y="240"/>
                  <a:pt x="1506" y="240"/>
                </a:cubicBezTo>
                <a:lnTo>
                  <a:pt x="39" y="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7BDD24E-10E3-4B38-B96B-85CE1B8C3B83}"/>
              </a:ext>
            </a:extLst>
          </p:cNvPr>
          <p:cNvSpPr>
            <a:spLocks/>
          </p:cNvSpPr>
          <p:nvPr/>
        </p:nvSpPr>
        <p:spPr bwMode="auto">
          <a:xfrm>
            <a:off x="8507257" y="5381127"/>
            <a:ext cx="3681568" cy="907543"/>
          </a:xfrm>
          <a:custGeom>
            <a:avLst/>
            <a:gdLst>
              <a:gd name="T0" fmla="*/ 0 w 1065"/>
              <a:gd name="T1" fmla="*/ 0 h 263"/>
              <a:gd name="T2" fmla="*/ 0 w 1065"/>
              <a:gd name="T3" fmla="*/ 225 h 263"/>
              <a:gd name="T4" fmla="*/ 40 w 1065"/>
              <a:gd name="T5" fmla="*/ 261 h 263"/>
              <a:gd name="T6" fmla="*/ 1065 w 1065"/>
              <a:gd name="T7" fmla="*/ 181 h 263"/>
              <a:gd name="T8" fmla="*/ 1065 w 1065"/>
              <a:gd name="T9" fmla="*/ 7 h 263"/>
              <a:gd name="T10" fmla="*/ 40 w 1065"/>
              <a:gd name="T11" fmla="*/ 0 h 263"/>
              <a:gd name="T12" fmla="*/ 0 w 1065"/>
              <a:gd name="T1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263">
                <a:moveTo>
                  <a:pt x="0" y="0"/>
                </a:moveTo>
                <a:cubicBezTo>
                  <a:pt x="0" y="225"/>
                  <a:pt x="0" y="225"/>
                  <a:pt x="0" y="225"/>
                </a:cubicBezTo>
                <a:cubicBezTo>
                  <a:pt x="0" y="247"/>
                  <a:pt x="18" y="263"/>
                  <a:pt x="40" y="261"/>
                </a:cubicBezTo>
                <a:cubicBezTo>
                  <a:pt x="1065" y="181"/>
                  <a:pt x="1065" y="181"/>
                  <a:pt x="1065" y="181"/>
                </a:cubicBezTo>
                <a:cubicBezTo>
                  <a:pt x="1065" y="7"/>
                  <a:pt x="1065" y="7"/>
                  <a:pt x="1065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29" y="0"/>
                  <a:pt x="15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F1E8EAF-4B1A-4D64-AAC8-0766A09DA666}"/>
              </a:ext>
            </a:extLst>
          </p:cNvPr>
          <p:cNvSpPr>
            <a:spLocks/>
          </p:cNvSpPr>
          <p:nvPr/>
        </p:nvSpPr>
        <p:spPr bwMode="auto">
          <a:xfrm>
            <a:off x="7536146" y="3449451"/>
            <a:ext cx="4652679" cy="1140177"/>
          </a:xfrm>
          <a:custGeom>
            <a:avLst/>
            <a:gdLst>
              <a:gd name="T0" fmla="*/ 40 w 1346"/>
              <a:gd name="T1" fmla="*/ 4 h 331"/>
              <a:gd name="T2" fmla="*/ 0 w 1346"/>
              <a:gd name="T3" fmla="*/ 0 h 331"/>
              <a:gd name="T4" fmla="*/ 0 w 1346"/>
              <a:gd name="T5" fmla="*/ 245 h 331"/>
              <a:gd name="T6" fmla="*/ 40 w 1346"/>
              <a:gd name="T7" fmla="*/ 287 h 331"/>
              <a:gd name="T8" fmla="*/ 105 w 1346"/>
              <a:gd name="T9" fmla="*/ 289 h 331"/>
              <a:gd name="T10" fmla="*/ 145 w 1346"/>
              <a:gd name="T11" fmla="*/ 290 h 331"/>
              <a:gd name="T12" fmla="*/ 185 w 1346"/>
              <a:gd name="T13" fmla="*/ 291 h 331"/>
              <a:gd name="T14" fmla="*/ 1346 w 1346"/>
              <a:gd name="T15" fmla="*/ 331 h 331"/>
              <a:gd name="T16" fmla="*/ 1346 w 1346"/>
              <a:gd name="T17" fmla="*/ 285 h 331"/>
              <a:gd name="T18" fmla="*/ 1346 w 1346"/>
              <a:gd name="T19" fmla="*/ 132 h 331"/>
              <a:gd name="T20" fmla="*/ 40 w 1346"/>
              <a:gd name="T21" fmla="*/ 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6" h="331">
                <a:moveTo>
                  <a:pt x="40" y="4"/>
                </a:moveTo>
                <a:cubicBezTo>
                  <a:pt x="29" y="2"/>
                  <a:pt x="15" y="1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67"/>
                  <a:pt x="18" y="286"/>
                  <a:pt x="40" y="287"/>
                </a:cubicBezTo>
                <a:cubicBezTo>
                  <a:pt x="105" y="289"/>
                  <a:pt x="105" y="289"/>
                  <a:pt x="105" y="289"/>
                </a:cubicBezTo>
                <a:cubicBezTo>
                  <a:pt x="116" y="289"/>
                  <a:pt x="130" y="289"/>
                  <a:pt x="145" y="290"/>
                </a:cubicBezTo>
                <a:cubicBezTo>
                  <a:pt x="159" y="290"/>
                  <a:pt x="174" y="291"/>
                  <a:pt x="185" y="291"/>
                </a:cubicBezTo>
                <a:cubicBezTo>
                  <a:pt x="1346" y="331"/>
                  <a:pt x="1346" y="331"/>
                  <a:pt x="1346" y="331"/>
                </a:cubicBezTo>
                <a:cubicBezTo>
                  <a:pt x="1346" y="285"/>
                  <a:pt x="1346" y="285"/>
                  <a:pt x="1346" y="285"/>
                </a:cubicBezTo>
                <a:cubicBezTo>
                  <a:pt x="1346" y="132"/>
                  <a:pt x="1346" y="132"/>
                  <a:pt x="1346" y="132"/>
                </a:cubicBezTo>
                <a:lnTo>
                  <a:pt x="40" y="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9677F50-4E33-4336-B730-D251603A071B}"/>
              </a:ext>
            </a:extLst>
          </p:cNvPr>
          <p:cNvSpPr>
            <a:spLocks/>
          </p:cNvSpPr>
          <p:nvPr/>
        </p:nvSpPr>
        <p:spPr bwMode="auto">
          <a:xfrm>
            <a:off x="8037932" y="4439634"/>
            <a:ext cx="4150893" cy="975169"/>
          </a:xfrm>
          <a:custGeom>
            <a:avLst/>
            <a:gdLst>
              <a:gd name="T0" fmla="*/ 40 w 1201"/>
              <a:gd name="T1" fmla="*/ 1 h 283"/>
              <a:gd name="T2" fmla="*/ 0 w 1201"/>
              <a:gd name="T3" fmla="*/ 0 h 283"/>
              <a:gd name="T4" fmla="*/ 0 w 1201"/>
              <a:gd name="T5" fmla="*/ 236 h 283"/>
              <a:gd name="T6" fmla="*/ 40 w 1201"/>
              <a:gd name="T7" fmla="*/ 276 h 283"/>
              <a:gd name="T8" fmla="*/ 96 w 1201"/>
              <a:gd name="T9" fmla="*/ 276 h 283"/>
              <a:gd name="T10" fmla="*/ 136 w 1201"/>
              <a:gd name="T11" fmla="*/ 276 h 283"/>
              <a:gd name="T12" fmla="*/ 176 w 1201"/>
              <a:gd name="T13" fmla="*/ 276 h 283"/>
              <a:gd name="T14" fmla="*/ 1201 w 1201"/>
              <a:gd name="T15" fmla="*/ 283 h 283"/>
              <a:gd name="T16" fmla="*/ 1201 w 1201"/>
              <a:gd name="T17" fmla="*/ 238 h 283"/>
              <a:gd name="T18" fmla="*/ 1201 w 1201"/>
              <a:gd name="T19" fmla="*/ 41 h 283"/>
              <a:gd name="T20" fmla="*/ 40 w 1201"/>
              <a:gd name="T21" fmla="*/ 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1" h="283">
                <a:moveTo>
                  <a:pt x="40" y="1"/>
                </a:moveTo>
                <a:cubicBezTo>
                  <a:pt x="29" y="1"/>
                  <a:pt x="14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8"/>
                  <a:pt x="18" y="276"/>
                  <a:pt x="40" y="276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07" y="276"/>
                  <a:pt x="122" y="276"/>
                  <a:pt x="136" y="276"/>
                </a:cubicBezTo>
                <a:cubicBezTo>
                  <a:pt x="151" y="276"/>
                  <a:pt x="165" y="276"/>
                  <a:pt x="176" y="276"/>
                </a:cubicBezTo>
                <a:cubicBezTo>
                  <a:pt x="1201" y="283"/>
                  <a:pt x="1201" y="283"/>
                  <a:pt x="1201" y="283"/>
                </a:cubicBezTo>
                <a:cubicBezTo>
                  <a:pt x="1201" y="238"/>
                  <a:pt x="1201" y="238"/>
                  <a:pt x="1201" y="238"/>
                </a:cubicBezTo>
                <a:cubicBezTo>
                  <a:pt x="1201" y="41"/>
                  <a:pt x="1201" y="41"/>
                  <a:pt x="1201" y="41"/>
                </a:cubicBezTo>
                <a:lnTo>
                  <a:pt x="40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4FBF5-D4E6-43E6-B754-DA49FD52E4FB}"/>
              </a:ext>
            </a:extLst>
          </p:cNvPr>
          <p:cNvSpPr txBox="1"/>
          <p:nvPr/>
        </p:nvSpPr>
        <p:spPr>
          <a:xfrm>
            <a:off x="6560954" y="1415924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1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FC260-D8F1-4F60-B202-3BACD4C28451}"/>
              </a:ext>
            </a:extLst>
          </p:cNvPr>
          <p:cNvSpPr txBox="1"/>
          <p:nvPr/>
        </p:nvSpPr>
        <p:spPr>
          <a:xfrm>
            <a:off x="7139451" y="248894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2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A6680-639D-432C-8334-FDF673F75BB1}"/>
              </a:ext>
            </a:extLst>
          </p:cNvPr>
          <p:cNvSpPr txBox="1"/>
          <p:nvPr/>
        </p:nvSpPr>
        <p:spPr>
          <a:xfrm>
            <a:off x="7727280" y="3515313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3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1AB44-FD99-45A7-A8D3-870F2C4625DE}"/>
              </a:ext>
            </a:extLst>
          </p:cNvPr>
          <p:cNvSpPr txBox="1"/>
          <p:nvPr/>
        </p:nvSpPr>
        <p:spPr>
          <a:xfrm>
            <a:off x="8193811" y="446703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4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ACE2F-D242-4F27-BBDE-72CE91AE7769}"/>
              </a:ext>
            </a:extLst>
          </p:cNvPr>
          <p:cNvSpPr txBox="1"/>
          <p:nvPr/>
        </p:nvSpPr>
        <p:spPr>
          <a:xfrm>
            <a:off x="8679003" y="5400096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5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4CC13-17DF-4CBA-9ADC-377AD3C2EFF8}"/>
              </a:ext>
            </a:extLst>
          </p:cNvPr>
          <p:cNvSpPr txBox="1"/>
          <p:nvPr/>
        </p:nvSpPr>
        <p:spPr>
          <a:xfrm>
            <a:off x="637104" y="2869273"/>
            <a:ext cx="3847359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>
                <a:solidFill>
                  <a:schemeClr val="accent5"/>
                </a:solidFill>
                <a:latin typeface="Open Sans"/>
              </a:rPr>
              <a:t>5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  <a:p>
            <a:pPr>
              <a:lnSpc>
                <a:spcPct val="80000"/>
              </a:lnSpc>
            </a:pP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</a:rPr>
              <a:t>STEPS CONCEPT</a:t>
            </a:r>
            <a:endParaRPr lang="en-IN" sz="3600" b="1" dirty="0">
              <a:latin typeface="Oswald" panose="02000506000000020004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B34DD-9B8C-4D53-BBAC-19F615830641}"/>
              </a:ext>
            </a:extLst>
          </p:cNvPr>
          <p:cNvSpPr/>
          <p:nvPr/>
        </p:nvSpPr>
        <p:spPr>
          <a:xfrm>
            <a:off x="637105" y="5373964"/>
            <a:ext cx="384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F52EE-F41D-4F39-9BB3-C91DC84CD900}"/>
              </a:ext>
            </a:extLst>
          </p:cNvPr>
          <p:cNvSpPr txBox="1"/>
          <p:nvPr/>
        </p:nvSpPr>
        <p:spPr>
          <a:xfrm rot="16200000">
            <a:off x="5667585" y="1486289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0A7C2-0E6F-4D85-8E60-A787F92A1DF6}"/>
              </a:ext>
            </a:extLst>
          </p:cNvPr>
          <p:cNvSpPr txBox="1"/>
          <p:nvPr/>
        </p:nvSpPr>
        <p:spPr>
          <a:xfrm rot="16200000">
            <a:off x="6269165" y="2633954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9AF2F-3D48-4E6B-B0A6-2C8866CAD65B}"/>
              </a:ext>
            </a:extLst>
          </p:cNvPr>
          <p:cNvSpPr txBox="1"/>
          <p:nvPr/>
        </p:nvSpPr>
        <p:spPr>
          <a:xfrm rot="16200000">
            <a:off x="6810341" y="3716305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390CA8-4748-4208-B689-7DDCA91F5D12}"/>
              </a:ext>
            </a:extLst>
          </p:cNvPr>
          <p:cNvSpPr txBox="1"/>
          <p:nvPr/>
        </p:nvSpPr>
        <p:spPr>
          <a:xfrm rot="16200000">
            <a:off x="7304864" y="4724011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F1228-4363-43A3-921F-A68B88F33155}"/>
              </a:ext>
            </a:extLst>
          </p:cNvPr>
          <p:cNvSpPr txBox="1"/>
          <p:nvPr/>
        </p:nvSpPr>
        <p:spPr>
          <a:xfrm rot="16200000">
            <a:off x="7790057" y="5647742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73340-C842-4CF5-BEED-615691B8B098}"/>
              </a:ext>
            </a:extLst>
          </p:cNvPr>
          <p:cNvSpPr/>
          <p:nvPr/>
        </p:nvSpPr>
        <p:spPr>
          <a:xfrm rot="644547">
            <a:off x="7340673" y="1984708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59434-562C-4B70-8499-D49747A3C5FE}"/>
              </a:ext>
            </a:extLst>
          </p:cNvPr>
          <p:cNvSpPr/>
          <p:nvPr/>
        </p:nvSpPr>
        <p:spPr>
          <a:xfrm rot="400980">
            <a:off x="7859491" y="2936175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7F367B-2481-41DB-B577-6517FE5FC52C}"/>
              </a:ext>
            </a:extLst>
          </p:cNvPr>
          <p:cNvSpPr/>
          <p:nvPr/>
        </p:nvSpPr>
        <p:spPr>
          <a:xfrm rot="214882">
            <a:off x="8447322" y="3841242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D8A2FA-146D-4056-99D9-B8D87AD61101}"/>
              </a:ext>
            </a:extLst>
          </p:cNvPr>
          <p:cNvSpPr/>
          <p:nvPr/>
        </p:nvSpPr>
        <p:spPr>
          <a:xfrm>
            <a:off x="8895191" y="4650217"/>
            <a:ext cx="2743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68F2A-3242-4ACF-8084-9AB0D5F7592A}"/>
              </a:ext>
            </a:extLst>
          </p:cNvPr>
          <p:cNvSpPr/>
          <p:nvPr/>
        </p:nvSpPr>
        <p:spPr>
          <a:xfrm rot="21439569">
            <a:off x="9294662" y="5490616"/>
            <a:ext cx="251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23B00-4A44-4AEB-ABB3-6A4C200F57C8}"/>
              </a:ext>
            </a:extLst>
          </p:cNvPr>
          <p:cNvSpPr/>
          <p:nvPr/>
        </p:nvSpPr>
        <p:spPr>
          <a:xfrm>
            <a:off x="647115" y="985720"/>
            <a:ext cx="3847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edit this text here</a:t>
            </a: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 Step Concept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F0C2402-CC77-4AC0-87AF-3BBE8540126A}"/>
              </a:ext>
            </a:extLst>
          </p:cNvPr>
          <p:cNvSpPr>
            <a:spLocks/>
          </p:cNvSpPr>
          <p:nvPr/>
        </p:nvSpPr>
        <p:spPr bwMode="auto">
          <a:xfrm>
            <a:off x="6382444" y="1260795"/>
            <a:ext cx="5806381" cy="1934108"/>
          </a:xfrm>
          <a:custGeom>
            <a:avLst/>
            <a:gdLst>
              <a:gd name="T0" fmla="*/ 39 w 1680"/>
              <a:gd name="T1" fmla="*/ 5 h 561"/>
              <a:gd name="T2" fmla="*/ 0 w 1680"/>
              <a:gd name="T3" fmla="*/ 36 h 561"/>
              <a:gd name="T4" fmla="*/ 0 w 1680"/>
              <a:gd name="T5" fmla="*/ 252 h 561"/>
              <a:gd name="T6" fmla="*/ 39 w 1680"/>
              <a:gd name="T7" fmla="*/ 299 h 561"/>
              <a:gd name="T8" fmla="*/ 134 w 1680"/>
              <a:gd name="T9" fmla="*/ 314 h 561"/>
              <a:gd name="T10" fmla="*/ 174 w 1680"/>
              <a:gd name="T11" fmla="*/ 321 h 561"/>
              <a:gd name="T12" fmla="*/ 213 w 1680"/>
              <a:gd name="T13" fmla="*/ 328 h 561"/>
              <a:gd name="T14" fmla="*/ 1680 w 1680"/>
              <a:gd name="T15" fmla="*/ 561 h 561"/>
              <a:gd name="T16" fmla="*/ 1680 w 1680"/>
              <a:gd name="T17" fmla="*/ 517 h 561"/>
              <a:gd name="T18" fmla="*/ 1680 w 1680"/>
              <a:gd name="T19" fmla="*/ 358 h 561"/>
              <a:gd name="T20" fmla="*/ 39 w 1680"/>
              <a:gd name="T21" fmla="*/ 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0" h="561">
                <a:moveTo>
                  <a:pt x="39" y="5"/>
                </a:moveTo>
                <a:cubicBezTo>
                  <a:pt x="17" y="0"/>
                  <a:pt x="0" y="14"/>
                  <a:pt x="0" y="36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74"/>
                  <a:pt x="18" y="295"/>
                  <a:pt x="39" y="299"/>
                </a:cubicBezTo>
                <a:cubicBezTo>
                  <a:pt x="134" y="314"/>
                  <a:pt x="134" y="314"/>
                  <a:pt x="134" y="314"/>
                </a:cubicBezTo>
                <a:cubicBezTo>
                  <a:pt x="145" y="316"/>
                  <a:pt x="159" y="319"/>
                  <a:pt x="174" y="321"/>
                </a:cubicBezTo>
                <a:cubicBezTo>
                  <a:pt x="188" y="323"/>
                  <a:pt x="202" y="326"/>
                  <a:pt x="213" y="328"/>
                </a:cubicBezTo>
                <a:cubicBezTo>
                  <a:pt x="1680" y="561"/>
                  <a:pt x="1680" y="561"/>
                  <a:pt x="1680" y="561"/>
                </a:cubicBezTo>
                <a:cubicBezTo>
                  <a:pt x="1680" y="517"/>
                  <a:pt x="1680" y="517"/>
                  <a:pt x="1680" y="517"/>
                </a:cubicBezTo>
                <a:cubicBezTo>
                  <a:pt x="1680" y="358"/>
                  <a:pt x="1680" y="358"/>
                  <a:pt x="1680" y="358"/>
                </a:cubicBezTo>
                <a:lnTo>
                  <a:pt x="39" y="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3372C4C-6367-4943-BF57-ED418DDA1B81}"/>
              </a:ext>
            </a:extLst>
          </p:cNvPr>
          <p:cNvSpPr>
            <a:spLocks/>
          </p:cNvSpPr>
          <p:nvPr/>
        </p:nvSpPr>
        <p:spPr bwMode="auto">
          <a:xfrm>
            <a:off x="6984316" y="2357828"/>
            <a:ext cx="5204509" cy="1555401"/>
          </a:xfrm>
          <a:custGeom>
            <a:avLst/>
            <a:gdLst>
              <a:gd name="T0" fmla="*/ 39 w 1506"/>
              <a:gd name="T1" fmla="*/ 7 h 451"/>
              <a:gd name="T2" fmla="*/ 0 w 1506"/>
              <a:gd name="T3" fmla="*/ 0 h 451"/>
              <a:gd name="T4" fmla="*/ 0 w 1506"/>
              <a:gd name="T5" fmla="*/ 262 h 451"/>
              <a:gd name="T6" fmla="*/ 39 w 1506"/>
              <a:gd name="T7" fmla="*/ 306 h 451"/>
              <a:gd name="T8" fmla="*/ 121 w 1506"/>
              <a:gd name="T9" fmla="*/ 314 h 451"/>
              <a:gd name="T10" fmla="*/ 160 w 1506"/>
              <a:gd name="T11" fmla="*/ 319 h 451"/>
              <a:gd name="T12" fmla="*/ 200 w 1506"/>
              <a:gd name="T13" fmla="*/ 323 h 451"/>
              <a:gd name="T14" fmla="*/ 1506 w 1506"/>
              <a:gd name="T15" fmla="*/ 451 h 451"/>
              <a:gd name="T16" fmla="*/ 1506 w 1506"/>
              <a:gd name="T17" fmla="*/ 401 h 451"/>
              <a:gd name="T18" fmla="*/ 1506 w 1506"/>
              <a:gd name="T19" fmla="*/ 240 h 451"/>
              <a:gd name="T20" fmla="*/ 39 w 1506"/>
              <a:gd name="T21" fmla="*/ 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6" h="451">
                <a:moveTo>
                  <a:pt x="39" y="7"/>
                </a:moveTo>
                <a:cubicBezTo>
                  <a:pt x="28" y="5"/>
                  <a:pt x="14" y="2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4"/>
                  <a:pt x="17" y="304"/>
                  <a:pt x="39" y="306"/>
                </a:cubicBezTo>
                <a:cubicBezTo>
                  <a:pt x="121" y="314"/>
                  <a:pt x="121" y="314"/>
                  <a:pt x="121" y="314"/>
                </a:cubicBezTo>
                <a:cubicBezTo>
                  <a:pt x="132" y="316"/>
                  <a:pt x="146" y="317"/>
                  <a:pt x="160" y="319"/>
                </a:cubicBezTo>
                <a:cubicBezTo>
                  <a:pt x="175" y="320"/>
                  <a:pt x="189" y="321"/>
                  <a:pt x="200" y="323"/>
                </a:cubicBezTo>
                <a:cubicBezTo>
                  <a:pt x="1506" y="451"/>
                  <a:pt x="1506" y="451"/>
                  <a:pt x="1506" y="451"/>
                </a:cubicBezTo>
                <a:cubicBezTo>
                  <a:pt x="1506" y="401"/>
                  <a:pt x="1506" y="401"/>
                  <a:pt x="1506" y="401"/>
                </a:cubicBezTo>
                <a:cubicBezTo>
                  <a:pt x="1506" y="240"/>
                  <a:pt x="1506" y="240"/>
                  <a:pt x="1506" y="240"/>
                </a:cubicBezTo>
                <a:lnTo>
                  <a:pt x="39" y="7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7BDD24E-10E3-4B38-B96B-85CE1B8C3B83}"/>
              </a:ext>
            </a:extLst>
          </p:cNvPr>
          <p:cNvSpPr>
            <a:spLocks/>
          </p:cNvSpPr>
          <p:nvPr/>
        </p:nvSpPr>
        <p:spPr bwMode="auto">
          <a:xfrm>
            <a:off x="8507257" y="5381127"/>
            <a:ext cx="3681568" cy="907543"/>
          </a:xfrm>
          <a:custGeom>
            <a:avLst/>
            <a:gdLst>
              <a:gd name="T0" fmla="*/ 0 w 1065"/>
              <a:gd name="T1" fmla="*/ 0 h 263"/>
              <a:gd name="T2" fmla="*/ 0 w 1065"/>
              <a:gd name="T3" fmla="*/ 225 h 263"/>
              <a:gd name="T4" fmla="*/ 40 w 1065"/>
              <a:gd name="T5" fmla="*/ 261 h 263"/>
              <a:gd name="T6" fmla="*/ 1065 w 1065"/>
              <a:gd name="T7" fmla="*/ 181 h 263"/>
              <a:gd name="T8" fmla="*/ 1065 w 1065"/>
              <a:gd name="T9" fmla="*/ 7 h 263"/>
              <a:gd name="T10" fmla="*/ 40 w 1065"/>
              <a:gd name="T11" fmla="*/ 0 h 263"/>
              <a:gd name="T12" fmla="*/ 0 w 1065"/>
              <a:gd name="T1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263">
                <a:moveTo>
                  <a:pt x="0" y="0"/>
                </a:moveTo>
                <a:cubicBezTo>
                  <a:pt x="0" y="225"/>
                  <a:pt x="0" y="225"/>
                  <a:pt x="0" y="225"/>
                </a:cubicBezTo>
                <a:cubicBezTo>
                  <a:pt x="0" y="247"/>
                  <a:pt x="18" y="263"/>
                  <a:pt x="40" y="261"/>
                </a:cubicBezTo>
                <a:cubicBezTo>
                  <a:pt x="1065" y="181"/>
                  <a:pt x="1065" y="181"/>
                  <a:pt x="1065" y="181"/>
                </a:cubicBezTo>
                <a:cubicBezTo>
                  <a:pt x="1065" y="7"/>
                  <a:pt x="1065" y="7"/>
                  <a:pt x="1065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29" y="0"/>
                  <a:pt x="15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F1E8EAF-4B1A-4D64-AAC8-0766A09DA666}"/>
              </a:ext>
            </a:extLst>
          </p:cNvPr>
          <p:cNvSpPr>
            <a:spLocks/>
          </p:cNvSpPr>
          <p:nvPr/>
        </p:nvSpPr>
        <p:spPr bwMode="auto">
          <a:xfrm>
            <a:off x="7536146" y="3449451"/>
            <a:ext cx="4652679" cy="1140177"/>
          </a:xfrm>
          <a:custGeom>
            <a:avLst/>
            <a:gdLst>
              <a:gd name="T0" fmla="*/ 40 w 1346"/>
              <a:gd name="T1" fmla="*/ 4 h 331"/>
              <a:gd name="T2" fmla="*/ 0 w 1346"/>
              <a:gd name="T3" fmla="*/ 0 h 331"/>
              <a:gd name="T4" fmla="*/ 0 w 1346"/>
              <a:gd name="T5" fmla="*/ 245 h 331"/>
              <a:gd name="T6" fmla="*/ 40 w 1346"/>
              <a:gd name="T7" fmla="*/ 287 h 331"/>
              <a:gd name="T8" fmla="*/ 105 w 1346"/>
              <a:gd name="T9" fmla="*/ 289 h 331"/>
              <a:gd name="T10" fmla="*/ 145 w 1346"/>
              <a:gd name="T11" fmla="*/ 290 h 331"/>
              <a:gd name="T12" fmla="*/ 185 w 1346"/>
              <a:gd name="T13" fmla="*/ 291 h 331"/>
              <a:gd name="T14" fmla="*/ 1346 w 1346"/>
              <a:gd name="T15" fmla="*/ 331 h 331"/>
              <a:gd name="T16" fmla="*/ 1346 w 1346"/>
              <a:gd name="T17" fmla="*/ 285 h 331"/>
              <a:gd name="T18" fmla="*/ 1346 w 1346"/>
              <a:gd name="T19" fmla="*/ 132 h 331"/>
              <a:gd name="T20" fmla="*/ 40 w 1346"/>
              <a:gd name="T21" fmla="*/ 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6" h="331">
                <a:moveTo>
                  <a:pt x="40" y="4"/>
                </a:moveTo>
                <a:cubicBezTo>
                  <a:pt x="29" y="2"/>
                  <a:pt x="15" y="1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67"/>
                  <a:pt x="18" y="286"/>
                  <a:pt x="40" y="287"/>
                </a:cubicBezTo>
                <a:cubicBezTo>
                  <a:pt x="105" y="289"/>
                  <a:pt x="105" y="289"/>
                  <a:pt x="105" y="289"/>
                </a:cubicBezTo>
                <a:cubicBezTo>
                  <a:pt x="116" y="289"/>
                  <a:pt x="130" y="289"/>
                  <a:pt x="145" y="290"/>
                </a:cubicBezTo>
                <a:cubicBezTo>
                  <a:pt x="159" y="290"/>
                  <a:pt x="174" y="291"/>
                  <a:pt x="185" y="291"/>
                </a:cubicBezTo>
                <a:cubicBezTo>
                  <a:pt x="1346" y="331"/>
                  <a:pt x="1346" y="331"/>
                  <a:pt x="1346" y="331"/>
                </a:cubicBezTo>
                <a:cubicBezTo>
                  <a:pt x="1346" y="285"/>
                  <a:pt x="1346" y="285"/>
                  <a:pt x="1346" y="285"/>
                </a:cubicBezTo>
                <a:cubicBezTo>
                  <a:pt x="1346" y="132"/>
                  <a:pt x="1346" y="132"/>
                  <a:pt x="1346" y="132"/>
                </a:cubicBezTo>
                <a:lnTo>
                  <a:pt x="40" y="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9677F50-4E33-4336-B730-D251603A071B}"/>
              </a:ext>
            </a:extLst>
          </p:cNvPr>
          <p:cNvSpPr>
            <a:spLocks/>
          </p:cNvSpPr>
          <p:nvPr/>
        </p:nvSpPr>
        <p:spPr bwMode="auto">
          <a:xfrm>
            <a:off x="8037932" y="4439634"/>
            <a:ext cx="4150893" cy="975169"/>
          </a:xfrm>
          <a:custGeom>
            <a:avLst/>
            <a:gdLst>
              <a:gd name="T0" fmla="*/ 40 w 1201"/>
              <a:gd name="T1" fmla="*/ 1 h 283"/>
              <a:gd name="T2" fmla="*/ 0 w 1201"/>
              <a:gd name="T3" fmla="*/ 0 h 283"/>
              <a:gd name="T4" fmla="*/ 0 w 1201"/>
              <a:gd name="T5" fmla="*/ 236 h 283"/>
              <a:gd name="T6" fmla="*/ 40 w 1201"/>
              <a:gd name="T7" fmla="*/ 276 h 283"/>
              <a:gd name="T8" fmla="*/ 96 w 1201"/>
              <a:gd name="T9" fmla="*/ 276 h 283"/>
              <a:gd name="T10" fmla="*/ 136 w 1201"/>
              <a:gd name="T11" fmla="*/ 276 h 283"/>
              <a:gd name="T12" fmla="*/ 176 w 1201"/>
              <a:gd name="T13" fmla="*/ 276 h 283"/>
              <a:gd name="T14" fmla="*/ 1201 w 1201"/>
              <a:gd name="T15" fmla="*/ 283 h 283"/>
              <a:gd name="T16" fmla="*/ 1201 w 1201"/>
              <a:gd name="T17" fmla="*/ 238 h 283"/>
              <a:gd name="T18" fmla="*/ 1201 w 1201"/>
              <a:gd name="T19" fmla="*/ 41 h 283"/>
              <a:gd name="T20" fmla="*/ 40 w 1201"/>
              <a:gd name="T21" fmla="*/ 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1" h="283">
                <a:moveTo>
                  <a:pt x="40" y="1"/>
                </a:moveTo>
                <a:cubicBezTo>
                  <a:pt x="29" y="1"/>
                  <a:pt x="14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8"/>
                  <a:pt x="18" y="276"/>
                  <a:pt x="40" y="276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07" y="276"/>
                  <a:pt x="122" y="276"/>
                  <a:pt x="136" y="276"/>
                </a:cubicBezTo>
                <a:cubicBezTo>
                  <a:pt x="151" y="276"/>
                  <a:pt x="165" y="276"/>
                  <a:pt x="176" y="276"/>
                </a:cubicBezTo>
                <a:cubicBezTo>
                  <a:pt x="1201" y="283"/>
                  <a:pt x="1201" y="283"/>
                  <a:pt x="1201" y="283"/>
                </a:cubicBezTo>
                <a:cubicBezTo>
                  <a:pt x="1201" y="238"/>
                  <a:pt x="1201" y="238"/>
                  <a:pt x="1201" y="238"/>
                </a:cubicBezTo>
                <a:cubicBezTo>
                  <a:pt x="1201" y="41"/>
                  <a:pt x="1201" y="41"/>
                  <a:pt x="1201" y="41"/>
                </a:cubicBezTo>
                <a:lnTo>
                  <a:pt x="40" y="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4FBF5-D4E6-43E6-B754-DA49FD52E4FB}"/>
              </a:ext>
            </a:extLst>
          </p:cNvPr>
          <p:cNvSpPr txBox="1"/>
          <p:nvPr/>
        </p:nvSpPr>
        <p:spPr>
          <a:xfrm>
            <a:off x="6560954" y="1415924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1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FC260-D8F1-4F60-B202-3BACD4C28451}"/>
              </a:ext>
            </a:extLst>
          </p:cNvPr>
          <p:cNvSpPr txBox="1"/>
          <p:nvPr/>
        </p:nvSpPr>
        <p:spPr>
          <a:xfrm>
            <a:off x="7139451" y="248894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2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A6680-639D-432C-8334-FDF673F75BB1}"/>
              </a:ext>
            </a:extLst>
          </p:cNvPr>
          <p:cNvSpPr txBox="1"/>
          <p:nvPr/>
        </p:nvSpPr>
        <p:spPr>
          <a:xfrm>
            <a:off x="7727280" y="3515313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3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1AB44-FD99-45A7-A8D3-870F2C4625DE}"/>
              </a:ext>
            </a:extLst>
          </p:cNvPr>
          <p:cNvSpPr txBox="1"/>
          <p:nvPr/>
        </p:nvSpPr>
        <p:spPr>
          <a:xfrm>
            <a:off x="8193811" y="446703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4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ACE2F-D242-4F27-BBDE-72CE91AE7769}"/>
              </a:ext>
            </a:extLst>
          </p:cNvPr>
          <p:cNvSpPr txBox="1"/>
          <p:nvPr/>
        </p:nvSpPr>
        <p:spPr>
          <a:xfrm>
            <a:off x="8679003" y="5400096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5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4CC13-17DF-4CBA-9ADC-377AD3C2EFF8}"/>
              </a:ext>
            </a:extLst>
          </p:cNvPr>
          <p:cNvSpPr txBox="1"/>
          <p:nvPr/>
        </p:nvSpPr>
        <p:spPr>
          <a:xfrm>
            <a:off x="637104" y="3754587"/>
            <a:ext cx="3847359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>
                <a:solidFill>
                  <a:schemeClr val="accent1"/>
                </a:solidFill>
                <a:latin typeface="Open Sans"/>
              </a:rPr>
              <a:t>01</a:t>
            </a:r>
            <a:r>
              <a:rPr lang="en-US" b="1" dirty="0">
                <a:solidFill>
                  <a:schemeClr val="accent1"/>
                </a:solidFill>
                <a:latin typeface="Open San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B34DD-9B8C-4D53-BBAC-19F615830641}"/>
              </a:ext>
            </a:extLst>
          </p:cNvPr>
          <p:cNvSpPr/>
          <p:nvPr/>
        </p:nvSpPr>
        <p:spPr>
          <a:xfrm>
            <a:off x="637105" y="5373964"/>
            <a:ext cx="384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F52EE-F41D-4F39-9BB3-C91DC84CD900}"/>
              </a:ext>
            </a:extLst>
          </p:cNvPr>
          <p:cNvSpPr txBox="1"/>
          <p:nvPr/>
        </p:nvSpPr>
        <p:spPr>
          <a:xfrm rot="16200000">
            <a:off x="5667585" y="1486289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0A7C2-0E6F-4D85-8E60-A787F92A1DF6}"/>
              </a:ext>
            </a:extLst>
          </p:cNvPr>
          <p:cNvSpPr txBox="1"/>
          <p:nvPr/>
        </p:nvSpPr>
        <p:spPr>
          <a:xfrm rot="16200000">
            <a:off x="6269165" y="2633954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9AF2F-3D48-4E6B-B0A6-2C8866CAD65B}"/>
              </a:ext>
            </a:extLst>
          </p:cNvPr>
          <p:cNvSpPr txBox="1"/>
          <p:nvPr/>
        </p:nvSpPr>
        <p:spPr>
          <a:xfrm rot="16200000">
            <a:off x="6810341" y="3716305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390CA8-4748-4208-B689-7DDCA91F5D12}"/>
              </a:ext>
            </a:extLst>
          </p:cNvPr>
          <p:cNvSpPr txBox="1"/>
          <p:nvPr/>
        </p:nvSpPr>
        <p:spPr>
          <a:xfrm rot="16200000">
            <a:off x="7304864" y="4724011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F1228-4363-43A3-921F-A68B88F33155}"/>
              </a:ext>
            </a:extLst>
          </p:cNvPr>
          <p:cNvSpPr txBox="1"/>
          <p:nvPr/>
        </p:nvSpPr>
        <p:spPr>
          <a:xfrm rot="16200000">
            <a:off x="7790057" y="5647742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73340-C842-4CF5-BEED-615691B8B098}"/>
              </a:ext>
            </a:extLst>
          </p:cNvPr>
          <p:cNvSpPr/>
          <p:nvPr/>
        </p:nvSpPr>
        <p:spPr>
          <a:xfrm rot="644547">
            <a:off x="7340673" y="1984708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59434-562C-4B70-8499-D49747A3C5FE}"/>
              </a:ext>
            </a:extLst>
          </p:cNvPr>
          <p:cNvSpPr/>
          <p:nvPr/>
        </p:nvSpPr>
        <p:spPr>
          <a:xfrm rot="400980">
            <a:off x="7859491" y="2936175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7F367B-2481-41DB-B577-6517FE5FC52C}"/>
              </a:ext>
            </a:extLst>
          </p:cNvPr>
          <p:cNvSpPr/>
          <p:nvPr/>
        </p:nvSpPr>
        <p:spPr>
          <a:xfrm rot="214882">
            <a:off x="8447322" y="3841242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D8A2FA-146D-4056-99D9-B8D87AD61101}"/>
              </a:ext>
            </a:extLst>
          </p:cNvPr>
          <p:cNvSpPr/>
          <p:nvPr/>
        </p:nvSpPr>
        <p:spPr>
          <a:xfrm>
            <a:off x="8895191" y="4650217"/>
            <a:ext cx="2743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68F2A-3242-4ACF-8084-9AB0D5F7592A}"/>
              </a:ext>
            </a:extLst>
          </p:cNvPr>
          <p:cNvSpPr/>
          <p:nvPr/>
        </p:nvSpPr>
        <p:spPr>
          <a:xfrm rot="21439569">
            <a:off x="9294662" y="5490616"/>
            <a:ext cx="251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FECCF-AC3E-4E6D-807F-72A37D67D226}"/>
              </a:ext>
            </a:extLst>
          </p:cNvPr>
          <p:cNvSpPr/>
          <p:nvPr/>
        </p:nvSpPr>
        <p:spPr>
          <a:xfrm>
            <a:off x="637105" y="3135528"/>
            <a:ext cx="3847359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</a:rPr>
              <a:t>STEP</a:t>
            </a:r>
            <a:endParaRPr lang="en-IN" sz="3200" b="1" dirty="0">
              <a:latin typeface="Oswald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3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 Step Concept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F0C2402-CC77-4AC0-87AF-3BBE8540126A}"/>
              </a:ext>
            </a:extLst>
          </p:cNvPr>
          <p:cNvSpPr>
            <a:spLocks/>
          </p:cNvSpPr>
          <p:nvPr/>
        </p:nvSpPr>
        <p:spPr bwMode="auto">
          <a:xfrm>
            <a:off x="6382444" y="1260795"/>
            <a:ext cx="5806381" cy="1934108"/>
          </a:xfrm>
          <a:custGeom>
            <a:avLst/>
            <a:gdLst>
              <a:gd name="T0" fmla="*/ 39 w 1680"/>
              <a:gd name="T1" fmla="*/ 5 h 561"/>
              <a:gd name="T2" fmla="*/ 0 w 1680"/>
              <a:gd name="T3" fmla="*/ 36 h 561"/>
              <a:gd name="T4" fmla="*/ 0 w 1680"/>
              <a:gd name="T5" fmla="*/ 252 h 561"/>
              <a:gd name="T6" fmla="*/ 39 w 1680"/>
              <a:gd name="T7" fmla="*/ 299 h 561"/>
              <a:gd name="T8" fmla="*/ 134 w 1680"/>
              <a:gd name="T9" fmla="*/ 314 h 561"/>
              <a:gd name="T10" fmla="*/ 174 w 1680"/>
              <a:gd name="T11" fmla="*/ 321 h 561"/>
              <a:gd name="T12" fmla="*/ 213 w 1680"/>
              <a:gd name="T13" fmla="*/ 328 h 561"/>
              <a:gd name="T14" fmla="*/ 1680 w 1680"/>
              <a:gd name="T15" fmla="*/ 561 h 561"/>
              <a:gd name="T16" fmla="*/ 1680 w 1680"/>
              <a:gd name="T17" fmla="*/ 517 h 561"/>
              <a:gd name="T18" fmla="*/ 1680 w 1680"/>
              <a:gd name="T19" fmla="*/ 358 h 561"/>
              <a:gd name="T20" fmla="*/ 39 w 1680"/>
              <a:gd name="T21" fmla="*/ 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0" h="561">
                <a:moveTo>
                  <a:pt x="39" y="5"/>
                </a:moveTo>
                <a:cubicBezTo>
                  <a:pt x="17" y="0"/>
                  <a:pt x="0" y="14"/>
                  <a:pt x="0" y="36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74"/>
                  <a:pt x="18" y="295"/>
                  <a:pt x="39" y="299"/>
                </a:cubicBezTo>
                <a:cubicBezTo>
                  <a:pt x="134" y="314"/>
                  <a:pt x="134" y="314"/>
                  <a:pt x="134" y="314"/>
                </a:cubicBezTo>
                <a:cubicBezTo>
                  <a:pt x="145" y="316"/>
                  <a:pt x="159" y="319"/>
                  <a:pt x="174" y="321"/>
                </a:cubicBezTo>
                <a:cubicBezTo>
                  <a:pt x="188" y="323"/>
                  <a:pt x="202" y="326"/>
                  <a:pt x="213" y="328"/>
                </a:cubicBezTo>
                <a:cubicBezTo>
                  <a:pt x="1680" y="561"/>
                  <a:pt x="1680" y="561"/>
                  <a:pt x="1680" y="561"/>
                </a:cubicBezTo>
                <a:cubicBezTo>
                  <a:pt x="1680" y="517"/>
                  <a:pt x="1680" y="517"/>
                  <a:pt x="1680" y="517"/>
                </a:cubicBezTo>
                <a:cubicBezTo>
                  <a:pt x="1680" y="358"/>
                  <a:pt x="1680" y="358"/>
                  <a:pt x="1680" y="358"/>
                </a:cubicBezTo>
                <a:lnTo>
                  <a:pt x="39" y="5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3372C4C-6367-4943-BF57-ED418DDA1B81}"/>
              </a:ext>
            </a:extLst>
          </p:cNvPr>
          <p:cNvSpPr>
            <a:spLocks/>
          </p:cNvSpPr>
          <p:nvPr/>
        </p:nvSpPr>
        <p:spPr bwMode="auto">
          <a:xfrm>
            <a:off x="6984316" y="2357828"/>
            <a:ext cx="5204509" cy="1555401"/>
          </a:xfrm>
          <a:custGeom>
            <a:avLst/>
            <a:gdLst>
              <a:gd name="T0" fmla="*/ 39 w 1506"/>
              <a:gd name="T1" fmla="*/ 7 h 451"/>
              <a:gd name="T2" fmla="*/ 0 w 1506"/>
              <a:gd name="T3" fmla="*/ 0 h 451"/>
              <a:gd name="T4" fmla="*/ 0 w 1506"/>
              <a:gd name="T5" fmla="*/ 262 h 451"/>
              <a:gd name="T6" fmla="*/ 39 w 1506"/>
              <a:gd name="T7" fmla="*/ 306 h 451"/>
              <a:gd name="T8" fmla="*/ 121 w 1506"/>
              <a:gd name="T9" fmla="*/ 314 h 451"/>
              <a:gd name="T10" fmla="*/ 160 w 1506"/>
              <a:gd name="T11" fmla="*/ 319 h 451"/>
              <a:gd name="T12" fmla="*/ 200 w 1506"/>
              <a:gd name="T13" fmla="*/ 323 h 451"/>
              <a:gd name="T14" fmla="*/ 1506 w 1506"/>
              <a:gd name="T15" fmla="*/ 451 h 451"/>
              <a:gd name="T16" fmla="*/ 1506 w 1506"/>
              <a:gd name="T17" fmla="*/ 401 h 451"/>
              <a:gd name="T18" fmla="*/ 1506 w 1506"/>
              <a:gd name="T19" fmla="*/ 240 h 451"/>
              <a:gd name="T20" fmla="*/ 39 w 1506"/>
              <a:gd name="T21" fmla="*/ 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6" h="451">
                <a:moveTo>
                  <a:pt x="39" y="7"/>
                </a:moveTo>
                <a:cubicBezTo>
                  <a:pt x="28" y="5"/>
                  <a:pt x="14" y="2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4"/>
                  <a:pt x="17" y="304"/>
                  <a:pt x="39" y="306"/>
                </a:cubicBezTo>
                <a:cubicBezTo>
                  <a:pt x="121" y="314"/>
                  <a:pt x="121" y="314"/>
                  <a:pt x="121" y="314"/>
                </a:cubicBezTo>
                <a:cubicBezTo>
                  <a:pt x="132" y="316"/>
                  <a:pt x="146" y="317"/>
                  <a:pt x="160" y="319"/>
                </a:cubicBezTo>
                <a:cubicBezTo>
                  <a:pt x="175" y="320"/>
                  <a:pt x="189" y="321"/>
                  <a:pt x="200" y="323"/>
                </a:cubicBezTo>
                <a:cubicBezTo>
                  <a:pt x="1506" y="451"/>
                  <a:pt x="1506" y="451"/>
                  <a:pt x="1506" y="451"/>
                </a:cubicBezTo>
                <a:cubicBezTo>
                  <a:pt x="1506" y="401"/>
                  <a:pt x="1506" y="401"/>
                  <a:pt x="1506" y="401"/>
                </a:cubicBezTo>
                <a:cubicBezTo>
                  <a:pt x="1506" y="240"/>
                  <a:pt x="1506" y="240"/>
                  <a:pt x="1506" y="240"/>
                </a:cubicBezTo>
                <a:lnTo>
                  <a:pt x="39" y="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7BDD24E-10E3-4B38-B96B-85CE1B8C3B83}"/>
              </a:ext>
            </a:extLst>
          </p:cNvPr>
          <p:cNvSpPr>
            <a:spLocks/>
          </p:cNvSpPr>
          <p:nvPr/>
        </p:nvSpPr>
        <p:spPr bwMode="auto">
          <a:xfrm>
            <a:off x="8507257" y="5381127"/>
            <a:ext cx="3681568" cy="907543"/>
          </a:xfrm>
          <a:custGeom>
            <a:avLst/>
            <a:gdLst>
              <a:gd name="T0" fmla="*/ 0 w 1065"/>
              <a:gd name="T1" fmla="*/ 0 h 263"/>
              <a:gd name="T2" fmla="*/ 0 w 1065"/>
              <a:gd name="T3" fmla="*/ 225 h 263"/>
              <a:gd name="T4" fmla="*/ 40 w 1065"/>
              <a:gd name="T5" fmla="*/ 261 h 263"/>
              <a:gd name="T6" fmla="*/ 1065 w 1065"/>
              <a:gd name="T7" fmla="*/ 181 h 263"/>
              <a:gd name="T8" fmla="*/ 1065 w 1065"/>
              <a:gd name="T9" fmla="*/ 7 h 263"/>
              <a:gd name="T10" fmla="*/ 40 w 1065"/>
              <a:gd name="T11" fmla="*/ 0 h 263"/>
              <a:gd name="T12" fmla="*/ 0 w 1065"/>
              <a:gd name="T1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263">
                <a:moveTo>
                  <a:pt x="0" y="0"/>
                </a:moveTo>
                <a:cubicBezTo>
                  <a:pt x="0" y="225"/>
                  <a:pt x="0" y="225"/>
                  <a:pt x="0" y="225"/>
                </a:cubicBezTo>
                <a:cubicBezTo>
                  <a:pt x="0" y="247"/>
                  <a:pt x="18" y="263"/>
                  <a:pt x="40" y="261"/>
                </a:cubicBezTo>
                <a:cubicBezTo>
                  <a:pt x="1065" y="181"/>
                  <a:pt x="1065" y="181"/>
                  <a:pt x="1065" y="181"/>
                </a:cubicBezTo>
                <a:cubicBezTo>
                  <a:pt x="1065" y="7"/>
                  <a:pt x="1065" y="7"/>
                  <a:pt x="1065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29" y="0"/>
                  <a:pt x="15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F1E8EAF-4B1A-4D64-AAC8-0766A09DA666}"/>
              </a:ext>
            </a:extLst>
          </p:cNvPr>
          <p:cNvSpPr>
            <a:spLocks/>
          </p:cNvSpPr>
          <p:nvPr/>
        </p:nvSpPr>
        <p:spPr bwMode="auto">
          <a:xfrm>
            <a:off x="7536146" y="3449451"/>
            <a:ext cx="4652679" cy="1140177"/>
          </a:xfrm>
          <a:custGeom>
            <a:avLst/>
            <a:gdLst>
              <a:gd name="T0" fmla="*/ 40 w 1346"/>
              <a:gd name="T1" fmla="*/ 4 h 331"/>
              <a:gd name="T2" fmla="*/ 0 w 1346"/>
              <a:gd name="T3" fmla="*/ 0 h 331"/>
              <a:gd name="T4" fmla="*/ 0 w 1346"/>
              <a:gd name="T5" fmla="*/ 245 h 331"/>
              <a:gd name="T6" fmla="*/ 40 w 1346"/>
              <a:gd name="T7" fmla="*/ 287 h 331"/>
              <a:gd name="T8" fmla="*/ 105 w 1346"/>
              <a:gd name="T9" fmla="*/ 289 h 331"/>
              <a:gd name="T10" fmla="*/ 145 w 1346"/>
              <a:gd name="T11" fmla="*/ 290 h 331"/>
              <a:gd name="T12" fmla="*/ 185 w 1346"/>
              <a:gd name="T13" fmla="*/ 291 h 331"/>
              <a:gd name="T14" fmla="*/ 1346 w 1346"/>
              <a:gd name="T15" fmla="*/ 331 h 331"/>
              <a:gd name="T16" fmla="*/ 1346 w 1346"/>
              <a:gd name="T17" fmla="*/ 285 h 331"/>
              <a:gd name="T18" fmla="*/ 1346 w 1346"/>
              <a:gd name="T19" fmla="*/ 132 h 331"/>
              <a:gd name="T20" fmla="*/ 40 w 1346"/>
              <a:gd name="T21" fmla="*/ 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6" h="331">
                <a:moveTo>
                  <a:pt x="40" y="4"/>
                </a:moveTo>
                <a:cubicBezTo>
                  <a:pt x="29" y="2"/>
                  <a:pt x="15" y="1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67"/>
                  <a:pt x="18" y="286"/>
                  <a:pt x="40" y="287"/>
                </a:cubicBezTo>
                <a:cubicBezTo>
                  <a:pt x="105" y="289"/>
                  <a:pt x="105" y="289"/>
                  <a:pt x="105" y="289"/>
                </a:cubicBezTo>
                <a:cubicBezTo>
                  <a:pt x="116" y="289"/>
                  <a:pt x="130" y="289"/>
                  <a:pt x="145" y="290"/>
                </a:cubicBezTo>
                <a:cubicBezTo>
                  <a:pt x="159" y="290"/>
                  <a:pt x="174" y="291"/>
                  <a:pt x="185" y="291"/>
                </a:cubicBezTo>
                <a:cubicBezTo>
                  <a:pt x="1346" y="331"/>
                  <a:pt x="1346" y="331"/>
                  <a:pt x="1346" y="331"/>
                </a:cubicBezTo>
                <a:cubicBezTo>
                  <a:pt x="1346" y="285"/>
                  <a:pt x="1346" y="285"/>
                  <a:pt x="1346" y="285"/>
                </a:cubicBezTo>
                <a:cubicBezTo>
                  <a:pt x="1346" y="132"/>
                  <a:pt x="1346" y="132"/>
                  <a:pt x="1346" y="132"/>
                </a:cubicBezTo>
                <a:lnTo>
                  <a:pt x="40" y="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9677F50-4E33-4336-B730-D251603A071B}"/>
              </a:ext>
            </a:extLst>
          </p:cNvPr>
          <p:cNvSpPr>
            <a:spLocks/>
          </p:cNvSpPr>
          <p:nvPr/>
        </p:nvSpPr>
        <p:spPr bwMode="auto">
          <a:xfrm>
            <a:off x="8037932" y="4439634"/>
            <a:ext cx="4150893" cy="975169"/>
          </a:xfrm>
          <a:custGeom>
            <a:avLst/>
            <a:gdLst>
              <a:gd name="T0" fmla="*/ 40 w 1201"/>
              <a:gd name="T1" fmla="*/ 1 h 283"/>
              <a:gd name="T2" fmla="*/ 0 w 1201"/>
              <a:gd name="T3" fmla="*/ 0 h 283"/>
              <a:gd name="T4" fmla="*/ 0 w 1201"/>
              <a:gd name="T5" fmla="*/ 236 h 283"/>
              <a:gd name="T6" fmla="*/ 40 w 1201"/>
              <a:gd name="T7" fmla="*/ 276 h 283"/>
              <a:gd name="T8" fmla="*/ 96 w 1201"/>
              <a:gd name="T9" fmla="*/ 276 h 283"/>
              <a:gd name="T10" fmla="*/ 136 w 1201"/>
              <a:gd name="T11" fmla="*/ 276 h 283"/>
              <a:gd name="T12" fmla="*/ 176 w 1201"/>
              <a:gd name="T13" fmla="*/ 276 h 283"/>
              <a:gd name="T14" fmla="*/ 1201 w 1201"/>
              <a:gd name="T15" fmla="*/ 283 h 283"/>
              <a:gd name="T16" fmla="*/ 1201 w 1201"/>
              <a:gd name="T17" fmla="*/ 238 h 283"/>
              <a:gd name="T18" fmla="*/ 1201 w 1201"/>
              <a:gd name="T19" fmla="*/ 41 h 283"/>
              <a:gd name="T20" fmla="*/ 40 w 1201"/>
              <a:gd name="T21" fmla="*/ 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1" h="283">
                <a:moveTo>
                  <a:pt x="40" y="1"/>
                </a:moveTo>
                <a:cubicBezTo>
                  <a:pt x="29" y="1"/>
                  <a:pt x="14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8"/>
                  <a:pt x="18" y="276"/>
                  <a:pt x="40" y="276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07" y="276"/>
                  <a:pt x="122" y="276"/>
                  <a:pt x="136" y="276"/>
                </a:cubicBezTo>
                <a:cubicBezTo>
                  <a:pt x="151" y="276"/>
                  <a:pt x="165" y="276"/>
                  <a:pt x="176" y="276"/>
                </a:cubicBezTo>
                <a:cubicBezTo>
                  <a:pt x="1201" y="283"/>
                  <a:pt x="1201" y="283"/>
                  <a:pt x="1201" y="283"/>
                </a:cubicBezTo>
                <a:cubicBezTo>
                  <a:pt x="1201" y="238"/>
                  <a:pt x="1201" y="238"/>
                  <a:pt x="1201" y="238"/>
                </a:cubicBezTo>
                <a:cubicBezTo>
                  <a:pt x="1201" y="41"/>
                  <a:pt x="1201" y="41"/>
                  <a:pt x="1201" y="41"/>
                </a:cubicBezTo>
                <a:lnTo>
                  <a:pt x="40" y="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4FBF5-D4E6-43E6-B754-DA49FD52E4FB}"/>
              </a:ext>
            </a:extLst>
          </p:cNvPr>
          <p:cNvSpPr txBox="1"/>
          <p:nvPr/>
        </p:nvSpPr>
        <p:spPr>
          <a:xfrm>
            <a:off x="6560954" y="1415924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1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FC260-D8F1-4F60-B202-3BACD4C28451}"/>
              </a:ext>
            </a:extLst>
          </p:cNvPr>
          <p:cNvSpPr txBox="1"/>
          <p:nvPr/>
        </p:nvSpPr>
        <p:spPr>
          <a:xfrm>
            <a:off x="7139451" y="248894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2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A6680-639D-432C-8334-FDF673F75BB1}"/>
              </a:ext>
            </a:extLst>
          </p:cNvPr>
          <p:cNvSpPr txBox="1"/>
          <p:nvPr/>
        </p:nvSpPr>
        <p:spPr>
          <a:xfrm>
            <a:off x="7727280" y="3515313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3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1AB44-FD99-45A7-A8D3-870F2C4625DE}"/>
              </a:ext>
            </a:extLst>
          </p:cNvPr>
          <p:cNvSpPr txBox="1"/>
          <p:nvPr/>
        </p:nvSpPr>
        <p:spPr>
          <a:xfrm>
            <a:off x="8193811" y="446703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4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ACE2F-D242-4F27-BBDE-72CE91AE7769}"/>
              </a:ext>
            </a:extLst>
          </p:cNvPr>
          <p:cNvSpPr txBox="1"/>
          <p:nvPr/>
        </p:nvSpPr>
        <p:spPr>
          <a:xfrm>
            <a:off x="8679003" y="5400096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5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4CC13-17DF-4CBA-9ADC-377AD3C2EFF8}"/>
              </a:ext>
            </a:extLst>
          </p:cNvPr>
          <p:cNvSpPr txBox="1"/>
          <p:nvPr/>
        </p:nvSpPr>
        <p:spPr>
          <a:xfrm>
            <a:off x="637104" y="3754587"/>
            <a:ext cx="3847359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>
                <a:solidFill>
                  <a:schemeClr val="accent2"/>
                </a:solidFill>
                <a:latin typeface="Open Sans"/>
              </a:rPr>
              <a:t>02</a:t>
            </a:r>
            <a:r>
              <a:rPr lang="en-US" b="1" dirty="0">
                <a:solidFill>
                  <a:schemeClr val="accent2"/>
                </a:solidFill>
                <a:latin typeface="Open San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B34DD-9B8C-4D53-BBAC-19F615830641}"/>
              </a:ext>
            </a:extLst>
          </p:cNvPr>
          <p:cNvSpPr/>
          <p:nvPr/>
        </p:nvSpPr>
        <p:spPr>
          <a:xfrm>
            <a:off x="637105" y="5373964"/>
            <a:ext cx="384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F52EE-F41D-4F39-9BB3-C91DC84CD900}"/>
              </a:ext>
            </a:extLst>
          </p:cNvPr>
          <p:cNvSpPr txBox="1"/>
          <p:nvPr/>
        </p:nvSpPr>
        <p:spPr>
          <a:xfrm rot="16200000">
            <a:off x="5667585" y="1486289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0A7C2-0E6F-4D85-8E60-A787F92A1DF6}"/>
              </a:ext>
            </a:extLst>
          </p:cNvPr>
          <p:cNvSpPr txBox="1"/>
          <p:nvPr/>
        </p:nvSpPr>
        <p:spPr>
          <a:xfrm rot="16200000">
            <a:off x="6269165" y="2633954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9AF2F-3D48-4E6B-B0A6-2C8866CAD65B}"/>
              </a:ext>
            </a:extLst>
          </p:cNvPr>
          <p:cNvSpPr txBox="1"/>
          <p:nvPr/>
        </p:nvSpPr>
        <p:spPr>
          <a:xfrm rot="16200000">
            <a:off x="6810341" y="3716305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390CA8-4748-4208-B689-7DDCA91F5D12}"/>
              </a:ext>
            </a:extLst>
          </p:cNvPr>
          <p:cNvSpPr txBox="1"/>
          <p:nvPr/>
        </p:nvSpPr>
        <p:spPr>
          <a:xfrm rot="16200000">
            <a:off x="7304864" y="4724011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F1228-4363-43A3-921F-A68B88F33155}"/>
              </a:ext>
            </a:extLst>
          </p:cNvPr>
          <p:cNvSpPr txBox="1"/>
          <p:nvPr/>
        </p:nvSpPr>
        <p:spPr>
          <a:xfrm rot="16200000">
            <a:off x="7790057" y="5647742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73340-C842-4CF5-BEED-615691B8B098}"/>
              </a:ext>
            </a:extLst>
          </p:cNvPr>
          <p:cNvSpPr/>
          <p:nvPr/>
        </p:nvSpPr>
        <p:spPr>
          <a:xfrm rot="644547">
            <a:off x="7340673" y="1984708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59434-562C-4B70-8499-D49747A3C5FE}"/>
              </a:ext>
            </a:extLst>
          </p:cNvPr>
          <p:cNvSpPr/>
          <p:nvPr/>
        </p:nvSpPr>
        <p:spPr>
          <a:xfrm rot="400980">
            <a:off x="7859491" y="2936175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7F367B-2481-41DB-B577-6517FE5FC52C}"/>
              </a:ext>
            </a:extLst>
          </p:cNvPr>
          <p:cNvSpPr/>
          <p:nvPr/>
        </p:nvSpPr>
        <p:spPr>
          <a:xfrm rot="214882">
            <a:off x="8447322" y="3841242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D8A2FA-146D-4056-99D9-B8D87AD61101}"/>
              </a:ext>
            </a:extLst>
          </p:cNvPr>
          <p:cNvSpPr/>
          <p:nvPr/>
        </p:nvSpPr>
        <p:spPr>
          <a:xfrm>
            <a:off x="8895191" y="4650217"/>
            <a:ext cx="2743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68F2A-3242-4ACF-8084-9AB0D5F7592A}"/>
              </a:ext>
            </a:extLst>
          </p:cNvPr>
          <p:cNvSpPr/>
          <p:nvPr/>
        </p:nvSpPr>
        <p:spPr>
          <a:xfrm rot="21439569">
            <a:off x="9294662" y="5490616"/>
            <a:ext cx="251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FECCF-AC3E-4E6D-807F-72A37D67D226}"/>
              </a:ext>
            </a:extLst>
          </p:cNvPr>
          <p:cNvSpPr/>
          <p:nvPr/>
        </p:nvSpPr>
        <p:spPr>
          <a:xfrm>
            <a:off x="637105" y="3135528"/>
            <a:ext cx="3847359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</a:rPr>
              <a:t>STEP</a:t>
            </a:r>
            <a:endParaRPr lang="en-IN" sz="3200" b="1">
              <a:latin typeface="Oswald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9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 Step Concept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F0C2402-CC77-4AC0-87AF-3BBE8540126A}"/>
              </a:ext>
            </a:extLst>
          </p:cNvPr>
          <p:cNvSpPr>
            <a:spLocks/>
          </p:cNvSpPr>
          <p:nvPr/>
        </p:nvSpPr>
        <p:spPr bwMode="auto">
          <a:xfrm>
            <a:off x="6382444" y="1260795"/>
            <a:ext cx="5806381" cy="1934108"/>
          </a:xfrm>
          <a:custGeom>
            <a:avLst/>
            <a:gdLst>
              <a:gd name="T0" fmla="*/ 39 w 1680"/>
              <a:gd name="T1" fmla="*/ 5 h 561"/>
              <a:gd name="T2" fmla="*/ 0 w 1680"/>
              <a:gd name="T3" fmla="*/ 36 h 561"/>
              <a:gd name="T4" fmla="*/ 0 w 1680"/>
              <a:gd name="T5" fmla="*/ 252 h 561"/>
              <a:gd name="T6" fmla="*/ 39 w 1680"/>
              <a:gd name="T7" fmla="*/ 299 h 561"/>
              <a:gd name="T8" fmla="*/ 134 w 1680"/>
              <a:gd name="T9" fmla="*/ 314 h 561"/>
              <a:gd name="T10" fmla="*/ 174 w 1680"/>
              <a:gd name="T11" fmla="*/ 321 h 561"/>
              <a:gd name="T12" fmla="*/ 213 w 1680"/>
              <a:gd name="T13" fmla="*/ 328 h 561"/>
              <a:gd name="T14" fmla="*/ 1680 w 1680"/>
              <a:gd name="T15" fmla="*/ 561 h 561"/>
              <a:gd name="T16" fmla="*/ 1680 w 1680"/>
              <a:gd name="T17" fmla="*/ 517 h 561"/>
              <a:gd name="T18" fmla="*/ 1680 w 1680"/>
              <a:gd name="T19" fmla="*/ 358 h 561"/>
              <a:gd name="T20" fmla="*/ 39 w 1680"/>
              <a:gd name="T21" fmla="*/ 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0" h="561">
                <a:moveTo>
                  <a:pt x="39" y="5"/>
                </a:moveTo>
                <a:cubicBezTo>
                  <a:pt x="17" y="0"/>
                  <a:pt x="0" y="14"/>
                  <a:pt x="0" y="36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74"/>
                  <a:pt x="18" y="295"/>
                  <a:pt x="39" y="299"/>
                </a:cubicBezTo>
                <a:cubicBezTo>
                  <a:pt x="134" y="314"/>
                  <a:pt x="134" y="314"/>
                  <a:pt x="134" y="314"/>
                </a:cubicBezTo>
                <a:cubicBezTo>
                  <a:pt x="145" y="316"/>
                  <a:pt x="159" y="319"/>
                  <a:pt x="174" y="321"/>
                </a:cubicBezTo>
                <a:cubicBezTo>
                  <a:pt x="188" y="323"/>
                  <a:pt x="202" y="326"/>
                  <a:pt x="213" y="328"/>
                </a:cubicBezTo>
                <a:cubicBezTo>
                  <a:pt x="1680" y="561"/>
                  <a:pt x="1680" y="561"/>
                  <a:pt x="1680" y="561"/>
                </a:cubicBezTo>
                <a:cubicBezTo>
                  <a:pt x="1680" y="517"/>
                  <a:pt x="1680" y="517"/>
                  <a:pt x="1680" y="517"/>
                </a:cubicBezTo>
                <a:cubicBezTo>
                  <a:pt x="1680" y="358"/>
                  <a:pt x="1680" y="358"/>
                  <a:pt x="1680" y="358"/>
                </a:cubicBezTo>
                <a:lnTo>
                  <a:pt x="39" y="5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3372C4C-6367-4943-BF57-ED418DDA1B81}"/>
              </a:ext>
            </a:extLst>
          </p:cNvPr>
          <p:cNvSpPr>
            <a:spLocks/>
          </p:cNvSpPr>
          <p:nvPr/>
        </p:nvSpPr>
        <p:spPr bwMode="auto">
          <a:xfrm>
            <a:off x="6984316" y="2357828"/>
            <a:ext cx="5204509" cy="1555401"/>
          </a:xfrm>
          <a:custGeom>
            <a:avLst/>
            <a:gdLst>
              <a:gd name="T0" fmla="*/ 39 w 1506"/>
              <a:gd name="T1" fmla="*/ 7 h 451"/>
              <a:gd name="T2" fmla="*/ 0 w 1506"/>
              <a:gd name="T3" fmla="*/ 0 h 451"/>
              <a:gd name="T4" fmla="*/ 0 w 1506"/>
              <a:gd name="T5" fmla="*/ 262 h 451"/>
              <a:gd name="T6" fmla="*/ 39 w 1506"/>
              <a:gd name="T7" fmla="*/ 306 h 451"/>
              <a:gd name="T8" fmla="*/ 121 w 1506"/>
              <a:gd name="T9" fmla="*/ 314 h 451"/>
              <a:gd name="T10" fmla="*/ 160 w 1506"/>
              <a:gd name="T11" fmla="*/ 319 h 451"/>
              <a:gd name="T12" fmla="*/ 200 w 1506"/>
              <a:gd name="T13" fmla="*/ 323 h 451"/>
              <a:gd name="T14" fmla="*/ 1506 w 1506"/>
              <a:gd name="T15" fmla="*/ 451 h 451"/>
              <a:gd name="T16" fmla="*/ 1506 w 1506"/>
              <a:gd name="T17" fmla="*/ 401 h 451"/>
              <a:gd name="T18" fmla="*/ 1506 w 1506"/>
              <a:gd name="T19" fmla="*/ 240 h 451"/>
              <a:gd name="T20" fmla="*/ 39 w 1506"/>
              <a:gd name="T21" fmla="*/ 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6" h="451">
                <a:moveTo>
                  <a:pt x="39" y="7"/>
                </a:moveTo>
                <a:cubicBezTo>
                  <a:pt x="28" y="5"/>
                  <a:pt x="14" y="2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4"/>
                  <a:pt x="17" y="304"/>
                  <a:pt x="39" y="306"/>
                </a:cubicBezTo>
                <a:cubicBezTo>
                  <a:pt x="121" y="314"/>
                  <a:pt x="121" y="314"/>
                  <a:pt x="121" y="314"/>
                </a:cubicBezTo>
                <a:cubicBezTo>
                  <a:pt x="132" y="316"/>
                  <a:pt x="146" y="317"/>
                  <a:pt x="160" y="319"/>
                </a:cubicBezTo>
                <a:cubicBezTo>
                  <a:pt x="175" y="320"/>
                  <a:pt x="189" y="321"/>
                  <a:pt x="200" y="323"/>
                </a:cubicBezTo>
                <a:cubicBezTo>
                  <a:pt x="1506" y="451"/>
                  <a:pt x="1506" y="451"/>
                  <a:pt x="1506" y="451"/>
                </a:cubicBezTo>
                <a:cubicBezTo>
                  <a:pt x="1506" y="401"/>
                  <a:pt x="1506" y="401"/>
                  <a:pt x="1506" y="401"/>
                </a:cubicBezTo>
                <a:cubicBezTo>
                  <a:pt x="1506" y="240"/>
                  <a:pt x="1506" y="240"/>
                  <a:pt x="1506" y="240"/>
                </a:cubicBezTo>
                <a:lnTo>
                  <a:pt x="39" y="7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7BDD24E-10E3-4B38-B96B-85CE1B8C3B83}"/>
              </a:ext>
            </a:extLst>
          </p:cNvPr>
          <p:cNvSpPr>
            <a:spLocks/>
          </p:cNvSpPr>
          <p:nvPr/>
        </p:nvSpPr>
        <p:spPr bwMode="auto">
          <a:xfrm>
            <a:off x="8507257" y="5381127"/>
            <a:ext cx="3681568" cy="907543"/>
          </a:xfrm>
          <a:custGeom>
            <a:avLst/>
            <a:gdLst>
              <a:gd name="T0" fmla="*/ 0 w 1065"/>
              <a:gd name="T1" fmla="*/ 0 h 263"/>
              <a:gd name="T2" fmla="*/ 0 w 1065"/>
              <a:gd name="T3" fmla="*/ 225 h 263"/>
              <a:gd name="T4" fmla="*/ 40 w 1065"/>
              <a:gd name="T5" fmla="*/ 261 h 263"/>
              <a:gd name="T6" fmla="*/ 1065 w 1065"/>
              <a:gd name="T7" fmla="*/ 181 h 263"/>
              <a:gd name="T8" fmla="*/ 1065 w 1065"/>
              <a:gd name="T9" fmla="*/ 7 h 263"/>
              <a:gd name="T10" fmla="*/ 40 w 1065"/>
              <a:gd name="T11" fmla="*/ 0 h 263"/>
              <a:gd name="T12" fmla="*/ 0 w 1065"/>
              <a:gd name="T1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263">
                <a:moveTo>
                  <a:pt x="0" y="0"/>
                </a:moveTo>
                <a:cubicBezTo>
                  <a:pt x="0" y="225"/>
                  <a:pt x="0" y="225"/>
                  <a:pt x="0" y="225"/>
                </a:cubicBezTo>
                <a:cubicBezTo>
                  <a:pt x="0" y="247"/>
                  <a:pt x="18" y="263"/>
                  <a:pt x="40" y="261"/>
                </a:cubicBezTo>
                <a:cubicBezTo>
                  <a:pt x="1065" y="181"/>
                  <a:pt x="1065" y="181"/>
                  <a:pt x="1065" y="181"/>
                </a:cubicBezTo>
                <a:cubicBezTo>
                  <a:pt x="1065" y="7"/>
                  <a:pt x="1065" y="7"/>
                  <a:pt x="1065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29" y="0"/>
                  <a:pt x="15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F1E8EAF-4B1A-4D64-AAC8-0766A09DA666}"/>
              </a:ext>
            </a:extLst>
          </p:cNvPr>
          <p:cNvSpPr>
            <a:spLocks/>
          </p:cNvSpPr>
          <p:nvPr/>
        </p:nvSpPr>
        <p:spPr bwMode="auto">
          <a:xfrm>
            <a:off x="7536146" y="3449451"/>
            <a:ext cx="4652679" cy="1140177"/>
          </a:xfrm>
          <a:custGeom>
            <a:avLst/>
            <a:gdLst>
              <a:gd name="T0" fmla="*/ 40 w 1346"/>
              <a:gd name="T1" fmla="*/ 4 h 331"/>
              <a:gd name="T2" fmla="*/ 0 w 1346"/>
              <a:gd name="T3" fmla="*/ 0 h 331"/>
              <a:gd name="T4" fmla="*/ 0 w 1346"/>
              <a:gd name="T5" fmla="*/ 245 h 331"/>
              <a:gd name="T6" fmla="*/ 40 w 1346"/>
              <a:gd name="T7" fmla="*/ 287 h 331"/>
              <a:gd name="T8" fmla="*/ 105 w 1346"/>
              <a:gd name="T9" fmla="*/ 289 h 331"/>
              <a:gd name="T10" fmla="*/ 145 w 1346"/>
              <a:gd name="T11" fmla="*/ 290 h 331"/>
              <a:gd name="T12" fmla="*/ 185 w 1346"/>
              <a:gd name="T13" fmla="*/ 291 h 331"/>
              <a:gd name="T14" fmla="*/ 1346 w 1346"/>
              <a:gd name="T15" fmla="*/ 331 h 331"/>
              <a:gd name="T16" fmla="*/ 1346 w 1346"/>
              <a:gd name="T17" fmla="*/ 285 h 331"/>
              <a:gd name="T18" fmla="*/ 1346 w 1346"/>
              <a:gd name="T19" fmla="*/ 132 h 331"/>
              <a:gd name="T20" fmla="*/ 40 w 1346"/>
              <a:gd name="T21" fmla="*/ 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6" h="331">
                <a:moveTo>
                  <a:pt x="40" y="4"/>
                </a:moveTo>
                <a:cubicBezTo>
                  <a:pt x="29" y="2"/>
                  <a:pt x="15" y="1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67"/>
                  <a:pt x="18" y="286"/>
                  <a:pt x="40" y="287"/>
                </a:cubicBezTo>
                <a:cubicBezTo>
                  <a:pt x="105" y="289"/>
                  <a:pt x="105" y="289"/>
                  <a:pt x="105" y="289"/>
                </a:cubicBezTo>
                <a:cubicBezTo>
                  <a:pt x="116" y="289"/>
                  <a:pt x="130" y="289"/>
                  <a:pt x="145" y="290"/>
                </a:cubicBezTo>
                <a:cubicBezTo>
                  <a:pt x="159" y="290"/>
                  <a:pt x="174" y="291"/>
                  <a:pt x="185" y="291"/>
                </a:cubicBezTo>
                <a:cubicBezTo>
                  <a:pt x="1346" y="331"/>
                  <a:pt x="1346" y="331"/>
                  <a:pt x="1346" y="331"/>
                </a:cubicBezTo>
                <a:cubicBezTo>
                  <a:pt x="1346" y="285"/>
                  <a:pt x="1346" y="285"/>
                  <a:pt x="1346" y="285"/>
                </a:cubicBezTo>
                <a:cubicBezTo>
                  <a:pt x="1346" y="132"/>
                  <a:pt x="1346" y="132"/>
                  <a:pt x="1346" y="132"/>
                </a:cubicBezTo>
                <a:lnTo>
                  <a:pt x="40" y="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9677F50-4E33-4336-B730-D251603A071B}"/>
              </a:ext>
            </a:extLst>
          </p:cNvPr>
          <p:cNvSpPr>
            <a:spLocks/>
          </p:cNvSpPr>
          <p:nvPr/>
        </p:nvSpPr>
        <p:spPr bwMode="auto">
          <a:xfrm>
            <a:off x="8037932" y="4439634"/>
            <a:ext cx="4150893" cy="975169"/>
          </a:xfrm>
          <a:custGeom>
            <a:avLst/>
            <a:gdLst>
              <a:gd name="T0" fmla="*/ 40 w 1201"/>
              <a:gd name="T1" fmla="*/ 1 h 283"/>
              <a:gd name="T2" fmla="*/ 0 w 1201"/>
              <a:gd name="T3" fmla="*/ 0 h 283"/>
              <a:gd name="T4" fmla="*/ 0 w 1201"/>
              <a:gd name="T5" fmla="*/ 236 h 283"/>
              <a:gd name="T6" fmla="*/ 40 w 1201"/>
              <a:gd name="T7" fmla="*/ 276 h 283"/>
              <a:gd name="T8" fmla="*/ 96 w 1201"/>
              <a:gd name="T9" fmla="*/ 276 h 283"/>
              <a:gd name="T10" fmla="*/ 136 w 1201"/>
              <a:gd name="T11" fmla="*/ 276 h 283"/>
              <a:gd name="T12" fmla="*/ 176 w 1201"/>
              <a:gd name="T13" fmla="*/ 276 h 283"/>
              <a:gd name="T14" fmla="*/ 1201 w 1201"/>
              <a:gd name="T15" fmla="*/ 283 h 283"/>
              <a:gd name="T16" fmla="*/ 1201 w 1201"/>
              <a:gd name="T17" fmla="*/ 238 h 283"/>
              <a:gd name="T18" fmla="*/ 1201 w 1201"/>
              <a:gd name="T19" fmla="*/ 41 h 283"/>
              <a:gd name="T20" fmla="*/ 40 w 1201"/>
              <a:gd name="T21" fmla="*/ 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1" h="283">
                <a:moveTo>
                  <a:pt x="40" y="1"/>
                </a:moveTo>
                <a:cubicBezTo>
                  <a:pt x="29" y="1"/>
                  <a:pt x="14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8"/>
                  <a:pt x="18" y="276"/>
                  <a:pt x="40" y="276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07" y="276"/>
                  <a:pt x="122" y="276"/>
                  <a:pt x="136" y="276"/>
                </a:cubicBezTo>
                <a:cubicBezTo>
                  <a:pt x="151" y="276"/>
                  <a:pt x="165" y="276"/>
                  <a:pt x="176" y="276"/>
                </a:cubicBezTo>
                <a:cubicBezTo>
                  <a:pt x="1201" y="283"/>
                  <a:pt x="1201" y="283"/>
                  <a:pt x="1201" y="283"/>
                </a:cubicBezTo>
                <a:cubicBezTo>
                  <a:pt x="1201" y="238"/>
                  <a:pt x="1201" y="238"/>
                  <a:pt x="1201" y="238"/>
                </a:cubicBezTo>
                <a:cubicBezTo>
                  <a:pt x="1201" y="41"/>
                  <a:pt x="1201" y="41"/>
                  <a:pt x="1201" y="41"/>
                </a:cubicBezTo>
                <a:lnTo>
                  <a:pt x="40" y="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4FBF5-D4E6-43E6-B754-DA49FD52E4FB}"/>
              </a:ext>
            </a:extLst>
          </p:cNvPr>
          <p:cNvSpPr txBox="1"/>
          <p:nvPr/>
        </p:nvSpPr>
        <p:spPr>
          <a:xfrm>
            <a:off x="6560954" y="1415924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1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FC260-D8F1-4F60-B202-3BACD4C28451}"/>
              </a:ext>
            </a:extLst>
          </p:cNvPr>
          <p:cNvSpPr txBox="1"/>
          <p:nvPr/>
        </p:nvSpPr>
        <p:spPr>
          <a:xfrm>
            <a:off x="7139451" y="248894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2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A6680-639D-432C-8334-FDF673F75BB1}"/>
              </a:ext>
            </a:extLst>
          </p:cNvPr>
          <p:cNvSpPr txBox="1"/>
          <p:nvPr/>
        </p:nvSpPr>
        <p:spPr>
          <a:xfrm>
            <a:off x="7727280" y="3515313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3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1AB44-FD99-45A7-A8D3-870F2C4625DE}"/>
              </a:ext>
            </a:extLst>
          </p:cNvPr>
          <p:cNvSpPr txBox="1"/>
          <p:nvPr/>
        </p:nvSpPr>
        <p:spPr>
          <a:xfrm>
            <a:off x="8193811" y="446703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4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ACE2F-D242-4F27-BBDE-72CE91AE7769}"/>
              </a:ext>
            </a:extLst>
          </p:cNvPr>
          <p:cNvSpPr txBox="1"/>
          <p:nvPr/>
        </p:nvSpPr>
        <p:spPr>
          <a:xfrm>
            <a:off x="8679003" y="5400096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5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4CC13-17DF-4CBA-9ADC-377AD3C2EFF8}"/>
              </a:ext>
            </a:extLst>
          </p:cNvPr>
          <p:cNvSpPr txBox="1"/>
          <p:nvPr/>
        </p:nvSpPr>
        <p:spPr>
          <a:xfrm>
            <a:off x="637104" y="3754587"/>
            <a:ext cx="3847359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>
                <a:solidFill>
                  <a:schemeClr val="accent4"/>
                </a:solidFill>
                <a:latin typeface="Open Sans"/>
              </a:rPr>
              <a:t>03</a:t>
            </a:r>
            <a:r>
              <a:rPr lang="en-US" b="1" dirty="0">
                <a:solidFill>
                  <a:schemeClr val="accent4"/>
                </a:solidFill>
                <a:latin typeface="Open San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B34DD-9B8C-4D53-BBAC-19F615830641}"/>
              </a:ext>
            </a:extLst>
          </p:cNvPr>
          <p:cNvSpPr/>
          <p:nvPr/>
        </p:nvSpPr>
        <p:spPr>
          <a:xfrm>
            <a:off x="637105" y="5373964"/>
            <a:ext cx="384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F52EE-F41D-4F39-9BB3-C91DC84CD900}"/>
              </a:ext>
            </a:extLst>
          </p:cNvPr>
          <p:cNvSpPr txBox="1"/>
          <p:nvPr/>
        </p:nvSpPr>
        <p:spPr>
          <a:xfrm rot="16200000">
            <a:off x="5667585" y="1486289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0A7C2-0E6F-4D85-8E60-A787F92A1DF6}"/>
              </a:ext>
            </a:extLst>
          </p:cNvPr>
          <p:cNvSpPr txBox="1"/>
          <p:nvPr/>
        </p:nvSpPr>
        <p:spPr>
          <a:xfrm rot="16200000">
            <a:off x="6269165" y="2633954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9AF2F-3D48-4E6B-B0A6-2C8866CAD65B}"/>
              </a:ext>
            </a:extLst>
          </p:cNvPr>
          <p:cNvSpPr txBox="1"/>
          <p:nvPr/>
        </p:nvSpPr>
        <p:spPr>
          <a:xfrm rot="16200000">
            <a:off x="6810341" y="3716305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390CA8-4748-4208-B689-7DDCA91F5D12}"/>
              </a:ext>
            </a:extLst>
          </p:cNvPr>
          <p:cNvSpPr txBox="1"/>
          <p:nvPr/>
        </p:nvSpPr>
        <p:spPr>
          <a:xfrm rot="16200000">
            <a:off x="7304864" y="4724011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F1228-4363-43A3-921F-A68B88F33155}"/>
              </a:ext>
            </a:extLst>
          </p:cNvPr>
          <p:cNvSpPr txBox="1"/>
          <p:nvPr/>
        </p:nvSpPr>
        <p:spPr>
          <a:xfrm rot="16200000">
            <a:off x="7790057" y="5647742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73340-C842-4CF5-BEED-615691B8B098}"/>
              </a:ext>
            </a:extLst>
          </p:cNvPr>
          <p:cNvSpPr/>
          <p:nvPr/>
        </p:nvSpPr>
        <p:spPr>
          <a:xfrm rot="644547">
            <a:off x="7340673" y="1984708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59434-562C-4B70-8499-D49747A3C5FE}"/>
              </a:ext>
            </a:extLst>
          </p:cNvPr>
          <p:cNvSpPr/>
          <p:nvPr/>
        </p:nvSpPr>
        <p:spPr>
          <a:xfrm rot="400980">
            <a:off x="7859491" y="2936175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7F367B-2481-41DB-B577-6517FE5FC52C}"/>
              </a:ext>
            </a:extLst>
          </p:cNvPr>
          <p:cNvSpPr/>
          <p:nvPr/>
        </p:nvSpPr>
        <p:spPr>
          <a:xfrm rot="214882">
            <a:off x="8447322" y="3841242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D8A2FA-146D-4056-99D9-B8D87AD61101}"/>
              </a:ext>
            </a:extLst>
          </p:cNvPr>
          <p:cNvSpPr/>
          <p:nvPr/>
        </p:nvSpPr>
        <p:spPr>
          <a:xfrm>
            <a:off x="8895191" y="4650217"/>
            <a:ext cx="2743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68F2A-3242-4ACF-8084-9AB0D5F7592A}"/>
              </a:ext>
            </a:extLst>
          </p:cNvPr>
          <p:cNvSpPr/>
          <p:nvPr/>
        </p:nvSpPr>
        <p:spPr>
          <a:xfrm rot="21439569">
            <a:off x="9294662" y="5490616"/>
            <a:ext cx="251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FECCF-AC3E-4E6D-807F-72A37D67D226}"/>
              </a:ext>
            </a:extLst>
          </p:cNvPr>
          <p:cNvSpPr/>
          <p:nvPr/>
        </p:nvSpPr>
        <p:spPr>
          <a:xfrm>
            <a:off x="637105" y="3135528"/>
            <a:ext cx="3847359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</a:rPr>
              <a:t>STEP</a:t>
            </a:r>
            <a:endParaRPr lang="en-IN" sz="3200" b="1">
              <a:latin typeface="Oswald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8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 Step Concept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F0C2402-CC77-4AC0-87AF-3BBE8540126A}"/>
              </a:ext>
            </a:extLst>
          </p:cNvPr>
          <p:cNvSpPr>
            <a:spLocks/>
          </p:cNvSpPr>
          <p:nvPr/>
        </p:nvSpPr>
        <p:spPr bwMode="auto">
          <a:xfrm>
            <a:off x="6382444" y="1260795"/>
            <a:ext cx="5806381" cy="1934108"/>
          </a:xfrm>
          <a:custGeom>
            <a:avLst/>
            <a:gdLst>
              <a:gd name="T0" fmla="*/ 39 w 1680"/>
              <a:gd name="T1" fmla="*/ 5 h 561"/>
              <a:gd name="T2" fmla="*/ 0 w 1680"/>
              <a:gd name="T3" fmla="*/ 36 h 561"/>
              <a:gd name="T4" fmla="*/ 0 w 1680"/>
              <a:gd name="T5" fmla="*/ 252 h 561"/>
              <a:gd name="T6" fmla="*/ 39 w 1680"/>
              <a:gd name="T7" fmla="*/ 299 h 561"/>
              <a:gd name="T8" fmla="*/ 134 w 1680"/>
              <a:gd name="T9" fmla="*/ 314 h 561"/>
              <a:gd name="T10" fmla="*/ 174 w 1680"/>
              <a:gd name="T11" fmla="*/ 321 h 561"/>
              <a:gd name="T12" fmla="*/ 213 w 1680"/>
              <a:gd name="T13" fmla="*/ 328 h 561"/>
              <a:gd name="T14" fmla="*/ 1680 w 1680"/>
              <a:gd name="T15" fmla="*/ 561 h 561"/>
              <a:gd name="T16" fmla="*/ 1680 w 1680"/>
              <a:gd name="T17" fmla="*/ 517 h 561"/>
              <a:gd name="T18" fmla="*/ 1680 w 1680"/>
              <a:gd name="T19" fmla="*/ 358 h 561"/>
              <a:gd name="T20" fmla="*/ 39 w 1680"/>
              <a:gd name="T21" fmla="*/ 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0" h="561">
                <a:moveTo>
                  <a:pt x="39" y="5"/>
                </a:moveTo>
                <a:cubicBezTo>
                  <a:pt x="17" y="0"/>
                  <a:pt x="0" y="14"/>
                  <a:pt x="0" y="36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74"/>
                  <a:pt x="18" y="295"/>
                  <a:pt x="39" y="299"/>
                </a:cubicBezTo>
                <a:cubicBezTo>
                  <a:pt x="134" y="314"/>
                  <a:pt x="134" y="314"/>
                  <a:pt x="134" y="314"/>
                </a:cubicBezTo>
                <a:cubicBezTo>
                  <a:pt x="145" y="316"/>
                  <a:pt x="159" y="319"/>
                  <a:pt x="174" y="321"/>
                </a:cubicBezTo>
                <a:cubicBezTo>
                  <a:pt x="188" y="323"/>
                  <a:pt x="202" y="326"/>
                  <a:pt x="213" y="328"/>
                </a:cubicBezTo>
                <a:cubicBezTo>
                  <a:pt x="1680" y="561"/>
                  <a:pt x="1680" y="561"/>
                  <a:pt x="1680" y="561"/>
                </a:cubicBezTo>
                <a:cubicBezTo>
                  <a:pt x="1680" y="517"/>
                  <a:pt x="1680" y="517"/>
                  <a:pt x="1680" y="517"/>
                </a:cubicBezTo>
                <a:cubicBezTo>
                  <a:pt x="1680" y="358"/>
                  <a:pt x="1680" y="358"/>
                  <a:pt x="1680" y="358"/>
                </a:cubicBezTo>
                <a:lnTo>
                  <a:pt x="39" y="5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3372C4C-6367-4943-BF57-ED418DDA1B81}"/>
              </a:ext>
            </a:extLst>
          </p:cNvPr>
          <p:cNvSpPr>
            <a:spLocks/>
          </p:cNvSpPr>
          <p:nvPr/>
        </p:nvSpPr>
        <p:spPr bwMode="auto">
          <a:xfrm>
            <a:off x="6984316" y="2357828"/>
            <a:ext cx="5204509" cy="1555401"/>
          </a:xfrm>
          <a:custGeom>
            <a:avLst/>
            <a:gdLst>
              <a:gd name="T0" fmla="*/ 39 w 1506"/>
              <a:gd name="T1" fmla="*/ 7 h 451"/>
              <a:gd name="T2" fmla="*/ 0 w 1506"/>
              <a:gd name="T3" fmla="*/ 0 h 451"/>
              <a:gd name="T4" fmla="*/ 0 w 1506"/>
              <a:gd name="T5" fmla="*/ 262 h 451"/>
              <a:gd name="T6" fmla="*/ 39 w 1506"/>
              <a:gd name="T7" fmla="*/ 306 h 451"/>
              <a:gd name="T8" fmla="*/ 121 w 1506"/>
              <a:gd name="T9" fmla="*/ 314 h 451"/>
              <a:gd name="T10" fmla="*/ 160 w 1506"/>
              <a:gd name="T11" fmla="*/ 319 h 451"/>
              <a:gd name="T12" fmla="*/ 200 w 1506"/>
              <a:gd name="T13" fmla="*/ 323 h 451"/>
              <a:gd name="T14" fmla="*/ 1506 w 1506"/>
              <a:gd name="T15" fmla="*/ 451 h 451"/>
              <a:gd name="T16" fmla="*/ 1506 w 1506"/>
              <a:gd name="T17" fmla="*/ 401 h 451"/>
              <a:gd name="T18" fmla="*/ 1506 w 1506"/>
              <a:gd name="T19" fmla="*/ 240 h 451"/>
              <a:gd name="T20" fmla="*/ 39 w 1506"/>
              <a:gd name="T21" fmla="*/ 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6" h="451">
                <a:moveTo>
                  <a:pt x="39" y="7"/>
                </a:moveTo>
                <a:cubicBezTo>
                  <a:pt x="28" y="5"/>
                  <a:pt x="14" y="2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4"/>
                  <a:pt x="17" y="304"/>
                  <a:pt x="39" y="306"/>
                </a:cubicBezTo>
                <a:cubicBezTo>
                  <a:pt x="121" y="314"/>
                  <a:pt x="121" y="314"/>
                  <a:pt x="121" y="314"/>
                </a:cubicBezTo>
                <a:cubicBezTo>
                  <a:pt x="132" y="316"/>
                  <a:pt x="146" y="317"/>
                  <a:pt x="160" y="319"/>
                </a:cubicBezTo>
                <a:cubicBezTo>
                  <a:pt x="175" y="320"/>
                  <a:pt x="189" y="321"/>
                  <a:pt x="200" y="323"/>
                </a:cubicBezTo>
                <a:cubicBezTo>
                  <a:pt x="1506" y="451"/>
                  <a:pt x="1506" y="451"/>
                  <a:pt x="1506" y="451"/>
                </a:cubicBezTo>
                <a:cubicBezTo>
                  <a:pt x="1506" y="401"/>
                  <a:pt x="1506" y="401"/>
                  <a:pt x="1506" y="401"/>
                </a:cubicBezTo>
                <a:cubicBezTo>
                  <a:pt x="1506" y="240"/>
                  <a:pt x="1506" y="240"/>
                  <a:pt x="1506" y="240"/>
                </a:cubicBezTo>
                <a:lnTo>
                  <a:pt x="39" y="7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7BDD24E-10E3-4B38-B96B-85CE1B8C3B83}"/>
              </a:ext>
            </a:extLst>
          </p:cNvPr>
          <p:cNvSpPr>
            <a:spLocks/>
          </p:cNvSpPr>
          <p:nvPr/>
        </p:nvSpPr>
        <p:spPr bwMode="auto">
          <a:xfrm>
            <a:off x="8507257" y="5381127"/>
            <a:ext cx="3681568" cy="907543"/>
          </a:xfrm>
          <a:custGeom>
            <a:avLst/>
            <a:gdLst>
              <a:gd name="T0" fmla="*/ 0 w 1065"/>
              <a:gd name="T1" fmla="*/ 0 h 263"/>
              <a:gd name="T2" fmla="*/ 0 w 1065"/>
              <a:gd name="T3" fmla="*/ 225 h 263"/>
              <a:gd name="T4" fmla="*/ 40 w 1065"/>
              <a:gd name="T5" fmla="*/ 261 h 263"/>
              <a:gd name="T6" fmla="*/ 1065 w 1065"/>
              <a:gd name="T7" fmla="*/ 181 h 263"/>
              <a:gd name="T8" fmla="*/ 1065 w 1065"/>
              <a:gd name="T9" fmla="*/ 7 h 263"/>
              <a:gd name="T10" fmla="*/ 40 w 1065"/>
              <a:gd name="T11" fmla="*/ 0 h 263"/>
              <a:gd name="T12" fmla="*/ 0 w 1065"/>
              <a:gd name="T1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263">
                <a:moveTo>
                  <a:pt x="0" y="0"/>
                </a:moveTo>
                <a:cubicBezTo>
                  <a:pt x="0" y="225"/>
                  <a:pt x="0" y="225"/>
                  <a:pt x="0" y="225"/>
                </a:cubicBezTo>
                <a:cubicBezTo>
                  <a:pt x="0" y="247"/>
                  <a:pt x="18" y="263"/>
                  <a:pt x="40" y="261"/>
                </a:cubicBezTo>
                <a:cubicBezTo>
                  <a:pt x="1065" y="181"/>
                  <a:pt x="1065" y="181"/>
                  <a:pt x="1065" y="181"/>
                </a:cubicBezTo>
                <a:cubicBezTo>
                  <a:pt x="1065" y="7"/>
                  <a:pt x="1065" y="7"/>
                  <a:pt x="1065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29" y="0"/>
                  <a:pt x="15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F1E8EAF-4B1A-4D64-AAC8-0766A09DA666}"/>
              </a:ext>
            </a:extLst>
          </p:cNvPr>
          <p:cNvSpPr>
            <a:spLocks/>
          </p:cNvSpPr>
          <p:nvPr/>
        </p:nvSpPr>
        <p:spPr bwMode="auto">
          <a:xfrm>
            <a:off x="7536146" y="3449451"/>
            <a:ext cx="4652679" cy="1140177"/>
          </a:xfrm>
          <a:custGeom>
            <a:avLst/>
            <a:gdLst>
              <a:gd name="T0" fmla="*/ 40 w 1346"/>
              <a:gd name="T1" fmla="*/ 4 h 331"/>
              <a:gd name="T2" fmla="*/ 0 w 1346"/>
              <a:gd name="T3" fmla="*/ 0 h 331"/>
              <a:gd name="T4" fmla="*/ 0 w 1346"/>
              <a:gd name="T5" fmla="*/ 245 h 331"/>
              <a:gd name="T6" fmla="*/ 40 w 1346"/>
              <a:gd name="T7" fmla="*/ 287 h 331"/>
              <a:gd name="T8" fmla="*/ 105 w 1346"/>
              <a:gd name="T9" fmla="*/ 289 h 331"/>
              <a:gd name="T10" fmla="*/ 145 w 1346"/>
              <a:gd name="T11" fmla="*/ 290 h 331"/>
              <a:gd name="T12" fmla="*/ 185 w 1346"/>
              <a:gd name="T13" fmla="*/ 291 h 331"/>
              <a:gd name="T14" fmla="*/ 1346 w 1346"/>
              <a:gd name="T15" fmla="*/ 331 h 331"/>
              <a:gd name="T16" fmla="*/ 1346 w 1346"/>
              <a:gd name="T17" fmla="*/ 285 h 331"/>
              <a:gd name="T18" fmla="*/ 1346 w 1346"/>
              <a:gd name="T19" fmla="*/ 132 h 331"/>
              <a:gd name="T20" fmla="*/ 40 w 1346"/>
              <a:gd name="T21" fmla="*/ 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6" h="331">
                <a:moveTo>
                  <a:pt x="40" y="4"/>
                </a:moveTo>
                <a:cubicBezTo>
                  <a:pt x="29" y="2"/>
                  <a:pt x="15" y="1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67"/>
                  <a:pt x="18" y="286"/>
                  <a:pt x="40" y="287"/>
                </a:cubicBezTo>
                <a:cubicBezTo>
                  <a:pt x="105" y="289"/>
                  <a:pt x="105" y="289"/>
                  <a:pt x="105" y="289"/>
                </a:cubicBezTo>
                <a:cubicBezTo>
                  <a:pt x="116" y="289"/>
                  <a:pt x="130" y="289"/>
                  <a:pt x="145" y="290"/>
                </a:cubicBezTo>
                <a:cubicBezTo>
                  <a:pt x="159" y="290"/>
                  <a:pt x="174" y="291"/>
                  <a:pt x="185" y="291"/>
                </a:cubicBezTo>
                <a:cubicBezTo>
                  <a:pt x="1346" y="331"/>
                  <a:pt x="1346" y="331"/>
                  <a:pt x="1346" y="331"/>
                </a:cubicBezTo>
                <a:cubicBezTo>
                  <a:pt x="1346" y="285"/>
                  <a:pt x="1346" y="285"/>
                  <a:pt x="1346" y="285"/>
                </a:cubicBezTo>
                <a:cubicBezTo>
                  <a:pt x="1346" y="132"/>
                  <a:pt x="1346" y="132"/>
                  <a:pt x="1346" y="132"/>
                </a:cubicBezTo>
                <a:lnTo>
                  <a:pt x="40" y="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9677F50-4E33-4336-B730-D251603A071B}"/>
              </a:ext>
            </a:extLst>
          </p:cNvPr>
          <p:cNvSpPr>
            <a:spLocks/>
          </p:cNvSpPr>
          <p:nvPr/>
        </p:nvSpPr>
        <p:spPr bwMode="auto">
          <a:xfrm>
            <a:off x="8037932" y="4439634"/>
            <a:ext cx="4150893" cy="975169"/>
          </a:xfrm>
          <a:custGeom>
            <a:avLst/>
            <a:gdLst>
              <a:gd name="T0" fmla="*/ 40 w 1201"/>
              <a:gd name="T1" fmla="*/ 1 h 283"/>
              <a:gd name="T2" fmla="*/ 0 w 1201"/>
              <a:gd name="T3" fmla="*/ 0 h 283"/>
              <a:gd name="T4" fmla="*/ 0 w 1201"/>
              <a:gd name="T5" fmla="*/ 236 h 283"/>
              <a:gd name="T6" fmla="*/ 40 w 1201"/>
              <a:gd name="T7" fmla="*/ 276 h 283"/>
              <a:gd name="T8" fmla="*/ 96 w 1201"/>
              <a:gd name="T9" fmla="*/ 276 h 283"/>
              <a:gd name="T10" fmla="*/ 136 w 1201"/>
              <a:gd name="T11" fmla="*/ 276 h 283"/>
              <a:gd name="T12" fmla="*/ 176 w 1201"/>
              <a:gd name="T13" fmla="*/ 276 h 283"/>
              <a:gd name="T14" fmla="*/ 1201 w 1201"/>
              <a:gd name="T15" fmla="*/ 283 h 283"/>
              <a:gd name="T16" fmla="*/ 1201 w 1201"/>
              <a:gd name="T17" fmla="*/ 238 h 283"/>
              <a:gd name="T18" fmla="*/ 1201 w 1201"/>
              <a:gd name="T19" fmla="*/ 41 h 283"/>
              <a:gd name="T20" fmla="*/ 40 w 1201"/>
              <a:gd name="T21" fmla="*/ 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1" h="283">
                <a:moveTo>
                  <a:pt x="40" y="1"/>
                </a:moveTo>
                <a:cubicBezTo>
                  <a:pt x="29" y="1"/>
                  <a:pt x="14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8"/>
                  <a:pt x="18" y="276"/>
                  <a:pt x="40" y="276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07" y="276"/>
                  <a:pt x="122" y="276"/>
                  <a:pt x="136" y="276"/>
                </a:cubicBezTo>
                <a:cubicBezTo>
                  <a:pt x="151" y="276"/>
                  <a:pt x="165" y="276"/>
                  <a:pt x="176" y="276"/>
                </a:cubicBezTo>
                <a:cubicBezTo>
                  <a:pt x="1201" y="283"/>
                  <a:pt x="1201" y="283"/>
                  <a:pt x="1201" y="283"/>
                </a:cubicBezTo>
                <a:cubicBezTo>
                  <a:pt x="1201" y="238"/>
                  <a:pt x="1201" y="238"/>
                  <a:pt x="1201" y="238"/>
                </a:cubicBezTo>
                <a:cubicBezTo>
                  <a:pt x="1201" y="41"/>
                  <a:pt x="1201" y="41"/>
                  <a:pt x="1201" y="41"/>
                </a:cubicBezTo>
                <a:lnTo>
                  <a:pt x="40" y="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4FBF5-D4E6-43E6-B754-DA49FD52E4FB}"/>
              </a:ext>
            </a:extLst>
          </p:cNvPr>
          <p:cNvSpPr txBox="1"/>
          <p:nvPr/>
        </p:nvSpPr>
        <p:spPr>
          <a:xfrm>
            <a:off x="6560954" y="1415924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1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FC260-D8F1-4F60-B202-3BACD4C28451}"/>
              </a:ext>
            </a:extLst>
          </p:cNvPr>
          <p:cNvSpPr txBox="1"/>
          <p:nvPr/>
        </p:nvSpPr>
        <p:spPr>
          <a:xfrm>
            <a:off x="7139451" y="248894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2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A6680-639D-432C-8334-FDF673F75BB1}"/>
              </a:ext>
            </a:extLst>
          </p:cNvPr>
          <p:cNvSpPr txBox="1"/>
          <p:nvPr/>
        </p:nvSpPr>
        <p:spPr>
          <a:xfrm>
            <a:off x="7727280" y="3515313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3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1AB44-FD99-45A7-A8D3-870F2C4625DE}"/>
              </a:ext>
            </a:extLst>
          </p:cNvPr>
          <p:cNvSpPr txBox="1"/>
          <p:nvPr/>
        </p:nvSpPr>
        <p:spPr>
          <a:xfrm>
            <a:off x="8193811" y="446703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4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ACE2F-D242-4F27-BBDE-72CE91AE7769}"/>
              </a:ext>
            </a:extLst>
          </p:cNvPr>
          <p:cNvSpPr txBox="1"/>
          <p:nvPr/>
        </p:nvSpPr>
        <p:spPr>
          <a:xfrm>
            <a:off x="8679003" y="5400096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5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4CC13-17DF-4CBA-9ADC-377AD3C2EFF8}"/>
              </a:ext>
            </a:extLst>
          </p:cNvPr>
          <p:cNvSpPr txBox="1"/>
          <p:nvPr/>
        </p:nvSpPr>
        <p:spPr>
          <a:xfrm>
            <a:off x="637104" y="3754587"/>
            <a:ext cx="3847359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>
                <a:solidFill>
                  <a:schemeClr val="accent5"/>
                </a:solidFill>
                <a:latin typeface="Open Sans"/>
              </a:rPr>
              <a:t>04</a:t>
            </a:r>
            <a:r>
              <a:rPr lang="en-US" b="1" dirty="0">
                <a:solidFill>
                  <a:schemeClr val="accent5"/>
                </a:solidFill>
                <a:latin typeface="Open San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B34DD-9B8C-4D53-BBAC-19F615830641}"/>
              </a:ext>
            </a:extLst>
          </p:cNvPr>
          <p:cNvSpPr/>
          <p:nvPr/>
        </p:nvSpPr>
        <p:spPr>
          <a:xfrm>
            <a:off x="637105" y="5373964"/>
            <a:ext cx="384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F52EE-F41D-4F39-9BB3-C91DC84CD900}"/>
              </a:ext>
            </a:extLst>
          </p:cNvPr>
          <p:cNvSpPr txBox="1"/>
          <p:nvPr/>
        </p:nvSpPr>
        <p:spPr>
          <a:xfrm rot="16200000">
            <a:off x="5667585" y="1486289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0A7C2-0E6F-4D85-8E60-A787F92A1DF6}"/>
              </a:ext>
            </a:extLst>
          </p:cNvPr>
          <p:cNvSpPr txBox="1"/>
          <p:nvPr/>
        </p:nvSpPr>
        <p:spPr>
          <a:xfrm rot="16200000">
            <a:off x="6269165" y="2633954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9AF2F-3D48-4E6B-B0A6-2C8866CAD65B}"/>
              </a:ext>
            </a:extLst>
          </p:cNvPr>
          <p:cNvSpPr txBox="1"/>
          <p:nvPr/>
        </p:nvSpPr>
        <p:spPr>
          <a:xfrm rot="16200000">
            <a:off x="6810341" y="3716305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390CA8-4748-4208-B689-7DDCA91F5D12}"/>
              </a:ext>
            </a:extLst>
          </p:cNvPr>
          <p:cNvSpPr txBox="1"/>
          <p:nvPr/>
        </p:nvSpPr>
        <p:spPr>
          <a:xfrm rot="16200000">
            <a:off x="7304864" y="4724011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F1228-4363-43A3-921F-A68B88F33155}"/>
              </a:ext>
            </a:extLst>
          </p:cNvPr>
          <p:cNvSpPr txBox="1"/>
          <p:nvPr/>
        </p:nvSpPr>
        <p:spPr>
          <a:xfrm rot="16200000">
            <a:off x="7790057" y="5647742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73340-C842-4CF5-BEED-615691B8B098}"/>
              </a:ext>
            </a:extLst>
          </p:cNvPr>
          <p:cNvSpPr/>
          <p:nvPr/>
        </p:nvSpPr>
        <p:spPr>
          <a:xfrm rot="644547">
            <a:off x="7340673" y="1984708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59434-562C-4B70-8499-D49747A3C5FE}"/>
              </a:ext>
            </a:extLst>
          </p:cNvPr>
          <p:cNvSpPr/>
          <p:nvPr/>
        </p:nvSpPr>
        <p:spPr>
          <a:xfrm rot="400980">
            <a:off x="7859491" y="2936175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7F367B-2481-41DB-B577-6517FE5FC52C}"/>
              </a:ext>
            </a:extLst>
          </p:cNvPr>
          <p:cNvSpPr/>
          <p:nvPr/>
        </p:nvSpPr>
        <p:spPr>
          <a:xfrm rot="214882">
            <a:off x="8447322" y="3841242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D8A2FA-146D-4056-99D9-B8D87AD61101}"/>
              </a:ext>
            </a:extLst>
          </p:cNvPr>
          <p:cNvSpPr/>
          <p:nvPr/>
        </p:nvSpPr>
        <p:spPr>
          <a:xfrm>
            <a:off x="8895191" y="4650217"/>
            <a:ext cx="2743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68F2A-3242-4ACF-8084-9AB0D5F7592A}"/>
              </a:ext>
            </a:extLst>
          </p:cNvPr>
          <p:cNvSpPr/>
          <p:nvPr/>
        </p:nvSpPr>
        <p:spPr>
          <a:xfrm rot="21439569">
            <a:off x="9294662" y="5490616"/>
            <a:ext cx="251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FECCF-AC3E-4E6D-807F-72A37D67D226}"/>
              </a:ext>
            </a:extLst>
          </p:cNvPr>
          <p:cNvSpPr/>
          <p:nvPr/>
        </p:nvSpPr>
        <p:spPr>
          <a:xfrm>
            <a:off x="637105" y="3135528"/>
            <a:ext cx="3847359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</a:rPr>
              <a:t>STEP</a:t>
            </a:r>
            <a:endParaRPr lang="en-IN" sz="3200" b="1">
              <a:latin typeface="Oswald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1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 Step Concept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F0C2402-CC77-4AC0-87AF-3BBE8540126A}"/>
              </a:ext>
            </a:extLst>
          </p:cNvPr>
          <p:cNvSpPr>
            <a:spLocks/>
          </p:cNvSpPr>
          <p:nvPr/>
        </p:nvSpPr>
        <p:spPr bwMode="auto">
          <a:xfrm>
            <a:off x="6382444" y="1260795"/>
            <a:ext cx="5806381" cy="1934108"/>
          </a:xfrm>
          <a:custGeom>
            <a:avLst/>
            <a:gdLst>
              <a:gd name="T0" fmla="*/ 39 w 1680"/>
              <a:gd name="T1" fmla="*/ 5 h 561"/>
              <a:gd name="T2" fmla="*/ 0 w 1680"/>
              <a:gd name="T3" fmla="*/ 36 h 561"/>
              <a:gd name="T4" fmla="*/ 0 w 1680"/>
              <a:gd name="T5" fmla="*/ 252 h 561"/>
              <a:gd name="T6" fmla="*/ 39 w 1680"/>
              <a:gd name="T7" fmla="*/ 299 h 561"/>
              <a:gd name="T8" fmla="*/ 134 w 1680"/>
              <a:gd name="T9" fmla="*/ 314 h 561"/>
              <a:gd name="T10" fmla="*/ 174 w 1680"/>
              <a:gd name="T11" fmla="*/ 321 h 561"/>
              <a:gd name="T12" fmla="*/ 213 w 1680"/>
              <a:gd name="T13" fmla="*/ 328 h 561"/>
              <a:gd name="T14" fmla="*/ 1680 w 1680"/>
              <a:gd name="T15" fmla="*/ 561 h 561"/>
              <a:gd name="T16" fmla="*/ 1680 w 1680"/>
              <a:gd name="T17" fmla="*/ 517 h 561"/>
              <a:gd name="T18" fmla="*/ 1680 w 1680"/>
              <a:gd name="T19" fmla="*/ 358 h 561"/>
              <a:gd name="T20" fmla="*/ 39 w 1680"/>
              <a:gd name="T21" fmla="*/ 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0" h="561">
                <a:moveTo>
                  <a:pt x="39" y="5"/>
                </a:moveTo>
                <a:cubicBezTo>
                  <a:pt x="17" y="0"/>
                  <a:pt x="0" y="14"/>
                  <a:pt x="0" y="36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74"/>
                  <a:pt x="18" y="295"/>
                  <a:pt x="39" y="299"/>
                </a:cubicBezTo>
                <a:cubicBezTo>
                  <a:pt x="134" y="314"/>
                  <a:pt x="134" y="314"/>
                  <a:pt x="134" y="314"/>
                </a:cubicBezTo>
                <a:cubicBezTo>
                  <a:pt x="145" y="316"/>
                  <a:pt x="159" y="319"/>
                  <a:pt x="174" y="321"/>
                </a:cubicBezTo>
                <a:cubicBezTo>
                  <a:pt x="188" y="323"/>
                  <a:pt x="202" y="326"/>
                  <a:pt x="213" y="328"/>
                </a:cubicBezTo>
                <a:cubicBezTo>
                  <a:pt x="1680" y="561"/>
                  <a:pt x="1680" y="561"/>
                  <a:pt x="1680" y="561"/>
                </a:cubicBezTo>
                <a:cubicBezTo>
                  <a:pt x="1680" y="517"/>
                  <a:pt x="1680" y="517"/>
                  <a:pt x="1680" y="517"/>
                </a:cubicBezTo>
                <a:cubicBezTo>
                  <a:pt x="1680" y="358"/>
                  <a:pt x="1680" y="358"/>
                  <a:pt x="1680" y="358"/>
                </a:cubicBezTo>
                <a:lnTo>
                  <a:pt x="39" y="5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3372C4C-6367-4943-BF57-ED418DDA1B81}"/>
              </a:ext>
            </a:extLst>
          </p:cNvPr>
          <p:cNvSpPr>
            <a:spLocks/>
          </p:cNvSpPr>
          <p:nvPr/>
        </p:nvSpPr>
        <p:spPr bwMode="auto">
          <a:xfrm>
            <a:off x="6984316" y="2357828"/>
            <a:ext cx="5204509" cy="1555401"/>
          </a:xfrm>
          <a:custGeom>
            <a:avLst/>
            <a:gdLst>
              <a:gd name="T0" fmla="*/ 39 w 1506"/>
              <a:gd name="T1" fmla="*/ 7 h 451"/>
              <a:gd name="T2" fmla="*/ 0 w 1506"/>
              <a:gd name="T3" fmla="*/ 0 h 451"/>
              <a:gd name="T4" fmla="*/ 0 w 1506"/>
              <a:gd name="T5" fmla="*/ 262 h 451"/>
              <a:gd name="T6" fmla="*/ 39 w 1506"/>
              <a:gd name="T7" fmla="*/ 306 h 451"/>
              <a:gd name="T8" fmla="*/ 121 w 1506"/>
              <a:gd name="T9" fmla="*/ 314 h 451"/>
              <a:gd name="T10" fmla="*/ 160 w 1506"/>
              <a:gd name="T11" fmla="*/ 319 h 451"/>
              <a:gd name="T12" fmla="*/ 200 w 1506"/>
              <a:gd name="T13" fmla="*/ 323 h 451"/>
              <a:gd name="T14" fmla="*/ 1506 w 1506"/>
              <a:gd name="T15" fmla="*/ 451 h 451"/>
              <a:gd name="T16" fmla="*/ 1506 w 1506"/>
              <a:gd name="T17" fmla="*/ 401 h 451"/>
              <a:gd name="T18" fmla="*/ 1506 w 1506"/>
              <a:gd name="T19" fmla="*/ 240 h 451"/>
              <a:gd name="T20" fmla="*/ 39 w 1506"/>
              <a:gd name="T21" fmla="*/ 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6" h="451">
                <a:moveTo>
                  <a:pt x="39" y="7"/>
                </a:moveTo>
                <a:cubicBezTo>
                  <a:pt x="28" y="5"/>
                  <a:pt x="14" y="2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4"/>
                  <a:pt x="17" y="304"/>
                  <a:pt x="39" y="306"/>
                </a:cubicBezTo>
                <a:cubicBezTo>
                  <a:pt x="121" y="314"/>
                  <a:pt x="121" y="314"/>
                  <a:pt x="121" y="314"/>
                </a:cubicBezTo>
                <a:cubicBezTo>
                  <a:pt x="132" y="316"/>
                  <a:pt x="146" y="317"/>
                  <a:pt x="160" y="319"/>
                </a:cubicBezTo>
                <a:cubicBezTo>
                  <a:pt x="175" y="320"/>
                  <a:pt x="189" y="321"/>
                  <a:pt x="200" y="323"/>
                </a:cubicBezTo>
                <a:cubicBezTo>
                  <a:pt x="1506" y="451"/>
                  <a:pt x="1506" y="451"/>
                  <a:pt x="1506" y="451"/>
                </a:cubicBezTo>
                <a:cubicBezTo>
                  <a:pt x="1506" y="401"/>
                  <a:pt x="1506" y="401"/>
                  <a:pt x="1506" y="401"/>
                </a:cubicBezTo>
                <a:cubicBezTo>
                  <a:pt x="1506" y="240"/>
                  <a:pt x="1506" y="240"/>
                  <a:pt x="1506" y="240"/>
                </a:cubicBezTo>
                <a:lnTo>
                  <a:pt x="39" y="7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7BDD24E-10E3-4B38-B96B-85CE1B8C3B83}"/>
              </a:ext>
            </a:extLst>
          </p:cNvPr>
          <p:cNvSpPr>
            <a:spLocks/>
          </p:cNvSpPr>
          <p:nvPr/>
        </p:nvSpPr>
        <p:spPr bwMode="auto">
          <a:xfrm>
            <a:off x="8507257" y="5381127"/>
            <a:ext cx="3681568" cy="907543"/>
          </a:xfrm>
          <a:custGeom>
            <a:avLst/>
            <a:gdLst>
              <a:gd name="T0" fmla="*/ 0 w 1065"/>
              <a:gd name="T1" fmla="*/ 0 h 263"/>
              <a:gd name="T2" fmla="*/ 0 w 1065"/>
              <a:gd name="T3" fmla="*/ 225 h 263"/>
              <a:gd name="T4" fmla="*/ 40 w 1065"/>
              <a:gd name="T5" fmla="*/ 261 h 263"/>
              <a:gd name="T6" fmla="*/ 1065 w 1065"/>
              <a:gd name="T7" fmla="*/ 181 h 263"/>
              <a:gd name="T8" fmla="*/ 1065 w 1065"/>
              <a:gd name="T9" fmla="*/ 7 h 263"/>
              <a:gd name="T10" fmla="*/ 40 w 1065"/>
              <a:gd name="T11" fmla="*/ 0 h 263"/>
              <a:gd name="T12" fmla="*/ 0 w 1065"/>
              <a:gd name="T1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263">
                <a:moveTo>
                  <a:pt x="0" y="0"/>
                </a:moveTo>
                <a:cubicBezTo>
                  <a:pt x="0" y="225"/>
                  <a:pt x="0" y="225"/>
                  <a:pt x="0" y="225"/>
                </a:cubicBezTo>
                <a:cubicBezTo>
                  <a:pt x="0" y="247"/>
                  <a:pt x="18" y="263"/>
                  <a:pt x="40" y="261"/>
                </a:cubicBezTo>
                <a:cubicBezTo>
                  <a:pt x="1065" y="181"/>
                  <a:pt x="1065" y="181"/>
                  <a:pt x="1065" y="181"/>
                </a:cubicBezTo>
                <a:cubicBezTo>
                  <a:pt x="1065" y="7"/>
                  <a:pt x="1065" y="7"/>
                  <a:pt x="1065" y="7"/>
                </a:cubicBezTo>
                <a:cubicBezTo>
                  <a:pt x="40" y="0"/>
                  <a:pt x="40" y="0"/>
                  <a:pt x="40" y="0"/>
                </a:cubicBezTo>
                <a:cubicBezTo>
                  <a:pt x="29" y="0"/>
                  <a:pt x="15" y="0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F1E8EAF-4B1A-4D64-AAC8-0766A09DA666}"/>
              </a:ext>
            </a:extLst>
          </p:cNvPr>
          <p:cNvSpPr>
            <a:spLocks/>
          </p:cNvSpPr>
          <p:nvPr/>
        </p:nvSpPr>
        <p:spPr bwMode="auto">
          <a:xfrm>
            <a:off x="7536146" y="3449451"/>
            <a:ext cx="4652679" cy="1140177"/>
          </a:xfrm>
          <a:custGeom>
            <a:avLst/>
            <a:gdLst>
              <a:gd name="T0" fmla="*/ 40 w 1346"/>
              <a:gd name="T1" fmla="*/ 4 h 331"/>
              <a:gd name="T2" fmla="*/ 0 w 1346"/>
              <a:gd name="T3" fmla="*/ 0 h 331"/>
              <a:gd name="T4" fmla="*/ 0 w 1346"/>
              <a:gd name="T5" fmla="*/ 245 h 331"/>
              <a:gd name="T6" fmla="*/ 40 w 1346"/>
              <a:gd name="T7" fmla="*/ 287 h 331"/>
              <a:gd name="T8" fmla="*/ 105 w 1346"/>
              <a:gd name="T9" fmla="*/ 289 h 331"/>
              <a:gd name="T10" fmla="*/ 145 w 1346"/>
              <a:gd name="T11" fmla="*/ 290 h 331"/>
              <a:gd name="T12" fmla="*/ 185 w 1346"/>
              <a:gd name="T13" fmla="*/ 291 h 331"/>
              <a:gd name="T14" fmla="*/ 1346 w 1346"/>
              <a:gd name="T15" fmla="*/ 331 h 331"/>
              <a:gd name="T16" fmla="*/ 1346 w 1346"/>
              <a:gd name="T17" fmla="*/ 285 h 331"/>
              <a:gd name="T18" fmla="*/ 1346 w 1346"/>
              <a:gd name="T19" fmla="*/ 132 h 331"/>
              <a:gd name="T20" fmla="*/ 40 w 1346"/>
              <a:gd name="T21" fmla="*/ 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6" h="331">
                <a:moveTo>
                  <a:pt x="40" y="4"/>
                </a:moveTo>
                <a:cubicBezTo>
                  <a:pt x="29" y="2"/>
                  <a:pt x="15" y="1"/>
                  <a:pt x="0" y="0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67"/>
                  <a:pt x="18" y="286"/>
                  <a:pt x="40" y="287"/>
                </a:cubicBezTo>
                <a:cubicBezTo>
                  <a:pt x="105" y="289"/>
                  <a:pt x="105" y="289"/>
                  <a:pt x="105" y="289"/>
                </a:cubicBezTo>
                <a:cubicBezTo>
                  <a:pt x="116" y="289"/>
                  <a:pt x="130" y="289"/>
                  <a:pt x="145" y="290"/>
                </a:cubicBezTo>
                <a:cubicBezTo>
                  <a:pt x="159" y="290"/>
                  <a:pt x="174" y="291"/>
                  <a:pt x="185" y="291"/>
                </a:cubicBezTo>
                <a:cubicBezTo>
                  <a:pt x="1346" y="331"/>
                  <a:pt x="1346" y="331"/>
                  <a:pt x="1346" y="331"/>
                </a:cubicBezTo>
                <a:cubicBezTo>
                  <a:pt x="1346" y="285"/>
                  <a:pt x="1346" y="285"/>
                  <a:pt x="1346" y="285"/>
                </a:cubicBezTo>
                <a:cubicBezTo>
                  <a:pt x="1346" y="132"/>
                  <a:pt x="1346" y="132"/>
                  <a:pt x="1346" y="132"/>
                </a:cubicBezTo>
                <a:lnTo>
                  <a:pt x="40" y="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9677F50-4E33-4336-B730-D251603A071B}"/>
              </a:ext>
            </a:extLst>
          </p:cNvPr>
          <p:cNvSpPr>
            <a:spLocks/>
          </p:cNvSpPr>
          <p:nvPr/>
        </p:nvSpPr>
        <p:spPr bwMode="auto">
          <a:xfrm>
            <a:off x="8037932" y="4439634"/>
            <a:ext cx="4150893" cy="975169"/>
          </a:xfrm>
          <a:custGeom>
            <a:avLst/>
            <a:gdLst>
              <a:gd name="T0" fmla="*/ 40 w 1201"/>
              <a:gd name="T1" fmla="*/ 1 h 283"/>
              <a:gd name="T2" fmla="*/ 0 w 1201"/>
              <a:gd name="T3" fmla="*/ 0 h 283"/>
              <a:gd name="T4" fmla="*/ 0 w 1201"/>
              <a:gd name="T5" fmla="*/ 236 h 283"/>
              <a:gd name="T6" fmla="*/ 40 w 1201"/>
              <a:gd name="T7" fmla="*/ 276 h 283"/>
              <a:gd name="T8" fmla="*/ 96 w 1201"/>
              <a:gd name="T9" fmla="*/ 276 h 283"/>
              <a:gd name="T10" fmla="*/ 136 w 1201"/>
              <a:gd name="T11" fmla="*/ 276 h 283"/>
              <a:gd name="T12" fmla="*/ 176 w 1201"/>
              <a:gd name="T13" fmla="*/ 276 h 283"/>
              <a:gd name="T14" fmla="*/ 1201 w 1201"/>
              <a:gd name="T15" fmla="*/ 283 h 283"/>
              <a:gd name="T16" fmla="*/ 1201 w 1201"/>
              <a:gd name="T17" fmla="*/ 238 h 283"/>
              <a:gd name="T18" fmla="*/ 1201 w 1201"/>
              <a:gd name="T19" fmla="*/ 41 h 283"/>
              <a:gd name="T20" fmla="*/ 40 w 1201"/>
              <a:gd name="T21" fmla="*/ 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1" h="283">
                <a:moveTo>
                  <a:pt x="40" y="1"/>
                </a:moveTo>
                <a:cubicBezTo>
                  <a:pt x="29" y="1"/>
                  <a:pt x="14" y="0"/>
                  <a:pt x="0" y="0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8"/>
                  <a:pt x="18" y="276"/>
                  <a:pt x="40" y="276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07" y="276"/>
                  <a:pt x="122" y="276"/>
                  <a:pt x="136" y="276"/>
                </a:cubicBezTo>
                <a:cubicBezTo>
                  <a:pt x="151" y="276"/>
                  <a:pt x="165" y="276"/>
                  <a:pt x="176" y="276"/>
                </a:cubicBezTo>
                <a:cubicBezTo>
                  <a:pt x="1201" y="283"/>
                  <a:pt x="1201" y="283"/>
                  <a:pt x="1201" y="283"/>
                </a:cubicBezTo>
                <a:cubicBezTo>
                  <a:pt x="1201" y="238"/>
                  <a:pt x="1201" y="238"/>
                  <a:pt x="1201" y="238"/>
                </a:cubicBezTo>
                <a:cubicBezTo>
                  <a:pt x="1201" y="41"/>
                  <a:pt x="1201" y="41"/>
                  <a:pt x="1201" y="41"/>
                </a:cubicBezTo>
                <a:lnTo>
                  <a:pt x="40" y="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4FBF5-D4E6-43E6-B754-DA49FD52E4FB}"/>
              </a:ext>
            </a:extLst>
          </p:cNvPr>
          <p:cNvSpPr txBox="1"/>
          <p:nvPr/>
        </p:nvSpPr>
        <p:spPr>
          <a:xfrm>
            <a:off x="6560954" y="1415924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1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FC260-D8F1-4F60-B202-3BACD4C28451}"/>
              </a:ext>
            </a:extLst>
          </p:cNvPr>
          <p:cNvSpPr txBox="1"/>
          <p:nvPr/>
        </p:nvSpPr>
        <p:spPr>
          <a:xfrm>
            <a:off x="7139451" y="248894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2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A6680-639D-432C-8334-FDF673F75BB1}"/>
              </a:ext>
            </a:extLst>
          </p:cNvPr>
          <p:cNvSpPr txBox="1"/>
          <p:nvPr/>
        </p:nvSpPr>
        <p:spPr>
          <a:xfrm>
            <a:off x="7727280" y="3515313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3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1AB44-FD99-45A7-A8D3-870F2C4625DE}"/>
              </a:ext>
            </a:extLst>
          </p:cNvPr>
          <p:cNvSpPr txBox="1"/>
          <p:nvPr/>
        </p:nvSpPr>
        <p:spPr>
          <a:xfrm>
            <a:off x="8193811" y="4467035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4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2ACE2F-D242-4F27-BBDE-72CE91AE7769}"/>
              </a:ext>
            </a:extLst>
          </p:cNvPr>
          <p:cNvSpPr txBox="1"/>
          <p:nvPr/>
        </p:nvSpPr>
        <p:spPr>
          <a:xfrm>
            <a:off x="8679003" y="5400096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/>
              </a:rPr>
              <a:t>5</a:t>
            </a:r>
            <a:endParaRPr lang="en-IN" sz="4800" b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4CC13-17DF-4CBA-9ADC-377AD3C2EFF8}"/>
              </a:ext>
            </a:extLst>
          </p:cNvPr>
          <p:cNvSpPr txBox="1"/>
          <p:nvPr/>
        </p:nvSpPr>
        <p:spPr>
          <a:xfrm>
            <a:off x="637104" y="3754587"/>
            <a:ext cx="3847359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>
                <a:solidFill>
                  <a:schemeClr val="accent3"/>
                </a:solidFill>
                <a:latin typeface="Open Sans"/>
              </a:rPr>
              <a:t>05</a:t>
            </a:r>
            <a:r>
              <a:rPr lang="en-US" b="1" dirty="0">
                <a:solidFill>
                  <a:schemeClr val="accent3"/>
                </a:solidFill>
                <a:latin typeface="Open San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FB34DD-9B8C-4D53-BBAC-19F615830641}"/>
              </a:ext>
            </a:extLst>
          </p:cNvPr>
          <p:cNvSpPr/>
          <p:nvPr/>
        </p:nvSpPr>
        <p:spPr>
          <a:xfrm>
            <a:off x="637105" y="5373964"/>
            <a:ext cx="38473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F52EE-F41D-4F39-9BB3-C91DC84CD900}"/>
              </a:ext>
            </a:extLst>
          </p:cNvPr>
          <p:cNvSpPr txBox="1"/>
          <p:nvPr/>
        </p:nvSpPr>
        <p:spPr>
          <a:xfrm rot="16200000">
            <a:off x="5667585" y="1486289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0A7C2-0E6F-4D85-8E60-A787F92A1DF6}"/>
              </a:ext>
            </a:extLst>
          </p:cNvPr>
          <p:cNvSpPr txBox="1"/>
          <p:nvPr/>
        </p:nvSpPr>
        <p:spPr>
          <a:xfrm rot="16200000">
            <a:off x="6269165" y="2633954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9AF2F-3D48-4E6B-B0A6-2C8866CAD65B}"/>
              </a:ext>
            </a:extLst>
          </p:cNvPr>
          <p:cNvSpPr txBox="1"/>
          <p:nvPr/>
        </p:nvSpPr>
        <p:spPr>
          <a:xfrm rot="16200000">
            <a:off x="6810341" y="3716305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390CA8-4748-4208-B689-7DDCA91F5D12}"/>
              </a:ext>
            </a:extLst>
          </p:cNvPr>
          <p:cNvSpPr txBox="1"/>
          <p:nvPr/>
        </p:nvSpPr>
        <p:spPr>
          <a:xfrm rot="16200000">
            <a:off x="7304864" y="4724011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F1228-4363-43A3-921F-A68B88F33155}"/>
              </a:ext>
            </a:extLst>
          </p:cNvPr>
          <p:cNvSpPr txBox="1"/>
          <p:nvPr/>
        </p:nvSpPr>
        <p:spPr>
          <a:xfrm rot="16200000">
            <a:off x="7790057" y="5647742"/>
            <a:ext cx="851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Step</a:t>
            </a:r>
            <a:endParaRPr lang="en-IN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A73340-C842-4CF5-BEED-615691B8B098}"/>
              </a:ext>
            </a:extLst>
          </p:cNvPr>
          <p:cNvSpPr/>
          <p:nvPr/>
        </p:nvSpPr>
        <p:spPr>
          <a:xfrm rot="644547">
            <a:off x="7340673" y="1984708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59434-562C-4B70-8499-D49747A3C5FE}"/>
              </a:ext>
            </a:extLst>
          </p:cNvPr>
          <p:cNvSpPr/>
          <p:nvPr/>
        </p:nvSpPr>
        <p:spPr>
          <a:xfrm rot="400980">
            <a:off x="7859491" y="2936175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7F367B-2481-41DB-B577-6517FE5FC52C}"/>
              </a:ext>
            </a:extLst>
          </p:cNvPr>
          <p:cNvSpPr/>
          <p:nvPr/>
        </p:nvSpPr>
        <p:spPr>
          <a:xfrm rot="214882">
            <a:off x="8447322" y="3841242"/>
            <a:ext cx="3290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D8A2FA-146D-4056-99D9-B8D87AD61101}"/>
              </a:ext>
            </a:extLst>
          </p:cNvPr>
          <p:cNvSpPr/>
          <p:nvPr/>
        </p:nvSpPr>
        <p:spPr>
          <a:xfrm>
            <a:off x="8895191" y="4650217"/>
            <a:ext cx="2743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68F2A-3242-4ACF-8084-9AB0D5F7592A}"/>
              </a:ext>
            </a:extLst>
          </p:cNvPr>
          <p:cNvSpPr/>
          <p:nvPr/>
        </p:nvSpPr>
        <p:spPr>
          <a:xfrm rot="21439569">
            <a:off x="9294662" y="5490616"/>
            <a:ext cx="251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FECCF-AC3E-4E6D-807F-72A37D67D226}"/>
              </a:ext>
            </a:extLst>
          </p:cNvPr>
          <p:cNvSpPr/>
          <p:nvPr/>
        </p:nvSpPr>
        <p:spPr>
          <a:xfrm>
            <a:off x="637105" y="3135528"/>
            <a:ext cx="3847359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Oswald" panose="02000506000000020004" pitchFamily="2" charset="0"/>
              </a:rPr>
              <a:t>STEP</a:t>
            </a:r>
            <a:endParaRPr lang="en-IN" sz="3200" b="1">
              <a:latin typeface="Oswald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1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 Analys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642</Words>
  <Application>Microsoft Office PowerPoint</Application>
  <PresentationFormat>Custom</PresentationFormat>
  <Paragraphs>117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Oswald</vt:lpstr>
      <vt:lpstr>Office Theme</vt:lpstr>
      <vt:lpstr>5 Step Concept Template</vt:lpstr>
      <vt:lpstr>5 Step Concept Template</vt:lpstr>
      <vt:lpstr>5 Step Concept Template</vt:lpstr>
      <vt:lpstr>5 Step Concept Template</vt:lpstr>
      <vt:lpstr>5 Step Concept Template</vt:lpstr>
      <vt:lpstr>5 Step Concept Template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</cp:lastModifiedBy>
  <cp:revision>102</cp:revision>
  <dcterms:created xsi:type="dcterms:W3CDTF">2013-09-12T13:05:01Z</dcterms:created>
  <dcterms:modified xsi:type="dcterms:W3CDTF">2018-08-24T17:19:34Z</dcterms:modified>
</cp:coreProperties>
</file>