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sldIdLst>
    <p:sldId id="276" r:id="rId3"/>
    <p:sldId id="277" r:id="rId4"/>
    <p:sldId id="282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168"/>
    <a:srgbClr val="F7B243"/>
    <a:srgbClr val="F3C269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4" d="100"/>
          <a:sy n="64" d="100"/>
        </p:scale>
        <p:origin x="78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62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942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6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81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60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4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8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34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20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79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52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76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911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6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99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6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5">
            <a:extLst>
              <a:ext uri="{FF2B5EF4-FFF2-40B4-BE49-F238E27FC236}">
                <a16:creationId xmlns:a16="http://schemas.microsoft.com/office/drawing/2014/main" id="{2981D692-BCC2-4700-8847-BB97BF43550B}"/>
              </a:ext>
            </a:extLst>
          </p:cNvPr>
          <p:cNvSpPr>
            <a:spLocks/>
          </p:cNvSpPr>
          <p:nvPr/>
        </p:nvSpPr>
        <p:spPr bwMode="auto">
          <a:xfrm rot="10800000">
            <a:off x="3890094" y="4165322"/>
            <a:ext cx="4404873" cy="2195161"/>
          </a:xfrm>
          <a:custGeom>
            <a:avLst/>
            <a:gdLst>
              <a:gd name="T0" fmla="*/ 1345 w 2679"/>
              <a:gd name="T1" fmla="*/ 1118 h 1339"/>
              <a:gd name="T2" fmla="*/ 1699 w 2679"/>
              <a:gd name="T3" fmla="*/ 1334 h 1339"/>
              <a:gd name="T4" fmla="*/ 2679 w 2679"/>
              <a:gd name="T5" fmla="*/ 796 h 1339"/>
              <a:gd name="T6" fmla="*/ 2204 w 2679"/>
              <a:gd name="T7" fmla="*/ 267 h 1339"/>
              <a:gd name="T8" fmla="*/ 1345 w 2679"/>
              <a:gd name="T9" fmla="*/ 0 h 1339"/>
              <a:gd name="T10" fmla="*/ 0 w 2679"/>
              <a:gd name="T11" fmla="*/ 816 h 1339"/>
              <a:gd name="T12" fmla="*/ 988 w 2679"/>
              <a:gd name="T13" fmla="*/ 1339 h 1339"/>
              <a:gd name="T14" fmla="*/ 1345 w 2679"/>
              <a:gd name="T15" fmla="*/ 1118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9" h="1339">
                <a:moveTo>
                  <a:pt x="1345" y="1118"/>
                </a:moveTo>
                <a:cubicBezTo>
                  <a:pt x="1499" y="1118"/>
                  <a:pt x="1633" y="1206"/>
                  <a:pt x="1699" y="1334"/>
                </a:cubicBezTo>
                <a:cubicBezTo>
                  <a:pt x="2679" y="796"/>
                  <a:pt x="2679" y="796"/>
                  <a:pt x="2679" y="796"/>
                </a:cubicBezTo>
                <a:cubicBezTo>
                  <a:pt x="2565" y="584"/>
                  <a:pt x="2402" y="403"/>
                  <a:pt x="2204" y="267"/>
                </a:cubicBezTo>
                <a:cubicBezTo>
                  <a:pt x="1960" y="99"/>
                  <a:pt x="1664" y="0"/>
                  <a:pt x="1345" y="0"/>
                </a:cubicBezTo>
                <a:cubicBezTo>
                  <a:pt x="760" y="0"/>
                  <a:pt x="253" y="331"/>
                  <a:pt x="0" y="816"/>
                </a:cubicBezTo>
                <a:cubicBezTo>
                  <a:pt x="988" y="1339"/>
                  <a:pt x="988" y="1339"/>
                  <a:pt x="988" y="1339"/>
                </a:cubicBezTo>
                <a:cubicBezTo>
                  <a:pt x="1053" y="1208"/>
                  <a:pt x="1189" y="1118"/>
                  <a:pt x="1345" y="1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Creative Sliced Diagram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6A2AFB1-8352-49C2-A4B5-8B0CFA1C1C60}"/>
              </a:ext>
            </a:extLst>
          </p:cNvPr>
          <p:cNvSpPr>
            <a:spLocks/>
          </p:cNvSpPr>
          <p:nvPr/>
        </p:nvSpPr>
        <p:spPr bwMode="auto">
          <a:xfrm>
            <a:off x="3874328" y="1435029"/>
            <a:ext cx="4404873" cy="2195161"/>
          </a:xfrm>
          <a:custGeom>
            <a:avLst/>
            <a:gdLst>
              <a:gd name="T0" fmla="*/ 1345 w 2679"/>
              <a:gd name="T1" fmla="*/ 1118 h 1339"/>
              <a:gd name="T2" fmla="*/ 1699 w 2679"/>
              <a:gd name="T3" fmla="*/ 1334 h 1339"/>
              <a:gd name="T4" fmla="*/ 2679 w 2679"/>
              <a:gd name="T5" fmla="*/ 796 h 1339"/>
              <a:gd name="T6" fmla="*/ 2204 w 2679"/>
              <a:gd name="T7" fmla="*/ 267 h 1339"/>
              <a:gd name="T8" fmla="*/ 1345 w 2679"/>
              <a:gd name="T9" fmla="*/ 0 h 1339"/>
              <a:gd name="T10" fmla="*/ 0 w 2679"/>
              <a:gd name="T11" fmla="*/ 816 h 1339"/>
              <a:gd name="T12" fmla="*/ 988 w 2679"/>
              <a:gd name="T13" fmla="*/ 1339 h 1339"/>
              <a:gd name="T14" fmla="*/ 1345 w 2679"/>
              <a:gd name="T15" fmla="*/ 1118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9" h="1339">
                <a:moveTo>
                  <a:pt x="1345" y="1118"/>
                </a:moveTo>
                <a:cubicBezTo>
                  <a:pt x="1499" y="1118"/>
                  <a:pt x="1633" y="1206"/>
                  <a:pt x="1699" y="1334"/>
                </a:cubicBezTo>
                <a:cubicBezTo>
                  <a:pt x="2679" y="796"/>
                  <a:pt x="2679" y="796"/>
                  <a:pt x="2679" y="796"/>
                </a:cubicBezTo>
                <a:cubicBezTo>
                  <a:pt x="2565" y="584"/>
                  <a:pt x="2402" y="403"/>
                  <a:pt x="2204" y="267"/>
                </a:cubicBezTo>
                <a:cubicBezTo>
                  <a:pt x="1960" y="99"/>
                  <a:pt x="1664" y="0"/>
                  <a:pt x="1345" y="0"/>
                </a:cubicBezTo>
                <a:cubicBezTo>
                  <a:pt x="760" y="0"/>
                  <a:pt x="253" y="331"/>
                  <a:pt x="0" y="816"/>
                </a:cubicBezTo>
                <a:cubicBezTo>
                  <a:pt x="988" y="1339"/>
                  <a:pt x="988" y="1339"/>
                  <a:pt x="988" y="1339"/>
                </a:cubicBezTo>
                <a:cubicBezTo>
                  <a:pt x="1053" y="1208"/>
                  <a:pt x="1189" y="1118"/>
                  <a:pt x="1345" y="1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27BBD20-AB48-4772-97AB-E544ED23E5C0}"/>
              </a:ext>
            </a:extLst>
          </p:cNvPr>
          <p:cNvSpPr>
            <a:spLocks/>
          </p:cNvSpPr>
          <p:nvPr/>
        </p:nvSpPr>
        <p:spPr bwMode="auto">
          <a:xfrm>
            <a:off x="6463647" y="1649693"/>
            <a:ext cx="2047198" cy="2167265"/>
          </a:xfrm>
          <a:custGeom>
            <a:avLst/>
            <a:gdLst>
              <a:gd name="T0" fmla="*/ 163 w 1245"/>
              <a:gd name="T1" fmla="*/ 1322 h 1322"/>
              <a:gd name="T2" fmla="*/ 1245 w 1245"/>
              <a:gd name="T3" fmla="*/ 1115 h 1322"/>
              <a:gd name="T4" fmla="*/ 1238 w 1245"/>
              <a:gd name="T5" fmla="*/ 1034 h 1322"/>
              <a:gd name="T6" fmla="*/ 745 w 1245"/>
              <a:gd name="T7" fmla="*/ 17 h 1322"/>
              <a:gd name="T8" fmla="*/ 722 w 1245"/>
              <a:gd name="T9" fmla="*/ 0 h 1322"/>
              <a:gd name="T10" fmla="*/ 0 w 1245"/>
              <a:gd name="T11" fmla="*/ 1060 h 1322"/>
              <a:gd name="T12" fmla="*/ 163 w 1245"/>
              <a:gd name="T13" fmla="*/ 1322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5" h="1322">
                <a:moveTo>
                  <a:pt x="163" y="1322"/>
                </a:moveTo>
                <a:cubicBezTo>
                  <a:pt x="1245" y="1115"/>
                  <a:pt x="1245" y="1115"/>
                  <a:pt x="1245" y="1115"/>
                </a:cubicBezTo>
                <a:cubicBezTo>
                  <a:pt x="1243" y="1088"/>
                  <a:pt x="1241" y="1061"/>
                  <a:pt x="1238" y="1034"/>
                </a:cubicBezTo>
                <a:cubicBezTo>
                  <a:pt x="1194" y="632"/>
                  <a:pt x="1013" y="279"/>
                  <a:pt x="745" y="17"/>
                </a:cubicBezTo>
                <a:cubicBezTo>
                  <a:pt x="737" y="11"/>
                  <a:pt x="730" y="6"/>
                  <a:pt x="722" y="0"/>
                </a:cubicBezTo>
                <a:cubicBezTo>
                  <a:pt x="0" y="1060"/>
                  <a:pt x="0" y="1060"/>
                  <a:pt x="0" y="1060"/>
                </a:cubicBezTo>
                <a:cubicBezTo>
                  <a:pt x="85" y="1120"/>
                  <a:pt x="146" y="1214"/>
                  <a:pt x="163" y="13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61D61FC-6822-4D6F-9963-ED4ED0FB0752}"/>
              </a:ext>
            </a:extLst>
          </p:cNvPr>
          <p:cNvSpPr>
            <a:spLocks/>
          </p:cNvSpPr>
          <p:nvPr/>
        </p:nvSpPr>
        <p:spPr bwMode="auto">
          <a:xfrm>
            <a:off x="3660875" y="1642417"/>
            <a:ext cx="2049625" cy="2195161"/>
          </a:xfrm>
          <a:custGeom>
            <a:avLst/>
            <a:gdLst>
              <a:gd name="T0" fmla="*/ 1247 w 1247"/>
              <a:gd name="T1" fmla="*/ 1063 h 1338"/>
              <a:gd name="T2" fmla="*/ 529 w 1247"/>
              <a:gd name="T3" fmla="*/ 0 h 1338"/>
              <a:gd name="T4" fmla="*/ 507 w 1247"/>
              <a:gd name="T5" fmla="*/ 16 h 1338"/>
              <a:gd name="T6" fmla="*/ 9 w 1247"/>
              <a:gd name="T7" fmla="*/ 1038 h 1338"/>
              <a:gd name="T8" fmla="*/ 0 w 1247"/>
              <a:gd name="T9" fmla="*/ 1164 h 1338"/>
              <a:gd name="T10" fmla="*/ 1080 w 1247"/>
              <a:gd name="T11" fmla="*/ 1338 h 1338"/>
              <a:gd name="T12" fmla="*/ 1247 w 1247"/>
              <a:gd name="T13" fmla="*/ 1063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7" h="1338">
                <a:moveTo>
                  <a:pt x="1247" y="1063"/>
                </a:moveTo>
                <a:cubicBezTo>
                  <a:pt x="529" y="0"/>
                  <a:pt x="529" y="0"/>
                  <a:pt x="529" y="0"/>
                </a:cubicBezTo>
                <a:cubicBezTo>
                  <a:pt x="522" y="5"/>
                  <a:pt x="515" y="10"/>
                  <a:pt x="507" y="16"/>
                </a:cubicBezTo>
                <a:cubicBezTo>
                  <a:pt x="237" y="279"/>
                  <a:pt x="53" y="634"/>
                  <a:pt x="9" y="1038"/>
                </a:cubicBezTo>
                <a:cubicBezTo>
                  <a:pt x="5" y="1080"/>
                  <a:pt x="2" y="1122"/>
                  <a:pt x="0" y="1164"/>
                </a:cubicBezTo>
                <a:cubicBezTo>
                  <a:pt x="1080" y="1338"/>
                  <a:pt x="1080" y="1338"/>
                  <a:pt x="1080" y="1338"/>
                </a:cubicBezTo>
                <a:cubicBezTo>
                  <a:pt x="1095" y="1224"/>
                  <a:pt x="1157" y="1126"/>
                  <a:pt x="1247" y="10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D8BBDCA-BFFA-4DE5-A233-9DF43075ACF3}"/>
              </a:ext>
            </a:extLst>
          </p:cNvPr>
          <p:cNvSpPr>
            <a:spLocks/>
          </p:cNvSpPr>
          <p:nvPr/>
        </p:nvSpPr>
        <p:spPr bwMode="auto">
          <a:xfrm>
            <a:off x="3429232" y="2646611"/>
            <a:ext cx="2088435" cy="2472890"/>
          </a:xfrm>
          <a:custGeom>
            <a:avLst/>
            <a:gdLst>
              <a:gd name="T0" fmla="*/ 1259 w 1270"/>
              <a:gd name="T1" fmla="*/ 600 h 1508"/>
              <a:gd name="T2" fmla="*/ 126 w 1270"/>
              <a:gd name="T3" fmla="*/ 0 h 1508"/>
              <a:gd name="T4" fmla="*/ 114 w 1270"/>
              <a:gd name="T5" fmla="*/ 25 h 1508"/>
              <a:gd name="T6" fmla="*/ 13 w 1270"/>
              <a:gd name="T7" fmla="*/ 699 h 1508"/>
              <a:gd name="T8" fmla="*/ 274 w 1270"/>
              <a:gd name="T9" fmla="*/ 1508 h 1508"/>
              <a:gd name="T10" fmla="*/ 1270 w 1270"/>
              <a:gd name="T11" fmla="*/ 974 h 1508"/>
              <a:gd name="T12" fmla="*/ 1218 w 1270"/>
              <a:gd name="T13" fmla="*/ 777 h 1508"/>
              <a:gd name="T14" fmla="*/ 1259 w 1270"/>
              <a:gd name="T15" fmla="*/ 600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0" h="1508">
                <a:moveTo>
                  <a:pt x="1259" y="600"/>
                </a:moveTo>
                <a:cubicBezTo>
                  <a:pt x="126" y="0"/>
                  <a:pt x="126" y="0"/>
                  <a:pt x="126" y="0"/>
                </a:cubicBezTo>
                <a:cubicBezTo>
                  <a:pt x="122" y="8"/>
                  <a:pt x="118" y="16"/>
                  <a:pt x="114" y="25"/>
                </a:cubicBezTo>
                <a:cubicBezTo>
                  <a:pt x="36" y="234"/>
                  <a:pt x="0" y="462"/>
                  <a:pt x="13" y="699"/>
                </a:cubicBezTo>
                <a:cubicBezTo>
                  <a:pt x="30" y="997"/>
                  <a:pt x="123" y="1273"/>
                  <a:pt x="274" y="1508"/>
                </a:cubicBezTo>
                <a:cubicBezTo>
                  <a:pt x="1270" y="974"/>
                  <a:pt x="1270" y="974"/>
                  <a:pt x="1270" y="974"/>
                </a:cubicBezTo>
                <a:cubicBezTo>
                  <a:pt x="1237" y="916"/>
                  <a:pt x="1218" y="849"/>
                  <a:pt x="1218" y="777"/>
                </a:cubicBezTo>
                <a:cubicBezTo>
                  <a:pt x="1218" y="713"/>
                  <a:pt x="1233" y="653"/>
                  <a:pt x="1259" y="6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A7AC4AF-E57F-47BC-A0F7-FA431A93416A}"/>
              </a:ext>
            </a:extLst>
          </p:cNvPr>
          <p:cNvSpPr>
            <a:spLocks/>
          </p:cNvSpPr>
          <p:nvPr/>
        </p:nvSpPr>
        <p:spPr bwMode="auto">
          <a:xfrm>
            <a:off x="6667397" y="2610228"/>
            <a:ext cx="2070242" cy="2379505"/>
          </a:xfrm>
          <a:custGeom>
            <a:avLst/>
            <a:gdLst>
              <a:gd name="T0" fmla="*/ 1134 w 1259"/>
              <a:gd name="T1" fmla="*/ 18 h 1451"/>
              <a:gd name="T2" fmla="*/ 1124 w 1259"/>
              <a:gd name="T3" fmla="*/ 0 h 1451"/>
              <a:gd name="T4" fmla="*/ 0 w 1259"/>
              <a:gd name="T5" fmla="*/ 617 h 1451"/>
              <a:gd name="T6" fmla="*/ 44 w 1259"/>
              <a:gd name="T7" fmla="*/ 799 h 1451"/>
              <a:gd name="T8" fmla="*/ 3 w 1259"/>
              <a:gd name="T9" fmla="*/ 976 h 1451"/>
              <a:gd name="T10" fmla="*/ 1032 w 1259"/>
              <a:gd name="T11" fmla="*/ 1451 h 1451"/>
              <a:gd name="T12" fmla="*/ 1245 w 1259"/>
              <a:gd name="T13" fmla="*/ 721 h 1451"/>
              <a:gd name="T14" fmla="*/ 1134 w 1259"/>
              <a:gd name="T15" fmla="*/ 18 h 1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9" h="1451">
                <a:moveTo>
                  <a:pt x="1134" y="18"/>
                </a:moveTo>
                <a:cubicBezTo>
                  <a:pt x="1130" y="12"/>
                  <a:pt x="1127" y="6"/>
                  <a:pt x="1124" y="0"/>
                </a:cubicBezTo>
                <a:cubicBezTo>
                  <a:pt x="0" y="617"/>
                  <a:pt x="0" y="617"/>
                  <a:pt x="0" y="617"/>
                </a:cubicBezTo>
                <a:cubicBezTo>
                  <a:pt x="28" y="671"/>
                  <a:pt x="44" y="733"/>
                  <a:pt x="44" y="799"/>
                </a:cubicBezTo>
                <a:cubicBezTo>
                  <a:pt x="44" y="863"/>
                  <a:pt x="29" y="923"/>
                  <a:pt x="3" y="976"/>
                </a:cubicBezTo>
                <a:cubicBezTo>
                  <a:pt x="1032" y="1451"/>
                  <a:pt x="1032" y="1451"/>
                  <a:pt x="1032" y="1451"/>
                </a:cubicBezTo>
                <a:cubicBezTo>
                  <a:pt x="1154" y="1234"/>
                  <a:pt x="1230" y="987"/>
                  <a:pt x="1245" y="721"/>
                </a:cubicBezTo>
                <a:cubicBezTo>
                  <a:pt x="1259" y="473"/>
                  <a:pt x="1218" y="235"/>
                  <a:pt x="1134" y="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CE3C165-B888-4764-81D2-719EA84DE028}"/>
              </a:ext>
            </a:extLst>
          </p:cNvPr>
          <p:cNvSpPr>
            <a:spLocks/>
          </p:cNvSpPr>
          <p:nvPr/>
        </p:nvSpPr>
        <p:spPr bwMode="auto">
          <a:xfrm>
            <a:off x="6033652" y="4049816"/>
            <a:ext cx="2759775" cy="1981708"/>
          </a:xfrm>
          <a:custGeom>
            <a:avLst/>
            <a:gdLst>
              <a:gd name="T0" fmla="*/ 386 w 1643"/>
              <a:gd name="T1" fmla="*/ 0 h 1208"/>
              <a:gd name="T2" fmla="*/ 0 w 1643"/>
              <a:gd name="T3" fmla="*/ 319 h 1208"/>
              <a:gd name="T4" fmla="*/ 0 w 1643"/>
              <a:gd name="T5" fmla="*/ 685 h 1208"/>
              <a:gd name="T6" fmla="*/ 559 w 1643"/>
              <a:gd name="T7" fmla="*/ 598 h 1208"/>
              <a:gd name="T8" fmla="*/ 1075 w 1643"/>
              <a:gd name="T9" fmla="*/ 1208 h 1208"/>
              <a:gd name="T10" fmla="*/ 1643 w 1643"/>
              <a:gd name="T11" fmla="*/ 255 h 1208"/>
              <a:gd name="T12" fmla="*/ 386 w 1643"/>
              <a:gd name="T13" fmla="*/ 0 h 1208"/>
              <a:gd name="connsiteX0" fmla="*/ 2567 w 10218"/>
              <a:gd name="connsiteY0" fmla="*/ 0 h 10000"/>
              <a:gd name="connsiteX1" fmla="*/ 218 w 10218"/>
              <a:gd name="connsiteY1" fmla="*/ 2641 h 10000"/>
              <a:gd name="connsiteX2" fmla="*/ 218 w 10218"/>
              <a:gd name="connsiteY2" fmla="*/ 5671 h 10000"/>
              <a:gd name="connsiteX3" fmla="*/ 3169 w 10218"/>
              <a:gd name="connsiteY3" fmla="*/ 4232 h 10000"/>
              <a:gd name="connsiteX4" fmla="*/ 6761 w 10218"/>
              <a:gd name="connsiteY4" fmla="*/ 10000 h 10000"/>
              <a:gd name="connsiteX5" fmla="*/ 10218 w 10218"/>
              <a:gd name="connsiteY5" fmla="*/ 2111 h 10000"/>
              <a:gd name="connsiteX6" fmla="*/ 2567 w 10218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8" h="10000">
                <a:moveTo>
                  <a:pt x="2567" y="0"/>
                </a:moveTo>
                <a:cubicBezTo>
                  <a:pt x="2348" y="1498"/>
                  <a:pt x="1381" y="2624"/>
                  <a:pt x="218" y="2641"/>
                </a:cubicBezTo>
                <a:cubicBezTo>
                  <a:pt x="218" y="5671"/>
                  <a:pt x="-274" y="5406"/>
                  <a:pt x="218" y="5671"/>
                </a:cubicBezTo>
                <a:cubicBezTo>
                  <a:pt x="710" y="5936"/>
                  <a:pt x="2165" y="4688"/>
                  <a:pt x="3169" y="4232"/>
                </a:cubicBezTo>
                <a:lnTo>
                  <a:pt x="6761" y="10000"/>
                </a:lnTo>
                <a:cubicBezTo>
                  <a:pt x="8502" y="8022"/>
                  <a:pt x="9749" y="5257"/>
                  <a:pt x="10218" y="2111"/>
                </a:cubicBezTo>
                <a:lnTo>
                  <a:pt x="25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9991A54-6320-489F-AECC-E5BA8C32450A}"/>
              </a:ext>
            </a:extLst>
          </p:cNvPr>
          <p:cNvSpPr>
            <a:spLocks/>
          </p:cNvSpPr>
          <p:nvPr/>
        </p:nvSpPr>
        <p:spPr bwMode="auto">
          <a:xfrm>
            <a:off x="3379507" y="4052242"/>
            <a:ext cx="2713024" cy="1997474"/>
          </a:xfrm>
          <a:custGeom>
            <a:avLst/>
            <a:gdLst>
              <a:gd name="T0" fmla="*/ 1256 w 1650"/>
              <a:gd name="T1" fmla="*/ 0 h 1218"/>
              <a:gd name="T2" fmla="*/ 0 w 1650"/>
              <a:gd name="T3" fmla="*/ 259 h 1218"/>
              <a:gd name="T4" fmla="*/ 580 w 1650"/>
              <a:gd name="T5" fmla="*/ 1218 h 1218"/>
              <a:gd name="T6" fmla="*/ 1094 w 1650"/>
              <a:gd name="T7" fmla="*/ 598 h 1218"/>
              <a:gd name="T8" fmla="*/ 1650 w 1650"/>
              <a:gd name="T9" fmla="*/ 684 h 1218"/>
              <a:gd name="T10" fmla="*/ 1650 w 1650"/>
              <a:gd name="T11" fmla="*/ 318 h 1218"/>
              <a:gd name="T12" fmla="*/ 1646 w 1650"/>
              <a:gd name="T13" fmla="*/ 318 h 1218"/>
              <a:gd name="T14" fmla="*/ 1256 w 1650"/>
              <a:gd name="T15" fmla="*/ 0 h 1218"/>
              <a:gd name="connsiteX0" fmla="*/ 7612 w 10000"/>
              <a:gd name="connsiteY0" fmla="*/ 0 h 10000"/>
              <a:gd name="connsiteX1" fmla="*/ 0 w 10000"/>
              <a:gd name="connsiteY1" fmla="*/ 2126 h 10000"/>
              <a:gd name="connsiteX2" fmla="*/ 3515 w 10000"/>
              <a:gd name="connsiteY2" fmla="*/ 10000 h 10000"/>
              <a:gd name="connsiteX3" fmla="*/ 7154 w 10000"/>
              <a:gd name="connsiteY3" fmla="*/ 4198 h 10000"/>
              <a:gd name="connsiteX4" fmla="*/ 10000 w 10000"/>
              <a:gd name="connsiteY4" fmla="*/ 5616 h 10000"/>
              <a:gd name="connsiteX5" fmla="*/ 10000 w 10000"/>
              <a:gd name="connsiteY5" fmla="*/ 2611 h 10000"/>
              <a:gd name="connsiteX6" fmla="*/ 9976 w 10000"/>
              <a:gd name="connsiteY6" fmla="*/ 2611 h 10000"/>
              <a:gd name="connsiteX7" fmla="*/ 7612 w 10000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7612" y="0"/>
                </a:moveTo>
                <a:lnTo>
                  <a:pt x="0" y="2126"/>
                </a:lnTo>
                <a:cubicBezTo>
                  <a:pt x="479" y="5279"/>
                  <a:pt x="1745" y="8038"/>
                  <a:pt x="3515" y="10000"/>
                </a:cubicBezTo>
                <a:cubicBezTo>
                  <a:pt x="6630" y="4910"/>
                  <a:pt x="7154" y="4198"/>
                  <a:pt x="7154" y="4198"/>
                </a:cubicBezTo>
                <a:cubicBezTo>
                  <a:pt x="8148" y="4649"/>
                  <a:pt x="8776" y="5616"/>
                  <a:pt x="10000" y="5616"/>
                </a:cubicBezTo>
                <a:lnTo>
                  <a:pt x="10000" y="2611"/>
                </a:lnTo>
                <a:lnTo>
                  <a:pt x="9976" y="2611"/>
                </a:lnTo>
                <a:cubicBezTo>
                  <a:pt x="8812" y="2611"/>
                  <a:pt x="7836" y="1494"/>
                  <a:pt x="76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52BCFF-0D16-4E1E-BD2E-E7EBB215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606" y="2647825"/>
            <a:ext cx="2550510" cy="25456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3BEC7F-4B0C-4D2B-96ED-853CC59F5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568" y="2795786"/>
            <a:ext cx="2254586" cy="2249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EA6060-AF07-42C6-BDB3-EBEB0D9BE0D5}"/>
              </a:ext>
            </a:extLst>
          </p:cNvPr>
          <p:cNvSpPr txBox="1"/>
          <p:nvPr/>
        </p:nvSpPr>
        <p:spPr>
          <a:xfrm>
            <a:off x="5334825" y="3524158"/>
            <a:ext cx="1569660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6000000020004" pitchFamily="2" charset="0"/>
                <a:cs typeface="Arial" panose="020B0604020202020204" pitchFamily="34" charset="0"/>
              </a:rPr>
              <a:t>Edit Text </a:t>
            </a:r>
          </a:p>
          <a:p>
            <a:pPr algn="ctr"/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6000000020004" pitchFamily="2" charset="0"/>
                <a:cs typeface="Arial" panose="020B0604020202020204" pitchFamily="34" charset="0"/>
              </a:rPr>
              <a:t>Here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Oswald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778E97-C7E0-48B8-B613-146DA1CA82A1}"/>
              </a:ext>
            </a:extLst>
          </p:cNvPr>
          <p:cNvSpPr txBox="1"/>
          <p:nvPr/>
        </p:nvSpPr>
        <p:spPr>
          <a:xfrm>
            <a:off x="7393279" y="5033897"/>
            <a:ext cx="981717" cy="50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CFB19C-11E2-4A92-90F7-3C815A48B41B}"/>
              </a:ext>
            </a:extLst>
          </p:cNvPr>
          <p:cNvSpPr txBox="1"/>
          <p:nvPr/>
        </p:nvSpPr>
        <p:spPr>
          <a:xfrm>
            <a:off x="7561516" y="3636641"/>
            <a:ext cx="981717" cy="50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3DD5821-935F-4A94-A414-2C913D0C1428}"/>
              </a:ext>
            </a:extLst>
          </p:cNvPr>
          <p:cNvSpPr txBox="1"/>
          <p:nvPr/>
        </p:nvSpPr>
        <p:spPr>
          <a:xfrm>
            <a:off x="7000726" y="2469445"/>
            <a:ext cx="981717" cy="50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E435FFE-6FD5-4797-B663-813CFBAA4E98}"/>
              </a:ext>
            </a:extLst>
          </p:cNvPr>
          <p:cNvSpPr txBox="1"/>
          <p:nvPr/>
        </p:nvSpPr>
        <p:spPr>
          <a:xfrm>
            <a:off x="5559531" y="2010900"/>
            <a:ext cx="981717" cy="50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DDA3B4-2A82-44E9-8139-C762DD30ABC4}"/>
              </a:ext>
            </a:extLst>
          </p:cNvPr>
          <p:cNvSpPr txBox="1"/>
          <p:nvPr/>
        </p:nvSpPr>
        <p:spPr>
          <a:xfrm>
            <a:off x="4173695" y="2488638"/>
            <a:ext cx="981717" cy="50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EC6197-20C0-44E3-9285-488EEA96DE67}"/>
              </a:ext>
            </a:extLst>
          </p:cNvPr>
          <p:cNvSpPr txBox="1"/>
          <p:nvPr/>
        </p:nvSpPr>
        <p:spPr>
          <a:xfrm>
            <a:off x="3668335" y="3636641"/>
            <a:ext cx="981717" cy="50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F0A12E4-88C4-494B-A077-FA7B0EEBD46F}"/>
              </a:ext>
            </a:extLst>
          </p:cNvPr>
          <p:cNvSpPr txBox="1"/>
          <p:nvPr/>
        </p:nvSpPr>
        <p:spPr>
          <a:xfrm>
            <a:off x="3804231" y="5033897"/>
            <a:ext cx="981717" cy="50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6658BA-8F02-486B-A2AC-A6DC1729F468}"/>
              </a:ext>
            </a:extLst>
          </p:cNvPr>
          <p:cNvSpPr/>
          <p:nvPr/>
        </p:nvSpPr>
        <p:spPr>
          <a:xfrm>
            <a:off x="8989692" y="5009775"/>
            <a:ext cx="210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EBA2883-1A3A-4443-AD40-6385CC2382D2}"/>
              </a:ext>
            </a:extLst>
          </p:cNvPr>
          <p:cNvSpPr/>
          <p:nvPr/>
        </p:nvSpPr>
        <p:spPr>
          <a:xfrm>
            <a:off x="9151835" y="2967303"/>
            <a:ext cx="210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6B63614-CA19-436F-9FB3-6C5BB6092076}"/>
              </a:ext>
            </a:extLst>
          </p:cNvPr>
          <p:cNvSpPr/>
          <p:nvPr/>
        </p:nvSpPr>
        <p:spPr>
          <a:xfrm>
            <a:off x="8675180" y="1556792"/>
            <a:ext cx="210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38DFF49-C0C7-46D3-9278-22CE48DFC1C8}"/>
              </a:ext>
            </a:extLst>
          </p:cNvPr>
          <p:cNvSpPr/>
          <p:nvPr/>
        </p:nvSpPr>
        <p:spPr>
          <a:xfrm>
            <a:off x="1350252" y="1556792"/>
            <a:ext cx="210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CB19B5A-48B1-4CFA-9982-1F11D45BAA54}"/>
              </a:ext>
            </a:extLst>
          </p:cNvPr>
          <p:cNvSpPr/>
          <p:nvPr/>
        </p:nvSpPr>
        <p:spPr>
          <a:xfrm>
            <a:off x="931963" y="2967303"/>
            <a:ext cx="210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B3CC73C-2084-4C4B-B3B5-DF791AFBE3FD}"/>
              </a:ext>
            </a:extLst>
          </p:cNvPr>
          <p:cNvSpPr/>
          <p:nvPr/>
        </p:nvSpPr>
        <p:spPr>
          <a:xfrm>
            <a:off x="1051922" y="5009775"/>
            <a:ext cx="210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CDA78D0-7CBA-4B3A-A6DD-D5EA5EE88D72}"/>
              </a:ext>
            </a:extLst>
          </p:cNvPr>
          <p:cNvGrpSpPr/>
          <p:nvPr/>
        </p:nvGrpSpPr>
        <p:grpSpPr>
          <a:xfrm>
            <a:off x="4039558" y="4573700"/>
            <a:ext cx="445428" cy="355108"/>
            <a:chOff x="-4768850" y="1093788"/>
            <a:chExt cx="5268912" cy="4200525"/>
          </a:xfrm>
          <a:solidFill>
            <a:schemeClr val="bg1"/>
          </a:solidFill>
        </p:grpSpPr>
        <p:sp>
          <p:nvSpPr>
            <p:cNvPr id="186" name="Freeform 81">
              <a:extLst>
                <a:ext uri="{FF2B5EF4-FFF2-40B4-BE49-F238E27FC236}">
                  <a16:creationId xmlns:a16="http://schemas.microsoft.com/office/drawing/2014/main" id="{E263D966-F031-4FEE-9635-4CD12EA09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078163" y="2136775"/>
              <a:ext cx="1889125" cy="877888"/>
            </a:xfrm>
            <a:custGeom>
              <a:avLst/>
              <a:gdLst>
                <a:gd name="T0" fmla="*/ 439 w 878"/>
                <a:gd name="T1" fmla="*/ 0 h 409"/>
                <a:gd name="T2" fmla="*/ 0 w 878"/>
                <a:gd name="T3" fmla="*/ 363 h 409"/>
                <a:gd name="T4" fmla="*/ 46 w 878"/>
                <a:gd name="T5" fmla="*/ 409 h 409"/>
                <a:gd name="T6" fmla="*/ 832 w 878"/>
                <a:gd name="T7" fmla="*/ 409 h 409"/>
                <a:gd name="T8" fmla="*/ 878 w 878"/>
                <a:gd name="T9" fmla="*/ 363 h 409"/>
                <a:gd name="T10" fmla="*/ 439 w 878"/>
                <a:gd name="T11" fmla="*/ 0 h 409"/>
                <a:gd name="T12" fmla="*/ 96 w 878"/>
                <a:gd name="T13" fmla="*/ 317 h 409"/>
                <a:gd name="T14" fmla="*/ 439 w 878"/>
                <a:gd name="T15" fmla="*/ 92 h 409"/>
                <a:gd name="T16" fmla="*/ 782 w 878"/>
                <a:gd name="T17" fmla="*/ 317 h 409"/>
                <a:gd name="T18" fmla="*/ 96 w 878"/>
                <a:gd name="T19" fmla="*/ 317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8" h="409">
                  <a:moveTo>
                    <a:pt x="439" y="0"/>
                  </a:moveTo>
                  <a:cubicBezTo>
                    <a:pt x="168" y="0"/>
                    <a:pt x="0" y="138"/>
                    <a:pt x="0" y="363"/>
                  </a:cubicBezTo>
                  <a:cubicBezTo>
                    <a:pt x="0" y="388"/>
                    <a:pt x="21" y="409"/>
                    <a:pt x="46" y="409"/>
                  </a:cubicBezTo>
                  <a:cubicBezTo>
                    <a:pt x="832" y="409"/>
                    <a:pt x="832" y="409"/>
                    <a:pt x="832" y="409"/>
                  </a:cubicBezTo>
                  <a:cubicBezTo>
                    <a:pt x="857" y="409"/>
                    <a:pt x="878" y="388"/>
                    <a:pt x="878" y="363"/>
                  </a:cubicBezTo>
                  <a:cubicBezTo>
                    <a:pt x="878" y="139"/>
                    <a:pt x="710" y="0"/>
                    <a:pt x="439" y="0"/>
                  </a:cubicBezTo>
                  <a:close/>
                  <a:moveTo>
                    <a:pt x="96" y="317"/>
                  </a:moveTo>
                  <a:cubicBezTo>
                    <a:pt x="126" y="109"/>
                    <a:pt x="363" y="92"/>
                    <a:pt x="439" y="92"/>
                  </a:cubicBezTo>
                  <a:cubicBezTo>
                    <a:pt x="515" y="92"/>
                    <a:pt x="752" y="109"/>
                    <a:pt x="782" y="317"/>
                  </a:cubicBezTo>
                  <a:lnTo>
                    <a:pt x="96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Freeform 82">
              <a:extLst>
                <a:ext uri="{FF2B5EF4-FFF2-40B4-BE49-F238E27FC236}">
                  <a16:creationId xmlns:a16="http://schemas.microsoft.com/office/drawing/2014/main" id="{B2763C64-F920-474E-A996-73F4632ED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05088" y="1093788"/>
              <a:ext cx="942975" cy="942975"/>
            </a:xfrm>
            <a:custGeom>
              <a:avLst/>
              <a:gdLst>
                <a:gd name="T0" fmla="*/ 219 w 438"/>
                <a:gd name="T1" fmla="*/ 0 h 439"/>
                <a:gd name="T2" fmla="*/ 0 w 438"/>
                <a:gd name="T3" fmla="*/ 219 h 439"/>
                <a:gd name="T4" fmla="*/ 219 w 438"/>
                <a:gd name="T5" fmla="*/ 439 h 439"/>
                <a:gd name="T6" fmla="*/ 438 w 438"/>
                <a:gd name="T7" fmla="*/ 219 h 439"/>
                <a:gd name="T8" fmla="*/ 219 w 438"/>
                <a:gd name="T9" fmla="*/ 0 h 439"/>
                <a:gd name="T10" fmla="*/ 219 w 438"/>
                <a:gd name="T11" fmla="*/ 346 h 439"/>
                <a:gd name="T12" fmla="*/ 92 w 438"/>
                <a:gd name="T13" fmla="*/ 219 h 439"/>
                <a:gd name="T14" fmla="*/ 219 w 438"/>
                <a:gd name="T15" fmla="*/ 92 h 439"/>
                <a:gd name="T16" fmla="*/ 346 w 438"/>
                <a:gd name="T17" fmla="*/ 219 h 439"/>
                <a:gd name="T18" fmla="*/ 219 w 438"/>
                <a:gd name="T19" fmla="*/ 34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8" h="439">
                  <a:moveTo>
                    <a:pt x="219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40"/>
                    <a:pt x="98" y="438"/>
                    <a:pt x="219" y="439"/>
                  </a:cubicBezTo>
                  <a:cubicBezTo>
                    <a:pt x="340" y="439"/>
                    <a:pt x="438" y="340"/>
                    <a:pt x="438" y="219"/>
                  </a:cubicBezTo>
                  <a:cubicBezTo>
                    <a:pt x="438" y="98"/>
                    <a:pt x="340" y="0"/>
                    <a:pt x="219" y="0"/>
                  </a:cubicBezTo>
                  <a:close/>
                  <a:moveTo>
                    <a:pt x="219" y="346"/>
                  </a:moveTo>
                  <a:cubicBezTo>
                    <a:pt x="149" y="346"/>
                    <a:pt x="92" y="289"/>
                    <a:pt x="92" y="219"/>
                  </a:cubicBezTo>
                  <a:cubicBezTo>
                    <a:pt x="92" y="149"/>
                    <a:pt x="149" y="92"/>
                    <a:pt x="219" y="92"/>
                  </a:cubicBezTo>
                  <a:cubicBezTo>
                    <a:pt x="289" y="92"/>
                    <a:pt x="346" y="149"/>
                    <a:pt x="346" y="219"/>
                  </a:cubicBezTo>
                  <a:cubicBezTo>
                    <a:pt x="346" y="289"/>
                    <a:pt x="289" y="346"/>
                    <a:pt x="219" y="3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Freeform 83">
              <a:extLst>
                <a:ext uri="{FF2B5EF4-FFF2-40B4-BE49-F238E27FC236}">
                  <a16:creationId xmlns:a16="http://schemas.microsoft.com/office/drawing/2014/main" id="{B3C48B1E-142B-4CA3-8DE2-41E0B30B11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768850" y="4416425"/>
              <a:ext cx="1890713" cy="877888"/>
            </a:xfrm>
            <a:custGeom>
              <a:avLst/>
              <a:gdLst>
                <a:gd name="T0" fmla="*/ 439 w 878"/>
                <a:gd name="T1" fmla="*/ 0 h 409"/>
                <a:gd name="T2" fmla="*/ 0 w 878"/>
                <a:gd name="T3" fmla="*/ 363 h 409"/>
                <a:gd name="T4" fmla="*/ 46 w 878"/>
                <a:gd name="T5" fmla="*/ 409 h 409"/>
                <a:gd name="T6" fmla="*/ 831 w 878"/>
                <a:gd name="T7" fmla="*/ 409 h 409"/>
                <a:gd name="T8" fmla="*/ 878 w 878"/>
                <a:gd name="T9" fmla="*/ 363 h 409"/>
                <a:gd name="T10" fmla="*/ 439 w 878"/>
                <a:gd name="T11" fmla="*/ 0 h 409"/>
                <a:gd name="T12" fmla="*/ 96 w 878"/>
                <a:gd name="T13" fmla="*/ 317 h 409"/>
                <a:gd name="T14" fmla="*/ 439 w 878"/>
                <a:gd name="T15" fmla="*/ 92 h 409"/>
                <a:gd name="T16" fmla="*/ 782 w 878"/>
                <a:gd name="T17" fmla="*/ 317 h 409"/>
                <a:gd name="T18" fmla="*/ 96 w 878"/>
                <a:gd name="T19" fmla="*/ 317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8" h="409">
                  <a:moveTo>
                    <a:pt x="439" y="0"/>
                  </a:moveTo>
                  <a:cubicBezTo>
                    <a:pt x="168" y="0"/>
                    <a:pt x="0" y="139"/>
                    <a:pt x="0" y="363"/>
                  </a:cubicBezTo>
                  <a:cubicBezTo>
                    <a:pt x="0" y="389"/>
                    <a:pt x="21" y="409"/>
                    <a:pt x="46" y="409"/>
                  </a:cubicBezTo>
                  <a:cubicBezTo>
                    <a:pt x="831" y="409"/>
                    <a:pt x="831" y="409"/>
                    <a:pt x="831" y="409"/>
                  </a:cubicBezTo>
                  <a:cubicBezTo>
                    <a:pt x="857" y="409"/>
                    <a:pt x="878" y="389"/>
                    <a:pt x="878" y="363"/>
                  </a:cubicBezTo>
                  <a:cubicBezTo>
                    <a:pt x="878" y="139"/>
                    <a:pt x="709" y="0"/>
                    <a:pt x="439" y="0"/>
                  </a:cubicBezTo>
                  <a:close/>
                  <a:moveTo>
                    <a:pt x="96" y="317"/>
                  </a:moveTo>
                  <a:cubicBezTo>
                    <a:pt x="126" y="110"/>
                    <a:pt x="363" y="92"/>
                    <a:pt x="439" y="92"/>
                  </a:cubicBezTo>
                  <a:cubicBezTo>
                    <a:pt x="515" y="92"/>
                    <a:pt x="751" y="110"/>
                    <a:pt x="782" y="317"/>
                  </a:cubicBezTo>
                  <a:lnTo>
                    <a:pt x="96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Freeform 84">
              <a:extLst>
                <a:ext uri="{FF2B5EF4-FFF2-40B4-BE49-F238E27FC236}">
                  <a16:creationId xmlns:a16="http://schemas.microsoft.com/office/drawing/2014/main" id="{C47451AB-7916-422F-9029-7FB097FF60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297363" y="3375025"/>
              <a:ext cx="944563" cy="942975"/>
            </a:xfrm>
            <a:custGeom>
              <a:avLst/>
              <a:gdLst>
                <a:gd name="T0" fmla="*/ 220 w 439"/>
                <a:gd name="T1" fmla="*/ 0 h 439"/>
                <a:gd name="T2" fmla="*/ 0 w 439"/>
                <a:gd name="T3" fmla="*/ 219 h 439"/>
                <a:gd name="T4" fmla="*/ 220 w 439"/>
                <a:gd name="T5" fmla="*/ 439 h 439"/>
                <a:gd name="T6" fmla="*/ 439 w 439"/>
                <a:gd name="T7" fmla="*/ 219 h 439"/>
                <a:gd name="T8" fmla="*/ 220 w 439"/>
                <a:gd name="T9" fmla="*/ 0 h 439"/>
                <a:gd name="T10" fmla="*/ 220 w 439"/>
                <a:gd name="T11" fmla="*/ 346 h 439"/>
                <a:gd name="T12" fmla="*/ 93 w 439"/>
                <a:gd name="T13" fmla="*/ 219 h 439"/>
                <a:gd name="T14" fmla="*/ 220 w 439"/>
                <a:gd name="T15" fmla="*/ 92 h 439"/>
                <a:gd name="T16" fmla="*/ 347 w 439"/>
                <a:gd name="T17" fmla="*/ 219 h 439"/>
                <a:gd name="T18" fmla="*/ 220 w 439"/>
                <a:gd name="T19" fmla="*/ 34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9" h="439">
                  <a:moveTo>
                    <a:pt x="220" y="0"/>
                  </a:moveTo>
                  <a:cubicBezTo>
                    <a:pt x="99" y="0"/>
                    <a:pt x="0" y="98"/>
                    <a:pt x="0" y="219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1" y="439"/>
                    <a:pt x="439" y="341"/>
                    <a:pt x="439" y="219"/>
                  </a:cubicBezTo>
                  <a:cubicBezTo>
                    <a:pt x="439" y="98"/>
                    <a:pt x="341" y="0"/>
                    <a:pt x="220" y="0"/>
                  </a:cubicBezTo>
                  <a:close/>
                  <a:moveTo>
                    <a:pt x="220" y="346"/>
                  </a:moveTo>
                  <a:cubicBezTo>
                    <a:pt x="150" y="346"/>
                    <a:pt x="93" y="290"/>
                    <a:pt x="93" y="219"/>
                  </a:cubicBezTo>
                  <a:cubicBezTo>
                    <a:pt x="93" y="149"/>
                    <a:pt x="150" y="92"/>
                    <a:pt x="220" y="92"/>
                  </a:cubicBezTo>
                  <a:cubicBezTo>
                    <a:pt x="290" y="92"/>
                    <a:pt x="347" y="149"/>
                    <a:pt x="347" y="219"/>
                  </a:cubicBezTo>
                  <a:cubicBezTo>
                    <a:pt x="347" y="290"/>
                    <a:pt x="290" y="346"/>
                    <a:pt x="220" y="3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85">
              <a:extLst>
                <a:ext uri="{FF2B5EF4-FFF2-40B4-BE49-F238E27FC236}">
                  <a16:creationId xmlns:a16="http://schemas.microsoft.com/office/drawing/2014/main" id="{69A33677-636D-46CB-81F2-A0E4EC7A8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89063" y="4416425"/>
              <a:ext cx="1889125" cy="877888"/>
            </a:xfrm>
            <a:custGeom>
              <a:avLst/>
              <a:gdLst>
                <a:gd name="T0" fmla="*/ 439 w 878"/>
                <a:gd name="T1" fmla="*/ 0 h 409"/>
                <a:gd name="T2" fmla="*/ 0 w 878"/>
                <a:gd name="T3" fmla="*/ 363 h 409"/>
                <a:gd name="T4" fmla="*/ 47 w 878"/>
                <a:gd name="T5" fmla="*/ 409 h 409"/>
                <a:gd name="T6" fmla="*/ 832 w 878"/>
                <a:gd name="T7" fmla="*/ 409 h 409"/>
                <a:gd name="T8" fmla="*/ 878 w 878"/>
                <a:gd name="T9" fmla="*/ 363 h 409"/>
                <a:gd name="T10" fmla="*/ 439 w 878"/>
                <a:gd name="T11" fmla="*/ 0 h 409"/>
                <a:gd name="T12" fmla="*/ 96 w 878"/>
                <a:gd name="T13" fmla="*/ 317 h 409"/>
                <a:gd name="T14" fmla="*/ 439 w 878"/>
                <a:gd name="T15" fmla="*/ 92 h 409"/>
                <a:gd name="T16" fmla="*/ 782 w 878"/>
                <a:gd name="T17" fmla="*/ 317 h 409"/>
                <a:gd name="T18" fmla="*/ 96 w 878"/>
                <a:gd name="T19" fmla="*/ 317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8" h="409">
                  <a:moveTo>
                    <a:pt x="439" y="0"/>
                  </a:moveTo>
                  <a:cubicBezTo>
                    <a:pt x="169" y="0"/>
                    <a:pt x="0" y="139"/>
                    <a:pt x="0" y="363"/>
                  </a:cubicBezTo>
                  <a:cubicBezTo>
                    <a:pt x="0" y="389"/>
                    <a:pt x="21" y="409"/>
                    <a:pt x="47" y="409"/>
                  </a:cubicBezTo>
                  <a:cubicBezTo>
                    <a:pt x="832" y="409"/>
                    <a:pt x="832" y="409"/>
                    <a:pt x="832" y="409"/>
                  </a:cubicBezTo>
                  <a:cubicBezTo>
                    <a:pt x="857" y="409"/>
                    <a:pt x="878" y="389"/>
                    <a:pt x="878" y="363"/>
                  </a:cubicBezTo>
                  <a:cubicBezTo>
                    <a:pt x="878" y="139"/>
                    <a:pt x="710" y="0"/>
                    <a:pt x="439" y="0"/>
                  </a:cubicBezTo>
                  <a:close/>
                  <a:moveTo>
                    <a:pt x="96" y="317"/>
                  </a:moveTo>
                  <a:cubicBezTo>
                    <a:pt x="127" y="110"/>
                    <a:pt x="363" y="92"/>
                    <a:pt x="439" y="92"/>
                  </a:cubicBezTo>
                  <a:cubicBezTo>
                    <a:pt x="515" y="92"/>
                    <a:pt x="752" y="110"/>
                    <a:pt x="782" y="317"/>
                  </a:cubicBezTo>
                  <a:lnTo>
                    <a:pt x="96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Freeform 86">
              <a:extLst>
                <a:ext uri="{FF2B5EF4-FFF2-40B4-BE49-F238E27FC236}">
                  <a16:creationId xmlns:a16="http://schemas.microsoft.com/office/drawing/2014/main" id="{F94C9BE9-6651-46B4-B937-A0853202C6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15988" y="3375025"/>
              <a:ext cx="944563" cy="942975"/>
            </a:xfrm>
            <a:custGeom>
              <a:avLst/>
              <a:gdLst>
                <a:gd name="T0" fmla="*/ 219 w 439"/>
                <a:gd name="T1" fmla="*/ 0 h 439"/>
                <a:gd name="T2" fmla="*/ 0 w 439"/>
                <a:gd name="T3" fmla="*/ 219 h 439"/>
                <a:gd name="T4" fmla="*/ 219 w 439"/>
                <a:gd name="T5" fmla="*/ 439 h 439"/>
                <a:gd name="T6" fmla="*/ 439 w 439"/>
                <a:gd name="T7" fmla="*/ 219 h 439"/>
                <a:gd name="T8" fmla="*/ 219 w 439"/>
                <a:gd name="T9" fmla="*/ 0 h 439"/>
                <a:gd name="T10" fmla="*/ 219 w 439"/>
                <a:gd name="T11" fmla="*/ 346 h 439"/>
                <a:gd name="T12" fmla="*/ 92 w 439"/>
                <a:gd name="T13" fmla="*/ 219 h 439"/>
                <a:gd name="T14" fmla="*/ 219 w 439"/>
                <a:gd name="T15" fmla="*/ 92 h 439"/>
                <a:gd name="T16" fmla="*/ 346 w 439"/>
                <a:gd name="T17" fmla="*/ 219 h 439"/>
                <a:gd name="T18" fmla="*/ 219 w 439"/>
                <a:gd name="T19" fmla="*/ 34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9" h="439">
                  <a:moveTo>
                    <a:pt x="219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41"/>
                    <a:pt x="98" y="439"/>
                    <a:pt x="219" y="439"/>
                  </a:cubicBezTo>
                  <a:cubicBezTo>
                    <a:pt x="340" y="439"/>
                    <a:pt x="439" y="341"/>
                    <a:pt x="439" y="219"/>
                  </a:cubicBezTo>
                  <a:cubicBezTo>
                    <a:pt x="439" y="98"/>
                    <a:pt x="340" y="0"/>
                    <a:pt x="219" y="0"/>
                  </a:cubicBezTo>
                  <a:close/>
                  <a:moveTo>
                    <a:pt x="219" y="346"/>
                  </a:moveTo>
                  <a:cubicBezTo>
                    <a:pt x="149" y="346"/>
                    <a:pt x="92" y="290"/>
                    <a:pt x="92" y="219"/>
                  </a:cubicBezTo>
                  <a:cubicBezTo>
                    <a:pt x="92" y="149"/>
                    <a:pt x="149" y="92"/>
                    <a:pt x="219" y="92"/>
                  </a:cubicBezTo>
                  <a:cubicBezTo>
                    <a:pt x="289" y="92"/>
                    <a:pt x="346" y="149"/>
                    <a:pt x="346" y="219"/>
                  </a:cubicBezTo>
                  <a:cubicBezTo>
                    <a:pt x="346" y="290"/>
                    <a:pt x="289" y="346"/>
                    <a:pt x="219" y="3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Freeform 87">
              <a:extLst>
                <a:ext uri="{FF2B5EF4-FFF2-40B4-BE49-F238E27FC236}">
                  <a16:creationId xmlns:a16="http://schemas.microsoft.com/office/drawing/2014/main" id="{3916EEF2-764A-4085-8D52-32342E14F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7638" y="3144838"/>
              <a:ext cx="1100138" cy="1277938"/>
            </a:xfrm>
            <a:custGeom>
              <a:avLst/>
              <a:gdLst>
                <a:gd name="T0" fmla="*/ 496 w 511"/>
                <a:gd name="T1" fmla="*/ 512 h 595"/>
                <a:gd name="T2" fmla="*/ 303 w 511"/>
                <a:gd name="T3" fmla="*/ 319 h 595"/>
                <a:gd name="T4" fmla="*/ 303 w 511"/>
                <a:gd name="T5" fmla="*/ 46 h 595"/>
                <a:gd name="T6" fmla="*/ 257 w 511"/>
                <a:gd name="T7" fmla="*/ 0 h 595"/>
                <a:gd name="T8" fmla="*/ 211 w 511"/>
                <a:gd name="T9" fmla="*/ 46 h 595"/>
                <a:gd name="T10" fmla="*/ 211 w 511"/>
                <a:gd name="T11" fmla="*/ 319 h 595"/>
                <a:gd name="T12" fmla="*/ 18 w 511"/>
                <a:gd name="T13" fmla="*/ 511 h 595"/>
                <a:gd name="T14" fmla="*/ 18 w 511"/>
                <a:gd name="T15" fmla="*/ 577 h 595"/>
                <a:gd name="T16" fmla="*/ 83 w 511"/>
                <a:gd name="T17" fmla="*/ 577 h 595"/>
                <a:gd name="T18" fmla="*/ 257 w 511"/>
                <a:gd name="T19" fmla="*/ 403 h 595"/>
                <a:gd name="T20" fmla="*/ 431 w 511"/>
                <a:gd name="T21" fmla="*/ 577 h 595"/>
                <a:gd name="T22" fmla="*/ 496 w 511"/>
                <a:gd name="T23" fmla="*/ 572 h 595"/>
                <a:gd name="T24" fmla="*/ 496 w 511"/>
                <a:gd name="T25" fmla="*/ 512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" h="595">
                  <a:moveTo>
                    <a:pt x="496" y="512"/>
                  </a:moveTo>
                  <a:cubicBezTo>
                    <a:pt x="303" y="319"/>
                    <a:pt x="303" y="319"/>
                    <a:pt x="303" y="319"/>
                  </a:cubicBezTo>
                  <a:cubicBezTo>
                    <a:pt x="303" y="46"/>
                    <a:pt x="303" y="46"/>
                    <a:pt x="303" y="46"/>
                  </a:cubicBezTo>
                  <a:cubicBezTo>
                    <a:pt x="303" y="21"/>
                    <a:pt x="283" y="0"/>
                    <a:pt x="257" y="0"/>
                  </a:cubicBezTo>
                  <a:cubicBezTo>
                    <a:pt x="231" y="0"/>
                    <a:pt x="211" y="21"/>
                    <a:pt x="211" y="46"/>
                  </a:cubicBezTo>
                  <a:cubicBezTo>
                    <a:pt x="211" y="319"/>
                    <a:pt x="211" y="319"/>
                    <a:pt x="211" y="319"/>
                  </a:cubicBezTo>
                  <a:cubicBezTo>
                    <a:pt x="18" y="511"/>
                    <a:pt x="18" y="511"/>
                    <a:pt x="18" y="511"/>
                  </a:cubicBezTo>
                  <a:cubicBezTo>
                    <a:pt x="0" y="529"/>
                    <a:pt x="0" y="559"/>
                    <a:pt x="18" y="577"/>
                  </a:cubicBezTo>
                  <a:cubicBezTo>
                    <a:pt x="36" y="595"/>
                    <a:pt x="65" y="595"/>
                    <a:pt x="83" y="577"/>
                  </a:cubicBezTo>
                  <a:cubicBezTo>
                    <a:pt x="257" y="403"/>
                    <a:pt x="257" y="403"/>
                    <a:pt x="257" y="403"/>
                  </a:cubicBezTo>
                  <a:cubicBezTo>
                    <a:pt x="431" y="577"/>
                    <a:pt x="431" y="577"/>
                    <a:pt x="431" y="577"/>
                  </a:cubicBezTo>
                  <a:cubicBezTo>
                    <a:pt x="450" y="594"/>
                    <a:pt x="479" y="592"/>
                    <a:pt x="496" y="572"/>
                  </a:cubicBezTo>
                  <a:cubicBezTo>
                    <a:pt x="511" y="555"/>
                    <a:pt x="511" y="529"/>
                    <a:pt x="496" y="5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C730B76-D139-44C0-80AF-2BEAC316BD6B}"/>
              </a:ext>
            </a:extLst>
          </p:cNvPr>
          <p:cNvGrpSpPr/>
          <p:nvPr/>
        </p:nvGrpSpPr>
        <p:grpSpPr>
          <a:xfrm>
            <a:off x="3957678" y="3127556"/>
            <a:ext cx="431070" cy="464154"/>
            <a:chOff x="-5969000" y="1441450"/>
            <a:chExt cx="4881563" cy="5256212"/>
          </a:xfrm>
          <a:solidFill>
            <a:schemeClr val="bg1"/>
          </a:solidFill>
        </p:grpSpPr>
        <p:sp>
          <p:nvSpPr>
            <p:cNvPr id="197" name="Freeform 91">
              <a:extLst>
                <a:ext uri="{FF2B5EF4-FFF2-40B4-BE49-F238E27FC236}">
                  <a16:creationId xmlns:a16="http://schemas.microsoft.com/office/drawing/2014/main" id="{CAE1CD72-01E8-4A4B-A288-B7447D9EC5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905375" y="2479675"/>
              <a:ext cx="2744788" cy="4217987"/>
            </a:xfrm>
            <a:custGeom>
              <a:avLst/>
              <a:gdLst>
                <a:gd name="T0" fmla="*/ 640 w 1275"/>
                <a:gd name="T1" fmla="*/ 0 h 1965"/>
                <a:gd name="T2" fmla="*/ 0 w 1275"/>
                <a:gd name="T3" fmla="*/ 640 h 1965"/>
                <a:gd name="T4" fmla="*/ 303 w 1275"/>
                <a:gd name="T5" fmla="*/ 1221 h 1965"/>
                <a:gd name="T6" fmla="*/ 303 w 1275"/>
                <a:gd name="T7" fmla="*/ 1683 h 1965"/>
                <a:gd name="T8" fmla="*/ 306 w 1275"/>
                <a:gd name="T9" fmla="*/ 1698 h 1965"/>
                <a:gd name="T10" fmla="*/ 306 w 1275"/>
                <a:gd name="T11" fmla="*/ 1702 h 1965"/>
                <a:gd name="T12" fmla="*/ 308 w 1275"/>
                <a:gd name="T13" fmla="*/ 1707 h 1965"/>
                <a:gd name="T14" fmla="*/ 468 w 1275"/>
                <a:gd name="T15" fmla="*/ 1945 h 1965"/>
                <a:gd name="T16" fmla="*/ 506 w 1275"/>
                <a:gd name="T17" fmla="*/ 1965 h 1965"/>
                <a:gd name="T18" fmla="*/ 770 w 1275"/>
                <a:gd name="T19" fmla="*/ 1965 h 1965"/>
                <a:gd name="T20" fmla="*/ 807 w 1275"/>
                <a:gd name="T21" fmla="*/ 1945 h 1965"/>
                <a:gd name="T22" fmla="*/ 967 w 1275"/>
                <a:gd name="T23" fmla="*/ 1707 h 1965"/>
                <a:gd name="T24" fmla="*/ 970 w 1275"/>
                <a:gd name="T25" fmla="*/ 1702 h 1965"/>
                <a:gd name="T26" fmla="*/ 970 w 1275"/>
                <a:gd name="T27" fmla="*/ 1698 h 1965"/>
                <a:gd name="T28" fmla="*/ 973 w 1275"/>
                <a:gd name="T29" fmla="*/ 1683 h 1965"/>
                <a:gd name="T30" fmla="*/ 973 w 1275"/>
                <a:gd name="T31" fmla="*/ 1221 h 1965"/>
                <a:gd name="T32" fmla="*/ 1275 w 1275"/>
                <a:gd name="T33" fmla="*/ 640 h 1965"/>
                <a:gd name="T34" fmla="*/ 640 w 1275"/>
                <a:gd name="T35" fmla="*/ 0 h 1965"/>
                <a:gd name="T36" fmla="*/ 748 w 1275"/>
                <a:gd name="T37" fmla="*/ 1876 h 1965"/>
                <a:gd name="T38" fmla="*/ 532 w 1275"/>
                <a:gd name="T39" fmla="*/ 1876 h 1965"/>
                <a:gd name="T40" fmla="*/ 433 w 1275"/>
                <a:gd name="T41" fmla="*/ 1729 h 1965"/>
                <a:gd name="T42" fmla="*/ 846 w 1275"/>
                <a:gd name="T43" fmla="*/ 1729 h 1965"/>
                <a:gd name="T44" fmla="*/ 748 w 1275"/>
                <a:gd name="T45" fmla="*/ 1876 h 1965"/>
                <a:gd name="T46" fmla="*/ 394 w 1275"/>
                <a:gd name="T47" fmla="*/ 1638 h 1965"/>
                <a:gd name="T48" fmla="*/ 394 w 1275"/>
                <a:gd name="T49" fmla="*/ 1518 h 1965"/>
                <a:gd name="T50" fmla="*/ 886 w 1275"/>
                <a:gd name="T51" fmla="*/ 1518 h 1965"/>
                <a:gd name="T52" fmla="*/ 887 w 1275"/>
                <a:gd name="T53" fmla="*/ 1638 h 1965"/>
                <a:gd name="T54" fmla="*/ 394 w 1275"/>
                <a:gd name="T55" fmla="*/ 1638 h 1965"/>
                <a:gd name="T56" fmla="*/ 907 w 1275"/>
                <a:gd name="T57" fmla="*/ 1159 h 1965"/>
                <a:gd name="T58" fmla="*/ 907 w 1275"/>
                <a:gd name="T59" fmla="*/ 1160 h 1965"/>
                <a:gd name="T60" fmla="*/ 887 w 1275"/>
                <a:gd name="T61" fmla="*/ 1198 h 1965"/>
                <a:gd name="T62" fmla="*/ 887 w 1275"/>
                <a:gd name="T63" fmla="*/ 1428 h 1965"/>
                <a:gd name="T64" fmla="*/ 394 w 1275"/>
                <a:gd name="T65" fmla="*/ 1428 h 1965"/>
                <a:gd name="T66" fmla="*/ 394 w 1275"/>
                <a:gd name="T67" fmla="*/ 1195 h 1965"/>
                <a:gd name="T68" fmla="*/ 373 w 1275"/>
                <a:gd name="T69" fmla="*/ 1157 h 1965"/>
                <a:gd name="T70" fmla="*/ 91 w 1275"/>
                <a:gd name="T71" fmla="*/ 638 h 1965"/>
                <a:gd name="T72" fmla="*/ 656 w 1275"/>
                <a:gd name="T73" fmla="*/ 105 h 1965"/>
                <a:gd name="T74" fmla="*/ 1189 w 1275"/>
                <a:gd name="T75" fmla="*/ 638 h 1965"/>
                <a:gd name="T76" fmla="*/ 907 w 1275"/>
                <a:gd name="T77" fmla="*/ 1159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5" h="1965">
                  <a:moveTo>
                    <a:pt x="640" y="0"/>
                  </a:moveTo>
                  <a:cubicBezTo>
                    <a:pt x="287" y="0"/>
                    <a:pt x="0" y="286"/>
                    <a:pt x="0" y="640"/>
                  </a:cubicBezTo>
                  <a:cubicBezTo>
                    <a:pt x="3" y="870"/>
                    <a:pt x="115" y="1086"/>
                    <a:pt x="303" y="1221"/>
                  </a:cubicBezTo>
                  <a:cubicBezTo>
                    <a:pt x="303" y="1683"/>
                    <a:pt x="303" y="1683"/>
                    <a:pt x="303" y="1683"/>
                  </a:cubicBezTo>
                  <a:cubicBezTo>
                    <a:pt x="303" y="1688"/>
                    <a:pt x="304" y="1693"/>
                    <a:pt x="306" y="1698"/>
                  </a:cubicBezTo>
                  <a:cubicBezTo>
                    <a:pt x="306" y="1702"/>
                    <a:pt x="306" y="1702"/>
                    <a:pt x="306" y="1702"/>
                  </a:cubicBezTo>
                  <a:cubicBezTo>
                    <a:pt x="306" y="1704"/>
                    <a:pt x="307" y="1706"/>
                    <a:pt x="308" y="1707"/>
                  </a:cubicBezTo>
                  <a:cubicBezTo>
                    <a:pt x="468" y="1945"/>
                    <a:pt x="468" y="1945"/>
                    <a:pt x="468" y="1945"/>
                  </a:cubicBezTo>
                  <a:cubicBezTo>
                    <a:pt x="477" y="1958"/>
                    <a:pt x="491" y="1965"/>
                    <a:pt x="506" y="1965"/>
                  </a:cubicBezTo>
                  <a:cubicBezTo>
                    <a:pt x="770" y="1965"/>
                    <a:pt x="770" y="1965"/>
                    <a:pt x="770" y="1965"/>
                  </a:cubicBezTo>
                  <a:cubicBezTo>
                    <a:pt x="785" y="1965"/>
                    <a:pt x="799" y="1958"/>
                    <a:pt x="807" y="1945"/>
                  </a:cubicBezTo>
                  <a:cubicBezTo>
                    <a:pt x="967" y="1707"/>
                    <a:pt x="967" y="1707"/>
                    <a:pt x="967" y="1707"/>
                  </a:cubicBezTo>
                  <a:cubicBezTo>
                    <a:pt x="968" y="1706"/>
                    <a:pt x="969" y="1704"/>
                    <a:pt x="970" y="1702"/>
                  </a:cubicBezTo>
                  <a:cubicBezTo>
                    <a:pt x="970" y="1698"/>
                    <a:pt x="970" y="1698"/>
                    <a:pt x="970" y="1698"/>
                  </a:cubicBezTo>
                  <a:cubicBezTo>
                    <a:pt x="972" y="1693"/>
                    <a:pt x="973" y="1688"/>
                    <a:pt x="973" y="1683"/>
                  </a:cubicBezTo>
                  <a:cubicBezTo>
                    <a:pt x="973" y="1221"/>
                    <a:pt x="973" y="1221"/>
                    <a:pt x="973" y="1221"/>
                  </a:cubicBezTo>
                  <a:cubicBezTo>
                    <a:pt x="1160" y="1086"/>
                    <a:pt x="1272" y="870"/>
                    <a:pt x="1275" y="640"/>
                  </a:cubicBezTo>
                  <a:cubicBezTo>
                    <a:pt x="1275" y="288"/>
                    <a:pt x="992" y="2"/>
                    <a:pt x="640" y="0"/>
                  </a:cubicBezTo>
                  <a:close/>
                  <a:moveTo>
                    <a:pt x="748" y="1876"/>
                  </a:moveTo>
                  <a:cubicBezTo>
                    <a:pt x="532" y="1876"/>
                    <a:pt x="532" y="1876"/>
                    <a:pt x="532" y="1876"/>
                  </a:cubicBezTo>
                  <a:cubicBezTo>
                    <a:pt x="433" y="1729"/>
                    <a:pt x="433" y="1729"/>
                    <a:pt x="433" y="1729"/>
                  </a:cubicBezTo>
                  <a:cubicBezTo>
                    <a:pt x="846" y="1729"/>
                    <a:pt x="846" y="1729"/>
                    <a:pt x="846" y="1729"/>
                  </a:cubicBezTo>
                  <a:lnTo>
                    <a:pt x="748" y="1876"/>
                  </a:lnTo>
                  <a:close/>
                  <a:moveTo>
                    <a:pt x="394" y="1638"/>
                  </a:moveTo>
                  <a:cubicBezTo>
                    <a:pt x="394" y="1518"/>
                    <a:pt x="394" y="1518"/>
                    <a:pt x="394" y="1518"/>
                  </a:cubicBezTo>
                  <a:cubicBezTo>
                    <a:pt x="886" y="1518"/>
                    <a:pt x="886" y="1518"/>
                    <a:pt x="886" y="1518"/>
                  </a:cubicBezTo>
                  <a:cubicBezTo>
                    <a:pt x="887" y="1638"/>
                    <a:pt x="887" y="1638"/>
                    <a:pt x="887" y="1638"/>
                  </a:cubicBezTo>
                  <a:lnTo>
                    <a:pt x="394" y="1638"/>
                  </a:lnTo>
                  <a:close/>
                  <a:moveTo>
                    <a:pt x="907" y="1159"/>
                  </a:moveTo>
                  <a:cubicBezTo>
                    <a:pt x="907" y="1160"/>
                    <a:pt x="907" y="1160"/>
                    <a:pt x="907" y="1160"/>
                  </a:cubicBezTo>
                  <a:cubicBezTo>
                    <a:pt x="894" y="1168"/>
                    <a:pt x="887" y="1183"/>
                    <a:pt x="887" y="1198"/>
                  </a:cubicBezTo>
                  <a:cubicBezTo>
                    <a:pt x="887" y="1428"/>
                    <a:pt x="887" y="1428"/>
                    <a:pt x="887" y="1428"/>
                  </a:cubicBezTo>
                  <a:cubicBezTo>
                    <a:pt x="394" y="1428"/>
                    <a:pt x="394" y="1428"/>
                    <a:pt x="394" y="1428"/>
                  </a:cubicBezTo>
                  <a:cubicBezTo>
                    <a:pt x="394" y="1195"/>
                    <a:pt x="394" y="1195"/>
                    <a:pt x="394" y="1195"/>
                  </a:cubicBezTo>
                  <a:cubicBezTo>
                    <a:pt x="394" y="1180"/>
                    <a:pt x="386" y="1166"/>
                    <a:pt x="373" y="1157"/>
                  </a:cubicBezTo>
                  <a:cubicBezTo>
                    <a:pt x="200" y="1041"/>
                    <a:pt x="94" y="847"/>
                    <a:pt x="91" y="638"/>
                  </a:cubicBezTo>
                  <a:cubicBezTo>
                    <a:pt x="100" y="335"/>
                    <a:pt x="353" y="96"/>
                    <a:pt x="656" y="105"/>
                  </a:cubicBezTo>
                  <a:cubicBezTo>
                    <a:pt x="947" y="113"/>
                    <a:pt x="1181" y="347"/>
                    <a:pt x="1189" y="638"/>
                  </a:cubicBezTo>
                  <a:cubicBezTo>
                    <a:pt x="1187" y="848"/>
                    <a:pt x="1081" y="1042"/>
                    <a:pt x="907" y="1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Freeform 92">
              <a:extLst>
                <a:ext uri="{FF2B5EF4-FFF2-40B4-BE49-F238E27FC236}">
                  <a16:creationId xmlns:a16="http://schemas.microsoft.com/office/drawing/2014/main" id="{FB394BC1-E779-44A2-8A14-0D252529E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86163" y="2919413"/>
              <a:ext cx="1027113" cy="1025525"/>
            </a:xfrm>
            <a:custGeom>
              <a:avLst/>
              <a:gdLst>
                <a:gd name="T0" fmla="*/ 45 w 477"/>
                <a:gd name="T1" fmla="*/ 0 h 478"/>
                <a:gd name="T2" fmla="*/ 0 w 477"/>
                <a:gd name="T3" fmla="*/ 45 h 478"/>
                <a:gd name="T4" fmla="*/ 45 w 477"/>
                <a:gd name="T5" fmla="*/ 91 h 478"/>
                <a:gd name="T6" fmla="*/ 387 w 477"/>
                <a:gd name="T7" fmla="*/ 432 h 478"/>
                <a:gd name="T8" fmla="*/ 432 w 477"/>
                <a:gd name="T9" fmla="*/ 478 h 478"/>
                <a:gd name="T10" fmla="*/ 477 w 477"/>
                <a:gd name="T11" fmla="*/ 432 h 478"/>
                <a:gd name="T12" fmla="*/ 45 w 477"/>
                <a:gd name="T13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7" h="478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70"/>
                    <a:pt x="20" y="91"/>
                    <a:pt x="45" y="91"/>
                  </a:cubicBezTo>
                  <a:cubicBezTo>
                    <a:pt x="234" y="91"/>
                    <a:pt x="386" y="244"/>
                    <a:pt x="387" y="432"/>
                  </a:cubicBezTo>
                  <a:cubicBezTo>
                    <a:pt x="387" y="457"/>
                    <a:pt x="407" y="478"/>
                    <a:pt x="432" y="478"/>
                  </a:cubicBezTo>
                  <a:cubicBezTo>
                    <a:pt x="457" y="478"/>
                    <a:pt x="477" y="457"/>
                    <a:pt x="477" y="432"/>
                  </a:cubicBezTo>
                  <a:cubicBezTo>
                    <a:pt x="477" y="194"/>
                    <a:pt x="284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93">
              <a:extLst>
                <a:ext uri="{FF2B5EF4-FFF2-40B4-BE49-F238E27FC236}">
                  <a16:creationId xmlns:a16="http://schemas.microsoft.com/office/drawing/2014/main" id="{F39CB83E-D4E0-4813-8960-0C0DD695C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69000" y="3749675"/>
              <a:ext cx="898525" cy="195262"/>
            </a:xfrm>
            <a:custGeom>
              <a:avLst/>
              <a:gdLst>
                <a:gd name="T0" fmla="*/ 372 w 417"/>
                <a:gd name="T1" fmla="*/ 0 h 91"/>
                <a:gd name="T2" fmla="*/ 45 w 417"/>
                <a:gd name="T3" fmla="*/ 0 h 91"/>
                <a:gd name="T4" fmla="*/ 0 w 417"/>
                <a:gd name="T5" fmla="*/ 45 h 91"/>
                <a:gd name="T6" fmla="*/ 45 w 417"/>
                <a:gd name="T7" fmla="*/ 91 h 91"/>
                <a:gd name="T8" fmla="*/ 372 w 417"/>
                <a:gd name="T9" fmla="*/ 91 h 91"/>
                <a:gd name="T10" fmla="*/ 417 w 417"/>
                <a:gd name="T11" fmla="*/ 45 h 91"/>
                <a:gd name="T12" fmla="*/ 417 w 417"/>
                <a:gd name="T13" fmla="*/ 45 h 91"/>
                <a:gd name="T14" fmla="*/ 372 w 417"/>
                <a:gd name="T1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91">
                  <a:moveTo>
                    <a:pt x="372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70"/>
                    <a:pt x="20" y="91"/>
                    <a:pt x="45" y="91"/>
                  </a:cubicBezTo>
                  <a:cubicBezTo>
                    <a:pt x="372" y="91"/>
                    <a:pt x="372" y="91"/>
                    <a:pt x="372" y="91"/>
                  </a:cubicBezTo>
                  <a:cubicBezTo>
                    <a:pt x="397" y="91"/>
                    <a:pt x="417" y="70"/>
                    <a:pt x="417" y="45"/>
                  </a:cubicBezTo>
                  <a:cubicBezTo>
                    <a:pt x="417" y="45"/>
                    <a:pt x="417" y="45"/>
                    <a:pt x="417" y="45"/>
                  </a:cubicBezTo>
                  <a:cubicBezTo>
                    <a:pt x="417" y="20"/>
                    <a:pt x="397" y="0"/>
                    <a:pt x="3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94">
              <a:extLst>
                <a:ext uri="{FF2B5EF4-FFF2-40B4-BE49-F238E27FC236}">
                  <a16:creationId xmlns:a16="http://schemas.microsoft.com/office/drawing/2014/main" id="{B66252E2-E1A8-41DD-838B-072DF2E9E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84375" y="3749675"/>
              <a:ext cx="896938" cy="195262"/>
            </a:xfrm>
            <a:custGeom>
              <a:avLst/>
              <a:gdLst>
                <a:gd name="T0" fmla="*/ 372 w 417"/>
                <a:gd name="T1" fmla="*/ 0 h 91"/>
                <a:gd name="T2" fmla="*/ 45 w 417"/>
                <a:gd name="T3" fmla="*/ 0 h 91"/>
                <a:gd name="T4" fmla="*/ 0 w 417"/>
                <a:gd name="T5" fmla="*/ 45 h 91"/>
                <a:gd name="T6" fmla="*/ 45 w 417"/>
                <a:gd name="T7" fmla="*/ 91 h 91"/>
                <a:gd name="T8" fmla="*/ 372 w 417"/>
                <a:gd name="T9" fmla="*/ 91 h 91"/>
                <a:gd name="T10" fmla="*/ 417 w 417"/>
                <a:gd name="T11" fmla="*/ 45 h 91"/>
                <a:gd name="T12" fmla="*/ 372 w 41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91">
                  <a:moveTo>
                    <a:pt x="372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70"/>
                    <a:pt x="20" y="91"/>
                    <a:pt x="45" y="91"/>
                  </a:cubicBezTo>
                  <a:cubicBezTo>
                    <a:pt x="372" y="91"/>
                    <a:pt x="372" y="91"/>
                    <a:pt x="372" y="91"/>
                  </a:cubicBezTo>
                  <a:cubicBezTo>
                    <a:pt x="397" y="91"/>
                    <a:pt x="417" y="70"/>
                    <a:pt x="417" y="45"/>
                  </a:cubicBezTo>
                  <a:cubicBezTo>
                    <a:pt x="417" y="20"/>
                    <a:pt x="397" y="0"/>
                    <a:pt x="3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95">
              <a:extLst>
                <a:ext uri="{FF2B5EF4-FFF2-40B4-BE49-F238E27FC236}">
                  <a16:creationId xmlns:a16="http://schemas.microsoft.com/office/drawing/2014/main" id="{B5D3B1B2-92A2-49CB-83F5-73E22E7AE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00663" y="4892675"/>
              <a:ext cx="727075" cy="725487"/>
            </a:xfrm>
            <a:custGeom>
              <a:avLst/>
              <a:gdLst>
                <a:gd name="T0" fmla="*/ 322 w 338"/>
                <a:gd name="T1" fmla="*/ 21 h 338"/>
                <a:gd name="T2" fmla="*/ 258 w 338"/>
                <a:gd name="T3" fmla="*/ 16 h 338"/>
                <a:gd name="T4" fmla="*/ 253 w 338"/>
                <a:gd name="T5" fmla="*/ 21 h 338"/>
                <a:gd name="T6" fmla="*/ 253 w 338"/>
                <a:gd name="T7" fmla="*/ 20 h 338"/>
                <a:gd name="T8" fmla="*/ 21 w 338"/>
                <a:gd name="T9" fmla="*/ 253 h 338"/>
                <a:gd name="T10" fmla="*/ 16 w 338"/>
                <a:gd name="T11" fmla="*/ 317 h 338"/>
                <a:gd name="T12" fmla="*/ 80 w 338"/>
                <a:gd name="T13" fmla="*/ 322 h 338"/>
                <a:gd name="T14" fmla="*/ 85 w 338"/>
                <a:gd name="T15" fmla="*/ 317 h 338"/>
                <a:gd name="T16" fmla="*/ 317 w 338"/>
                <a:gd name="T17" fmla="*/ 85 h 338"/>
                <a:gd name="T18" fmla="*/ 322 w 338"/>
                <a:gd name="T19" fmla="*/ 2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8" h="338">
                  <a:moveTo>
                    <a:pt x="322" y="21"/>
                  </a:moveTo>
                  <a:cubicBezTo>
                    <a:pt x="306" y="2"/>
                    <a:pt x="277" y="0"/>
                    <a:pt x="258" y="16"/>
                  </a:cubicBezTo>
                  <a:cubicBezTo>
                    <a:pt x="256" y="17"/>
                    <a:pt x="254" y="19"/>
                    <a:pt x="253" y="21"/>
                  </a:cubicBezTo>
                  <a:cubicBezTo>
                    <a:pt x="253" y="20"/>
                    <a:pt x="253" y="20"/>
                    <a:pt x="253" y="20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" y="269"/>
                    <a:pt x="0" y="298"/>
                    <a:pt x="16" y="317"/>
                  </a:cubicBezTo>
                  <a:cubicBezTo>
                    <a:pt x="33" y="336"/>
                    <a:pt x="61" y="338"/>
                    <a:pt x="80" y="322"/>
                  </a:cubicBezTo>
                  <a:cubicBezTo>
                    <a:pt x="82" y="320"/>
                    <a:pt x="84" y="318"/>
                    <a:pt x="85" y="317"/>
                  </a:cubicBezTo>
                  <a:cubicBezTo>
                    <a:pt x="317" y="85"/>
                    <a:pt x="317" y="85"/>
                    <a:pt x="317" y="85"/>
                  </a:cubicBezTo>
                  <a:cubicBezTo>
                    <a:pt x="336" y="69"/>
                    <a:pt x="338" y="40"/>
                    <a:pt x="32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96">
              <a:extLst>
                <a:ext uri="{FF2B5EF4-FFF2-40B4-BE49-F238E27FC236}">
                  <a16:creationId xmlns:a16="http://schemas.microsoft.com/office/drawing/2014/main" id="{DA2407CA-0105-46DD-8202-8A38ADB55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4913" y="2092325"/>
              <a:ext cx="709613" cy="695325"/>
            </a:xfrm>
            <a:custGeom>
              <a:avLst/>
              <a:gdLst>
                <a:gd name="T0" fmla="*/ 309 w 330"/>
                <a:gd name="T1" fmla="*/ 15 h 324"/>
                <a:gd name="T2" fmla="*/ 250 w 330"/>
                <a:gd name="T3" fmla="*/ 15 h 324"/>
                <a:gd name="T4" fmla="*/ 18 w 330"/>
                <a:gd name="T5" fmla="*/ 246 h 324"/>
                <a:gd name="T6" fmla="*/ 18 w 330"/>
                <a:gd name="T7" fmla="*/ 310 h 324"/>
                <a:gd name="T8" fmla="*/ 50 w 330"/>
                <a:gd name="T9" fmla="*/ 324 h 324"/>
                <a:gd name="T10" fmla="*/ 50 w 330"/>
                <a:gd name="T11" fmla="*/ 323 h 324"/>
                <a:gd name="T12" fmla="*/ 82 w 330"/>
                <a:gd name="T13" fmla="*/ 310 h 324"/>
                <a:gd name="T14" fmla="*/ 314 w 330"/>
                <a:gd name="T15" fmla="*/ 78 h 324"/>
                <a:gd name="T16" fmla="*/ 309 w 330"/>
                <a:gd name="T17" fmla="*/ 1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324">
                  <a:moveTo>
                    <a:pt x="309" y="15"/>
                  </a:moveTo>
                  <a:cubicBezTo>
                    <a:pt x="292" y="0"/>
                    <a:pt x="267" y="0"/>
                    <a:pt x="250" y="15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0" y="264"/>
                    <a:pt x="0" y="293"/>
                    <a:pt x="18" y="310"/>
                  </a:cubicBezTo>
                  <a:cubicBezTo>
                    <a:pt x="26" y="319"/>
                    <a:pt x="38" y="324"/>
                    <a:pt x="50" y="324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62" y="323"/>
                    <a:pt x="74" y="319"/>
                    <a:pt x="82" y="310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30" y="59"/>
                    <a:pt x="328" y="31"/>
                    <a:pt x="30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Freeform 97">
              <a:extLst>
                <a:ext uri="{FF2B5EF4-FFF2-40B4-BE49-F238E27FC236}">
                  <a16:creationId xmlns:a16="http://schemas.microsoft.com/office/drawing/2014/main" id="{A99D4B55-2C80-451F-A5A0-D567C80F7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81263" y="4891088"/>
              <a:ext cx="733425" cy="731837"/>
            </a:xfrm>
            <a:custGeom>
              <a:avLst/>
              <a:gdLst>
                <a:gd name="T0" fmla="*/ 326 w 341"/>
                <a:gd name="T1" fmla="*/ 263 h 341"/>
                <a:gd name="T2" fmla="*/ 317 w 341"/>
                <a:gd name="T3" fmla="*/ 254 h 341"/>
                <a:gd name="T4" fmla="*/ 85 w 341"/>
                <a:gd name="T5" fmla="*/ 21 h 341"/>
                <a:gd name="T6" fmla="*/ 21 w 341"/>
                <a:gd name="T7" fmla="*/ 16 h 341"/>
                <a:gd name="T8" fmla="*/ 16 w 341"/>
                <a:gd name="T9" fmla="*/ 80 h 341"/>
                <a:gd name="T10" fmla="*/ 21 w 341"/>
                <a:gd name="T11" fmla="*/ 85 h 341"/>
                <a:gd name="T12" fmla="*/ 253 w 341"/>
                <a:gd name="T13" fmla="*/ 317 h 341"/>
                <a:gd name="T14" fmla="*/ 316 w 341"/>
                <a:gd name="T15" fmla="*/ 326 h 341"/>
                <a:gd name="T16" fmla="*/ 326 w 341"/>
                <a:gd name="T17" fmla="*/ 263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341">
                  <a:moveTo>
                    <a:pt x="326" y="263"/>
                  </a:moveTo>
                  <a:cubicBezTo>
                    <a:pt x="323" y="259"/>
                    <a:pt x="320" y="256"/>
                    <a:pt x="317" y="25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69" y="2"/>
                    <a:pt x="40" y="0"/>
                    <a:pt x="21" y="16"/>
                  </a:cubicBezTo>
                  <a:cubicBezTo>
                    <a:pt x="2" y="32"/>
                    <a:pt x="0" y="61"/>
                    <a:pt x="16" y="80"/>
                  </a:cubicBezTo>
                  <a:cubicBezTo>
                    <a:pt x="18" y="82"/>
                    <a:pt x="19" y="83"/>
                    <a:pt x="21" y="85"/>
                  </a:cubicBezTo>
                  <a:cubicBezTo>
                    <a:pt x="253" y="317"/>
                    <a:pt x="253" y="317"/>
                    <a:pt x="253" y="317"/>
                  </a:cubicBezTo>
                  <a:cubicBezTo>
                    <a:pt x="268" y="337"/>
                    <a:pt x="296" y="341"/>
                    <a:pt x="316" y="326"/>
                  </a:cubicBezTo>
                  <a:cubicBezTo>
                    <a:pt x="336" y="311"/>
                    <a:pt x="341" y="283"/>
                    <a:pt x="326" y="2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Freeform 98">
              <a:extLst>
                <a:ext uri="{FF2B5EF4-FFF2-40B4-BE49-F238E27FC236}">
                  <a16:creationId xmlns:a16="http://schemas.microsoft.com/office/drawing/2014/main" id="{40036F55-78D0-4AA0-B629-B65043D94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86375" y="2087563"/>
              <a:ext cx="696913" cy="706437"/>
            </a:xfrm>
            <a:custGeom>
              <a:avLst/>
              <a:gdLst>
                <a:gd name="T0" fmla="*/ 310 w 324"/>
                <a:gd name="T1" fmla="*/ 248 h 329"/>
                <a:gd name="T2" fmla="*/ 78 w 324"/>
                <a:gd name="T3" fmla="*/ 17 h 329"/>
                <a:gd name="T4" fmla="*/ 14 w 324"/>
                <a:gd name="T5" fmla="*/ 21 h 329"/>
                <a:gd name="T6" fmla="*/ 14 w 324"/>
                <a:gd name="T7" fmla="*/ 80 h 329"/>
                <a:gd name="T8" fmla="*/ 246 w 324"/>
                <a:gd name="T9" fmla="*/ 312 h 329"/>
                <a:gd name="T10" fmla="*/ 310 w 324"/>
                <a:gd name="T11" fmla="*/ 307 h 329"/>
                <a:gd name="T12" fmla="*/ 310 w 324"/>
                <a:gd name="T13" fmla="*/ 24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9">
                  <a:moveTo>
                    <a:pt x="310" y="248"/>
                  </a:moveTo>
                  <a:cubicBezTo>
                    <a:pt x="78" y="17"/>
                    <a:pt x="78" y="17"/>
                    <a:pt x="78" y="17"/>
                  </a:cubicBezTo>
                  <a:cubicBezTo>
                    <a:pt x="59" y="0"/>
                    <a:pt x="30" y="2"/>
                    <a:pt x="14" y="21"/>
                  </a:cubicBezTo>
                  <a:cubicBezTo>
                    <a:pt x="0" y="38"/>
                    <a:pt x="0" y="63"/>
                    <a:pt x="14" y="80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65" y="329"/>
                    <a:pt x="294" y="326"/>
                    <a:pt x="310" y="307"/>
                  </a:cubicBezTo>
                  <a:cubicBezTo>
                    <a:pt x="324" y="290"/>
                    <a:pt x="324" y="265"/>
                    <a:pt x="310" y="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Freeform 99">
              <a:extLst>
                <a:ext uri="{FF2B5EF4-FFF2-40B4-BE49-F238E27FC236}">
                  <a16:creationId xmlns:a16="http://schemas.microsoft.com/office/drawing/2014/main" id="{D1F99F85-1B29-47D7-9EB6-0A248DE69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25850" y="1441450"/>
              <a:ext cx="195263" cy="901700"/>
            </a:xfrm>
            <a:custGeom>
              <a:avLst/>
              <a:gdLst>
                <a:gd name="T0" fmla="*/ 46 w 91"/>
                <a:gd name="T1" fmla="*/ 0 h 420"/>
                <a:gd name="T2" fmla="*/ 1 w 91"/>
                <a:gd name="T3" fmla="*/ 45 h 420"/>
                <a:gd name="T4" fmla="*/ 1 w 91"/>
                <a:gd name="T5" fmla="*/ 373 h 420"/>
                <a:gd name="T6" fmla="*/ 45 w 91"/>
                <a:gd name="T7" fmla="*/ 420 h 420"/>
                <a:gd name="T8" fmla="*/ 46 w 91"/>
                <a:gd name="T9" fmla="*/ 420 h 420"/>
                <a:gd name="T10" fmla="*/ 91 w 91"/>
                <a:gd name="T11" fmla="*/ 375 h 420"/>
                <a:gd name="T12" fmla="*/ 91 w 91"/>
                <a:gd name="T13" fmla="*/ 45 h 420"/>
                <a:gd name="T14" fmla="*/ 46 w 91"/>
                <a:gd name="T15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420">
                  <a:moveTo>
                    <a:pt x="46" y="0"/>
                  </a:moveTo>
                  <a:cubicBezTo>
                    <a:pt x="21" y="0"/>
                    <a:pt x="1" y="20"/>
                    <a:pt x="1" y="45"/>
                  </a:cubicBezTo>
                  <a:cubicBezTo>
                    <a:pt x="1" y="373"/>
                    <a:pt x="1" y="373"/>
                    <a:pt x="1" y="373"/>
                  </a:cubicBezTo>
                  <a:cubicBezTo>
                    <a:pt x="0" y="398"/>
                    <a:pt x="20" y="419"/>
                    <a:pt x="45" y="420"/>
                  </a:cubicBezTo>
                  <a:cubicBezTo>
                    <a:pt x="45" y="420"/>
                    <a:pt x="46" y="420"/>
                    <a:pt x="46" y="420"/>
                  </a:cubicBezTo>
                  <a:cubicBezTo>
                    <a:pt x="71" y="420"/>
                    <a:pt x="91" y="400"/>
                    <a:pt x="91" y="37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20"/>
                    <a:pt x="71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0" name="Freeform 103">
            <a:extLst>
              <a:ext uri="{FF2B5EF4-FFF2-40B4-BE49-F238E27FC236}">
                <a16:creationId xmlns:a16="http://schemas.microsoft.com/office/drawing/2014/main" id="{EDE93D8F-8DDB-4F7B-AC23-F5480A19DC66}"/>
              </a:ext>
            </a:extLst>
          </p:cNvPr>
          <p:cNvSpPr>
            <a:spLocks noEditPoints="1"/>
          </p:cNvSpPr>
          <p:nvPr/>
        </p:nvSpPr>
        <p:spPr bwMode="auto">
          <a:xfrm>
            <a:off x="7629381" y="4467686"/>
            <a:ext cx="538990" cy="536391"/>
          </a:xfrm>
          <a:custGeom>
            <a:avLst/>
            <a:gdLst>
              <a:gd name="T0" fmla="*/ 2172 w 2599"/>
              <a:gd name="T1" fmla="*/ 762 h 2593"/>
              <a:gd name="T2" fmla="*/ 2580 w 2599"/>
              <a:gd name="T3" fmla="*/ 354 h 2593"/>
              <a:gd name="T4" fmla="*/ 2580 w 2599"/>
              <a:gd name="T5" fmla="*/ 287 h 2593"/>
              <a:gd name="T6" fmla="*/ 2548 w 2599"/>
              <a:gd name="T7" fmla="*/ 273 h 2593"/>
              <a:gd name="T8" fmla="*/ 2550 w 2599"/>
              <a:gd name="T9" fmla="*/ 276 h 2593"/>
              <a:gd name="T10" fmla="*/ 2328 w 2599"/>
              <a:gd name="T11" fmla="*/ 268 h 2593"/>
              <a:gd name="T12" fmla="*/ 2320 w 2599"/>
              <a:gd name="T13" fmla="*/ 46 h 2593"/>
              <a:gd name="T14" fmla="*/ 2271 w 2599"/>
              <a:gd name="T15" fmla="*/ 1 h 2593"/>
              <a:gd name="T16" fmla="*/ 2239 w 2599"/>
              <a:gd name="T17" fmla="*/ 14 h 2593"/>
              <a:gd name="T18" fmla="*/ 1831 w 2599"/>
              <a:gd name="T19" fmla="*/ 421 h 2593"/>
              <a:gd name="T20" fmla="*/ 1818 w 2599"/>
              <a:gd name="T21" fmla="*/ 456 h 2593"/>
              <a:gd name="T22" fmla="*/ 1818 w 2599"/>
              <a:gd name="T23" fmla="*/ 503 h 2593"/>
              <a:gd name="T24" fmla="*/ 334 w 2599"/>
              <a:gd name="T25" fmla="*/ 776 h 2593"/>
              <a:gd name="T26" fmla="*/ 608 w 2599"/>
              <a:gd name="T27" fmla="*/ 2259 h 2593"/>
              <a:gd name="T28" fmla="*/ 2091 w 2599"/>
              <a:gd name="T29" fmla="*/ 1986 h 2593"/>
              <a:gd name="T30" fmla="*/ 2091 w 2599"/>
              <a:gd name="T31" fmla="*/ 776 h 2593"/>
              <a:gd name="T32" fmla="*/ 2138 w 2599"/>
              <a:gd name="T33" fmla="*/ 776 h 2593"/>
              <a:gd name="T34" fmla="*/ 2172 w 2599"/>
              <a:gd name="T35" fmla="*/ 762 h 2593"/>
              <a:gd name="T36" fmla="*/ 2186 w 2599"/>
              <a:gd name="T37" fmla="*/ 1382 h 2593"/>
              <a:gd name="T38" fmla="*/ 1214 w 2599"/>
              <a:gd name="T39" fmla="*/ 2356 h 2593"/>
              <a:gd name="T40" fmla="*/ 240 w 2599"/>
              <a:gd name="T41" fmla="*/ 1384 h 2593"/>
              <a:gd name="T42" fmla="*/ 1212 w 2599"/>
              <a:gd name="T43" fmla="*/ 410 h 2593"/>
              <a:gd name="T44" fmla="*/ 1823 w 2599"/>
              <a:gd name="T45" fmla="*/ 625 h 2593"/>
              <a:gd name="T46" fmla="*/ 1826 w 2599"/>
              <a:gd name="T47" fmla="*/ 704 h 2593"/>
              <a:gd name="T48" fmla="*/ 1636 w 2599"/>
              <a:gd name="T49" fmla="*/ 893 h 2593"/>
              <a:gd name="T50" fmla="*/ 723 w 2599"/>
              <a:gd name="T51" fmla="*/ 953 h 2593"/>
              <a:gd name="T52" fmla="*/ 783 w 2599"/>
              <a:gd name="T53" fmla="*/ 1867 h 2593"/>
              <a:gd name="T54" fmla="*/ 1697 w 2599"/>
              <a:gd name="T55" fmla="*/ 1807 h 2593"/>
              <a:gd name="T56" fmla="*/ 1703 w 2599"/>
              <a:gd name="T57" fmla="*/ 960 h 2593"/>
              <a:gd name="T58" fmla="*/ 1892 w 2599"/>
              <a:gd name="T59" fmla="*/ 771 h 2593"/>
              <a:gd name="T60" fmla="*/ 1970 w 2599"/>
              <a:gd name="T61" fmla="*/ 774 h 2593"/>
              <a:gd name="T62" fmla="*/ 2186 w 2599"/>
              <a:gd name="T63" fmla="*/ 1382 h 2593"/>
              <a:gd name="T64" fmla="*/ 1183 w 2599"/>
              <a:gd name="T65" fmla="*/ 1413 h 2593"/>
              <a:gd name="T66" fmla="*/ 1249 w 2599"/>
              <a:gd name="T67" fmla="*/ 1413 h 2593"/>
              <a:gd name="T68" fmla="*/ 1344 w 2599"/>
              <a:gd name="T69" fmla="*/ 1319 h 2593"/>
              <a:gd name="T70" fmla="*/ 1358 w 2599"/>
              <a:gd name="T71" fmla="*/ 1380 h 2593"/>
              <a:gd name="T72" fmla="*/ 1216 w 2599"/>
              <a:gd name="T73" fmla="*/ 1521 h 2593"/>
              <a:gd name="T74" fmla="*/ 1074 w 2599"/>
              <a:gd name="T75" fmla="*/ 1380 h 2593"/>
              <a:gd name="T76" fmla="*/ 1216 w 2599"/>
              <a:gd name="T77" fmla="*/ 1238 h 2593"/>
              <a:gd name="T78" fmla="*/ 1277 w 2599"/>
              <a:gd name="T79" fmla="*/ 1252 h 2593"/>
              <a:gd name="T80" fmla="*/ 1183 w 2599"/>
              <a:gd name="T81" fmla="*/ 1347 h 2593"/>
              <a:gd name="T82" fmla="*/ 1183 w 2599"/>
              <a:gd name="T83" fmla="*/ 1413 h 2593"/>
              <a:gd name="T84" fmla="*/ 1346 w 2599"/>
              <a:gd name="T85" fmla="*/ 1183 h 2593"/>
              <a:gd name="T86" fmla="*/ 1019 w 2599"/>
              <a:gd name="T87" fmla="*/ 1249 h 2593"/>
              <a:gd name="T88" fmla="*/ 1085 w 2599"/>
              <a:gd name="T89" fmla="*/ 1577 h 2593"/>
              <a:gd name="T90" fmla="*/ 1413 w 2599"/>
              <a:gd name="T91" fmla="*/ 1510 h 2593"/>
              <a:gd name="T92" fmla="*/ 1413 w 2599"/>
              <a:gd name="T93" fmla="*/ 1249 h 2593"/>
              <a:gd name="T94" fmla="*/ 1637 w 2599"/>
              <a:gd name="T95" fmla="*/ 1025 h 2593"/>
              <a:gd name="T96" fmla="*/ 1570 w 2599"/>
              <a:gd name="T97" fmla="*/ 1803 h 2593"/>
              <a:gd name="T98" fmla="*/ 792 w 2599"/>
              <a:gd name="T99" fmla="*/ 1736 h 2593"/>
              <a:gd name="T100" fmla="*/ 859 w 2599"/>
              <a:gd name="T101" fmla="*/ 958 h 2593"/>
              <a:gd name="T102" fmla="*/ 1570 w 2599"/>
              <a:gd name="T103" fmla="*/ 958 h 2593"/>
              <a:gd name="T104" fmla="*/ 1346 w 2599"/>
              <a:gd name="T105" fmla="*/ 1183 h 2593"/>
              <a:gd name="T106" fmla="*/ 1921 w 2599"/>
              <a:gd name="T107" fmla="*/ 675 h 2593"/>
              <a:gd name="T108" fmla="*/ 1914 w 2599"/>
              <a:gd name="T109" fmla="*/ 473 h 2593"/>
              <a:gd name="T110" fmla="*/ 2231 w 2599"/>
              <a:gd name="T111" fmla="*/ 157 h 2593"/>
              <a:gd name="T112" fmla="*/ 2236 w 2599"/>
              <a:gd name="T113" fmla="*/ 314 h 2593"/>
              <a:gd name="T114" fmla="*/ 2284 w 2599"/>
              <a:gd name="T115" fmla="*/ 361 h 2593"/>
              <a:gd name="T116" fmla="*/ 2441 w 2599"/>
              <a:gd name="T117" fmla="*/ 367 h 2593"/>
              <a:gd name="T118" fmla="*/ 2122 w 2599"/>
              <a:gd name="T119" fmla="*/ 681 h 2593"/>
              <a:gd name="T120" fmla="*/ 1921 w 2599"/>
              <a:gd name="T121" fmla="*/ 675 h 2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99" h="2593">
                <a:moveTo>
                  <a:pt x="2172" y="762"/>
                </a:moveTo>
                <a:cubicBezTo>
                  <a:pt x="2580" y="354"/>
                  <a:pt x="2580" y="354"/>
                  <a:pt x="2580" y="354"/>
                </a:cubicBezTo>
                <a:cubicBezTo>
                  <a:pt x="2599" y="336"/>
                  <a:pt x="2599" y="306"/>
                  <a:pt x="2580" y="287"/>
                </a:cubicBezTo>
                <a:cubicBezTo>
                  <a:pt x="2572" y="278"/>
                  <a:pt x="2560" y="273"/>
                  <a:pt x="2548" y="273"/>
                </a:cubicBezTo>
                <a:cubicBezTo>
                  <a:pt x="2550" y="276"/>
                  <a:pt x="2550" y="276"/>
                  <a:pt x="2550" y="276"/>
                </a:cubicBezTo>
                <a:cubicBezTo>
                  <a:pt x="2328" y="268"/>
                  <a:pt x="2328" y="268"/>
                  <a:pt x="2328" y="268"/>
                </a:cubicBezTo>
                <a:cubicBezTo>
                  <a:pt x="2320" y="46"/>
                  <a:pt x="2320" y="46"/>
                  <a:pt x="2320" y="46"/>
                </a:cubicBezTo>
                <a:cubicBezTo>
                  <a:pt x="2319" y="20"/>
                  <a:pt x="2297" y="0"/>
                  <a:pt x="2271" y="1"/>
                </a:cubicBezTo>
                <a:cubicBezTo>
                  <a:pt x="2259" y="1"/>
                  <a:pt x="2248" y="6"/>
                  <a:pt x="2239" y="14"/>
                </a:cubicBezTo>
                <a:cubicBezTo>
                  <a:pt x="1831" y="421"/>
                  <a:pt x="1831" y="421"/>
                  <a:pt x="1831" y="421"/>
                </a:cubicBezTo>
                <a:cubicBezTo>
                  <a:pt x="1822" y="430"/>
                  <a:pt x="1817" y="442"/>
                  <a:pt x="1818" y="456"/>
                </a:cubicBezTo>
                <a:cubicBezTo>
                  <a:pt x="1818" y="503"/>
                  <a:pt x="1818" y="503"/>
                  <a:pt x="1818" y="503"/>
                </a:cubicBezTo>
                <a:cubicBezTo>
                  <a:pt x="1332" y="169"/>
                  <a:pt x="668" y="291"/>
                  <a:pt x="334" y="776"/>
                </a:cubicBezTo>
                <a:cubicBezTo>
                  <a:pt x="0" y="1261"/>
                  <a:pt x="123" y="1925"/>
                  <a:pt x="608" y="2259"/>
                </a:cubicBezTo>
                <a:cubicBezTo>
                  <a:pt x="1093" y="2593"/>
                  <a:pt x="1757" y="2471"/>
                  <a:pt x="2091" y="1986"/>
                </a:cubicBezTo>
                <a:cubicBezTo>
                  <a:pt x="2342" y="1622"/>
                  <a:pt x="2342" y="1140"/>
                  <a:pt x="2091" y="776"/>
                </a:cubicBezTo>
                <a:cubicBezTo>
                  <a:pt x="2138" y="776"/>
                  <a:pt x="2138" y="776"/>
                  <a:pt x="2138" y="776"/>
                </a:cubicBezTo>
                <a:cubicBezTo>
                  <a:pt x="2151" y="776"/>
                  <a:pt x="2163" y="771"/>
                  <a:pt x="2172" y="762"/>
                </a:cubicBezTo>
                <a:close/>
                <a:moveTo>
                  <a:pt x="2186" y="1382"/>
                </a:moveTo>
                <a:cubicBezTo>
                  <a:pt x="2186" y="1919"/>
                  <a:pt x="1751" y="2355"/>
                  <a:pt x="1214" y="2356"/>
                </a:cubicBezTo>
                <a:cubicBezTo>
                  <a:pt x="677" y="2356"/>
                  <a:pt x="241" y="1921"/>
                  <a:pt x="240" y="1384"/>
                </a:cubicBezTo>
                <a:cubicBezTo>
                  <a:pt x="239" y="847"/>
                  <a:pt x="674" y="411"/>
                  <a:pt x="1212" y="410"/>
                </a:cubicBezTo>
                <a:cubicBezTo>
                  <a:pt x="1434" y="410"/>
                  <a:pt x="1650" y="486"/>
                  <a:pt x="1823" y="625"/>
                </a:cubicBezTo>
                <a:cubicBezTo>
                  <a:pt x="1826" y="704"/>
                  <a:pt x="1826" y="704"/>
                  <a:pt x="1826" y="704"/>
                </a:cubicBezTo>
                <a:cubicBezTo>
                  <a:pt x="1636" y="893"/>
                  <a:pt x="1636" y="893"/>
                  <a:pt x="1636" y="893"/>
                </a:cubicBezTo>
                <a:cubicBezTo>
                  <a:pt x="1367" y="657"/>
                  <a:pt x="958" y="684"/>
                  <a:pt x="723" y="953"/>
                </a:cubicBezTo>
                <a:cubicBezTo>
                  <a:pt x="487" y="1222"/>
                  <a:pt x="514" y="1632"/>
                  <a:pt x="783" y="1867"/>
                </a:cubicBezTo>
                <a:cubicBezTo>
                  <a:pt x="1052" y="2103"/>
                  <a:pt x="1461" y="2076"/>
                  <a:pt x="1697" y="1807"/>
                </a:cubicBezTo>
                <a:cubicBezTo>
                  <a:pt x="1908" y="1565"/>
                  <a:pt x="1911" y="1205"/>
                  <a:pt x="1703" y="960"/>
                </a:cubicBezTo>
                <a:cubicBezTo>
                  <a:pt x="1892" y="771"/>
                  <a:pt x="1892" y="771"/>
                  <a:pt x="1892" y="771"/>
                </a:cubicBezTo>
                <a:cubicBezTo>
                  <a:pt x="1970" y="774"/>
                  <a:pt x="1970" y="774"/>
                  <a:pt x="1970" y="774"/>
                </a:cubicBezTo>
                <a:cubicBezTo>
                  <a:pt x="2109" y="946"/>
                  <a:pt x="2185" y="1160"/>
                  <a:pt x="2186" y="1382"/>
                </a:cubicBezTo>
                <a:close/>
                <a:moveTo>
                  <a:pt x="1183" y="1413"/>
                </a:moveTo>
                <a:cubicBezTo>
                  <a:pt x="1201" y="1432"/>
                  <a:pt x="1231" y="1432"/>
                  <a:pt x="1249" y="1413"/>
                </a:cubicBezTo>
                <a:cubicBezTo>
                  <a:pt x="1344" y="1319"/>
                  <a:pt x="1344" y="1319"/>
                  <a:pt x="1344" y="1319"/>
                </a:cubicBezTo>
                <a:cubicBezTo>
                  <a:pt x="1353" y="1338"/>
                  <a:pt x="1358" y="1359"/>
                  <a:pt x="1358" y="1380"/>
                </a:cubicBezTo>
                <a:cubicBezTo>
                  <a:pt x="1358" y="1458"/>
                  <a:pt x="1295" y="1521"/>
                  <a:pt x="1216" y="1521"/>
                </a:cubicBezTo>
                <a:cubicBezTo>
                  <a:pt x="1138" y="1521"/>
                  <a:pt x="1074" y="1458"/>
                  <a:pt x="1074" y="1380"/>
                </a:cubicBezTo>
                <a:cubicBezTo>
                  <a:pt x="1074" y="1301"/>
                  <a:pt x="1138" y="1238"/>
                  <a:pt x="1216" y="1238"/>
                </a:cubicBezTo>
                <a:cubicBezTo>
                  <a:pt x="1237" y="1238"/>
                  <a:pt x="1258" y="1243"/>
                  <a:pt x="1277" y="1252"/>
                </a:cubicBezTo>
                <a:cubicBezTo>
                  <a:pt x="1183" y="1347"/>
                  <a:pt x="1183" y="1347"/>
                  <a:pt x="1183" y="1347"/>
                </a:cubicBezTo>
                <a:cubicBezTo>
                  <a:pt x="1164" y="1365"/>
                  <a:pt x="1164" y="1395"/>
                  <a:pt x="1183" y="1413"/>
                </a:cubicBezTo>
                <a:close/>
                <a:moveTo>
                  <a:pt x="1346" y="1183"/>
                </a:moveTo>
                <a:cubicBezTo>
                  <a:pt x="1237" y="1110"/>
                  <a:pt x="1091" y="1140"/>
                  <a:pt x="1019" y="1249"/>
                </a:cubicBezTo>
                <a:cubicBezTo>
                  <a:pt x="947" y="1358"/>
                  <a:pt x="976" y="1505"/>
                  <a:pt x="1085" y="1577"/>
                </a:cubicBezTo>
                <a:cubicBezTo>
                  <a:pt x="1194" y="1649"/>
                  <a:pt x="1341" y="1619"/>
                  <a:pt x="1413" y="1510"/>
                </a:cubicBezTo>
                <a:cubicBezTo>
                  <a:pt x="1465" y="1431"/>
                  <a:pt x="1465" y="1328"/>
                  <a:pt x="1413" y="1249"/>
                </a:cubicBezTo>
                <a:cubicBezTo>
                  <a:pt x="1637" y="1025"/>
                  <a:pt x="1637" y="1025"/>
                  <a:pt x="1637" y="1025"/>
                </a:cubicBezTo>
                <a:cubicBezTo>
                  <a:pt x="1833" y="1258"/>
                  <a:pt x="1804" y="1607"/>
                  <a:pt x="1570" y="1803"/>
                </a:cubicBezTo>
                <a:cubicBezTo>
                  <a:pt x="1337" y="2000"/>
                  <a:pt x="989" y="1970"/>
                  <a:pt x="792" y="1736"/>
                </a:cubicBezTo>
                <a:cubicBezTo>
                  <a:pt x="596" y="1503"/>
                  <a:pt x="626" y="1155"/>
                  <a:pt x="859" y="958"/>
                </a:cubicBezTo>
                <a:cubicBezTo>
                  <a:pt x="1064" y="785"/>
                  <a:pt x="1365" y="785"/>
                  <a:pt x="1570" y="958"/>
                </a:cubicBezTo>
                <a:lnTo>
                  <a:pt x="1346" y="1183"/>
                </a:lnTo>
                <a:close/>
                <a:moveTo>
                  <a:pt x="1921" y="675"/>
                </a:moveTo>
                <a:cubicBezTo>
                  <a:pt x="1914" y="473"/>
                  <a:pt x="1914" y="473"/>
                  <a:pt x="1914" y="473"/>
                </a:cubicBezTo>
                <a:cubicBezTo>
                  <a:pt x="2231" y="157"/>
                  <a:pt x="2231" y="157"/>
                  <a:pt x="2231" y="157"/>
                </a:cubicBezTo>
                <a:cubicBezTo>
                  <a:pt x="2236" y="314"/>
                  <a:pt x="2236" y="314"/>
                  <a:pt x="2236" y="314"/>
                </a:cubicBezTo>
                <a:cubicBezTo>
                  <a:pt x="2236" y="340"/>
                  <a:pt x="2257" y="361"/>
                  <a:pt x="2284" y="361"/>
                </a:cubicBezTo>
                <a:cubicBezTo>
                  <a:pt x="2441" y="367"/>
                  <a:pt x="2441" y="367"/>
                  <a:pt x="2441" y="367"/>
                </a:cubicBezTo>
                <a:cubicBezTo>
                  <a:pt x="2122" y="681"/>
                  <a:pt x="2122" y="681"/>
                  <a:pt x="2122" y="681"/>
                </a:cubicBezTo>
                <a:lnTo>
                  <a:pt x="1921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BFA1704-07B8-4ECD-8878-C52A880F066D}"/>
              </a:ext>
            </a:extLst>
          </p:cNvPr>
          <p:cNvGrpSpPr/>
          <p:nvPr/>
        </p:nvGrpSpPr>
        <p:grpSpPr>
          <a:xfrm>
            <a:off x="4168097" y="2071037"/>
            <a:ext cx="495344" cy="416387"/>
            <a:chOff x="-4318000" y="1128713"/>
            <a:chExt cx="5278438" cy="4437062"/>
          </a:xfrm>
          <a:solidFill>
            <a:schemeClr val="bg1"/>
          </a:solidFill>
        </p:grpSpPr>
        <p:sp>
          <p:nvSpPr>
            <p:cNvPr id="214" name="Freeform 107">
              <a:extLst>
                <a:ext uri="{FF2B5EF4-FFF2-40B4-BE49-F238E27FC236}">
                  <a16:creationId xmlns:a16="http://schemas.microsoft.com/office/drawing/2014/main" id="{75F3B19F-B5D9-4C26-B707-5527D325BB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318000" y="2778125"/>
              <a:ext cx="2794000" cy="2787650"/>
            </a:xfrm>
            <a:custGeom>
              <a:avLst/>
              <a:gdLst>
                <a:gd name="T0" fmla="*/ 1129 w 1298"/>
                <a:gd name="T1" fmla="*/ 490 h 1298"/>
                <a:gd name="T2" fmla="*/ 1189 w 1298"/>
                <a:gd name="T3" fmla="*/ 331 h 1298"/>
                <a:gd name="T4" fmla="*/ 1029 w 1298"/>
                <a:gd name="T5" fmla="*/ 108 h 1298"/>
                <a:gd name="T6" fmla="*/ 877 w 1298"/>
                <a:gd name="T7" fmla="*/ 197 h 1298"/>
                <a:gd name="T8" fmla="*/ 809 w 1298"/>
                <a:gd name="T9" fmla="*/ 45 h 1298"/>
                <a:gd name="T10" fmla="*/ 537 w 1298"/>
                <a:gd name="T11" fmla="*/ 0 h 1298"/>
                <a:gd name="T12" fmla="*/ 492 w 1298"/>
                <a:gd name="T13" fmla="*/ 175 h 1298"/>
                <a:gd name="T14" fmla="*/ 334 w 1298"/>
                <a:gd name="T15" fmla="*/ 110 h 1298"/>
                <a:gd name="T16" fmla="*/ 111 w 1298"/>
                <a:gd name="T17" fmla="*/ 270 h 1298"/>
                <a:gd name="T18" fmla="*/ 205 w 1298"/>
                <a:gd name="T19" fmla="*/ 426 h 1298"/>
                <a:gd name="T20" fmla="*/ 45 w 1298"/>
                <a:gd name="T21" fmla="*/ 490 h 1298"/>
                <a:gd name="T22" fmla="*/ 0 w 1298"/>
                <a:gd name="T23" fmla="*/ 761 h 1298"/>
                <a:gd name="T24" fmla="*/ 178 w 1298"/>
                <a:gd name="T25" fmla="*/ 806 h 1298"/>
                <a:gd name="T26" fmla="*/ 111 w 1298"/>
                <a:gd name="T27" fmla="*/ 965 h 1298"/>
                <a:gd name="T28" fmla="*/ 272 w 1298"/>
                <a:gd name="T29" fmla="*/ 1188 h 1298"/>
                <a:gd name="T30" fmla="*/ 427 w 1298"/>
                <a:gd name="T31" fmla="*/ 1096 h 1298"/>
                <a:gd name="T32" fmla="*/ 492 w 1298"/>
                <a:gd name="T33" fmla="*/ 1253 h 1298"/>
                <a:gd name="T34" fmla="*/ 763 w 1298"/>
                <a:gd name="T35" fmla="*/ 1298 h 1298"/>
                <a:gd name="T36" fmla="*/ 808 w 1298"/>
                <a:gd name="T37" fmla="*/ 1126 h 1298"/>
                <a:gd name="T38" fmla="*/ 965 w 1298"/>
                <a:gd name="T39" fmla="*/ 1187 h 1298"/>
                <a:gd name="T40" fmla="*/ 1188 w 1298"/>
                <a:gd name="T41" fmla="*/ 1027 h 1298"/>
                <a:gd name="T42" fmla="*/ 1099 w 1298"/>
                <a:gd name="T43" fmla="*/ 875 h 1298"/>
                <a:gd name="T44" fmla="*/ 1253 w 1298"/>
                <a:gd name="T45" fmla="*/ 806 h 1298"/>
                <a:gd name="T46" fmla="*/ 1297 w 1298"/>
                <a:gd name="T47" fmla="*/ 535 h 1298"/>
                <a:gd name="T48" fmla="*/ 1210 w 1298"/>
                <a:gd name="T49" fmla="*/ 717 h 1298"/>
                <a:gd name="T50" fmla="*/ 1051 w 1298"/>
                <a:gd name="T51" fmla="*/ 750 h 1298"/>
                <a:gd name="T52" fmla="*/ 1013 w 1298"/>
                <a:gd name="T53" fmla="*/ 914 h 1298"/>
                <a:gd name="T54" fmla="*/ 996 w 1298"/>
                <a:gd name="T55" fmla="*/ 1092 h 1298"/>
                <a:gd name="T56" fmla="*/ 861 w 1298"/>
                <a:gd name="T57" fmla="*/ 1003 h 1298"/>
                <a:gd name="T58" fmla="*/ 718 w 1298"/>
                <a:gd name="T59" fmla="*/ 1092 h 1298"/>
                <a:gd name="T60" fmla="*/ 581 w 1298"/>
                <a:gd name="T61" fmla="*/ 1209 h 1298"/>
                <a:gd name="T62" fmla="*/ 548 w 1298"/>
                <a:gd name="T63" fmla="*/ 1046 h 1298"/>
                <a:gd name="T64" fmla="*/ 387 w 1298"/>
                <a:gd name="T65" fmla="*/ 1008 h 1298"/>
                <a:gd name="T66" fmla="*/ 205 w 1298"/>
                <a:gd name="T67" fmla="*/ 996 h 1298"/>
                <a:gd name="T68" fmla="*/ 297 w 1298"/>
                <a:gd name="T69" fmla="*/ 857 h 1298"/>
                <a:gd name="T70" fmla="*/ 207 w 1298"/>
                <a:gd name="T71" fmla="*/ 718 h 1298"/>
                <a:gd name="T72" fmla="*/ 90 w 1298"/>
                <a:gd name="T73" fmla="*/ 579 h 1298"/>
                <a:gd name="T74" fmla="*/ 256 w 1298"/>
                <a:gd name="T75" fmla="*/ 546 h 1298"/>
                <a:gd name="T76" fmla="*/ 289 w 1298"/>
                <a:gd name="T77" fmla="*/ 387 h 1298"/>
                <a:gd name="T78" fmla="*/ 303 w 1298"/>
                <a:gd name="T79" fmla="*/ 205 h 1298"/>
                <a:gd name="T80" fmla="*/ 442 w 1298"/>
                <a:gd name="T81" fmla="*/ 296 h 1298"/>
                <a:gd name="T82" fmla="*/ 581 w 1298"/>
                <a:gd name="T83" fmla="*/ 207 h 1298"/>
                <a:gd name="T84" fmla="*/ 719 w 1298"/>
                <a:gd name="T85" fmla="*/ 89 h 1298"/>
                <a:gd name="T86" fmla="*/ 752 w 1298"/>
                <a:gd name="T87" fmla="*/ 250 h 1298"/>
                <a:gd name="T88" fmla="*/ 915 w 1298"/>
                <a:gd name="T89" fmla="*/ 288 h 1298"/>
                <a:gd name="T90" fmla="*/ 1094 w 1298"/>
                <a:gd name="T91" fmla="*/ 303 h 1298"/>
                <a:gd name="T92" fmla="*/ 1007 w 1298"/>
                <a:gd name="T93" fmla="*/ 438 h 1298"/>
                <a:gd name="T94" fmla="*/ 1096 w 1298"/>
                <a:gd name="T95" fmla="*/ 581 h 1298"/>
                <a:gd name="T96" fmla="*/ 1210 w 1298"/>
                <a:gd name="T97" fmla="*/ 717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8" h="1298">
                  <a:moveTo>
                    <a:pt x="1254" y="490"/>
                  </a:moveTo>
                  <a:cubicBezTo>
                    <a:pt x="1129" y="490"/>
                    <a:pt x="1129" y="490"/>
                    <a:pt x="1129" y="490"/>
                  </a:cubicBezTo>
                  <a:cubicBezTo>
                    <a:pt x="1121" y="466"/>
                    <a:pt x="1112" y="443"/>
                    <a:pt x="1100" y="421"/>
                  </a:cubicBezTo>
                  <a:cubicBezTo>
                    <a:pt x="1189" y="331"/>
                    <a:pt x="1189" y="331"/>
                    <a:pt x="1189" y="331"/>
                  </a:cubicBezTo>
                  <a:cubicBezTo>
                    <a:pt x="1207" y="314"/>
                    <a:pt x="1207" y="286"/>
                    <a:pt x="1189" y="269"/>
                  </a:cubicBezTo>
                  <a:cubicBezTo>
                    <a:pt x="1029" y="108"/>
                    <a:pt x="1029" y="108"/>
                    <a:pt x="1029" y="108"/>
                  </a:cubicBezTo>
                  <a:cubicBezTo>
                    <a:pt x="1012" y="91"/>
                    <a:pt x="984" y="91"/>
                    <a:pt x="966" y="108"/>
                  </a:cubicBezTo>
                  <a:cubicBezTo>
                    <a:pt x="877" y="197"/>
                    <a:pt x="877" y="197"/>
                    <a:pt x="877" y="197"/>
                  </a:cubicBezTo>
                  <a:cubicBezTo>
                    <a:pt x="855" y="187"/>
                    <a:pt x="832" y="177"/>
                    <a:pt x="809" y="170"/>
                  </a:cubicBezTo>
                  <a:cubicBezTo>
                    <a:pt x="809" y="45"/>
                    <a:pt x="809" y="45"/>
                    <a:pt x="809" y="45"/>
                  </a:cubicBezTo>
                  <a:cubicBezTo>
                    <a:pt x="809" y="20"/>
                    <a:pt x="789" y="0"/>
                    <a:pt x="765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12" y="0"/>
                    <a:pt x="492" y="20"/>
                    <a:pt x="492" y="45"/>
                  </a:cubicBezTo>
                  <a:cubicBezTo>
                    <a:pt x="492" y="175"/>
                    <a:pt x="492" y="175"/>
                    <a:pt x="492" y="175"/>
                  </a:cubicBezTo>
                  <a:cubicBezTo>
                    <a:pt x="470" y="182"/>
                    <a:pt x="448" y="192"/>
                    <a:pt x="427" y="202"/>
                  </a:cubicBezTo>
                  <a:cubicBezTo>
                    <a:pt x="334" y="110"/>
                    <a:pt x="334" y="110"/>
                    <a:pt x="334" y="110"/>
                  </a:cubicBezTo>
                  <a:cubicBezTo>
                    <a:pt x="317" y="93"/>
                    <a:pt x="289" y="93"/>
                    <a:pt x="271" y="11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94" y="287"/>
                    <a:pt x="94" y="315"/>
                    <a:pt x="111" y="333"/>
                  </a:cubicBezTo>
                  <a:cubicBezTo>
                    <a:pt x="205" y="426"/>
                    <a:pt x="205" y="426"/>
                    <a:pt x="205" y="426"/>
                  </a:cubicBezTo>
                  <a:cubicBezTo>
                    <a:pt x="194" y="447"/>
                    <a:pt x="186" y="468"/>
                    <a:pt x="178" y="490"/>
                  </a:cubicBezTo>
                  <a:cubicBezTo>
                    <a:pt x="45" y="490"/>
                    <a:pt x="45" y="490"/>
                    <a:pt x="45" y="490"/>
                  </a:cubicBezTo>
                  <a:cubicBezTo>
                    <a:pt x="20" y="490"/>
                    <a:pt x="0" y="510"/>
                    <a:pt x="0" y="535"/>
                  </a:cubicBezTo>
                  <a:cubicBezTo>
                    <a:pt x="0" y="761"/>
                    <a:pt x="0" y="761"/>
                    <a:pt x="0" y="761"/>
                  </a:cubicBezTo>
                  <a:cubicBezTo>
                    <a:pt x="0" y="786"/>
                    <a:pt x="20" y="806"/>
                    <a:pt x="45" y="806"/>
                  </a:cubicBezTo>
                  <a:cubicBezTo>
                    <a:pt x="178" y="806"/>
                    <a:pt x="178" y="806"/>
                    <a:pt x="178" y="806"/>
                  </a:cubicBezTo>
                  <a:cubicBezTo>
                    <a:pt x="185" y="828"/>
                    <a:pt x="194" y="849"/>
                    <a:pt x="204" y="870"/>
                  </a:cubicBezTo>
                  <a:cubicBezTo>
                    <a:pt x="111" y="965"/>
                    <a:pt x="111" y="965"/>
                    <a:pt x="111" y="965"/>
                  </a:cubicBezTo>
                  <a:cubicBezTo>
                    <a:pt x="94" y="982"/>
                    <a:pt x="94" y="1010"/>
                    <a:pt x="111" y="1027"/>
                  </a:cubicBezTo>
                  <a:cubicBezTo>
                    <a:pt x="272" y="1188"/>
                    <a:pt x="272" y="1188"/>
                    <a:pt x="272" y="1188"/>
                  </a:cubicBezTo>
                  <a:cubicBezTo>
                    <a:pt x="289" y="1205"/>
                    <a:pt x="317" y="1205"/>
                    <a:pt x="334" y="1188"/>
                  </a:cubicBezTo>
                  <a:cubicBezTo>
                    <a:pt x="427" y="1096"/>
                    <a:pt x="427" y="1096"/>
                    <a:pt x="427" y="1096"/>
                  </a:cubicBezTo>
                  <a:cubicBezTo>
                    <a:pt x="448" y="1106"/>
                    <a:pt x="470" y="1116"/>
                    <a:pt x="492" y="1123"/>
                  </a:cubicBezTo>
                  <a:cubicBezTo>
                    <a:pt x="492" y="1253"/>
                    <a:pt x="492" y="1253"/>
                    <a:pt x="492" y="1253"/>
                  </a:cubicBezTo>
                  <a:cubicBezTo>
                    <a:pt x="492" y="1278"/>
                    <a:pt x="512" y="1298"/>
                    <a:pt x="537" y="1298"/>
                  </a:cubicBezTo>
                  <a:cubicBezTo>
                    <a:pt x="763" y="1298"/>
                    <a:pt x="763" y="1298"/>
                    <a:pt x="763" y="1298"/>
                  </a:cubicBezTo>
                  <a:cubicBezTo>
                    <a:pt x="788" y="1298"/>
                    <a:pt x="808" y="1278"/>
                    <a:pt x="808" y="1253"/>
                  </a:cubicBezTo>
                  <a:cubicBezTo>
                    <a:pt x="808" y="1126"/>
                    <a:pt x="808" y="1126"/>
                    <a:pt x="808" y="1126"/>
                  </a:cubicBezTo>
                  <a:cubicBezTo>
                    <a:pt x="831" y="1118"/>
                    <a:pt x="854" y="1109"/>
                    <a:pt x="876" y="1098"/>
                  </a:cubicBezTo>
                  <a:cubicBezTo>
                    <a:pt x="965" y="1187"/>
                    <a:pt x="965" y="1187"/>
                    <a:pt x="965" y="1187"/>
                  </a:cubicBezTo>
                  <a:cubicBezTo>
                    <a:pt x="982" y="1205"/>
                    <a:pt x="1010" y="1205"/>
                    <a:pt x="1028" y="1187"/>
                  </a:cubicBezTo>
                  <a:cubicBezTo>
                    <a:pt x="1188" y="1027"/>
                    <a:pt x="1188" y="1027"/>
                    <a:pt x="1188" y="1027"/>
                  </a:cubicBezTo>
                  <a:cubicBezTo>
                    <a:pt x="1205" y="1010"/>
                    <a:pt x="1205" y="982"/>
                    <a:pt x="1188" y="964"/>
                  </a:cubicBezTo>
                  <a:cubicBezTo>
                    <a:pt x="1099" y="875"/>
                    <a:pt x="1099" y="875"/>
                    <a:pt x="1099" y="875"/>
                  </a:cubicBezTo>
                  <a:cubicBezTo>
                    <a:pt x="1110" y="853"/>
                    <a:pt x="1120" y="830"/>
                    <a:pt x="1128" y="806"/>
                  </a:cubicBezTo>
                  <a:cubicBezTo>
                    <a:pt x="1253" y="806"/>
                    <a:pt x="1253" y="806"/>
                    <a:pt x="1253" y="806"/>
                  </a:cubicBezTo>
                  <a:cubicBezTo>
                    <a:pt x="1278" y="806"/>
                    <a:pt x="1297" y="786"/>
                    <a:pt x="1297" y="761"/>
                  </a:cubicBezTo>
                  <a:cubicBezTo>
                    <a:pt x="1297" y="535"/>
                    <a:pt x="1297" y="535"/>
                    <a:pt x="1297" y="535"/>
                  </a:cubicBezTo>
                  <a:cubicBezTo>
                    <a:pt x="1298" y="510"/>
                    <a:pt x="1278" y="491"/>
                    <a:pt x="1254" y="490"/>
                  </a:cubicBezTo>
                  <a:close/>
                  <a:moveTo>
                    <a:pt x="1210" y="717"/>
                  </a:moveTo>
                  <a:cubicBezTo>
                    <a:pt x="1096" y="717"/>
                    <a:pt x="1096" y="717"/>
                    <a:pt x="1096" y="717"/>
                  </a:cubicBezTo>
                  <a:cubicBezTo>
                    <a:pt x="1075" y="716"/>
                    <a:pt x="1056" y="730"/>
                    <a:pt x="1051" y="750"/>
                  </a:cubicBezTo>
                  <a:cubicBezTo>
                    <a:pt x="1042" y="788"/>
                    <a:pt x="1027" y="825"/>
                    <a:pt x="1007" y="860"/>
                  </a:cubicBezTo>
                  <a:cubicBezTo>
                    <a:pt x="996" y="877"/>
                    <a:pt x="999" y="899"/>
                    <a:pt x="1013" y="914"/>
                  </a:cubicBezTo>
                  <a:cubicBezTo>
                    <a:pt x="1094" y="994"/>
                    <a:pt x="1094" y="994"/>
                    <a:pt x="1094" y="994"/>
                  </a:cubicBezTo>
                  <a:cubicBezTo>
                    <a:pt x="996" y="1092"/>
                    <a:pt x="996" y="1092"/>
                    <a:pt x="996" y="1092"/>
                  </a:cubicBezTo>
                  <a:cubicBezTo>
                    <a:pt x="915" y="1010"/>
                    <a:pt x="915" y="1010"/>
                    <a:pt x="915" y="1010"/>
                  </a:cubicBezTo>
                  <a:cubicBezTo>
                    <a:pt x="901" y="996"/>
                    <a:pt x="879" y="993"/>
                    <a:pt x="861" y="1003"/>
                  </a:cubicBezTo>
                  <a:cubicBezTo>
                    <a:pt x="827" y="1023"/>
                    <a:pt x="790" y="1038"/>
                    <a:pt x="752" y="1047"/>
                  </a:cubicBezTo>
                  <a:cubicBezTo>
                    <a:pt x="732" y="1052"/>
                    <a:pt x="718" y="1071"/>
                    <a:pt x="718" y="1092"/>
                  </a:cubicBezTo>
                  <a:cubicBezTo>
                    <a:pt x="718" y="1209"/>
                    <a:pt x="718" y="1209"/>
                    <a:pt x="718" y="1209"/>
                  </a:cubicBezTo>
                  <a:cubicBezTo>
                    <a:pt x="581" y="1209"/>
                    <a:pt x="581" y="1209"/>
                    <a:pt x="581" y="1209"/>
                  </a:cubicBezTo>
                  <a:cubicBezTo>
                    <a:pt x="581" y="1090"/>
                    <a:pt x="581" y="1090"/>
                    <a:pt x="581" y="1090"/>
                  </a:cubicBezTo>
                  <a:cubicBezTo>
                    <a:pt x="582" y="1069"/>
                    <a:pt x="568" y="1051"/>
                    <a:pt x="548" y="1046"/>
                  </a:cubicBezTo>
                  <a:cubicBezTo>
                    <a:pt x="510" y="1036"/>
                    <a:pt x="474" y="1021"/>
                    <a:pt x="441" y="1001"/>
                  </a:cubicBezTo>
                  <a:cubicBezTo>
                    <a:pt x="424" y="991"/>
                    <a:pt x="401" y="993"/>
                    <a:pt x="387" y="1008"/>
                  </a:cubicBezTo>
                  <a:cubicBezTo>
                    <a:pt x="302" y="1092"/>
                    <a:pt x="302" y="1092"/>
                    <a:pt x="302" y="1092"/>
                  </a:cubicBezTo>
                  <a:cubicBezTo>
                    <a:pt x="205" y="996"/>
                    <a:pt x="205" y="996"/>
                    <a:pt x="205" y="996"/>
                  </a:cubicBezTo>
                  <a:cubicBezTo>
                    <a:pt x="289" y="911"/>
                    <a:pt x="289" y="911"/>
                    <a:pt x="289" y="911"/>
                  </a:cubicBezTo>
                  <a:cubicBezTo>
                    <a:pt x="304" y="896"/>
                    <a:pt x="307" y="874"/>
                    <a:pt x="297" y="857"/>
                  </a:cubicBezTo>
                  <a:cubicBezTo>
                    <a:pt x="277" y="824"/>
                    <a:pt x="262" y="788"/>
                    <a:pt x="252" y="751"/>
                  </a:cubicBezTo>
                  <a:cubicBezTo>
                    <a:pt x="247" y="731"/>
                    <a:pt x="228" y="717"/>
                    <a:pt x="207" y="718"/>
                  </a:cubicBezTo>
                  <a:cubicBezTo>
                    <a:pt x="90" y="718"/>
                    <a:pt x="90" y="718"/>
                    <a:pt x="90" y="718"/>
                  </a:cubicBezTo>
                  <a:cubicBezTo>
                    <a:pt x="90" y="579"/>
                    <a:pt x="90" y="579"/>
                    <a:pt x="90" y="579"/>
                  </a:cubicBezTo>
                  <a:cubicBezTo>
                    <a:pt x="211" y="579"/>
                    <a:pt x="211" y="579"/>
                    <a:pt x="211" y="579"/>
                  </a:cubicBezTo>
                  <a:cubicBezTo>
                    <a:pt x="232" y="580"/>
                    <a:pt x="251" y="566"/>
                    <a:pt x="256" y="546"/>
                  </a:cubicBezTo>
                  <a:cubicBezTo>
                    <a:pt x="266" y="509"/>
                    <a:pt x="281" y="473"/>
                    <a:pt x="301" y="440"/>
                  </a:cubicBezTo>
                  <a:cubicBezTo>
                    <a:pt x="309" y="422"/>
                    <a:pt x="305" y="400"/>
                    <a:pt x="289" y="387"/>
                  </a:cubicBezTo>
                  <a:cubicBezTo>
                    <a:pt x="205" y="302"/>
                    <a:pt x="205" y="302"/>
                    <a:pt x="205" y="302"/>
                  </a:cubicBezTo>
                  <a:cubicBezTo>
                    <a:pt x="303" y="205"/>
                    <a:pt x="303" y="205"/>
                    <a:pt x="303" y="205"/>
                  </a:cubicBezTo>
                  <a:cubicBezTo>
                    <a:pt x="387" y="289"/>
                    <a:pt x="387" y="289"/>
                    <a:pt x="387" y="289"/>
                  </a:cubicBezTo>
                  <a:cubicBezTo>
                    <a:pt x="402" y="304"/>
                    <a:pt x="424" y="306"/>
                    <a:pt x="442" y="296"/>
                  </a:cubicBezTo>
                  <a:cubicBezTo>
                    <a:pt x="475" y="276"/>
                    <a:pt x="511" y="261"/>
                    <a:pt x="548" y="251"/>
                  </a:cubicBezTo>
                  <a:cubicBezTo>
                    <a:pt x="568" y="246"/>
                    <a:pt x="582" y="227"/>
                    <a:pt x="581" y="207"/>
                  </a:cubicBezTo>
                  <a:cubicBezTo>
                    <a:pt x="581" y="89"/>
                    <a:pt x="581" y="89"/>
                    <a:pt x="581" y="89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9" y="206"/>
                    <a:pt x="719" y="206"/>
                    <a:pt x="719" y="206"/>
                  </a:cubicBezTo>
                  <a:cubicBezTo>
                    <a:pt x="718" y="227"/>
                    <a:pt x="732" y="245"/>
                    <a:pt x="752" y="250"/>
                  </a:cubicBezTo>
                  <a:cubicBezTo>
                    <a:pt x="791" y="260"/>
                    <a:pt x="828" y="275"/>
                    <a:pt x="862" y="295"/>
                  </a:cubicBezTo>
                  <a:cubicBezTo>
                    <a:pt x="879" y="305"/>
                    <a:pt x="901" y="302"/>
                    <a:pt x="915" y="288"/>
                  </a:cubicBezTo>
                  <a:cubicBezTo>
                    <a:pt x="997" y="206"/>
                    <a:pt x="997" y="206"/>
                    <a:pt x="997" y="206"/>
                  </a:cubicBezTo>
                  <a:cubicBezTo>
                    <a:pt x="1094" y="303"/>
                    <a:pt x="1094" y="303"/>
                    <a:pt x="1094" y="303"/>
                  </a:cubicBezTo>
                  <a:cubicBezTo>
                    <a:pt x="1013" y="384"/>
                    <a:pt x="1013" y="384"/>
                    <a:pt x="1013" y="384"/>
                  </a:cubicBezTo>
                  <a:cubicBezTo>
                    <a:pt x="999" y="398"/>
                    <a:pt x="996" y="421"/>
                    <a:pt x="1007" y="438"/>
                  </a:cubicBezTo>
                  <a:cubicBezTo>
                    <a:pt x="1027" y="472"/>
                    <a:pt x="1042" y="509"/>
                    <a:pt x="1051" y="548"/>
                  </a:cubicBezTo>
                  <a:cubicBezTo>
                    <a:pt x="1056" y="568"/>
                    <a:pt x="1075" y="582"/>
                    <a:pt x="1096" y="581"/>
                  </a:cubicBezTo>
                  <a:cubicBezTo>
                    <a:pt x="1210" y="581"/>
                    <a:pt x="1210" y="581"/>
                    <a:pt x="1210" y="581"/>
                  </a:cubicBezTo>
                  <a:lnTo>
                    <a:pt x="1210" y="7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108">
              <a:extLst>
                <a:ext uri="{FF2B5EF4-FFF2-40B4-BE49-F238E27FC236}">
                  <a16:creationId xmlns:a16="http://schemas.microsoft.com/office/drawing/2014/main" id="{468F2F10-4B52-45AA-954A-6DD17D8F42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54400" y="3640138"/>
              <a:ext cx="1071563" cy="1071563"/>
            </a:xfrm>
            <a:custGeom>
              <a:avLst/>
              <a:gdLst>
                <a:gd name="T0" fmla="*/ 249 w 498"/>
                <a:gd name="T1" fmla="*/ 0 h 499"/>
                <a:gd name="T2" fmla="*/ 0 w 498"/>
                <a:gd name="T3" fmla="*/ 249 h 499"/>
                <a:gd name="T4" fmla="*/ 249 w 498"/>
                <a:gd name="T5" fmla="*/ 499 h 499"/>
                <a:gd name="T6" fmla="*/ 498 w 498"/>
                <a:gd name="T7" fmla="*/ 249 h 499"/>
                <a:gd name="T8" fmla="*/ 249 w 498"/>
                <a:gd name="T9" fmla="*/ 0 h 499"/>
                <a:gd name="T10" fmla="*/ 249 w 498"/>
                <a:gd name="T11" fmla="*/ 408 h 499"/>
                <a:gd name="T12" fmla="*/ 249 w 498"/>
                <a:gd name="T13" fmla="*/ 410 h 499"/>
                <a:gd name="T14" fmla="*/ 89 w 498"/>
                <a:gd name="T15" fmla="*/ 249 h 499"/>
                <a:gd name="T16" fmla="*/ 249 w 498"/>
                <a:gd name="T17" fmla="*/ 89 h 499"/>
                <a:gd name="T18" fmla="*/ 409 w 498"/>
                <a:gd name="T19" fmla="*/ 249 h 499"/>
                <a:gd name="T20" fmla="*/ 249 w 498"/>
                <a:gd name="T21" fmla="*/ 40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" h="499">
                  <a:moveTo>
                    <a:pt x="249" y="0"/>
                  </a:moveTo>
                  <a:cubicBezTo>
                    <a:pt x="111" y="0"/>
                    <a:pt x="0" y="112"/>
                    <a:pt x="0" y="249"/>
                  </a:cubicBezTo>
                  <a:cubicBezTo>
                    <a:pt x="0" y="387"/>
                    <a:pt x="111" y="499"/>
                    <a:pt x="249" y="499"/>
                  </a:cubicBezTo>
                  <a:cubicBezTo>
                    <a:pt x="387" y="499"/>
                    <a:pt x="498" y="387"/>
                    <a:pt x="498" y="249"/>
                  </a:cubicBezTo>
                  <a:cubicBezTo>
                    <a:pt x="498" y="112"/>
                    <a:pt x="387" y="0"/>
                    <a:pt x="249" y="0"/>
                  </a:cubicBezTo>
                  <a:close/>
                  <a:moveTo>
                    <a:pt x="249" y="408"/>
                  </a:moveTo>
                  <a:cubicBezTo>
                    <a:pt x="249" y="410"/>
                    <a:pt x="249" y="410"/>
                    <a:pt x="249" y="410"/>
                  </a:cubicBezTo>
                  <a:cubicBezTo>
                    <a:pt x="161" y="410"/>
                    <a:pt x="89" y="338"/>
                    <a:pt x="89" y="249"/>
                  </a:cubicBezTo>
                  <a:cubicBezTo>
                    <a:pt x="89" y="161"/>
                    <a:pt x="161" y="89"/>
                    <a:pt x="249" y="89"/>
                  </a:cubicBezTo>
                  <a:cubicBezTo>
                    <a:pt x="338" y="89"/>
                    <a:pt x="409" y="161"/>
                    <a:pt x="409" y="249"/>
                  </a:cubicBezTo>
                  <a:cubicBezTo>
                    <a:pt x="409" y="337"/>
                    <a:pt x="337" y="408"/>
                    <a:pt x="249" y="40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6" name="Freeform 109">
              <a:extLst>
                <a:ext uri="{FF2B5EF4-FFF2-40B4-BE49-F238E27FC236}">
                  <a16:creationId xmlns:a16="http://schemas.microsoft.com/office/drawing/2014/main" id="{F69458C0-71E6-4902-909D-8EB566C441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98650" y="1128713"/>
              <a:ext cx="2859088" cy="2841625"/>
            </a:xfrm>
            <a:custGeom>
              <a:avLst/>
              <a:gdLst>
                <a:gd name="T0" fmla="*/ 1323 w 1328"/>
                <a:gd name="T1" fmla="*/ 635 h 1323"/>
                <a:gd name="T2" fmla="*/ 1222 w 1328"/>
                <a:gd name="T3" fmla="*/ 381 h 1323"/>
                <a:gd name="T4" fmla="*/ 1055 w 1328"/>
                <a:gd name="T5" fmla="*/ 347 h 1323"/>
                <a:gd name="T6" fmla="*/ 1111 w 1328"/>
                <a:gd name="T7" fmla="*/ 179 h 1323"/>
                <a:gd name="T8" fmla="*/ 858 w 1328"/>
                <a:gd name="T9" fmla="*/ 69 h 1323"/>
                <a:gd name="T10" fmla="*/ 717 w 1328"/>
                <a:gd name="T11" fmla="*/ 164 h 1323"/>
                <a:gd name="T12" fmla="*/ 637 w 1328"/>
                <a:gd name="T13" fmla="*/ 5 h 1323"/>
                <a:gd name="T14" fmla="*/ 412 w 1328"/>
                <a:gd name="T15" fmla="*/ 54 h 1323"/>
                <a:gd name="T16" fmla="*/ 409 w 1328"/>
                <a:gd name="T17" fmla="*/ 234 h 1323"/>
                <a:gd name="T18" fmla="*/ 241 w 1328"/>
                <a:gd name="T19" fmla="*/ 204 h 1323"/>
                <a:gd name="T20" fmla="*/ 56 w 1328"/>
                <a:gd name="T21" fmla="*/ 409 h 1323"/>
                <a:gd name="T22" fmla="*/ 181 w 1328"/>
                <a:gd name="T23" fmla="*/ 542 h 1323"/>
                <a:gd name="T24" fmla="*/ 39 w 1328"/>
                <a:gd name="T25" fmla="*/ 639 h 1323"/>
                <a:gd name="T26" fmla="*/ 54 w 1328"/>
                <a:gd name="T27" fmla="*/ 914 h 1323"/>
                <a:gd name="T28" fmla="*/ 236 w 1328"/>
                <a:gd name="T29" fmla="*/ 920 h 1323"/>
                <a:gd name="T30" fmla="*/ 207 w 1328"/>
                <a:gd name="T31" fmla="*/ 1087 h 1323"/>
                <a:gd name="T32" fmla="*/ 411 w 1328"/>
                <a:gd name="T33" fmla="*/ 1271 h 1323"/>
                <a:gd name="T34" fmla="*/ 543 w 1328"/>
                <a:gd name="T35" fmla="*/ 1148 h 1323"/>
                <a:gd name="T36" fmla="*/ 641 w 1328"/>
                <a:gd name="T37" fmla="*/ 1288 h 1323"/>
                <a:gd name="T38" fmla="*/ 694 w 1328"/>
                <a:gd name="T39" fmla="*/ 1323 h 1323"/>
                <a:gd name="T40" fmla="*/ 946 w 1328"/>
                <a:gd name="T41" fmla="*/ 1221 h 1323"/>
                <a:gd name="T42" fmla="*/ 980 w 1328"/>
                <a:gd name="T43" fmla="*/ 1055 h 1323"/>
                <a:gd name="T44" fmla="*/ 1150 w 1328"/>
                <a:gd name="T45" fmla="*/ 1111 h 1323"/>
                <a:gd name="T46" fmla="*/ 1260 w 1328"/>
                <a:gd name="T47" fmla="*/ 858 h 1323"/>
                <a:gd name="T48" fmla="*/ 1153 w 1328"/>
                <a:gd name="T49" fmla="*/ 790 h 1323"/>
                <a:gd name="T50" fmla="*/ 1288 w 1328"/>
                <a:gd name="T51" fmla="*/ 689 h 1323"/>
                <a:gd name="T52" fmla="*/ 1115 w 1328"/>
                <a:gd name="T53" fmla="*/ 638 h 1323"/>
                <a:gd name="T54" fmla="*/ 1059 w 1328"/>
                <a:gd name="T55" fmla="*/ 796 h 1323"/>
                <a:gd name="T56" fmla="*/ 1173 w 1328"/>
                <a:gd name="T57" fmla="*/ 909 h 1323"/>
                <a:gd name="T58" fmla="*/ 1002 w 1328"/>
                <a:gd name="T59" fmla="*/ 963 h 1323"/>
                <a:gd name="T60" fmla="*/ 850 w 1328"/>
                <a:gd name="T61" fmla="*/ 1034 h 1323"/>
                <a:gd name="T62" fmla="*/ 851 w 1328"/>
                <a:gd name="T63" fmla="*/ 1197 h 1323"/>
                <a:gd name="T64" fmla="*/ 692 w 1328"/>
                <a:gd name="T65" fmla="*/ 1111 h 1323"/>
                <a:gd name="T66" fmla="*/ 537 w 1328"/>
                <a:gd name="T67" fmla="*/ 1055 h 1323"/>
                <a:gd name="T68" fmla="*/ 486 w 1328"/>
                <a:gd name="T69" fmla="*/ 1073 h 1323"/>
                <a:gd name="T70" fmla="*/ 305 w 1328"/>
                <a:gd name="T71" fmla="*/ 1099 h 1323"/>
                <a:gd name="T72" fmla="*/ 363 w 1328"/>
                <a:gd name="T73" fmla="*/ 942 h 1323"/>
                <a:gd name="T74" fmla="*/ 248 w 1328"/>
                <a:gd name="T75" fmla="*/ 825 h 1323"/>
                <a:gd name="T76" fmla="*/ 100 w 1328"/>
                <a:gd name="T77" fmla="*/ 717 h 1323"/>
                <a:gd name="T78" fmla="*/ 254 w 1328"/>
                <a:gd name="T79" fmla="*/ 649 h 1323"/>
                <a:gd name="T80" fmla="*/ 260 w 1328"/>
                <a:gd name="T81" fmla="*/ 485 h 1323"/>
                <a:gd name="T82" fmla="*/ 233 w 1328"/>
                <a:gd name="T83" fmla="*/ 304 h 1323"/>
                <a:gd name="T84" fmla="*/ 386 w 1328"/>
                <a:gd name="T85" fmla="*/ 363 h 1323"/>
                <a:gd name="T86" fmla="*/ 503 w 1328"/>
                <a:gd name="T87" fmla="*/ 247 h 1323"/>
                <a:gd name="T88" fmla="*/ 612 w 1328"/>
                <a:gd name="T89" fmla="*/ 102 h 1323"/>
                <a:gd name="T90" fmla="*/ 681 w 1328"/>
                <a:gd name="T91" fmla="*/ 251 h 1323"/>
                <a:gd name="T92" fmla="*/ 848 w 1328"/>
                <a:gd name="T93" fmla="*/ 253 h 1323"/>
                <a:gd name="T94" fmla="*/ 1026 w 1328"/>
                <a:gd name="T95" fmla="*/ 230 h 1323"/>
                <a:gd name="T96" fmla="*/ 970 w 1328"/>
                <a:gd name="T97" fmla="*/ 381 h 1323"/>
                <a:gd name="T98" fmla="*/ 1085 w 1328"/>
                <a:gd name="T99" fmla="*/ 502 h 1323"/>
                <a:gd name="T100" fmla="*/ 1226 w 1328"/>
                <a:gd name="T101" fmla="*/ 61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8" h="1323">
                  <a:moveTo>
                    <a:pt x="1323" y="637"/>
                  </a:moveTo>
                  <a:cubicBezTo>
                    <a:pt x="1323" y="636"/>
                    <a:pt x="1323" y="635"/>
                    <a:pt x="1323" y="635"/>
                  </a:cubicBezTo>
                  <a:cubicBezTo>
                    <a:pt x="1275" y="415"/>
                    <a:pt x="1275" y="415"/>
                    <a:pt x="1275" y="415"/>
                  </a:cubicBezTo>
                  <a:cubicBezTo>
                    <a:pt x="1269" y="391"/>
                    <a:pt x="1246" y="376"/>
                    <a:pt x="1222" y="381"/>
                  </a:cubicBezTo>
                  <a:cubicBezTo>
                    <a:pt x="1100" y="408"/>
                    <a:pt x="1100" y="408"/>
                    <a:pt x="1100" y="408"/>
                  </a:cubicBezTo>
                  <a:cubicBezTo>
                    <a:pt x="1086" y="386"/>
                    <a:pt x="1071" y="366"/>
                    <a:pt x="1055" y="347"/>
                  </a:cubicBezTo>
                  <a:cubicBezTo>
                    <a:pt x="1125" y="241"/>
                    <a:pt x="1125" y="241"/>
                    <a:pt x="1125" y="241"/>
                  </a:cubicBezTo>
                  <a:cubicBezTo>
                    <a:pt x="1138" y="220"/>
                    <a:pt x="1132" y="192"/>
                    <a:pt x="1111" y="179"/>
                  </a:cubicBezTo>
                  <a:cubicBezTo>
                    <a:pt x="920" y="56"/>
                    <a:pt x="920" y="56"/>
                    <a:pt x="920" y="56"/>
                  </a:cubicBezTo>
                  <a:cubicBezTo>
                    <a:pt x="899" y="43"/>
                    <a:pt x="872" y="49"/>
                    <a:pt x="858" y="69"/>
                  </a:cubicBezTo>
                  <a:cubicBezTo>
                    <a:pt x="790" y="176"/>
                    <a:pt x="790" y="176"/>
                    <a:pt x="790" y="176"/>
                  </a:cubicBezTo>
                  <a:cubicBezTo>
                    <a:pt x="766" y="170"/>
                    <a:pt x="742" y="166"/>
                    <a:pt x="717" y="164"/>
                  </a:cubicBezTo>
                  <a:cubicBezTo>
                    <a:pt x="690" y="39"/>
                    <a:pt x="690" y="39"/>
                    <a:pt x="690" y="39"/>
                  </a:cubicBezTo>
                  <a:cubicBezTo>
                    <a:pt x="684" y="15"/>
                    <a:pt x="661" y="0"/>
                    <a:pt x="637" y="5"/>
                  </a:cubicBezTo>
                  <a:cubicBezTo>
                    <a:pt x="636" y="6"/>
                    <a:pt x="635" y="6"/>
                    <a:pt x="635" y="6"/>
                  </a:cubicBezTo>
                  <a:cubicBezTo>
                    <a:pt x="412" y="54"/>
                    <a:pt x="412" y="54"/>
                    <a:pt x="412" y="54"/>
                  </a:cubicBezTo>
                  <a:cubicBezTo>
                    <a:pt x="388" y="60"/>
                    <a:pt x="373" y="83"/>
                    <a:pt x="378" y="107"/>
                  </a:cubicBezTo>
                  <a:cubicBezTo>
                    <a:pt x="409" y="234"/>
                    <a:pt x="409" y="234"/>
                    <a:pt x="409" y="234"/>
                  </a:cubicBezTo>
                  <a:cubicBezTo>
                    <a:pt x="389" y="246"/>
                    <a:pt x="370" y="260"/>
                    <a:pt x="351" y="275"/>
                  </a:cubicBezTo>
                  <a:cubicBezTo>
                    <a:pt x="241" y="204"/>
                    <a:pt x="241" y="204"/>
                    <a:pt x="241" y="204"/>
                  </a:cubicBezTo>
                  <a:cubicBezTo>
                    <a:pt x="221" y="191"/>
                    <a:pt x="193" y="197"/>
                    <a:pt x="180" y="218"/>
                  </a:cubicBezTo>
                  <a:cubicBezTo>
                    <a:pt x="56" y="409"/>
                    <a:pt x="56" y="409"/>
                    <a:pt x="56" y="409"/>
                  </a:cubicBezTo>
                  <a:cubicBezTo>
                    <a:pt x="43" y="430"/>
                    <a:pt x="49" y="457"/>
                    <a:pt x="69" y="470"/>
                  </a:cubicBezTo>
                  <a:cubicBezTo>
                    <a:pt x="181" y="542"/>
                    <a:pt x="181" y="542"/>
                    <a:pt x="181" y="542"/>
                  </a:cubicBezTo>
                  <a:cubicBezTo>
                    <a:pt x="175" y="564"/>
                    <a:pt x="171" y="587"/>
                    <a:pt x="169" y="610"/>
                  </a:cubicBezTo>
                  <a:cubicBezTo>
                    <a:pt x="39" y="639"/>
                    <a:pt x="39" y="639"/>
                    <a:pt x="39" y="639"/>
                  </a:cubicBezTo>
                  <a:cubicBezTo>
                    <a:pt x="15" y="644"/>
                    <a:pt x="0" y="668"/>
                    <a:pt x="5" y="692"/>
                  </a:cubicBezTo>
                  <a:cubicBezTo>
                    <a:pt x="54" y="914"/>
                    <a:pt x="54" y="914"/>
                    <a:pt x="54" y="914"/>
                  </a:cubicBezTo>
                  <a:cubicBezTo>
                    <a:pt x="59" y="938"/>
                    <a:pt x="83" y="953"/>
                    <a:pt x="107" y="948"/>
                  </a:cubicBezTo>
                  <a:cubicBezTo>
                    <a:pt x="236" y="920"/>
                    <a:pt x="236" y="920"/>
                    <a:pt x="236" y="920"/>
                  </a:cubicBezTo>
                  <a:cubicBezTo>
                    <a:pt x="249" y="940"/>
                    <a:pt x="263" y="958"/>
                    <a:pt x="279" y="976"/>
                  </a:cubicBezTo>
                  <a:cubicBezTo>
                    <a:pt x="207" y="1087"/>
                    <a:pt x="207" y="1087"/>
                    <a:pt x="207" y="1087"/>
                  </a:cubicBezTo>
                  <a:cubicBezTo>
                    <a:pt x="194" y="1108"/>
                    <a:pt x="200" y="1136"/>
                    <a:pt x="221" y="1149"/>
                  </a:cubicBezTo>
                  <a:cubicBezTo>
                    <a:pt x="411" y="1271"/>
                    <a:pt x="411" y="1271"/>
                    <a:pt x="411" y="1271"/>
                  </a:cubicBezTo>
                  <a:cubicBezTo>
                    <a:pt x="432" y="1285"/>
                    <a:pt x="459" y="1279"/>
                    <a:pt x="473" y="1258"/>
                  </a:cubicBezTo>
                  <a:cubicBezTo>
                    <a:pt x="543" y="1148"/>
                    <a:pt x="543" y="1148"/>
                    <a:pt x="543" y="1148"/>
                  </a:cubicBezTo>
                  <a:cubicBezTo>
                    <a:pt x="566" y="1154"/>
                    <a:pt x="589" y="1158"/>
                    <a:pt x="613" y="1161"/>
                  </a:cubicBezTo>
                  <a:cubicBezTo>
                    <a:pt x="641" y="1288"/>
                    <a:pt x="641" y="1288"/>
                    <a:pt x="641" y="1288"/>
                  </a:cubicBezTo>
                  <a:cubicBezTo>
                    <a:pt x="645" y="1309"/>
                    <a:pt x="664" y="1323"/>
                    <a:pt x="685" y="1323"/>
                  </a:cubicBezTo>
                  <a:cubicBezTo>
                    <a:pt x="694" y="1323"/>
                    <a:pt x="694" y="1323"/>
                    <a:pt x="694" y="1323"/>
                  </a:cubicBezTo>
                  <a:cubicBezTo>
                    <a:pt x="917" y="1275"/>
                    <a:pt x="917" y="1275"/>
                    <a:pt x="917" y="1275"/>
                  </a:cubicBezTo>
                  <a:cubicBezTo>
                    <a:pt x="940" y="1268"/>
                    <a:pt x="953" y="1244"/>
                    <a:pt x="946" y="1221"/>
                  </a:cubicBezTo>
                  <a:cubicBezTo>
                    <a:pt x="919" y="1096"/>
                    <a:pt x="919" y="1096"/>
                    <a:pt x="919" y="1096"/>
                  </a:cubicBezTo>
                  <a:cubicBezTo>
                    <a:pt x="940" y="1084"/>
                    <a:pt x="961" y="1070"/>
                    <a:pt x="980" y="1055"/>
                  </a:cubicBezTo>
                  <a:cubicBezTo>
                    <a:pt x="1088" y="1124"/>
                    <a:pt x="1088" y="1124"/>
                    <a:pt x="1088" y="1124"/>
                  </a:cubicBezTo>
                  <a:cubicBezTo>
                    <a:pt x="1109" y="1138"/>
                    <a:pt x="1136" y="1132"/>
                    <a:pt x="1150" y="1111"/>
                  </a:cubicBezTo>
                  <a:cubicBezTo>
                    <a:pt x="1272" y="920"/>
                    <a:pt x="1272" y="920"/>
                    <a:pt x="1272" y="920"/>
                  </a:cubicBezTo>
                  <a:cubicBezTo>
                    <a:pt x="1286" y="900"/>
                    <a:pt x="1280" y="872"/>
                    <a:pt x="1260" y="858"/>
                  </a:cubicBezTo>
                  <a:cubicBezTo>
                    <a:pt x="1259" y="858"/>
                    <a:pt x="1259" y="858"/>
                    <a:pt x="1258" y="857"/>
                  </a:cubicBezTo>
                  <a:cubicBezTo>
                    <a:pt x="1153" y="790"/>
                    <a:pt x="1153" y="790"/>
                    <a:pt x="1153" y="790"/>
                  </a:cubicBezTo>
                  <a:cubicBezTo>
                    <a:pt x="1159" y="765"/>
                    <a:pt x="1163" y="741"/>
                    <a:pt x="1166" y="716"/>
                  </a:cubicBezTo>
                  <a:cubicBezTo>
                    <a:pt x="1288" y="689"/>
                    <a:pt x="1288" y="689"/>
                    <a:pt x="1288" y="689"/>
                  </a:cubicBezTo>
                  <a:cubicBezTo>
                    <a:pt x="1312" y="684"/>
                    <a:pt x="1328" y="661"/>
                    <a:pt x="1323" y="637"/>
                  </a:cubicBezTo>
                  <a:close/>
                  <a:moveTo>
                    <a:pt x="1115" y="638"/>
                  </a:moveTo>
                  <a:cubicBezTo>
                    <a:pt x="1095" y="642"/>
                    <a:pt x="1081" y="659"/>
                    <a:pt x="1080" y="679"/>
                  </a:cubicBezTo>
                  <a:cubicBezTo>
                    <a:pt x="1079" y="719"/>
                    <a:pt x="1071" y="758"/>
                    <a:pt x="1059" y="796"/>
                  </a:cubicBezTo>
                  <a:cubicBezTo>
                    <a:pt x="1052" y="816"/>
                    <a:pt x="1060" y="837"/>
                    <a:pt x="1077" y="848"/>
                  </a:cubicBezTo>
                  <a:cubicBezTo>
                    <a:pt x="1173" y="909"/>
                    <a:pt x="1173" y="909"/>
                    <a:pt x="1173" y="909"/>
                  </a:cubicBezTo>
                  <a:cubicBezTo>
                    <a:pt x="1099" y="1025"/>
                    <a:pt x="1099" y="1025"/>
                    <a:pt x="1099" y="1025"/>
                  </a:cubicBezTo>
                  <a:cubicBezTo>
                    <a:pt x="1002" y="963"/>
                    <a:pt x="1002" y="963"/>
                    <a:pt x="1002" y="963"/>
                  </a:cubicBezTo>
                  <a:cubicBezTo>
                    <a:pt x="985" y="952"/>
                    <a:pt x="962" y="954"/>
                    <a:pt x="947" y="968"/>
                  </a:cubicBezTo>
                  <a:cubicBezTo>
                    <a:pt x="918" y="994"/>
                    <a:pt x="886" y="1017"/>
                    <a:pt x="850" y="1034"/>
                  </a:cubicBezTo>
                  <a:cubicBezTo>
                    <a:pt x="832" y="1043"/>
                    <a:pt x="822" y="1063"/>
                    <a:pt x="826" y="1083"/>
                  </a:cubicBezTo>
                  <a:cubicBezTo>
                    <a:pt x="851" y="1197"/>
                    <a:pt x="851" y="1197"/>
                    <a:pt x="851" y="1197"/>
                  </a:cubicBezTo>
                  <a:cubicBezTo>
                    <a:pt x="718" y="1227"/>
                    <a:pt x="718" y="1227"/>
                    <a:pt x="718" y="1227"/>
                  </a:cubicBezTo>
                  <a:cubicBezTo>
                    <a:pt x="692" y="1111"/>
                    <a:pt x="692" y="1111"/>
                    <a:pt x="692" y="1111"/>
                  </a:cubicBezTo>
                  <a:cubicBezTo>
                    <a:pt x="688" y="1091"/>
                    <a:pt x="671" y="1077"/>
                    <a:pt x="651" y="1076"/>
                  </a:cubicBezTo>
                  <a:cubicBezTo>
                    <a:pt x="612" y="1074"/>
                    <a:pt x="574" y="1067"/>
                    <a:pt x="537" y="1055"/>
                  </a:cubicBezTo>
                  <a:cubicBezTo>
                    <a:pt x="533" y="1053"/>
                    <a:pt x="528" y="1052"/>
                    <a:pt x="523" y="1052"/>
                  </a:cubicBezTo>
                  <a:cubicBezTo>
                    <a:pt x="508" y="1052"/>
                    <a:pt x="494" y="1060"/>
                    <a:pt x="486" y="1073"/>
                  </a:cubicBezTo>
                  <a:cubicBezTo>
                    <a:pt x="421" y="1173"/>
                    <a:pt x="421" y="1173"/>
                    <a:pt x="421" y="1173"/>
                  </a:cubicBezTo>
                  <a:cubicBezTo>
                    <a:pt x="305" y="1099"/>
                    <a:pt x="305" y="1099"/>
                    <a:pt x="305" y="1099"/>
                  </a:cubicBezTo>
                  <a:cubicBezTo>
                    <a:pt x="368" y="997"/>
                    <a:pt x="368" y="997"/>
                    <a:pt x="368" y="997"/>
                  </a:cubicBezTo>
                  <a:cubicBezTo>
                    <a:pt x="379" y="980"/>
                    <a:pt x="377" y="957"/>
                    <a:pt x="363" y="942"/>
                  </a:cubicBezTo>
                  <a:cubicBezTo>
                    <a:pt x="337" y="914"/>
                    <a:pt x="315" y="883"/>
                    <a:pt x="298" y="848"/>
                  </a:cubicBezTo>
                  <a:cubicBezTo>
                    <a:pt x="289" y="830"/>
                    <a:pt x="268" y="820"/>
                    <a:pt x="248" y="825"/>
                  </a:cubicBezTo>
                  <a:cubicBezTo>
                    <a:pt x="130" y="851"/>
                    <a:pt x="130" y="851"/>
                    <a:pt x="130" y="851"/>
                  </a:cubicBezTo>
                  <a:cubicBezTo>
                    <a:pt x="100" y="717"/>
                    <a:pt x="100" y="717"/>
                    <a:pt x="100" y="717"/>
                  </a:cubicBezTo>
                  <a:cubicBezTo>
                    <a:pt x="219" y="691"/>
                    <a:pt x="219" y="691"/>
                    <a:pt x="219" y="691"/>
                  </a:cubicBezTo>
                  <a:cubicBezTo>
                    <a:pt x="239" y="687"/>
                    <a:pt x="253" y="670"/>
                    <a:pt x="254" y="649"/>
                  </a:cubicBezTo>
                  <a:cubicBezTo>
                    <a:pt x="257" y="611"/>
                    <a:pt x="265" y="573"/>
                    <a:pt x="279" y="536"/>
                  </a:cubicBezTo>
                  <a:cubicBezTo>
                    <a:pt x="285" y="517"/>
                    <a:pt x="277" y="496"/>
                    <a:pt x="260" y="485"/>
                  </a:cubicBezTo>
                  <a:cubicBezTo>
                    <a:pt x="159" y="420"/>
                    <a:pt x="159" y="420"/>
                    <a:pt x="159" y="420"/>
                  </a:cubicBezTo>
                  <a:cubicBezTo>
                    <a:pt x="233" y="304"/>
                    <a:pt x="233" y="304"/>
                    <a:pt x="233" y="304"/>
                  </a:cubicBezTo>
                  <a:cubicBezTo>
                    <a:pt x="331" y="367"/>
                    <a:pt x="331" y="367"/>
                    <a:pt x="331" y="367"/>
                  </a:cubicBezTo>
                  <a:cubicBezTo>
                    <a:pt x="348" y="379"/>
                    <a:pt x="371" y="377"/>
                    <a:pt x="386" y="363"/>
                  </a:cubicBezTo>
                  <a:cubicBezTo>
                    <a:pt x="414" y="336"/>
                    <a:pt x="446" y="313"/>
                    <a:pt x="480" y="296"/>
                  </a:cubicBezTo>
                  <a:cubicBezTo>
                    <a:pt x="498" y="287"/>
                    <a:pt x="508" y="266"/>
                    <a:pt x="503" y="247"/>
                  </a:cubicBezTo>
                  <a:cubicBezTo>
                    <a:pt x="478" y="131"/>
                    <a:pt x="478" y="131"/>
                    <a:pt x="478" y="131"/>
                  </a:cubicBezTo>
                  <a:cubicBezTo>
                    <a:pt x="612" y="102"/>
                    <a:pt x="612" y="102"/>
                    <a:pt x="612" y="102"/>
                  </a:cubicBezTo>
                  <a:cubicBezTo>
                    <a:pt x="637" y="216"/>
                    <a:pt x="637" y="216"/>
                    <a:pt x="637" y="216"/>
                  </a:cubicBezTo>
                  <a:cubicBezTo>
                    <a:pt x="641" y="237"/>
                    <a:pt x="660" y="251"/>
                    <a:pt x="681" y="251"/>
                  </a:cubicBezTo>
                  <a:cubicBezTo>
                    <a:pt x="720" y="252"/>
                    <a:pt x="759" y="259"/>
                    <a:pt x="797" y="271"/>
                  </a:cubicBezTo>
                  <a:cubicBezTo>
                    <a:pt x="816" y="277"/>
                    <a:pt x="837" y="270"/>
                    <a:pt x="848" y="253"/>
                  </a:cubicBezTo>
                  <a:cubicBezTo>
                    <a:pt x="910" y="156"/>
                    <a:pt x="910" y="156"/>
                    <a:pt x="910" y="156"/>
                  </a:cubicBezTo>
                  <a:cubicBezTo>
                    <a:pt x="1026" y="230"/>
                    <a:pt x="1026" y="230"/>
                    <a:pt x="1026" y="230"/>
                  </a:cubicBezTo>
                  <a:cubicBezTo>
                    <a:pt x="964" y="326"/>
                    <a:pt x="964" y="326"/>
                    <a:pt x="964" y="326"/>
                  </a:cubicBezTo>
                  <a:cubicBezTo>
                    <a:pt x="953" y="343"/>
                    <a:pt x="955" y="366"/>
                    <a:pt x="970" y="381"/>
                  </a:cubicBezTo>
                  <a:cubicBezTo>
                    <a:pt x="996" y="410"/>
                    <a:pt x="1018" y="443"/>
                    <a:pt x="1036" y="478"/>
                  </a:cubicBezTo>
                  <a:cubicBezTo>
                    <a:pt x="1045" y="497"/>
                    <a:pt x="1065" y="506"/>
                    <a:pt x="1085" y="502"/>
                  </a:cubicBezTo>
                  <a:cubicBezTo>
                    <a:pt x="1196" y="478"/>
                    <a:pt x="1196" y="478"/>
                    <a:pt x="1196" y="478"/>
                  </a:cubicBezTo>
                  <a:cubicBezTo>
                    <a:pt x="1226" y="611"/>
                    <a:pt x="1226" y="611"/>
                    <a:pt x="1226" y="611"/>
                  </a:cubicBezTo>
                  <a:lnTo>
                    <a:pt x="1115" y="6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7" name="Freeform 110">
              <a:extLst>
                <a:ext uri="{FF2B5EF4-FFF2-40B4-BE49-F238E27FC236}">
                  <a16:creationId xmlns:a16="http://schemas.microsoft.com/office/drawing/2014/main" id="{8F0929C7-652D-4ECD-81D8-46261FF943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03300" y="2017713"/>
              <a:ext cx="1071563" cy="1071563"/>
            </a:xfrm>
            <a:custGeom>
              <a:avLst/>
              <a:gdLst>
                <a:gd name="T0" fmla="*/ 493 w 498"/>
                <a:gd name="T1" fmla="*/ 197 h 499"/>
                <a:gd name="T2" fmla="*/ 249 w 498"/>
                <a:gd name="T3" fmla="*/ 1 h 499"/>
                <a:gd name="T4" fmla="*/ 0 w 498"/>
                <a:gd name="T5" fmla="*/ 250 h 499"/>
                <a:gd name="T6" fmla="*/ 249 w 498"/>
                <a:gd name="T7" fmla="*/ 499 h 499"/>
                <a:gd name="T8" fmla="*/ 498 w 498"/>
                <a:gd name="T9" fmla="*/ 250 h 499"/>
                <a:gd name="T10" fmla="*/ 493 w 498"/>
                <a:gd name="T11" fmla="*/ 197 h 499"/>
                <a:gd name="T12" fmla="*/ 282 w 498"/>
                <a:gd name="T13" fmla="*/ 407 h 499"/>
                <a:gd name="T14" fmla="*/ 283 w 498"/>
                <a:gd name="T15" fmla="*/ 407 h 499"/>
                <a:gd name="T16" fmla="*/ 92 w 498"/>
                <a:gd name="T17" fmla="*/ 284 h 499"/>
                <a:gd name="T18" fmla="*/ 214 w 498"/>
                <a:gd name="T19" fmla="*/ 93 h 499"/>
                <a:gd name="T20" fmla="*/ 249 w 498"/>
                <a:gd name="T21" fmla="*/ 90 h 499"/>
                <a:gd name="T22" fmla="*/ 409 w 498"/>
                <a:gd name="T23" fmla="*/ 250 h 499"/>
                <a:gd name="T24" fmla="*/ 282 w 498"/>
                <a:gd name="T25" fmla="*/ 40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8" h="499">
                  <a:moveTo>
                    <a:pt x="493" y="197"/>
                  </a:moveTo>
                  <a:cubicBezTo>
                    <a:pt x="468" y="82"/>
                    <a:pt x="366" y="0"/>
                    <a:pt x="249" y="1"/>
                  </a:cubicBezTo>
                  <a:cubicBezTo>
                    <a:pt x="111" y="1"/>
                    <a:pt x="0" y="112"/>
                    <a:pt x="0" y="250"/>
                  </a:cubicBezTo>
                  <a:cubicBezTo>
                    <a:pt x="0" y="388"/>
                    <a:pt x="111" y="499"/>
                    <a:pt x="249" y="499"/>
                  </a:cubicBezTo>
                  <a:cubicBezTo>
                    <a:pt x="387" y="499"/>
                    <a:pt x="498" y="388"/>
                    <a:pt x="498" y="250"/>
                  </a:cubicBezTo>
                  <a:cubicBezTo>
                    <a:pt x="498" y="232"/>
                    <a:pt x="496" y="214"/>
                    <a:pt x="493" y="197"/>
                  </a:cubicBezTo>
                  <a:close/>
                  <a:moveTo>
                    <a:pt x="282" y="407"/>
                  </a:moveTo>
                  <a:cubicBezTo>
                    <a:pt x="283" y="407"/>
                    <a:pt x="283" y="407"/>
                    <a:pt x="283" y="407"/>
                  </a:cubicBezTo>
                  <a:cubicBezTo>
                    <a:pt x="197" y="424"/>
                    <a:pt x="112" y="370"/>
                    <a:pt x="92" y="284"/>
                  </a:cubicBezTo>
                  <a:cubicBezTo>
                    <a:pt x="73" y="198"/>
                    <a:pt x="128" y="112"/>
                    <a:pt x="214" y="93"/>
                  </a:cubicBezTo>
                  <a:cubicBezTo>
                    <a:pt x="226" y="91"/>
                    <a:pt x="237" y="90"/>
                    <a:pt x="249" y="90"/>
                  </a:cubicBezTo>
                  <a:cubicBezTo>
                    <a:pt x="337" y="90"/>
                    <a:pt x="409" y="161"/>
                    <a:pt x="409" y="250"/>
                  </a:cubicBezTo>
                  <a:cubicBezTo>
                    <a:pt x="409" y="325"/>
                    <a:pt x="356" y="391"/>
                    <a:pt x="282" y="4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C579CF0-D816-4BB7-A72C-558308F502F9}"/>
              </a:ext>
            </a:extLst>
          </p:cNvPr>
          <p:cNvGrpSpPr/>
          <p:nvPr/>
        </p:nvGrpSpPr>
        <p:grpSpPr>
          <a:xfrm>
            <a:off x="5805361" y="1636483"/>
            <a:ext cx="478104" cy="369724"/>
            <a:chOff x="-6570662" y="1524001"/>
            <a:chExt cx="5294312" cy="4094161"/>
          </a:xfrm>
          <a:solidFill>
            <a:schemeClr val="bg1"/>
          </a:solidFill>
        </p:grpSpPr>
        <p:sp>
          <p:nvSpPr>
            <p:cNvPr id="222" name="Freeform 114">
              <a:extLst>
                <a:ext uri="{FF2B5EF4-FFF2-40B4-BE49-F238E27FC236}">
                  <a16:creationId xmlns:a16="http://schemas.microsoft.com/office/drawing/2014/main" id="{DCF018BE-5B10-4268-9D40-823987656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570662" y="1524001"/>
              <a:ext cx="5294312" cy="3194050"/>
            </a:xfrm>
            <a:custGeom>
              <a:avLst/>
              <a:gdLst>
                <a:gd name="T0" fmla="*/ 2447 w 2460"/>
                <a:gd name="T1" fmla="*/ 981 h 1487"/>
                <a:gd name="T2" fmla="*/ 2432 w 2460"/>
                <a:gd name="T3" fmla="*/ 966 h 1487"/>
                <a:gd name="T4" fmla="*/ 2435 w 2460"/>
                <a:gd name="T5" fmla="*/ 966 h 1487"/>
                <a:gd name="T6" fmla="*/ 855 w 2460"/>
                <a:gd name="T7" fmla="*/ 7 h 1487"/>
                <a:gd name="T8" fmla="*/ 812 w 2460"/>
                <a:gd name="T9" fmla="*/ 7 h 1487"/>
                <a:gd name="T10" fmla="*/ 30 w 2460"/>
                <a:gd name="T11" fmla="*/ 425 h 1487"/>
                <a:gd name="T12" fmla="*/ 11 w 2460"/>
                <a:gd name="T13" fmla="*/ 482 h 1487"/>
                <a:gd name="T14" fmla="*/ 26 w 2460"/>
                <a:gd name="T15" fmla="*/ 499 h 1487"/>
                <a:gd name="T16" fmla="*/ 1608 w 2460"/>
                <a:gd name="T17" fmla="*/ 1481 h 1487"/>
                <a:gd name="T18" fmla="*/ 1631 w 2460"/>
                <a:gd name="T19" fmla="*/ 1487 h 1487"/>
                <a:gd name="T20" fmla="*/ 1652 w 2460"/>
                <a:gd name="T21" fmla="*/ 1482 h 1487"/>
                <a:gd name="T22" fmla="*/ 2432 w 2460"/>
                <a:gd name="T23" fmla="*/ 1040 h 1487"/>
                <a:gd name="T24" fmla="*/ 2447 w 2460"/>
                <a:gd name="T25" fmla="*/ 981 h 1487"/>
                <a:gd name="T26" fmla="*/ 1633 w 2460"/>
                <a:gd name="T27" fmla="*/ 1396 h 1487"/>
                <a:gd name="T28" fmla="*/ 136 w 2460"/>
                <a:gd name="T29" fmla="*/ 465 h 1487"/>
                <a:gd name="T30" fmla="*/ 832 w 2460"/>
                <a:gd name="T31" fmla="*/ 93 h 1487"/>
                <a:gd name="T32" fmla="*/ 2326 w 2460"/>
                <a:gd name="T33" fmla="*/ 1001 h 1487"/>
                <a:gd name="T34" fmla="*/ 1633 w 2460"/>
                <a:gd name="T35" fmla="*/ 1396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0" h="1487">
                  <a:moveTo>
                    <a:pt x="2447" y="981"/>
                  </a:moveTo>
                  <a:cubicBezTo>
                    <a:pt x="2444" y="975"/>
                    <a:pt x="2439" y="969"/>
                    <a:pt x="2432" y="966"/>
                  </a:cubicBezTo>
                  <a:cubicBezTo>
                    <a:pt x="2435" y="966"/>
                    <a:pt x="2435" y="966"/>
                    <a:pt x="2435" y="966"/>
                  </a:cubicBezTo>
                  <a:cubicBezTo>
                    <a:pt x="855" y="7"/>
                    <a:pt x="855" y="7"/>
                    <a:pt x="855" y="7"/>
                  </a:cubicBezTo>
                  <a:cubicBezTo>
                    <a:pt x="842" y="0"/>
                    <a:pt x="826" y="0"/>
                    <a:pt x="812" y="7"/>
                  </a:cubicBezTo>
                  <a:cubicBezTo>
                    <a:pt x="30" y="425"/>
                    <a:pt x="30" y="425"/>
                    <a:pt x="30" y="425"/>
                  </a:cubicBezTo>
                  <a:cubicBezTo>
                    <a:pt x="9" y="435"/>
                    <a:pt x="0" y="461"/>
                    <a:pt x="11" y="482"/>
                  </a:cubicBezTo>
                  <a:cubicBezTo>
                    <a:pt x="14" y="489"/>
                    <a:pt x="19" y="495"/>
                    <a:pt x="26" y="499"/>
                  </a:cubicBezTo>
                  <a:cubicBezTo>
                    <a:pt x="1608" y="1481"/>
                    <a:pt x="1608" y="1481"/>
                    <a:pt x="1608" y="1481"/>
                  </a:cubicBezTo>
                  <a:cubicBezTo>
                    <a:pt x="1615" y="1485"/>
                    <a:pt x="1622" y="1487"/>
                    <a:pt x="1631" y="1487"/>
                  </a:cubicBezTo>
                  <a:cubicBezTo>
                    <a:pt x="1638" y="1487"/>
                    <a:pt x="1645" y="1486"/>
                    <a:pt x="1652" y="1482"/>
                  </a:cubicBezTo>
                  <a:cubicBezTo>
                    <a:pt x="2432" y="1040"/>
                    <a:pt x="2432" y="1040"/>
                    <a:pt x="2432" y="1040"/>
                  </a:cubicBezTo>
                  <a:cubicBezTo>
                    <a:pt x="2453" y="1028"/>
                    <a:pt x="2460" y="1001"/>
                    <a:pt x="2447" y="981"/>
                  </a:cubicBezTo>
                  <a:close/>
                  <a:moveTo>
                    <a:pt x="1633" y="1396"/>
                  </a:moveTo>
                  <a:cubicBezTo>
                    <a:pt x="136" y="465"/>
                    <a:pt x="136" y="465"/>
                    <a:pt x="136" y="465"/>
                  </a:cubicBezTo>
                  <a:cubicBezTo>
                    <a:pt x="832" y="93"/>
                    <a:pt x="832" y="93"/>
                    <a:pt x="832" y="93"/>
                  </a:cubicBezTo>
                  <a:cubicBezTo>
                    <a:pt x="2326" y="1001"/>
                    <a:pt x="2326" y="1001"/>
                    <a:pt x="2326" y="1001"/>
                  </a:cubicBezTo>
                  <a:lnTo>
                    <a:pt x="1633" y="1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3" name="Freeform 115">
              <a:extLst>
                <a:ext uri="{FF2B5EF4-FFF2-40B4-BE49-F238E27FC236}">
                  <a16:creationId xmlns:a16="http://schemas.microsoft.com/office/drawing/2014/main" id="{4B82A9FE-34D6-43B0-8B4C-932BB6885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0662" y="2862263"/>
              <a:ext cx="5294312" cy="2306637"/>
            </a:xfrm>
            <a:custGeom>
              <a:avLst/>
              <a:gdLst>
                <a:gd name="T0" fmla="*/ 2448 w 2460"/>
                <a:gd name="T1" fmla="*/ 567 h 1074"/>
                <a:gd name="T2" fmla="*/ 2389 w 2460"/>
                <a:gd name="T3" fmla="*/ 551 h 1074"/>
                <a:gd name="T4" fmla="*/ 2392 w 2460"/>
                <a:gd name="T5" fmla="*/ 551 h 1074"/>
                <a:gd name="T6" fmla="*/ 1634 w 2460"/>
                <a:gd name="T7" fmla="*/ 981 h 1074"/>
                <a:gd name="T8" fmla="*/ 73 w 2460"/>
                <a:gd name="T9" fmla="*/ 12 h 1074"/>
                <a:gd name="T10" fmla="*/ 13 w 2460"/>
                <a:gd name="T11" fmla="*/ 26 h 1074"/>
                <a:gd name="T12" fmla="*/ 26 w 2460"/>
                <a:gd name="T13" fmla="*/ 85 h 1074"/>
                <a:gd name="T14" fmla="*/ 1608 w 2460"/>
                <a:gd name="T15" fmla="*/ 1067 h 1074"/>
                <a:gd name="T16" fmla="*/ 1631 w 2460"/>
                <a:gd name="T17" fmla="*/ 1074 h 1074"/>
                <a:gd name="T18" fmla="*/ 1652 w 2460"/>
                <a:gd name="T19" fmla="*/ 1068 h 1074"/>
                <a:gd name="T20" fmla="*/ 2432 w 2460"/>
                <a:gd name="T21" fmla="*/ 626 h 1074"/>
                <a:gd name="T22" fmla="*/ 2448 w 2460"/>
                <a:gd name="T23" fmla="*/ 567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0" h="1074">
                  <a:moveTo>
                    <a:pt x="2448" y="567"/>
                  </a:moveTo>
                  <a:cubicBezTo>
                    <a:pt x="2436" y="547"/>
                    <a:pt x="2410" y="539"/>
                    <a:pt x="2389" y="551"/>
                  </a:cubicBezTo>
                  <a:cubicBezTo>
                    <a:pt x="2392" y="551"/>
                    <a:pt x="2392" y="551"/>
                    <a:pt x="2392" y="551"/>
                  </a:cubicBezTo>
                  <a:cubicBezTo>
                    <a:pt x="1634" y="981"/>
                    <a:pt x="1634" y="981"/>
                    <a:pt x="1634" y="981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52" y="0"/>
                    <a:pt x="26" y="5"/>
                    <a:pt x="13" y="26"/>
                  </a:cubicBezTo>
                  <a:cubicBezTo>
                    <a:pt x="0" y="46"/>
                    <a:pt x="6" y="73"/>
                    <a:pt x="26" y="85"/>
                  </a:cubicBezTo>
                  <a:cubicBezTo>
                    <a:pt x="1608" y="1067"/>
                    <a:pt x="1608" y="1067"/>
                    <a:pt x="1608" y="1067"/>
                  </a:cubicBezTo>
                  <a:cubicBezTo>
                    <a:pt x="1615" y="1071"/>
                    <a:pt x="1622" y="1074"/>
                    <a:pt x="1631" y="1074"/>
                  </a:cubicBezTo>
                  <a:cubicBezTo>
                    <a:pt x="1638" y="1073"/>
                    <a:pt x="1645" y="1072"/>
                    <a:pt x="1652" y="1068"/>
                  </a:cubicBezTo>
                  <a:cubicBezTo>
                    <a:pt x="2432" y="626"/>
                    <a:pt x="2432" y="626"/>
                    <a:pt x="2432" y="626"/>
                  </a:cubicBezTo>
                  <a:cubicBezTo>
                    <a:pt x="2453" y="614"/>
                    <a:pt x="2460" y="588"/>
                    <a:pt x="2448" y="5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4" name="Freeform 116">
              <a:extLst>
                <a:ext uri="{FF2B5EF4-FFF2-40B4-BE49-F238E27FC236}">
                  <a16:creationId xmlns:a16="http://schemas.microsoft.com/office/drawing/2014/main" id="{46B7A72F-91C0-461F-B47B-C8CACC72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0662" y="3311525"/>
              <a:ext cx="5281612" cy="2306637"/>
            </a:xfrm>
            <a:custGeom>
              <a:avLst/>
              <a:gdLst>
                <a:gd name="T0" fmla="*/ 2439 w 2454"/>
                <a:gd name="T1" fmla="*/ 566 h 1074"/>
                <a:gd name="T2" fmla="*/ 2392 w 2454"/>
                <a:gd name="T3" fmla="*/ 552 h 1074"/>
                <a:gd name="T4" fmla="*/ 1631 w 2454"/>
                <a:gd name="T5" fmla="*/ 982 h 1074"/>
                <a:gd name="T6" fmla="*/ 73 w 2454"/>
                <a:gd name="T7" fmla="*/ 12 h 1074"/>
                <a:gd name="T8" fmla="*/ 13 w 2454"/>
                <a:gd name="T9" fmla="*/ 26 h 1074"/>
                <a:gd name="T10" fmla="*/ 26 w 2454"/>
                <a:gd name="T11" fmla="*/ 86 h 1074"/>
                <a:gd name="T12" fmla="*/ 1608 w 2454"/>
                <a:gd name="T13" fmla="*/ 1068 h 1074"/>
                <a:gd name="T14" fmla="*/ 1631 w 2454"/>
                <a:gd name="T15" fmla="*/ 1074 h 1074"/>
                <a:gd name="T16" fmla="*/ 1652 w 2454"/>
                <a:gd name="T17" fmla="*/ 1069 h 1074"/>
                <a:gd name="T18" fmla="*/ 2432 w 2454"/>
                <a:gd name="T19" fmla="*/ 626 h 1074"/>
                <a:gd name="T20" fmla="*/ 2439 w 2454"/>
                <a:gd name="T21" fmla="*/ 566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54" h="1074">
                  <a:moveTo>
                    <a:pt x="2439" y="566"/>
                  </a:moveTo>
                  <a:cubicBezTo>
                    <a:pt x="2428" y="552"/>
                    <a:pt x="2409" y="546"/>
                    <a:pt x="2392" y="552"/>
                  </a:cubicBezTo>
                  <a:cubicBezTo>
                    <a:pt x="1631" y="982"/>
                    <a:pt x="1631" y="982"/>
                    <a:pt x="1631" y="98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52" y="0"/>
                    <a:pt x="26" y="6"/>
                    <a:pt x="13" y="26"/>
                  </a:cubicBezTo>
                  <a:cubicBezTo>
                    <a:pt x="0" y="46"/>
                    <a:pt x="6" y="73"/>
                    <a:pt x="26" y="86"/>
                  </a:cubicBezTo>
                  <a:cubicBezTo>
                    <a:pt x="1608" y="1068"/>
                    <a:pt x="1608" y="1068"/>
                    <a:pt x="1608" y="1068"/>
                  </a:cubicBezTo>
                  <a:cubicBezTo>
                    <a:pt x="1615" y="1072"/>
                    <a:pt x="1622" y="1074"/>
                    <a:pt x="1631" y="1074"/>
                  </a:cubicBezTo>
                  <a:cubicBezTo>
                    <a:pt x="1638" y="1074"/>
                    <a:pt x="1645" y="1072"/>
                    <a:pt x="1652" y="1069"/>
                  </a:cubicBezTo>
                  <a:cubicBezTo>
                    <a:pt x="2432" y="626"/>
                    <a:pt x="2432" y="626"/>
                    <a:pt x="2432" y="626"/>
                  </a:cubicBezTo>
                  <a:cubicBezTo>
                    <a:pt x="2451" y="611"/>
                    <a:pt x="2454" y="584"/>
                    <a:pt x="2439" y="5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" name="Freeform 117">
              <a:extLst>
                <a:ext uri="{FF2B5EF4-FFF2-40B4-BE49-F238E27FC236}">
                  <a16:creationId xmlns:a16="http://schemas.microsoft.com/office/drawing/2014/main" id="{94A35F47-A6C0-4F20-AAB0-5638D7B1E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79925" y="2581275"/>
              <a:ext cx="1120775" cy="1041400"/>
            </a:xfrm>
            <a:custGeom>
              <a:avLst/>
              <a:gdLst>
                <a:gd name="T0" fmla="*/ 507 w 521"/>
                <a:gd name="T1" fmla="*/ 21 h 485"/>
                <a:gd name="T2" fmla="*/ 446 w 521"/>
                <a:gd name="T3" fmla="*/ 15 h 485"/>
                <a:gd name="T4" fmla="*/ 443 w 521"/>
                <a:gd name="T5" fmla="*/ 18 h 485"/>
                <a:gd name="T6" fmla="*/ 397 w 521"/>
                <a:gd name="T7" fmla="*/ 61 h 485"/>
                <a:gd name="T8" fmla="*/ 349 w 521"/>
                <a:gd name="T9" fmla="*/ 29 h 485"/>
                <a:gd name="T10" fmla="*/ 275 w 521"/>
                <a:gd name="T11" fmla="*/ 17 h 485"/>
                <a:gd name="T12" fmla="*/ 215 w 521"/>
                <a:gd name="T13" fmla="*/ 44 h 485"/>
                <a:gd name="T14" fmla="*/ 183 w 521"/>
                <a:gd name="T15" fmla="*/ 101 h 485"/>
                <a:gd name="T16" fmla="*/ 190 w 521"/>
                <a:gd name="T17" fmla="*/ 171 h 485"/>
                <a:gd name="T18" fmla="*/ 213 w 521"/>
                <a:gd name="T19" fmla="*/ 225 h 485"/>
                <a:gd name="T20" fmla="*/ 127 w 521"/>
                <a:gd name="T21" fmla="*/ 302 h 485"/>
                <a:gd name="T22" fmla="*/ 124 w 521"/>
                <a:gd name="T23" fmla="*/ 293 h 485"/>
                <a:gd name="T24" fmla="*/ 130 w 521"/>
                <a:gd name="T25" fmla="*/ 232 h 485"/>
                <a:gd name="T26" fmla="*/ 136 w 521"/>
                <a:gd name="T27" fmla="*/ 203 h 485"/>
                <a:gd name="T28" fmla="*/ 125 w 521"/>
                <a:gd name="T29" fmla="*/ 177 h 485"/>
                <a:gd name="T30" fmla="*/ 94 w 521"/>
                <a:gd name="T31" fmla="*/ 161 h 485"/>
                <a:gd name="T32" fmla="*/ 62 w 521"/>
                <a:gd name="T33" fmla="*/ 173 h 485"/>
                <a:gd name="T34" fmla="*/ 35 w 521"/>
                <a:gd name="T35" fmla="*/ 224 h 485"/>
                <a:gd name="T36" fmla="*/ 43 w 521"/>
                <a:gd name="T37" fmla="*/ 300 h 485"/>
                <a:gd name="T38" fmla="*/ 69 w 521"/>
                <a:gd name="T39" fmla="*/ 352 h 485"/>
                <a:gd name="T40" fmla="*/ 19 w 521"/>
                <a:gd name="T41" fmla="*/ 395 h 485"/>
                <a:gd name="T42" fmla="*/ 16 w 521"/>
                <a:gd name="T43" fmla="*/ 456 h 485"/>
                <a:gd name="T44" fmla="*/ 48 w 521"/>
                <a:gd name="T45" fmla="*/ 470 h 485"/>
                <a:gd name="T46" fmla="*/ 47 w 521"/>
                <a:gd name="T47" fmla="*/ 472 h 485"/>
                <a:gd name="T48" fmla="*/ 76 w 521"/>
                <a:gd name="T49" fmla="*/ 461 h 485"/>
                <a:gd name="T50" fmla="*/ 125 w 521"/>
                <a:gd name="T51" fmla="*/ 418 h 485"/>
                <a:gd name="T52" fmla="*/ 179 w 521"/>
                <a:gd name="T53" fmla="*/ 456 h 485"/>
                <a:gd name="T54" fmla="*/ 332 w 521"/>
                <a:gd name="T55" fmla="*/ 437 h 485"/>
                <a:gd name="T56" fmla="*/ 361 w 521"/>
                <a:gd name="T57" fmla="*/ 389 h 485"/>
                <a:gd name="T58" fmla="*/ 358 w 521"/>
                <a:gd name="T59" fmla="*/ 325 h 485"/>
                <a:gd name="T60" fmla="*/ 325 w 521"/>
                <a:gd name="T61" fmla="*/ 243 h 485"/>
                <a:gd name="T62" fmla="*/ 325 w 521"/>
                <a:gd name="T63" fmla="*/ 241 h 485"/>
                <a:gd name="T64" fmla="*/ 396 w 521"/>
                <a:gd name="T65" fmla="*/ 176 h 485"/>
                <a:gd name="T66" fmla="*/ 396 w 521"/>
                <a:gd name="T67" fmla="*/ 212 h 485"/>
                <a:gd name="T68" fmla="*/ 393 w 521"/>
                <a:gd name="T69" fmla="*/ 251 h 485"/>
                <a:gd name="T70" fmla="*/ 405 w 521"/>
                <a:gd name="T71" fmla="*/ 279 h 485"/>
                <a:gd name="T72" fmla="*/ 438 w 521"/>
                <a:gd name="T73" fmla="*/ 298 h 485"/>
                <a:gd name="T74" fmla="*/ 469 w 521"/>
                <a:gd name="T75" fmla="*/ 287 h 485"/>
                <a:gd name="T76" fmla="*/ 488 w 521"/>
                <a:gd name="T77" fmla="*/ 255 h 485"/>
                <a:gd name="T78" fmla="*/ 488 w 521"/>
                <a:gd name="T79" fmla="*/ 207 h 485"/>
                <a:gd name="T80" fmla="*/ 468 w 521"/>
                <a:gd name="T81" fmla="*/ 149 h 485"/>
                <a:gd name="T82" fmla="*/ 453 w 521"/>
                <a:gd name="T83" fmla="*/ 125 h 485"/>
                <a:gd name="T84" fmla="*/ 500 w 521"/>
                <a:gd name="T85" fmla="*/ 82 h 485"/>
                <a:gd name="T86" fmla="*/ 507 w 521"/>
                <a:gd name="T87" fmla="*/ 21 h 485"/>
                <a:gd name="T88" fmla="*/ 242 w 521"/>
                <a:gd name="T89" fmla="*/ 371 h 485"/>
                <a:gd name="T90" fmla="*/ 203 w 521"/>
                <a:gd name="T91" fmla="*/ 378 h 485"/>
                <a:gd name="T92" fmla="*/ 179 w 521"/>
                <a:gd name="T93" fmla="*/ 367 h 485"/>
                <a:gd name="T94" fmla="*/ 252 w 521"/>
                <a:gd name="T95" fmla="*/ 304 h 485"/>
                <a:gd name="T96" fmla="*/ 259 w 521"/>
                <a:gd name="T97" fmla="*/ 328 h 485"/>
                <a:gd name="T98" fmla="*/ 242 w 521"/>
                <a:gd name="T99" fmla="*/ 371 h 485"/>
                <a:gd name="T100" fmla="*/ 285 w 521"/>
                <a:gd name="T101" fmla="*/ 161 h 485"/>
                <a:gd name="T102" fmla="*/ 281 w 521"/>
                <a:gd name="T103" fmla="*/ 140 h 485"/>
                <a:gd name="T104" fmla="*/ 292 w 521"/>
                <a:gd name="T105" fmla="*/ 109 h 485"/>
                <a:gd name="T106" fmla="*/ 329 w 521"/>
                <a:gd name="T107" fmla="*/ 102 h 485"/>
                <a:gd name="T108" fmla="*/ 341 w 521"/>
                <a:gd name="T109" fmla="*/ 108 h 485"/>
                <a:gd name="T110" fmla="*/ 285 w 521"/>
                <a:gd name="T111" fmla="*/ 1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1" h="485">
                  <a:moveTo>
                    <a:pt x="507" y="21"/>
                  </a:moveTo>
                  <a:cubicBezTo>
                    <a:pt x="492" y="3"/>
                    <a:pt x="465" y="0"/>
                    <a:pt x="446" y="15"/>
                  </a:cubicBezTo>
                  <a:cubicBezTo>
                    <a:pt x="445" y="16"/>
                    <a:pt x="444" y="17"/>
                    <a:pt x="443" y="18"/>
                  </a:cubicBezTo>
                  <a:cubicBezTo>
                    <a:pt x="397" y="61"/>
                    <a:pt x="397" y="61"/>
                    <a:pt x="397" y="61"/>
                  </a:cubicBezTo>
                  <a:cubicBezTo>
                    <a:pt x="382" y="48"/>
                    <a:pt x="366" y="37"/>
                    <a:pt x="349" y="29"/>
                  </a:cubicBezTo>
                  <a:cubicBezTo>
                    <a:pt x="326" y="18"/>
                    <a:pt x="300" y="14"/>
                    <a:pt x="275" y="17"/>
                  </a:cubicBezTo>
                  <a:cubicBezTo>
                    <a:pt x="253" y="20"/>
                    <a:pt x="232" y="29"/>
                    <a:pt x="215" y="44"/>
                  </a:cubicBezTo>
                  <a:cubicBezTo>
                    <a:pt x="198" y="59"/>
                    <a:pt x="186" y="79"/>
                    <a:pt x="183" y="101"/>
                  </a:cubicBezTo>
                  <a:cubicBezTo>
                    <a:pt x="180" y="125"/>
                    <a:pt x="182" y="149"/>
                    <a:pt x="190" y="171"/>
                  </a:cubicBezTo>
                  <a:cubicBezTo>
                    <a:pt x="197" y="189"/>
                    <a:pt x="204" y="207"/>
                    <a:pt x="213" y="225"/>
                  </a:cubicBezTo>
                  <a:cubicBezTo>
                    <a:pt x="127" y="302"/>
                    <a:pt x="127" y="302"/>
                    <a:pt x="127" y="302"/>
                  </a:cubicBezTo>
                  <a:cubicBezTo>
                    <a:pt x="126" y="299"/>
                    <a:pt x="125" y="296"/>
                    <a:pt x="124" y="293"/>
                  </a:cubicBezTo>
                  <a:cubicBezTo>
                    <a:pt x="121" y="272"/>
                    <a:pt x="123" y="251"/>
                    <a:pt x="130" y="232"/>
                  </a:cubicBezTo>
                  <a:cubicBezTo>
                    <a:pt x="134" y="222"/>
                    <a:pt x="136" y="213"/>
                    <a:pt x="136" y="203"/>
                  </a:cubicBezTo>
                  <a:cubicBezTo>
                    <a:pt x="136" y="193"/>
                    <a:pt x="132" y="184"/>
                    <a:pt x="125" y="177"/>
                  </a:cubicBezTo>
                  <a:cubicBezTo>
                    <a:pt x="118" y="168"/>
                    <a:pt x="106" y="162"/>
                    <a:pt x="94" y="161"/>
                  </a:cubicBezTo>
                  <a:cubicBezTo>
                    <a:pt x="82" y="161"/>
                    <a:pt x="71" y="165"/>
                    <a:pt x="62" y="173"/>
                  </a:cubicBezTo>
                  <a:cubicBezTo>
                    <a:pt x="48" y="186"/>
                    <a:pt x="38" y="204"/>
                    <a:pt x="35" y="224"/>
                  </a:cubicBezTo>
                  <a:cubicBezTo>
                    <a:pt x="31" y="250"/>
                    <a:pt x="33" y="276"/>
                    <a:pt x="43" y="300"/>
                  </a:cubicBezTo>
                  <a:cubicBezTo>
                    <a:pt x="49" y="319"/>
                    <a:pt x="58" y="336"/>
                    <a:pt x="69" y="352"/>
                  </a:cubicBezTo>
                  <a:cubicBezTo>
                    <a:pt x="19" y="395"/>
                    <a:pt x="19" y="395"/>
                    <a:pt x="19" y="395"/>
                  </a:cubicBezTo>
                  <a:cubicBezTo>
                    <a:pt x="2" y="411"/>
                    <a:pt x="0" y="438"/>
                    <a:pt x="16" y="456"/>
                  </a:cubicBezTo>
                  <a:cubicBezTo>
                    <a:pt x="24" y="465"/>
                    <a:pt x="36" y="470"/>
                    <a:pt x="48" y="470"/>
                  </a:cubicBezTo>
                  <a:cubicBezTo>
                    <a:pt x="47" y="472"/>
                    <a:pt x="47" y="472"/>
                    <a:pt x="47" y="472"/>
                  </a:cubicBezTo>
                  <a:cubicBezTo>
                    <a:pt x="58" y="472"/>
                    <a:pt x="68" y="468"/>
                    <a:pt x="76" y="461"/>
                  </a:cubicBezTo>
                  <a:cubicBezTo>
                    <a:pt x="125" y="418"/>
                    <a:pt x="125" y="418"/>
                    <a:pt x="125" y="418"/>
                  </a:cubicBezTo>
                  <a:cubicBezTo>
                    <a:pt x="141" y="433"/>
                    <a:pt x="159" y="446"/>
                    <a:pt x="179" y="456"/>
                  </a:cubicBezTo>
                  <a:cubicBezTo>
                    <a:pt x="228" y="485"/>
                    <a:pt x="291" y="477"/>
                    <a:pt x="332" y="437"/>
                  </a:cubicBezTo>
                  <a:cubicBezTo>
                    <a:pt x="346" y="425"/>
                    <a:pt x="356" y="408"/>
                    <a:pt x="361" y="389"/>
                  </a:cubicBezTo>
                  <a:cubicBezTo>
                    <a:pt x="365" y="368"/>
                    <a:pt x="364" y="346"/>
                    <a:pt x="358" y="325"/>
                  </a:cubicBezTo>
                  <a:cubicBezTo>
                    <a:pt x="351" y="297"/>
                    <a:pt x="339" y="269"/>
                    <a:pt x="325" y="243"/>
                  </a:cubicBezTo>
                  <a:cubicBezTo>
                    <a:pt x="325" y="241"/>
                    <a:pt x="325" y="241"/>
                    <a:pt x="325" y="241"/>
                  </a:cubicBezTo>
                  <a:cubicBezTo>
                    <a:pt x="396" y="176"/>
                    <a:pt x="396" y="176"/>
                    <a:pt x="396" y="176"/>
                  </a:cubicBezTo>
                  <a:cubicBezTo>
                    <a:pt x="398" y="188"/>
                    <a:pt x="398" y="200"/>
                    <a:pt x="396" y="212"/>
                  </a:cubicBezTo>
                  <a:cubicBezTo>
                    <a:pt x="394" y="225"/>
                    <a:pt x="393" y="238"/>
                    <a:pt x="393" y="251"/>
                  </a:cubicBezTo>
                  <a:cubicBezTo>
                    <a:pt x="393" y="262"/>
                    <a:pt x="398" y="272"/>
                    <a:pt x="405" y="279"/>
                  </a:cubicBezTo>
                  <a:cubicBezTo>
                    <a:pt x="413" y="290"/>
                    <a:pt x="425" y="296"/>
                    <a:pt x="438" y="298"/>
                  </a:cubicBezTo>
                  <a:cubicBezTo>
                    <a:pt x="450" y="299"/>
                    <a:pt x="461" y="295"/>
                    <a:pt x="469" y="287"/>
                  </a:cubicBezTo>
                  <a:cubicBezTo>
                    <a:pt x="479" y="278"/>
                    <a:pt x="485" y="267"/>
                    <a:pt x="488" y="255"/>
                  </a:cubicBezTo>
                  <a:cubicBezTo>
                    <a:pt x="491" y="239"/>
                    <a:pt x="491" y="223"/>
                    <a:pt x="488" y="207"/>
                  </a:cubicBezTo>
                  <a:cubicBezTo>
                    <a:pt x="484" y="187"/>
                    <a:pt x="477" y="167"/>
                    <a:pt x="468" y="149"/>
                  </a:cubicBezTo>
                  <a:cubicBezTo>
                    <a:pt x="463" y="141"/>
                    <a:pt x="458" y="133"/>
                    <a:pt x="453" y="125"/>
                  </a:cubicBezTo>
                  <a:cubicBezTo>
                    <a:pt x="500" y="82"/>
                    <a:pt x="500" y="82"/>
                    <a:pt x="500" y="82"/>
                  </a:cubicBezTo>
                  <a:cubicBezTo>
                    <a:pt x="518" y="67"/>
                    <a:pt x="521" y="40"/>
                    <a:pt x="507" y="21"/>
                  </a:cubicBezTo>
                  <a:close/>
                  <a:moveTo>
                    <a:pt x="242" y="371"/>
                  </a:moveTo>
                  <a:cubicBezTo>
                    <a:pt x="231" y="380"/>
                    <a:pt x="216" y="382"/>
                    <a:pt x="203" y="378"/>
                  </a:cubicBezTo>
                  <a:cubicBezTo>
                    <a:pt x="195" y="376"/>
                    <a:pt x="186" y="372"/>
                    <a:pt x="179" y="367"/>
                  </a:cubicBezTo>
                  <a:cubicBezTo>
                    <a:pt x="252" y="304"/>
                    <a:pt x="252" y="304"/>
                    <a:pt x="252" y="304"/>
                  </a:cubicBezTo>
                  <a:cubicBezTo>
                    <a:pt x="255" y="312"/>
                    <a:pt x="257" y="320"/>
                    <a:pt x="259" y="328"/>
                  </a:cubicBezTo>
                  <a:cubicBezTo>
                    <a:pt x="262" y="345"/>
                    <a:pt x="255" y="361"/>
                    <a:pt x="242" y="371"/>
                  </a:cubicBezTo>
                  <a:close/>
                  <a:moveTo>
                    <a:pt x="285" y="161"/>
                  </a:moveTo>
                  <a:cubicBezTo>
                    <a:pt x="283" y="154"/>
                    <a:pt x="282" y="147"/>
                    <a:pt x="281" y="140"/>
                  </a:cubicBezTo>
                  <a:cubicBezTo>
                    <a:pt x="279" y="129"/>
                    <a:pt x="283" y="117"/>
                    <a:pt x="292" y="109"/>
                  </a:cubicBezTo>
                  <a:cubicBezTo>
                    <a:pt x="302" y="100"/>
                    <a:pt x="316" y="98"/>
                    <a:pt x="329" y="102"/>
                  </a:cubicBezTo>
                  <a:cubicBezTo>
                    <a:pt x="333" y="104"/>
                    <a:pt x="337" y="106"/>
                    <a:pt x="341" y="108"/>
                  </a:cubicBezTo>
                  <a:lnTo>
                    <a:pt x="285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B8081BF-0DE3-4D71-B8F5-7F96AD27B892}"/>
              </a:ext>
            </a:extLst>
          </p:cNvPr>
          <p:cNvGrpSpPr/>
          <p:nvPr/>
        </p:nvGrpSpPr>
        <p:grpSpPr>
          <a:xfrm>
            <a:off x="7523481" y="2068180"/>
            <a:ext cx="358073" cy="357102"/>
            <a:chOff x="-5589588" y="768350"/>
            <a:chExt cx="5270500" cy="5256212"/>
          </a:xfrm>
          <a:solidFill>
            <a:schemeClr val="bg1"/>
          </a:solidFill>
        </p:grpSpPr>
        <p:sp>
          <p:nvSpPr>
            <p:cNvPr id="230" name="Freeform 121">
              <a:extLst>
                <a:ext uri="{FF2B5EF4-FFF2-40B4-BE49-F238E27FC236}">
                  <a16:creationId xmlns:a16="http://schemas.microsoft.com/office/drawing/2014/main" id="{E2F118BF-AD2F-4D38-8C09-3EAA59F3E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589588" y="768350"/>
              <a:ext cx="5270500" cy="5256212"/>
            </a:xfrm>
            <a:custGeom>
              <a:avLst/>
              <a:gdLst>
                <a:gd name="T0" fmla="*/ 1224 w 2448"/>
                <a:gd name="T1" fmla="*/ 0 h 2448"/>
                <a:gd name="T2" fmla="*/ 0 w 2448"/>
                <a:gd name="T3" fmla="*/ 1224 h 2448"/>
                <a:gd name="T4" fmla="*/ 1224 w 2448"/>
                <a:gd name="T5" fmla="*/ 2448 h 2448"/>
                <a:gd name="T6" fmla="*/ 2448 w 2448"/>
                <a:gd name="T7" fmla="*/ 1224 h 2448"/>
                <a:gd name="T8" fmla="*/ 1224 w 2448"/>
                <a:gd name="T9" fmla="*/ 0 h 2448"/>
                <a:gd name="T10" fmla="*/ 1277 w 2448"/>
                <a:gd name="T11" fmla="*/ 2340 h 2448"/>
                <a:gd name="T12" fmla="*/ 1277 w 2448"/>
                <a:gd name="T13" fmla="*/ 2125 h 2448"/>
                <a:gd name="T14" fmla="*/ 1224 w 2448"/>
                <a:gd name="T15" fmla="*/ 2073 h 2448"/>
                <a:gd name="T16" fmla="*/ 1171 w 2448"/>
                <a:gd name="T17" fmla="*/ 2125 h 2448"/>
                <a:gd name="T18" fmla="*/ 1171 w 2448"/>
                <a:gd name="T19" fmla="*/ 2340 h 2448"/>
                <a:gd name="T20" fmla="*/ 108 w 2448"/>
                <a:gd name="T21" fmla="*/ 1277 h 2448"/>
                <a:gd name="T22" fmla="*/ 323 w 2448"/>
                <a:gd name="T23" fmla="*/ 1277 h 2448"/>
                <a:gd name="T24" fmla="*/ 375 w 2448"/>
                <a:gd name="T25" fmla="*/ 1224 h 2448"/>
                <a:gd name="T26" fmla="*/ 323 w 2448"/>
                <a:gd name="T27" fmla="*/ 1171 h 2448"/>
                <a:gd name="T28" fmla="*/ 108 w 2448"/>
                <a:gd name="T29" fmla="*/ 1171 h 2448"/>
                <a:gd name="T30" fmla="*/ 1171 w 2448"/>
                <a:gd name="T31" fmla="*/ 108 h 2448"/>
                <a:gd name="T32" fmla="*/ 1171 w 2448"/>
                <a:gd name="T33" fmla="*/ 323 h 2448"/>
                <a:gd name="T34" fmla="*/ 1224 w 2448"/>
                <a:gd name="T35" fmla="*/ 375 h 2448"/>
                <a:gd name="T36" fmla="*/ 1277 w 2448"/>
                <a:gd name="T37" fmla="*/ 323 h 2448"/>
                <a:gd name="T38" fmla="*/ 1277 w 2448"/>
                <a:gd name="T39" fmla="*/ 108 h 2448"/>
                <a:gd name="T40" fmla="*/ 2340 w 2448"/>
                <a:gd name="T41" fmla="*/ 1171 h 2448"/>
                <a:gd name="T42" fmla="*/ 2125 w 2448"/>
                <a:gd name="T43" fmla="*/ 1171 h 2448"/>
                <a:gd name="T44" fmla="*/ 2073 w 2448"/>
                <a:gd name="T45" fmla="*/ 1224 h 2448"/>
                <a:gd name="T46" fmla="*/ 2125 w 2448"/>
                <a:gd name="T47" fmla="*/ 1277 h 2448"/>
                <a:gd name="T48" fmla="*/ 2126 w 2448"/>
                <a:gd name="T49" fmla="*/ 1277 h 2448"/>
                <a:gd name="T50" fmla="*/ 2341 w 2448"/>
                <a:gd name="T51" fmla="*/ 1277 h 2448"/>
                <a:gd name="T52" fmla="*/ 1277 w 2448"/>
                <a:gd name="T53" fmla="*/ 234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8" h="2448">
                  <a:moveTo>
                    <a:pt x="1224" y="0"/>
                  </a:moveTo>
                  <a:cubicBezTo>
                    <a:pt x="548" y="0"/>
                    <a:pt x="0" y="548"/>
                    <a:pt x="0" y="1224"/>
                  </a:cubicBezTo>
                  <a:cubicBezTo>
                    <a:pt x="0" y="1900"/>
                    <a:pt x="548" y="2448"/>
                    <a:pt x="1224" y="2448"/>
                  </a:cubicBezTo>
                  <a:cubicBezTo>
                    <a:pt x="1900" y="2448"/>
                    <a:pt x="2448" y="1900"/>
                    <a:pt x="2448" y="1224"/>
                  </a:cubicBezTo>
                  <a:cubicBezTo>
                    <a:pt x="2447" y="548"/>
                    <a:pt x="1900" y="1"/>
                    <a:pt x="1224" y="0"/>
                  </a:cubicBezTo>
                  <a:close/>
                  <a:moveTo>
                    <a:pt x="1277" y="2340"/>
                  </a:moveTo>
                  <a:cubicBezTo>
                    <a:pt x="1277" y="2125"/>
                    <a:pt x="1277" y="2125"/>
                    <a:pt x="1277" y="2125"/>
                  </a:cubicBezTo>
                  <a:cubicBezTo>
                    <a:pt x="1277" y="2096"/>
                    <a:pt x="1253" y="2073"/>
                    <a:pt x="1224" y="2073"/>
                  </a:cubicBezTo>
                  <a:cubicBezTo>
                    <a:pt x="1195" y="2073"/>
                    <a:pt x="1171" y="2096"/>
                    <a:pt x="1171" y="2125"/>
                  </a:cubicBezTo>
                  <a:cubicBezTo>
                    <a:pt x="1171" y="2340"/>
                    <a:pt x="1171" y="2340"/>
                    <a:pt x="1171" y="2340"/>
                  </a:cubicBezTo>
                  <a:cubicBezTo>
                    <a:pt x="596" y="2313"/>
                    <a:pt x="135" y="1852"/>
                    <a:pt x="108" y="1277"/>
                  </a:cubicBezTo>
                  <a:cubicBezTo>
                    <a:pt x="323" y="1277"/>
                    <a:pt x="323" y="1277"/>
                    <a:pt x="323" y="1277"/>
                  </a:cubicBezTo>
                  <a:cubicBezTo>
                    <a:pt x="352" y="1277"/>
                    <a:pt x="375" y="1253"/>
                    <a:pt x="375" y="1224"/>
                  </a:cubicBezTo>
                  <a:cubicBezTo>
                    <a:pt x="375" y="1195"/>
                    <a:pt x="352" y="1171"/>
                    <a:pt x="323" y="1171"/>
                  </a:cubicBezTo>
                  <a:cubicBezTo>
                    <a:pt x="108" y="1171"/>
                    <a:pt x="108" y="1171"/>
                    <a:pt x="108" y="1171"/>
                  </a:cubicBezTo>
                  <a:cubicBezTo>
                    <a:pt x="135" y="596"/>
                    <a:pt x="596" y="135"/>
                    <a:pt x="1171" y="108"/>
                  </a:cubicBezTo>
                  <a:cubicBezTo>
                    <a:pt x="1171" y="323"/>
                    <a:pt x="1171" y="323"/>
                    <a:pt x="1171" y="323"/>
                  </a:cubicBezTo>
                  <a:cubicBezTo>
                    <a:pt x="1171" y="352"/>
                    <a:pt x="1195" y="375"/>
                    <a:pt x="1224" y="375"/>
                  </a:cubicBezTo>
                  <a:cubicBezTo>
                    <a:pt x="1253" y="375"/>
                    <a:pt x="1277" y="352"/>
                    <a:pt x="1277" y="323"/>
                  </a:cubicBezTo>
                  <a:cubicBezTo>
                    <a:pt x="1277" y="108"/>
                    <a:pt x="1277" y="108"/>
                    <a:pt x="1277" y="108"/>
                  </a:cubicBezTo>
                  <a:cubicBezTo>
                    <a:pt x="1852" y="135"/>
                    <a:pt x="2313" y="596"/>
                    <a:pt x="2340" y="1171"/>
                  </a:cubicBezTo>
                  <a:cubicBezTo>
                    <a:pt x="2125" y="1171"/>
                    <a:pt x="2125" y="1171"/>
                    <a:pt x="2125" y="1171"/>
                  </a:cubicBezTo>
                  <a:cubicBezTo>
                    <a:pt x="2096" y="1171"/>
                    <a:pt x="2073" y="1195"/>
                    <a:pt x="2073" y="1224"/>
                  </a:cubicBezTo>
                  <a:cubicBezTo>
                    <a:pt x="2073" y="1253"/>
                    <a:pt x="2096" y="1277"/>
                    <a:pt x="2125" y="1277"/>
                  </a:cubicBezTo>
                  <a:cubicBezTo>
                    <a:pt x="2126" y="1277"/>
                    <a:pt x="2126" y="1277"/>
                    <a:pt x="2126" y="1277"/>
                  </a:cubicBezTo>
                  <a:cubicBezTo>
                    <a:pt x="2341" y="1277"/>
                    <a:pt x="2341" y="1277"/>
                    <a:pt x="2341" y="1277"/>
                  </a:cubicBezTo>
                  <a:cubicBezTo>
                    <a:pt x="2313" y="1852"/>
                    <a:pt x="1852" y="2313"/>
                    <a:pt x="1277" y="2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1" name="Freeform 122">
              <a:extLst>
                <a:ext uri="{FF2B5EF4-FFF2-40B4-BE49-F238E27FC236}">
                  <a16:creationId xmlns:a16="http://schemas.microsoft.com/office/drawing/2014/main" id="{703F6E52-BCF6-4A4E-83A1-38CECBECD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68638" y="2100263"/>
              <a:ext cx="1350963" cy="2547937"/>
            </a:xfrm>
            <a:custGeom>
              <a:avLst/>
              <a:gdLst>
                <a:gd name="T0" fmla="*/ 607 w 627"/>
                <a:gd name="T1" fmla="*/ 1092 h 1187"/>
                <a:gd name="T2" fmla="*/ 106 w 627"/>
                <a:gd name="T3" fmla="*/ 582 h 1187"/>
                <a:gd name="T4" fmla="*/ 106 w 627"/>
                <a:gd name="T5" fmla="*/ 53 h 1187"/>
                <a:gd name="T6" fmla="*/ 53 w 627"/>
                <a:gd name="T7" fmla="*/ 0 h 1187"/>
                <a:gd name="T8" fmla="*/ 0 w 627"/>
                <a:gd name="T9" fmla="*/ 53 h 1187"/>
                <a:gd name="T10" fmla="*/ 0 w 627"/>
                <a:gd name="T11" fmla="*/ 604 h 1187"/>
                <a:gd name="T12" fmla="*/ 16 w 627"/>
                <a:gd name="T13" fmla="*/ 641 h 1187"/>
                <a:gd name="T14" fmla="*/ 532 w 627"/>
                <a:gd name="T15" fmla="*/ 1166 h 1187"/>
                <a:gd name="T16" fmla="*/ 606 w 627"/>
                <a:gd name="T17" fmla="*/ 1167 h 1187"/>
                <a:gd name="T18" fmla="*/ 607 w 627"/>
                <a:gd name="T19" fmla="*/ 1092 h 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7" h="1187">
                  <a:moveTo>
                    <a:pt x="607" y="1092"/>
                  </a:moveTo>
                  <a:cubicBezTo>
                    <a:pt x="106" y="582"/>
                    <a:pt x="106" y="582"/>
                    <a:pt x="106" y="582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604"/>
                    <a:pt x="0" y="604"/>
                    <a:pt x="0" y="604"/>
                  </a:cubicBezTo>
                  <a:cubicBezTo>
                    <a:pt x="1" y="618"/>
                    <a:pt x="6" y="631"/>
                    <a:pt x="16" y="641"/>
                  </a:cubicBezTo>
                  <a:cubicBezTo>
                    <a:pt x="532" y="1166"/>
                    <a:pt x="532" y="1166"/>
                    <a:pt x="532" y="1166"/>
                  </a:cubicBezTo>
                  <a:cubicBezTo>
                    <a:pt x="552" y="1187"/>
                    <a:pt x="585" y="1187"/>
                    <a:pt x="606" y="1167"/>
                  </a:cubicBezTo>
                  <a:cubicBezTo>
                    <a:pt x="627" y="1146"/>
                    <a:pt x="627" y="1113"/>
                    <a:pt x="607" y="10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F6EC5E5-DC16-42E7-8C9D-3EDD98E1B625}"/>
              </a:ext>
            </a:extLst>
          </p:cNvPr>
          <p:cNvGrpSpPr/>
          <p:nvPr/>
        </p:nvGrpSpPr>
        <p:grpSpPr>
          <a:xfrm>
            <a:off x="7830448" y="3224036"/>
            <a:ext cx="420884" cy="375500"/>
            <a:chOff x="-5259388" y="1103313"/>
            <a:chExt cx="5270500" cy="4702175"/>
          </a:xfrm>
          <a:solidFill>
            <a:schemeClr val="bg1"/>
          </a:solidFill>
        </p:grpSpPr>
        <p:sp>
          <p:nvSpPr>
            <p:cNvPr id="236" name="Freeform 126">
              <a:extLst>
                <a:ext uri="{FF2B5EF4-FFF2-40B4-BE49-F238E27FC236}">
                  <a16:creationId xmlns:a16="http://schemas.microsoft.com/office/drawing/2014/main" id="{A9D964B1-8982-4CCD-A0D8-613F330436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259388" y="1103313"/>
              <a:ext cx="5270500" cy="4702175"/>
            </a:xfrm>
            <a:custGeom>
              <a:avLst/>
              <a:gdLst>
                <a:gd name="T0" fmla="*/ 2106 w 2448"/>
                <a:gd name="T1" fmla="*/ 0 h 2190"/>
                <a:gd name="T2" fmla="*/ 342 w 2448"/>
                <a:gd name="T3" fmla="*/ 0 h 2190"/>
                <a:gd name="T4" fmla="*/ 0 w 2448"/>
                <a:gd name="T5" fmla="*/ 342 h 2190"/>
                <a:gd name="T6" fmla="*/ 0 w 2448"/>
                <a:gd name="T7" fmla="*/ 1525 h 2190"/>
                <a:gd name="T8" fmla="*/ 342 w 2448"/>
                <a:gd name="T9" fmla="*/ 1867 h 2190"/>
                <a:gd name="T10" fmla="*/ 995 w 2448"/>
                <a:gd name="T11" fmla="*/ 1867 h 2190"/>
                <a:gd name="T12" fmla="*/ 995 w 2448"/>
                <a:gd name="T13" fmla="*/ 2085 h 2190"/>
                <a:gd name="T14" fmla="*/ 887 w 2448"/>
                <a:gd name="T15" fmla="*/ 2085 h 2190"/>
                <a:gd name="T16" fmla="*/ 834 w 2448"/>
                <a:gd name="T17" fmla="*/ 2137 h 2190"/>
                <a:gd name="T18" fmla="*/ 887 w 2448"/>
                <a:gd name="T19" fmla="*/ 2190 h 2190"/>
                <a:gd name="T20" fmla="*/ 1581 w 2448"/>
                <a:gd name="T21" fmla="*/ 2190 h 2190"/>
                <a:gd name="T22" fmla="*/ 1634 w 2448"/>
                <a:gd name="T23" fmla="*/ 2137 h 2190"/>
                <a:gd name="T24" fmla="*/ 1581 w 2448"/>
                <a:gd name="T25" fmla="*/ 2085 h 2190"/>
                <a:gd name="T26" fmla="*/ 1453 w 2448"/>
                <a:gd name="T27" fmla="*/ 2085 h 2190"/>
                <a:gd name="T28" fmla="*/ 1453 w 2448"/>
                <a:gd name="T29" fmla="*/ 1867 h 2190"/>
                <a:gd name="T30" fmla="*/ 2106 w 2448"/>
                <a:gd name="T31" fmla="*/ 1867 h 2190"/>
                <a:gd name="T32" fmla="*/ 2448 w 2448"/>
                <a:gd name="T33" fmla="*/ 1525 h 2190"/>
                <a:gd name="T34" fmla="*/ 2448 w 2448"/>
                <a:gd name="T35" fmla="*/ 342 h 2190"/>
                <a:gd name="T36" fmla="*/ 2106 w 2448"/>
                <a:gd name="T37" fmla="*/ 0 h 2190"/>
                <a:gd name="T38" fmla="*/ 1348 w 2448"/>
                <a:gd name="T39" fmla="*/ 2085 h 2190"/>
                <a:gd name="T40" fmla="*/ 1100 w 2448"/>
                <a:gd name="T41" fmla="*/ 2085 h 2190"/>
                <a:gd name="T42" fmla="*/ 1100 w 2448"/>
                <a:gd name="T43" fmla="*/ 1867 h 2190"/>
                <a:gd name="T44" fmla="*/ 1348 w 2448"/>
                <a:gd name="T45" fmla="*/ 1867 h 2190"/>
                <a:gd name="T46" fmla="*/ 1348 w 2448"/>
                <a:gd name="T47" fmla="*/ 2085 h 2190"/>
                <a:gd name="T48" fmla="*/ 2343 w 2448"/>
                <a:gd name="T49" fmla="*/ 1525 h 2190"/>
                <a:gd name="T50" fmla="*/ 2106 w 2448"/>
                <a:gd name="T51" fmla="*/ 1761 h 2190"/>
                <a:gd name="T52" fmla="*/ 342 w 2448"/>
                <a:gd name="T53" fmla="*/ 1761 h 2190"/>
                <a:gd name="T54" fmla="*/ 105 w 2448"/>
                <a:gd name="T55" fmla="*/ 1525 h 2190"/>
                <a:gd name="T56" fmla="*/ 105 w 2448"/>
                <a:gd name="T57" fmla="*/ 1449 h 2190"/>
                <a:gd name="T58" fmla="*/ 2343 w 2448"/>
                <a:gd name="T59" fmla="*/ 1449 h 2190"/>
                <a:gd name="T60" fmla="*/ 2343 w 2448"/>
                <a:gd name="T61" fmla="*/ 1525 h 2190"/>
                <a:gd name="T62" fmla="*/ 2343 w 2448"/>
                <a:gd name="T63" fmla="*/ 1345 h 2190"/>
                <a:gd name="T64" fmla="*/ 105 w 2448"/>
                <a:gd name="T65" fmla="*/ 1345 h 2190"/>
                <a:gd name="T66" fmla="*/ 105 w 2448"/>
                <a:gd name="T67" fmla="*/ 344 h 2190"/>
                <a:gd name="T68" fmla="*/ 342 w 2448"/>
                <a:gd name="T69" fmla="*/ 107 h 2190"/>
                <a:gd name="T70" fmla="*/ 2106 w 2448"/>
                <a:gd name="T71" fmla="*/ 107 h 2190"/>
                <a:gd name="T72" fmla="*/ 2343 w 2448"/>
                <a:gd name="T73" fmla="*/ 344 h 2190"/>
                <a:gd name="T74" fmla="*/ 2343 w 2448"/>
                <a:gd name="T75" fmla="*/ 1345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48" h="2190">
                  <a:moveTo>
                    <a:pt x="2106" y="0"/>
                  </a:moveTo>
                  <a:cubicBezTo>
                    <a:pt x="342" y="0"/>
                    <a:pt x="342" y="0"/>
                    <a:pt x="342" y="0"/>
                  </a:cubicBezTo>
                  <a:cubicBezTo>
                    <a:pt x="177" y="0"/>
                    <a:pt x="0" y="90"/>
                    <a:pt x="0" y="342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0" y="1777"/>
                    <a:pt x="177" y="1867"/>
                    <a:pt x="342" y="1867"/>
                  </a:cubicBezTo>
                  <a:cubicBezTo>
                    <a:pt x="995" y="1867"/>
                    <a:pt x="995" y="1867"/>
                    <a:pt x="995" y="1867"/>
                  </a:cubicBezTo>
                  <a:cubicBezTo>
                    <a:pt x="995" y="2085"/>
                    <a:pt x="995" y="2085"/>
                    <a:pt x="995" y="2085"/>
                  </a:cubicBezTo>
                  <a:cubicBezTo>
                    <a:pt x="887" y="2085"/>
                    <a:pt x="887" y="2085"/>
                    <a:pt x="887" y="2085"/>
                  </a:cubicBezTo>
                  <a:cubicBezTo>
                    <a:pt x="857" y="2085"/>
                    <a:pt x="834" y="2108"/>
                    <a:pt x="834" y="2137"/>
                  </a:cubicBezTo>
                  <a:cubicBezTo>
                    <a:pt x="834" y="2166"/>
                    <a:pt x="857" y="2190"/>
                    <a:pt x="887" y="2190"/>
                  </a:cubicBezTo>
                  <a:cubicBezTo>
                    <a:pt x="1581" y="2190"/>
                    <a:pt x="1581" y="2190"/>
                    <a:pt x="1581" y="2190"/>
                  </a:cubicBezTo>
                  <a:cubicBezTo>
                    <a:pt x="1611" y="2190"/>
                    <a:pt x="1634" y="2166"/>
                    <a:pt x="1634" y="2137"/>
                  </a:cubicBezTo>
                  <a:cubicBezTo>
                    <a:pt x="1634" y="2108"/>
                    <a:pt x="1611" y="2085"/>
                    <a:pt x="1581" y="2085"/>
                  </a:cubicBezTo>
                  <a:cubicBezTo>
                    <a:pt x="1453" y="2085"/>
                    <a:pt x="1453" y="2085"/>
                    <a:pt x="1453" y="2085"/>
                  </a:cubicBezTo>
                  <a:cubicBezTo>
                    <a:pt x="1453" y="1867"/>
                    <a:pt x="1453" y="1867"/>
                    <a:pt x="1453" y="1867"/>
                  </a:cubicBezTo>
                  <a:cubicBezTo>
                    <a:pt x="2106" y="1867"/>
                    <a:pt x="2106" y="1867"/>
                    <a:pt x="2106" y="1867"/>
                  </a:cubicBezTo>
                  <a:cubicBezTo>
                    <a:pt x="2358" y="1867"/>
                    <a:pt x="2448" y="1690"/>
                    <a:pt x="2448" y="1525"/>
                  </a:cubicBezTo>
                  <a:cubicBezTo>
                    <a:pt x="2448" y="342"/>
                    <a:pt x="2448" y="342"/>
                    <a:pt x="2448" y="342"/>
                  </a:cubicBezTo>
                  <a:cubicBezTo>
                    <a:pt x="2448" y="90"/>
                    <a:pt x="2271" y="0"/>
                    <a:pt x="2106" y="0"/>
                  </a:cubicBezTo>
                  <a:close/>
                  <a:moveTo>
                    <a:pt x="1348" y="2085"/>
                  </a:moveTo>
                  <a:cubicBezTo>
                    <a:pt x="1100" y="2085"/>
                    <a:pt x="1100" y="2085"/>
                    <a:pt x="1100" y="2085"/>
                  </a:cubicBezTo>
                  <a:cubicBezTo>
                    <a:pt x="1100" y="1867"/>
                    <a:pt x="1100" y="1867"/>
                    <a:pt x="1100" y="1867"/>
                  </a:cubicBezTo>
                  <a:cubicBezTo>
                    <a:pt x="1348" y="1867"/>
                    <a:pt x="1348" y="1867"/>
                    <a:pt x="1348" y="1867"/>
                  </a:cubicBezTo>
                  <a:lnTo>
                    <a:pt x="1348" y="2085"/>
                  </a:lnTo>
                  <a:close/>
                  <a:moveTo>
                    <a:pt x="2343" y="1525"/>
                  </a:moveTo>
                  <a:cubicBezTo>
                    <a:pt x="2343" y="1596"/>
                    <a:pt x="2320" y="1761"/>
                    <a:pt x="2106" y="1761"/>
                  </a:cubicBezTo>
                  <a:cubicBezTo>
                    <a:pt x="342" y="1761"/>
                    <a:pt x="342" y="1761"/>
                    <a:pt x="342" y="1761"/>
                  </a:cubicBezTo>
                  <a:cubicBezTo>
                    <a:pt x="271" y="1761"/>
                    <a:pt x="105" y="1738"/>
                    <a:pt x="105" y="1525"/>
                  </a:cubicBezTo>
                  <a:cubicBezTo>
                    <a:pt x="105" y="1449"/>
                    <a:pt x="105" y="1449"/>
                    <a:pt x="105" y="1449"/>
                  </a:cubicBezTo>
                  <a:cubicBezTo>
                    <a:pt x="2343" y="1449"/>
                    <a:pt x="2343" y="1449"/>
                    <a:pt x="2343" y="1449"/>
                  </a:cubicBezTo>
                  <a:lnTo>
                    <a:pt x="2343" y="1525"/>
                  </a:lnTo>
                  <a:close/>
                  <a:moveTo>
                    <a:pt x="2343" y="1345"/>
                  </a:moveTo>
                  <a:cubicBezTo>
                    <a:pt x="105" y="1345"/>
                    <a:pt x="105" y="1345"/>
                    <a:pt x="105" y="1345"/>
                  </a:cubicBezTo>
                  <a:cubicBezTo>
                    <a:pt x="105" y="344"/>
                    <a:pt x="105" y="344"/>
                    <a:pt x="105" y="344"/>
                  </a:cubicBezTo>
                  <a:cubicBezTo>
                    <a:pt x="105" y="131"/>
                    <a:pt x="271" y="107"/>
                    <a:pt x="342" y="107"/>
                  </a:cubicBezTo>
                  <a:cubicBezTo>
                    <a:pt x="2106" y="107"/>
                    <a:pt x="2106" y="107"/>
                    <a:pt x="2106" y="107"/>
                  </a:cubicBezTo>
                  <a:cubicBezTo>
                    <a:pt x="2177" y="107"/>
                    <a:pt x="2343" y="131"/>
                    <a:pt x="2343" y="344"/>
                  </a:cubicBezTo>
                  <a:lnTo>
                    <a:pt x="2343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7" name="Freeform 127">
              <a:extLst>
                <a:ext uri="{FF2B5EF4-FFF2-40B4-BE49-F238E27FC236}">
                  <a16:creationId xmlns:a16="http://schemas.microsoft.com/office/drawing/2014/main" id="{381E1353-C599-4CE2-9A4E-918ACCB96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92625" y="1600200"/>
              <a:ext cx="3765550" cy="2054225"/>
            </a:xfrm>
            <a:custGeom>
              <a:avLst/>
              <a:gdLst>
                <a:gd name="T0" fmla="*/ 1721 w 1749"/>
                <a:gd name="T1" fmla="*/ 17 h 957"/>
                <a:gd name="T2" fmla="*/ 1648 w 1749"/>
                <a:gd name="T3" fmla="*/ 28 h 957"/>
                <a:gd name="T4" fmla="*/ 1648 w 1749"/>
                <a:gd name="T5" fmla="*/ 28 h 957"/>
                <a:gd name="T6" fmla="*/ 1650 w 1749"/>
                <a:gd name="T7" fmla="*/ 28 h 957"/>
                <a:gd name="T8" fmla="*/ 1258 w 1749"/>
                <a:gd name="T9" fmla="*/ 554 h 957"/>
                <a:gd name="T10" fmla="*/ 1073 w 1749"/>
                <a:gd name="T11" fmla="*/ 315 h 957"/>
                <a:gd name="T12" fmla="*/ 1033 w 1749"/>
                <a:gd name="T13" fmla="*/ 294 h 957"/>
                <a:gd name="T14" fmla="*/ 992 w 1749"/>
                <a:gd name="T15" fmla="*/ 312 h 957"/>
                <a:gd name="T16" fmla="*/ 692 w 1749"/>
                <a:gd name="T17" fmla="*/ 653 h 957"/>
                <a:gd name="T18" fmla="*/ 472 w 1749"/>
                <a:gd name="T19" fmla="*/ 278 h 957"/>
                <a:gd name="T20" fmla="*/ 427 w 1749"/>
                <a:gd name="T21" fmla="*/ 252 h 957"/>
                <a:gd name="T22" fmla="*/ 382 w 1749"/>
                <a:gd name="T23" fmla="*/ 277 h 957"/>
                <a:gd name="T24" fmla="*/ 19 w 1749"/>
                <a:gd name="T25" fmla="*/ 864 h 957"/>
                <a:gd name="T26" fmla="*/ 25 w 1749"/>
                <a:gd name="T27" fmla="*/ 938 h 957"/>
                <a:gd name="T28" fmla="*/ 99 w 1749"/>
                <a:gd name="T29" fmla="*/ 932 h 957"/>
                <a:gd name="T30" fmla="*/ 108 w 1749"/>
                <a:gd name="T31" fmla="*/ 917 h 957"/>
                <a:gd name="T32" fmla="*/ 424 w 1749"/>
                <a:gd name="T33" fmla="*/ 402 h 957"/>
                <a:gd name="T34" fmla="*/ 635 w 1749"/>
                <a:gd name="T35" fmla="*/ 764 h 957"/>
                <a:gd name="T36" fmla="*/ 707 w 1749"/>
                <a:gd name="T37" fmla="*/ 783 h 957"/>
                <a:gd name="T38" fmla="*/ 720 w 1749"/>
                <a:gd name="T39" fmla="*/ 773 h 957"/>
                <a:gd name="T40" fmla="*/ 1026 w 1749"/>
                <a:gd name="T41" fmla="*/ 430 h 957"/>
                <a:gd name="T42" fmla="*/ 1214 w 1749"/>
                <a:gd name="T43" fmla="*/ 674 h 957"/>
                <a:gd name="T44" fmla="*/ 1256 w 1749"/>
                <a:gd name="T45" fmla="*/ 695 h 957"/>
                <a:gd name="T46" fmla="*/ 1298 w 1749"/>
                <a:gd name="T47" fmla="*/ 674 h 957"/>
                <a:gd name="T48" fmla="*/ 1732 w 1749"/>
                <a:gd name="T49" fmla="*/ 91 h 957"/>
                <a:gd name="T50" fmla="*/ 1721 w 1749"/>
                <a:gd name="T51" fmla="*/ 1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49" h="957">
                  <a:moveTo>
                    <a:pt x="1721" y="17"/>
                  </a:moveTo>
                  <a:cubicBezTo>
                    <a:pt x="1698" y="0"/>
                    <a:pt x="1665" y="5"/>
                    <a:pt x="1648" y="28"/>
                  </a:cubicBezTo>
                  <a:cubicBezTo>
                    <a:pt x="1648" y="28"/>
                    <a:pt x="1648" y="28"/>
                    <a:pt x="1648" y="28"/>
                  </a:cubicBezTo>
                  <a:cubicBezTo>
                    <a:pt x="1650" y="28"/>
                    <a:pt x="1650" y="28"/>
                    <a:pt x="1650" y="28"/>
                  </a:cubicBezTo>
                  <a:cubicBezTo>
                    <a:pt x="1258" y="554"/>
                    <a:pt x="1258" y="554"/>
                    <a:pt x="1258" y="554"/>
                  </a:cubicBezTo>
                  <a:cubicBezTo>
                    <a:pt x="1073" y="315"/>
                    <a:pt x="1073" y="315"/>
                    <a:pt x="1073" y="315"/>
                  </a:cubicBezTo>
                  <a:cubicBezTo>
                    <a:pt x="1064" y="302"/>
                    <a:pt x="1049" y="295"/>
                    <a:pt x="1033" y="294"/>
                  </a:cubicBezTo>
                  <a:cubicBezTo>
                    <a:pt x="1018" y="294"/>
                    <a:pt x="1003" y="300"/>
                    <a:pt x="992" y="312"/>
                  </a:cubicBezTo>
                  <a:cubicBezTo>
                    <a:pt x="692" y="653"/>
                    <a:pt x="692" y="653"/>
                    <a:pt x="692" y="653"/>
                  </a:cubicBezTo>
                  <a:cubicBezTo>
                    <a:pt x="472" y="278"/>
                    <a:pt x="472" y="278"/>
                    <a:pt x="472" y="278"/>
                  </a:cubicBezTo>
                  <a:cubicBezTo>
                    <a:pt x="463" y="262"/>
                    <a:pt x="446" y="252"/>
                    <a:pt x="427" y="252"/>
                  </a:cubicBezTo>
                  <a:cubicBezTo>
                    <a:pt x="409" y="252"/>
                    <a:pt x="392" y="261"/>
                    <a:pt x="382" y="277"/>
                  </a:cubicBezTo>
                  <a:cubicBezTo>
                    <a:pt x="19" y="864"/>
                    <a:pt x="19" y="864"/>
                    <a:pt x="19" y="864"/>
                  </a:cubicBezTo>
                  <a:cubicBezTo>
                    <a:pt x="0" y="886"/>
                    <a:pt x="3" y="919"/>
                    <a:pt x="25" y="938"/>
                  </a:cubicBezTo>
                  <a:cubicBezTo>
                    <a:pt x="48" y="957"/>
                    <a:pt x="81" y="954"/>
                    <a:pt x="99" y="932"/>
                  </a:cubicBezTo>
                  <a:cubicBezTo>
                    <a:pt x="103" y="927"/>
                    <a:pt x="106" y="922"/>
                    <a:pt x="108" y="917"/>
                  </a:cubicBezTo>
                  <a:cubicBezTo>
                    <a:pt x="424" y="402"/>
                    <a:pt x="424" y="402"/>
                    <a:pt x="424" y="402"/>
                  </a:cubicBezTo>
                  <a:cubicBezTo>
                    <a:pt x="635" y="764"/>
                    <a:pt x="635" y="764"/>
                    <a:pt x="635" y="764"/>
                  </a:cubicBezTo>
                  <a:cubicBezTo>
                    <a:pt x="649" y="790"/>
                    <a:pt x="682" y="798"/>
                    <a:pt x="707" y="783"/>
                  </a:cubicBezTo>
                  <a:cubicBezTo>
                    <a:pt x="712" y="781"/>
                    <a:pt x="716" y="777"/>
                    <a:pt x="720" y="773"/>
                  </a:cubicBezTo>
                  <a:cubicBezTo>
                    <a:pt x="1026" y="430"/>
                    <a:pt x="1026" y="430"/>
                    <a:pt x="1026" y="430"/>
                  </a:cubicBezTo>
                  <a:cubicBezTo>
                    <a:pt x="1214" y="674"/>
                    <a:pt x="1214" y="674"/>
                    <a:pt x="1214" y="674"/>
                  </a:cubicBezTo>
                  <a:cubicBezTo>
                    <a:pt x="1225" y="687"/>
                    <a:pt x="1240" y="694"/>
                    <a:pt x="1256" y="695"/>
                  </a:cubicBezTo>
                  <a:cubicBezTo>
                    <a:pt x="1272" y="695"/>
                    <a:pt x="1288" y="687"/>
                    <a:pt x="1298" y="674"/>
                  </a:cubicBezTo>
                  <a:cubicBezTo>
                    <a:pt x="1732" y="91"/>
                    <a:pt x="1732" y="91"/>
                    <a:pt x="1732" y="91"/>
                  </a:cubicBezTo>
                  <a:cubicBezTo>
                    <a:pt x="1749" y="68"/>
                    <a:pt x="1745" y="35"/>
                    <a:pt x="172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302D507-743F-4892-B661-CE2B116B75FD}"/>
              </a:ext>
            </a:extLst>
          </p:cNvPr>
          <p:cNvGrpSpPr/>
          <p:nvPr/>
        </p:nvGrpSpPr>
        <p:grpSpPr>
          <a:xfrm>
            <a:off x="5839889" y="5285597"/>
            <a:ext cx="420999" cy="420999"/>
            <a:chOff x="7278688" y="1447800"/>
            <a:chExt cx="1090613" cy="1090613"/>
          </a:xfrm>
          <a:effectLst/>
        </p:grpSpPr>
        <p:sp>
          <p:nvSpPr>
            <p:cNvPr id="149" name="Freeform 28">
              <a:extLst>
                <a:ext uri="{FF2B5EF4-FFF2-40B4-BE49-F238E27FC236}">
                  <a16:creationId xmlns:a16="http://schemas.microsoft.com/office/drawing/2014/main" id="{E8BF8895-B4D7-46B4-875D-C9FCA3D22C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1963" y="2249488"/>
              <a:ext cx="165100" cy="165100"/>
            </a:xfrm>
            <a:custGeom>
              <a:avLst/>
              <a:gdLst>
                <a:gd name="T0" fmla="*/ 52 w 104"/>
                <a:gd name="T1" fmla="*/ 26 h 104"/>
                <a:gd name="T2" fmla="*/ 39 w 104"/>
                <a:gd name="T3" fmla="*/ 30 h 104"/>
                <a:gd name="T4" fmla="*/ 29 w 104"/>
                <a:gd name="T5" fmla="*/ 39 h 104"/>
                <a:gd name="T6" fmla="*/ 26 w 104"/>
                <a:gd name="T7" fmla="*/ 52 h 104"/>
                <a:gd name="T8" fmla="*/ 29 w 104"/>
                <a:gd name="T9" fmla="*/ 65 h 104"/>
                <a:gd name="T10" fmla="*/ 39 w 104"/>
                <a:gd name="T11" fmla="*/ 75 h 104"/>
                <a:gd name="T12" fmla="*/ 52 w 104"/>
                <a:gd name="T13" fmla="*/ 78 h 104"/>
                <a:gd name="T14" fmla="*/ 65 w 104"/>
                <a:gd name="T15" fmla="*/ 75 h 104"/>
                <a:gd name="T16" fmla="*/ 74 w 104"/>
                <a:gd name="T17" fmla="*/ 65 h 104"/>
                <a:gd name="T18" fmla="*/ 78 w 104"/>
                <a:gd name="T19" fmla="*/ 52 h 104"/>
                <a:gd name="T20" fmla="*/ 74 w 104"/>
                <a:gd name="T21" fmla="*/ 39 h 104"/>
                <a:gd name="T22" fmla="*/ 65 w 104"/>
                <a:gd name="T23" fmla="*/ 30 h 104"/>
                <a:gd name="T24" fmla="*/ 52 w 104"/>
                <a:gd name="T25" fmla="*/ 26 h 104"/>
                <a:gd name="T26" fmla="*/ 52 w 104"/>
                <a:gd name="T27" fmla="*/ 0 h 104"/>
                <a:gd name="T28" fmla="*/ 72 w 104"/>
                <a:gd name="T29" fmla="*/ 4 h 104"/>
                <a:gd name="T30" fmla="*/ 89 w 104"/>
                <a:gd name="T31" fmla="*/ 15 h 104"/>
                <a:gd name="T32" fmla="*/ 100 w 104"/>
                <a:gd name="T33" fmla="*/ 32 h 104"/>
                <a:gd name="T34" fmla="*/ 104 w 104"/>
                <a:gd name="T35" fmla="*/ 52 h 104"/>
                <a:gd name="T36" fmla="*/ 100 w 104"/>
                <a:gd name="T37" fmla="*/ 73 h 104"/>
                <a:gd name="T38" fmla="*/ 89 w 104"/>
                <a:gd name="T39" fmla="*/ 88 h 104"/>
                <a:gd name="T40" fmla="*/ 72 w 104"/>
                <a:gd name="T41" fmla="*/ 101 h 104"/>
                <a:gd name="T42" fmla="*/ 52 w 104"/>
                <a:gd name="T43" fmla="*/ 104 h 104"/>
                <a:gd name="T44" fmla="*/ 31 w 104"/>
                <a:gd name="T45" fmla="*/ 101 h 104"/>
                <a:gd name="T46" fmla="*/ 16 w 104"/>
                <a:gd name="T47" fmla="*/ 88 h 104"/>
                <a:gd name="T48" fmla="*/ 3 w 104"/>
                <a:gd name="T49" fmla="*/ 73 h 104"/>
                <a:gd name="T50" fmla="*/ 0 w 104"/>
                <a:gd name="T51" fmla="*/ 52 h 104"/>
                <a:gd name="T52" fmla="*/ 3 w 104"/>
                <a:gd name="T53" fmla="*/ 32 h 104"/>
                <a:gd name="T54" fmla="*/ 16 w 104"/>
                <a:gd name="T55" fmla="*/ 15 h 104"/>
                <a:gd name="T56" fmla="*/ 31 w 104"/>
                <a:gd name="T57" fmla="*/ 4 h 104"/>
                <a:gd name="T58" fmla="*/ 52 w 104"/>
                <a:gd name="T5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104">
                  <a:moveTo>
                    <a:pt x="52" y="26"/>
                  </a:moveTo>
                  <a:lnTo>
                    <a:pt x="39" y="30"/>
                  </a:lnTo>
                  <a:lnTo>
                    <a:pt x="29" y="39"/>
                  </a:lnTo>
                  <a:lnTo>
                    <a:pt x="26" y="52"/>
                  </a:lnTo>
                  <a:lnTo>
                    <a:pt x="29" y="65"/>
                  </a:lnTo>
                  <a:lnTo>
                    <a:pt x="39" y="75"/>
                  </a:lnTo>
                  <a:lnTo>
                    <a:pt x="52" y="78"/>
                  </a:lnTo>
                  <a:lnTo>
                    <a:pt x="65" y="75"/>
                  </a:lnTo>
                  <a:lnTo>
                    <a:pt x="74" y="65"/>
                  </a:lnTo>
                  <a:lnTo>
                    <a:pt x="78" y="52"/>
                  </a:lnTo>
                  <a:lnTo>
                    <a:pt x="74" y="39"/>
                  </a:lnTo>
                  <a:lnTo>
                    <a:pt x="65" y="30"/>
                  </a:lnTo>
                  <a:lnTo>
                    <a:pt x="52" y="26"/>
                  </a:lnTo>
                  <a:close/>
                  <a:moveTo>
                    <a:pt x="52" y="0"/>
                  </a:moveTo>
                  <a:lnTo>
                    <a:pt x="72" y="4"/>
                  </a:lnTo>
                  <a:lnTo>
                    <a:pt x="89" y="15"/>
                  </a:lnTo>
                  <a:lnTo>
                    <a:pt x="100" y="32"/>
                  </a:lnTo>
                  <a:lnTo>
                    <a:pt x="104" y="52"/>
                  </a:lnTo>
                  <a:lnTo>
                    <a:pt x="100" y="73"/>
                  </a:lnTo>
                  <a:lnTo>
                    <a:pt x="89" y="88"/>
                  </a:lnTo>
                  <a:lnTo>
                    <a:pt x="72" y="101"/>
                  </a:lnTo>
                  <a:lnTo>
                    <a:pt x="52" y="104"/>
                  </a:lnTo>
                  <a:lnTo>
                    <a:pt x="31" y="101"/>
                  </a:lnTo>
                  <a:lnTo>
                    <a:pt x="16" y="88"/>
                  </a:lnTo>
                  <a:lnTo>
                    <a:pt x="3" y="73"/>
                  </a:lnTo>
                  <a:lnTo>
                    <a:pt x="0" y="52"/>
                  </a:lnTo>
                  <a:lnTo>
                    <a:pt x="3" y="32"/>
                  </a:lnTo>
                  <a:lnTo>
                    <a:pt x="16" y="15"/>
                  </a:lnTo>
                  <a:lnTo>
                    <a:pt x="31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9">
              <a:extLst>
                <a:ext uri="{FF2B5EF4-FFF2-40B4-BE49-F238E27FC236}">
                  <a16:creationId xmlns:a16="http://schemas.microsoft.com/office/drawing/2014/main" id="{E1766B39-150A-4630-8816-4E93586AC6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8688" y="1447800"/>
              <a:ext cx="1090613" cy="1090613"/>
            </a:xfrm>
            <a:custGeom>
              <a:avLst/>
              <a:gdLst>
                <a:gd name="T0" fmla="*/ 74 w 687"/>
                <a:gd name="T1" fmla="*/ 294 h 687"/>
                <a:gd name="T2" fmla="*/ 152 w 687"/>
                <a:gd name="T3" fmla="*/ 333 h 687"/>
                <a:gd name="T4" fmla="*/ 236 w 687"/>
                <a:gd name="T5" fmla="*/ 327 h 687"/>
                <a:gd name="T6" fmla="*/ 155 w 687"/>
                <a:gd name="T7" fmla="*/ 288 h 687"/>
                <a:gd name="T8" fmla="*/ 280 w 687"/>
                <a:gd name="T9" fmla="*/ 90 h 687"/>
                <a:gd name="T10" fmla="*/ 291 w 687"/>
                <a:gd name="T11" fmla="*/ 182 h 687"/>
                <a:gd name="T12" fmla="*/ 335 w 687"/>
                <a:gd name="T13" fmla="*/ 210 h 687"/>
                <a:gd name="T14" fmla="*/ 323 w 687"/>
                <a:gd name="T15" fmla="*/ 116 h 687"/>
                <a:gd name="T16" fmla="*/ 182 w 687"/>
                <a:gd name="T17" fmla="*/ 26 h 687"/>
                <a:gd name="T18" fmla="*/ 201 w 687"/>
                <a:gd name="T19" fmla="*/ 72 h 687"/>
                <a:gd name="T20" fmla="*/ 233 w 687"/>
                <a:gd name="T21" fmla="*/ 142 h 687"/>
                <a:gd name="T22" fmla="*/ 196 w 687"/>
                <a:gd name="T23" fmla="*/ 216 h 687"/>
                <a:gd name="T24" fmla="*/ 115 w 687"/>
                <a:gd name="T25" fmla="*/ 229 h 687"/>
                <a:gd name="T26" fmla="*/ 72 w 687"/>
                <a:gd name="T27" fmla="*/ 200 h 687"/>
                <a:gd name="T28" fmla="*/ 31 w 687"/>
                <a:gd name="T29" fmla="*/ 219 h 687"/>
                <a:gd name="T30" fmla="*/ 93 w 687"/>
                <a:gd name="T31" fmla="*/ 275 h 687"/>
                <a:gd name="T32" fmla="*/ 193 w 687"/>
                <a:gd name="T33" fmla="*/ 286 h 687"/>
                <a:gd name="T34" fmla="*/ 248 w 687"/>
                <a:gd name="T35" fmla="*/ 321 h 687"/>
                <a:gd name="T36" fmla="*/ 457 w 687"/>
                <a:gd name="T37" fmla="*/ 531 h 687"/>
                <a:gd name="T38" fmla="*/ 468 w 687"/>
                <a:gd name="T39" fmla="*/ 610 h 687"/>
                <a:gd name="T40" fmla="*/ 531 w 687"/>
                <a:gd name="T41" fmla="*/ 658 h 687"/>
                <a:gd name="T42" fmla="*/ 610 w 687"/>
                <a:gd name="T43" fmla="*/ 647 h 687"/>
                <a:gd name="T44" fmla="*/ 658 w 687"/>
                <a:gd name="T45" fmla="*/ 584 h 687"/>
                <a:gd name="T46" fmla="*/ 647 w 687"/>
                <a:gd name="T47" fmla="*/ 505 h 687"/>
                <a:gd name="T48" fmla="*/ 586 w 687"/>
                <a:gd name="T49" fmla="*/ 457 h 687"/>
                <a:gd name="T50" fmla="*/ 323 w 687"/>
                <a:gd name="T51" fmla="*/ 249 h 687"/>
                <a:gd name="T52" fmla="*/ 269 w 687"/>
                <a:gd name="T53" fmla="*/ 154 h 687"/>
                <a:gd name="T54" fmla="*/ 275 w 687"/>
                <a:gd name="T55" fmla="*/ 57 h 687"/>
                <a:gd name="T56" fmla="*/ 182 w 687"/>
                <a:gd name="T57" fmla="*/ 26 h 687"/>
                <a:gd name="T58" fmla="*/ 252 w 687"/>
                <a:gd name="T59" fmla="*/ 14 h 687"/>
                <a:gd name="T60" fmla="*/ 332 w 687"/>
                <a:gd name="T61" fmla="*/ 80 h 687"/>
                <a:gd name="T62" fmla="*/ 363 w 687"/>
                <a:gd name="T63" fmla="*/ 180 h 687"/>
                <a:gd name="T64" fmla="*/ 540 w 687"/>
                <a:gd name="T65" fmla="*/ 428 h 687"/>
                <a:gd name="T66" fmla="*/ 592 w 687"/>
                <a:gd name="T67" fmla="*/ 433 h 687"/>
                <a:gd name="T68" fmla="*/ 670 w 687"/>
                <a:gd name="T69" fmla="*/ 492 h 687"/>
                <a:gd name="T70" fmla="*/ 682 w 687"/>
                <a:gd name="T71" fmla="*/ 592 h 687"/>
                <a:gd name="T72" fmla="*/ 623 w 687"/>
                <a:gd name="T73" fmla="*/ 670 h 687"/>
                <a:gd name="T74" fmla="*/ 523 w 687"/>
                <a:gd name="T75" fmla="*/ 682 h 687"/>
                <a:gd name="T76" fmla="*/ 445 w 687"/>
                <a:gd name="T77" fmla="*/ 622 h 687"/>
                <a:gd name="T78" fmla="*/ 428 w 687"/>
                <a:gd name="T79" fmla="*/ 548 h 687"/>
                <a:gd name="T80" fmla="*/ 213 w 687"/>
                <a:gd name="T81" fmla="*/ 359 h 687"/>
                <a:gd name="T82" fmla="*/ 110 w 687"/>
                <a:gd name="T83" fmla="*/ 349 h 687"/>
                <a:gd name="T84" fmla="*/ 31 w 687"/>
                <a:gd name="T85" fmla="*/ 283 h 687"/>
                <a:gd name="T86" fmla="*/ 0 w 687"/>
                <a:gd name="T87" fmla="*/ 180 h 687"/>
                <a:gd name="T88" fmla="*/ 90 w 687"/>
                <a:gd name="T89" fmla="*/ 182 h 687"/>
                <a:gd name="T90" fmla="*/ 123 w 687"/>
                <a:gd name="T91" fmla="*/ 203 h 687"/>
                <a:gd name="T92" fmla="*/ 181 w 687"/>
                <a:gd name="T93" fmla="*/ 194 h 687"/>
                <a:gd name="T94" fmla="*/ 208 w 687"/>
                <a:gd name="T95" fmla="*/ 142 h 687"/>
                <a:gd name="T96" fmla="*/ 182 w 687"/>
                <a:gd name="T97" fmla="*/ 90 h 687"/>
                <a:gd name="T98" fmla="*/ 142 w 687"/>
                <a:gd name="T99" fmla="*/ 3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87" h="687">
                  <a:moveTo>
                    <a:pt x="124" y="284"/>
                  </a:moveTo>
                  <a:lnTo>
                    <a:pt x="98" y="288"/>
                  </a:lnTo>
                  <a:lnTo>
                    <a:pt x="74" y="294"/>
                  </a:lnTo>
                  <a:lnTo>
                    <a:pt x="97" y="312"/>
                  </a:lnTo>
                  <a:lnTo>
                    <a:pt x="123" y="326"/>
                  </a:lnTo>
                  <a:lnTo>
                    <a:pt x="152" y="333"/>
                  </a:lnTo>
                  <a:lnTo>
                    <a:pt x="182" y="336"/>
                  </a:lnTo>
                  <a:lnTo>
                    <a:pt x="210" y="335"/>
                  </a:lnTo>
                  <a:lnTo>
                    <a:pt x="236" y="327"/>
                  </a:lnTo>
                  <a:lnTo>
                    <a:pt x="211" y="309"/>
                  </a:lnTo>
                  <a:lnTo>
                    <a:pt x="185" y="297"/>
                  </a:lnTo>
                  <a:lnTo>
                    <a:pt x="155" y="288"/>
                  </a:lnTo>
                  <a:lnTo>
                    <a:pt x="124" y="284"/>
                  </a:lnTo>
                  <a:close/>
                  <a:moveTo>
                    <a:pt x="286" y="66"/>
                  </a:moveTo>
                  <a:lnTo>
                    <a:pt x="280" y="90"/>
                  </a:lnTo>
                  <a:lnTo>
                    <a:pt x="278" y="116"/>
                  </a:lnTo>
                  <a:lnTo>
                    <a:pt x="282" y="150"/>
                  </a:lnTo>
                  <a:lnTo>
                    <a:pt x="291" y="182"/>
                  </a:lnTo>
                  <a:lnTo>
                    <a:pt x="306" y="210"/>
                  </a:lnTo>
                  <a:lnTo>
                    <a:pt x="327" y="236"/>
                  </a:lnTo>
                  <a:lnTo>
                    <a:pt x="335" y="210"/>
                  </a:lnTo>
                  <a:lnTo>
                    <a:pt x="337" y="180"/>
                  </a:lnTo>
                  <a:lnTo>
                    <a:pt x="334" y="148"/>
                  </a:lnTo>
                  <a:lnTo>
                    <a:pt x="323" y="116"/>
                  </a:lnTo>
                  <a:lnTo>
                    <a:pt x="308" y="89"/>
                  </a:lnTo>
                  <a:lnTo>
                    <a:pt x="286" y="66"/>
                  </a:lnTo>
                  <a:close/>
                  <a:moveTo>
                    <a:pt x="182" y="26"/>
                  </a:moveTo>
                  <a:lnTo>
                    <a:pt x="156" y="28"/>
                  </a:lnTo>
                  <a:lnTo>
                    <a:pt x="201" y="72"/>
                  </a:lnTo>
                  <a:lnTo>
                    <a:pt x="201" y="72"/>
                  </a:lnTo>
                  <a:lnTo>
                    <a:pt x="217" y="92"/>
                  </a:lnTo>
                  <a:lnTo>
                    <a:pt x="230" y="115"/>
                  </a:lnTo>
                  <a:lnTo>
                    <a:pt x="233" y="142"/>
                  </a:lnTo>
                  <a:lnTo>
                    <a:pt x="228" y="171"/>
                  </a:lnTo>
                  <a:lnTo>
                    <a:pt x="216" y="196"/>
                  </a:lnTo>
                  <a:lnTo>
                    <a:pt x="196" y="216"/>
                  </a:lnTo>
                  <a:lnTo>
                    <a:pt x="171" y="228"/>
                  </a:lnTo>
                  <a:lnTo>
                    <a:pt x="142" y="232"/>
                  </a:lnTo>
                  <a:lnTo>
                    <a:pt x="115" y="229"/>
                  </a:lnTo>
                  <a:lnTo>
                    <a:pt x="92" y="217"/>
                  </a:lnTo>
                  <a:lnTo>
                    <a:pt x="72" y="199"/>
                  </a:lnTo>
                  <a:lnTo>
                    <a:pt x="72" y="200"/>
                  </a:lnTo>
                  <a:lnTo>
                    <a:pt x="28" y="156"/>
                  </a:lnTo>
                  <a:lnTo>
                    <a:pt x="26" y="180"/>
                  </a:lnTo>
                  <a:lnTo>
                    <a:pt x="31" y="219"/>
                  </a:lnTo>
                  <a:lnTo>
                    <a:pt x="43" y="252"/>
                  </a:lnTo>
                  <a:lnTo>
                    <a:pt x="64" y="283"/>
                  </a:lnTo>
                  <a:lnTo>
                    <a:pt x="93" y="275"/>
                  </a:lnTo>
                  <a:lnTo>
                    <a:pt x="124" y="272"/>
                  </a:lnTo>
                  <a:lnTo>
                    <a:pt x="159" y="275"/>
                  </a:lnTo>
                  <a:lnTo>
                    <a:pt x="193" y="286"/>
                  </a:lnTo>
                  <a:lnTo>
                    <a:pt x="222" y="301"/>
                  </a:lnTo>
                  <a:lnTo>
                    <a:pt x="248" y="321"/>
                  </a:lnTo>
                  <a:lnTo>
                    <a:pt x="248" y="321"/>
                  </a:lnTo>
                  <a:lnTo>
                    <a:pt x="249" y="323"/>
                  </a:lnTo>
                  <a:lnTo>
                    <a:pt x="257" y="330"/>
                  </a:lnTo>
                  <a:lnTo>
                    <a:pt x="457" y="531"/>
                  </a:lnTo>
                  <a:lnTo>
                    <a:pt x="454" y="557"/>
                  </a:lnTo>
                  <a:lnTo>
                    <a:pt x="457" y="584"/>
                  </a:lnTo>
                  <a:lnTo>
                    <a:pt x="468" y="610"/>
                  </a:lnTo>
                  <a:lnTo>
                    <a:pt x="485" y="630"/>
                  </a:lnTo>
                  <a:lnTo>
                    <a:pt x="505" y="647"/>
                  </a:lnTo>
                  <a:lnTo>
                    <a:pt x="531" y="658"/>
                  </a:lnTo>
                  <a:lnTo>
                    <a:pt x="558" y="661"/>
                  </a:lnTo>
                  <a:lnTo>
                    <a:pt x="586" y="658"/>
                  </a:lnTo>
                  <a:lnTo>
                    <a:pt x="610" y="647"/>
                  </a:lnTo>
                  <a:lnTo>
                    <a:pt x="632" y="630"/>
                  </a:lnTo>
                  <a:lnTo>
                    <a:pt x="647" y="610"/>
                  </a:lnTo>
                  <a:lnTo>
                    <a:pt x="658" y="584"/>
                  </a:lnTo>
                  <a:lnTo>
                    <a:pt x="661" y="557"/>
                  </a:lnTo>
                  <a:lnTo>
                    <a:pt x="658" y="529"/>
                  </a:lnTo>
                  <a:lnTo>
                    <a:pt x="647" y="505"/>
                  </a:lnTo>
                  <a:lnTo>
                    <a:pt x="632" y="483"/>
                  </a:lnTo>
                  <a:lnTo>
                    <a:pt x="610" y="468"/>
                  </a:lnTo>
                  <a:lnTo>
                    <a:pt x="586" y="457"/>
                  </a:lnTo>
                  <a:lnTo>
                    <a:pt x="558" y="454"/>
                  </a:lnTo>
                  <a:lnTo>
                    <a:pt x="531" y="457"/>
                  </a:lnTo>
                  <a:lnTo>
                    <a:pt x="323" y="249"/>
                  </a:lnTo>
                  <a:lnTo>
                    <a:pt x="298" y="222"/>
                  </a:lnTo>
                  <a:lnTo>
                    <a:pt x="280" y="190"/>
                  </a:lnTo>
                  <a:lnTo>
                    <a:pt x="269" y="154"/>
                  </a:lnTo>
                  <a:lnTo>
                    <a:pt x="265" y="116"/>
                  </a:lnTo>
                  <a:lnTo>
                    <a:pt x="268" y="86"/>
                  </a:lnTo>
                  <a:lnTo>
                    <a:pt x="275" y="57"/>
                  </a:lnTo>
                  <a:lnTo>
                    <a:pt x="246" y="40"/>
                  </a:lnTo>
                  <a:lnTo>
                    <a:pt x="216" y="29"/>
                  </a:lnTo>
                  <a:lnTo>
                    <a:pt x="182" y="26"/>
                  </a:lnTo>
                  <a:close/>
                  <a:moveTo>
                    <a:pt x="182" y="0"/>
                  </a:moveTo>
                  <a:lnTo>
                    <a:pt x="217" y="3"/>
                  </a:lnTo>
                  <a:lnTo>
                    <a:pt x="252" y="14"/>
                  </a:lnTo>
                  <a:lnTo>
                    <a:pt x="283" y="31"/>
                  </a:lnTo>
                  <a:lnTo>
                    <a:pt x="311" y="52"/>
                  </a:lnTo>
                  <a:lnTo>
                    <a:pt x="332" y="80"/>
                  </a:lnTo>
                  <a:lnTo>
                    <a:pt x="349" y="110"/>
                  </a:lnTo>
                  <a:lnTo>
                    <a:pt x="360" y="144"/>
                  </a:lnTo>
                  <a:lnTo>
                    <a:pt x="363" y="180"/>
                  </a:lnTo>
                  <a:lnTo>
                    <a:pt x="360" y="213"/>
                  </a:lnTo>
                  <a:lnTo>
                    <a:pt x="352" y="242"/>
                  </a:lnTo>
                  <a:lnTo>
                    <a:pt x="540" y="428"/>
                  </a:lnTo>
                  <a:lnTo>
                    <a:pt x="549" y="428"/>
                  </a:lnTo>
                  <a:lnTo>
                    <a:pt x="558" y="428"/>
                  </a:lnTo>
                  <a:lnTo>
                    <a:pt x="592" y="433"/>
                  </a:lnTo>
                  <a:lnTo>
                    <a:pt x="623" y="445"/>
                  </a:lnTo>
                  <a:lnTo>
                    <a:pt x="650" y="465"/>
                  </a:lnTo>
                  <a:lnTo>
                    <a:pt x="670" y="492"/>
                  </a:lnTo>
                  <a:lnTo>
                    <a:pt x="682" y="523"/>
                  </a:lnTo>
                  <a:lnTo>
                    <a:pt x="687" y="557"/>
                  </a:lnTo>
                  <a:lnTo>
                    <a:pt x="682" y="592"/>
                  </a:lnTo>
                  <a:lnTo>
                    <a:pt x="670" y="622"/>
                  </a:lnTo>
                  <a:lnTo>
                    <a:pt x="650" y="648"/>
                  </a:lnTo>
                  <a:lnTo>
                    <a:pt x="623" y="670"/>
                  </a:lnTo>
                  <a:lnTo>
                    <a:pt x="592" y="682"/>
                  </a:lnTo>
                  <a:lnTo>
                    <a:pt x="558" y="687"/>
                  </a:lnTo>
                  <a:lnTo>
                    <a:pt x="523" y="682"/>
                  </a:lnTo>
                  <a:lnTo>
                    <a:pt x="493" y="670"/>
                  </a:lnTo>
                  <a:lnTo>
                    <a:pt x="467" y="648"/>
                  </a:lnTo>
                  <a:lnTo>
                    <a:pt x="445" y="622"/>
                  </a:lnTo>
                  <a:lnTo>
                    <a:pt x="433" y="592"/>
                  </a:lnTo>
                  <a:lnTo>
                    <a:pt x="428" y="557"/>
                  </a:lnTo>
                  <a:lnTo>
                    <a:pt x="428" y="548"/>
                  </a:lnTo>
                  <a:lnTo>
                    <a:pt x="430" y="538"/>
                  </a:lnTo>
                  <a:lnTo>
                    <a:pt x="242" y="352"/>
                  </a:lnTo>
                  <a:lnTo>
                    <a:pt x="213" y="359"/>
                  </a:lnTo>
                  <a:lnTo>
                    <a:pt x="182" y="362"/>
                  </a:lnTo>
                  <a:lnTo>
                    <a:pt x="145" y="359"/>
                  </a:lnTo>
                  <a:lnTo>
                    <a:pt x="110" y="349"/>
                  </a:lnTo>
                  <a:lnTo>
                    <a:pt x="80" y="332"/>
                  </a:lnTo>
                  <a:lnTo>
                    <a:pt x="54" y="309"/>
                  </a:lnTo>
                  <a:lnTo>
                    <a:pt x="31" y="283"/>
                  </a:lnTo>
                  <a:lnTo>
                    <a:pt x="14" y="252"/>
                  </a:lnTo>
                  <a:lnTo>
                    <a:pt x="3" y="217"/>
                  </a:lnTo>
                  <a:lnTo>
                    <a:pt x="0" y="180"/>
                  </a:lnTo>
                  <a:lnTo>
                    <a:pt x="3" y="142"/>
                  </a:lnTo>
                  <a:lnTo>
                    <a:pt x="15" y="107"/>
                  </a:lnTo>
                  <a:lnTo>
                    <a:pt x="90" y="182"/>
                  </a:lnTo>
                  <a:lnTo>
                    <a:pt x="90" y="180"/>
                  </a:lnTo>
                  <a:lnTo>
                    <a:pt x="104" y="194"/>
                  </a:lnTo>
                  <a:lnTo>
                    <a:pt x="123" y="203"/>
                  </a:lnTo>
                  <a:lnTo>
                    <a:pt x="142" y="206"/>
                  </a:lnTo>
                  <a:lnTo>
                    <a:pt x="164" y="203"/>
                  </a:lnTo>
                  <a:lnTo>
                    <a:pt x="181" y="194"/>
                  </a:lnTo>
                  <a:lnTo>
                    <a:pt x="194" y="180"/>
                  </a:lnTo>
                  <a:lnTo>
                    <a:pt x="204" y="162"/>
                  </a:lnTo>
                  <a:lnTo>
                    <a:pt x="208" y="142"/>
                  </a:lnTo>
                  <a:lnTo>
                    <a:pt x="204" y="122"/>
                  </a:lnTo>
                  <a:lnTo>
                    <a:pt x="196" y="104"/>
                  </a:lnTo>
                  <a:lnTo>
                    <a:pt x="182" y="90"/>
                  </a:lnTo>
                  <a:lnTo>
                    <a:pt x="182" y="90"/>
                  </a:lnTo>
                  <a:lnTo>
                    <a:pt x="107" y="15"/>
                  </a:lnTo>
                  <a:lnTo>
                    <a:pt x="142" y="3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6A3D224D-9DCB-4446-9E70-121F379895AB}"/>
              </a:ext>
            </a:extLst>
          </p:cNvPr>
          <p:cNvSpPr txBox="1"/>
          <p:nvPr/>
        </p:nvSpPr>
        <p:spPr>
          <a:xfrm>
            <a:off x="5585905" y="5761663"/>
            <a:ext cx="981717" cy="50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82C71D8-C7A3-4B12-A092-F518476D5CE4}"/>
              </a:ext>
            </a:extLst>
          </p:cNvPr>
          <p:cNvSpPr/>
          <p:nvPr/>
        </p:nvSpPr>
        <p:spPr>
          <a:xfrm>
            <a:off x="3578519" y="6324536"/>
            <a:ext cx="5028022" cy="42544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23000"/>
                </a:schemeClr>
              </a:gs>
              <a:gs pos="77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5">
            <a:extLst>
              <a:ext uri="{FF2B5EF4-FFF2-40B4-BE49-F238E27FC236}">
                <a16:creationId xmlns:a16="http://schemas.microsoft.com/office/drawing/2014/main" id="{2981D692-BCC2-4700-8847-BB97BF43550B}"/>
              </a:ext>
            </a:extLst>
          </p:cNvPr>
          <p:cNvSpPr>
            <a:spLocks/>
          </p:cNvSpPr>
          <p:nvPr/>
        </p:nvSpPr>
        <p:spPr bwMode="auto">
          <a:xfrm rot="10800000">
            <a:off x="3890094" y="4165322"/>
            <a:ext cx="4404873" cy="2195161"/>
          </a:xfrm>
          <a:custGeom>
            <a:avLst/>
            <a:gdLst>
              <a:gd name="T0" fmla="*/ 1345 w 2679"/>
              <a:gd name="T1" fmla="*/ 1118 h 1339"/>
              <a:gd name="T2" fmla="*/ 1699 w 2679"/>
              <a:gd name="T3" fmla="*/ 1334 h 1339"/>
              <a:gd name="T4" fmla="*/ 2679 w 2679"/>
              <a:gd name="T5" fmla="*/ 796 h 1339"/>
              <a:gd name="T6" fmla="*/ 2204 w 2679"/>
              <a:gd name="T7" fmla="*/ 267 h 1339"/>
              <a:gd name="T8" fmla="*/ 1345 w 2679"/>
              <a:gd name="T9" fmla="*/ 0 h 1339"/>
              <a:gd name="T10" fmla="*/ 0 w 2679"/>
              <a:gd name="T11" fmla="*/ 816 h 1339"/>
              <a:gd name="T12" fmla="*/ 988 w 2679"/>
              <a:gd name="T13" fmla="*/ 1339 h 1339"/>
              <a:gd name="T14" fmla="*/ 1345 w 2679"/>
              <a:gd name="T15" fmla="*/ 1118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9" h="1339">
                <a:moveTo>
                  <a:pt x="1345" y="1118"/>
                </a:moveTo>
                <a:cubicBezTo>
                  <a:pt x="1499" y="1118"/>
                  <a:pt x="1633" y="1206"/>
                  <a:pt x="1699" y="1334"/>
                </a:cubicBezTo>
                <a:cubicBezTo>
                  <a:pt x="2679" y="796"/>
                  <a:pt x="2679" y="796"/>
                  <a:pt x="2679" y="796"/>
                </a:cubicBezTo>
                <a:cubicBezTo>
                  <a:pt x="2565" y="584"/>
                  <a:pt x="2402" y="403"/>
                  <a:pt x="2204" y="267"/>
                </a:cubicBezTo>
                <a:cubicBezTo>
                  <a:pt x="1960" y="99"/>
                  <a:pt x="1664" y="0"/>
                  <a:pt x="1345" y="0"/>
                </a:cubicBezTo>
                <a:cubicBezTo>
                  <a:pt x="760" y="0"/>
                  <a:pt x="253" y="331"/>
                  <a:pt x="0" y="816"/>
                </a:cubicBezTo>
                <a:cubicBezTo>
                  <a:pt x="988" y="1339"/>
                  <a:pt x="988" y="1339"/>
                  <a:pt x="988" y="1339"/>
                </a:cubicBezTo>
                <a:cubicBezTo>
                  <a:pt x="1053" y="1208"/>
                  <a:pt x="1189" y="1118"/>
                  <a:pt x="1345" y="1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Creative Sliced Diagram Template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6A2AFB1-8352-49C2-A4B5-8B0CFA1C1C60}"/>
              </a:ext>
            </a:extLst>
          </p:cNvPr>
          <p:cNvSpPr>
            <a:spLocks/>
          </p:cNvSpPr>
          <p:nvPr/>
        </p:nvSpPr>
        <p:spPr bwMode="auto">
          <a:xfrm>
            <a:off x="3874328" y="1435029"/>
            <a:ext cx="4404873" cy="2195161"/>
          </a:xfrm>
          <a:custGeom>
            <a:avLst/>
            <a:gdLst>
              <a:gd name="T0" fmla="*/ 1345 w 2679"/>
              <a:gd name="T1" fmla="*/ 1118 h 1339"/>
              <a:gd name="T2" fmla="*/ 1699 w 2679"/>
              <a:gd name="T3" fmla="*/ 1334 h 1339"/>
              <a:gd name="T4" fmla="*/ 2679 w 2679"/>
              <a:gd name="T5" fmla="*/ 796 h 1339"/>
              <a:gd name="T6" fmla="*/ 2204 w 2679"/>
              <a:gd name="T7" fmla="*/ 267 h 1339"/>
              <a:gd name="T8" fmla="*/ 1345 w 2679"/>
              <a:gd name="T9" fmla="*/ 0 h 1339"/>
              <a:gd name="T10" fmla="*/ 0 w 2679"/>
              <a:gd name="T11" fmla="*/ 816 h 1339"/>
              <a:gd name="T12" fmla="*/ 988 w 2679"/>
              <a:gd name="T13" fmla="*/ 1339 h 1339"/>
              <a:gd name="T14" fmla="*/ 1345 w 2679"/>
              <a:gd name="T15" fmla="*/ 1118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9" h="1339">
                <a:moveTo>
                  <a:pt x="1345" y="1118"/>
                </a:moveTo>
                <a:cubicBezTo>
                  <a:pt x="1499" y="1118"/>
                  <a:pt x="1633" y="1206"/>
                  <a:pt x="1699" y="1334"/>
                </a:cubicBezTo>
                <a:cubicBezTo>
                  <a:pt x="2679" y="796"/>
                  <a:pt x="2679" y="796"/>
                  <a:pt x="2679" y="796"/>
                </a:cubicBezTo>
                <a:cubicBezTo>
                  <a:pt x="2565" y="584"/>
                  <a:pt x="2402" y="403"/>
                  <a:pt x="2204" y="267"/>
                </a:cubicBezTo>
                <a:cubicBezTo>
                  <a:pt x="1960" y="99"/>
                  <a:pt x="1664" y="0"/>
                  <a:pt x="1345" y="0"/>
                </a:cubicBezTo>
                <a:cubicBezTo>
                  <a:pt x="760" y="0"/>
                  <a:pt x="253" y="331"/>
                  <a:pt x="0" y="816"/>
                </a:cubicBezTo>
                <a:cubicBezTo>
                  <a:pt x="988" y="1339"/>
                  <a:pt x="988" y="1339"/>
                  <a:pt x="988" y="1339"/>
                </a:cubicBezTo>
                <a:cubicBezTo>
                  <a:pt x="1053" y="1208"/>
                  <a:pt x="1189" y="1118"/>
                  <a:pt x="1345" y="1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27BBD20-AB48-4772-97AB-E544ED23E5C0}"/>
              </a:ext>
            </a:extLst>
          </p:cNvPr>
          <p:cNvSpPr>
            <a:spLocks/>
          </p:cNvSpPr>
          <p:nvPr/>
        </p:nvSpPr>
        <p:spPr bwMode="auto">
          <a:xfrm>
            <a:off x="6463647" y="1649693"/>
            <a:ext cx="2047198" cy="2167265"/>
          </a:xfrm>
          <a:custGeom>
            <a:avLst/>
            <a:gdLst>
              <a:gd name="T0" fmla="*/ 163 w 1245"/>
              <a:gd name="T1" fmla="*/ 1322 h 1322"/>
              <a:gd name="T2" fmla="*/ 1245 w 1245"/>
              <a:gd name="T3" fmla="*/ 1115 h 1322"/>
              <a:gd name="T4" fmla="*/ 1238 w 1245"/>
              <a:gd name="T5" fmla="*/ 1034 h 1322"/>
              <a:gd name="T6" fmla="*/ 745 w 1245"/>
              <a:gd name="T7" fmla="*/ 17 h 1322"/>
              <a:gd name="T8" fmla="*/ 722 w 1245"/>
              <a:gd name="T9" fmla="*/ 0 h 1322"/>
              <a:gd name="T10" fmla="*/ 0 w 1245"/>
              <a:gd name="T11" fmla="*/ 1060 h 1322"/>
              <a:gd name="T12" fmla="*/ 163 w 1245"/>
              <a:gd name="T13" fmla="*/ 1322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5" h="1322">
                <a:moveTo>
                  <a:pt x="163" y="1322"/>
                </a:moveTo>
                <a:cubicBezTo>
                  <a:pt x="1245" y="1115"/>
                  <a:pt x="1245" y="1115"/>
                  <a:pt x="1245" y="1115"/>
                </a:cubicBezTo>
                <a:cubicBezTo>
                  <a:pt x="1243" y="1088"/>
                  <a:pt x="1241" y="1061"/>
                  <a:pt x="1238" y="1034"/>
                </a:cubicBezTo>
                <a:cubicBezTo>
                  <a:pt x="1194" y="632"/>
                  <a:pt x="1013" y="279"/>
                  <a:pt x="745" y="17"/>
                </a:cubicBezTo>
                <a:cubicBezTo>
                  <a:pt x="737" y="11"/>
                  <a:pt x="730" y="6"/>
                  <a:pt x="722" y="0"/>
                </a:cubicBezTo>
                <a:cubicBezTo>
                  <a:pt x="0" y="1060"/>
                  <a:pt x="0" y="1060"/>
                  <a:pt x="0" y="1060"/>
                </a:cubicBezTo>
                <a:cubicBezTo>
                  <a:pt x="85" y="1120"/>
                  <a:pt x="146" y="1214"/>
                  <a:pt x="163" y="13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61D61FC-6822-4D6F-9963-ED4ED0FB0752}"/>
              </a:ext>
            </a:extLst>
          </p:cNvPr>
          <p:cNvSpPr>
            <a:spLocks/>
          </p:cNvSpPr>
          <p:nvPr/>
        </p:nvSpPr>
        <p:spPr bwMode="auto">
          <a:xfrm>
            <a:off x="3660875" y="1642417"/>
            <a:ext cx="2049625" cy="2195161"/>
          </a:xfrm>
          <a:custGeom>
            <a:avLst/>
            <a:gdLst>
              <a:gd name="T0" fmla="*/ 1247 w 1247"/>
              <a:gd name="T1" fmla="*/ 1063 h 1338"/>
              <a:gd name="T2" fmla="*/ 529 w 1247"/>
              <a:gd name="T3" fmla="*/ 0 h 1338"/>
              <a:gd name="T4" fmla="*/ 507 w 1247"/>
              <a:gd name="T5" fmla="*/ 16 h 1338"/>
              <a:gd name="T6" fmla="*/ 9 w 1247"/>
              <a:gd name="T7" fmla="*/ 1038 h 1338"/>
              <a:gd name="T8" fmla="*/ 0 w 1247"/>
              <a:gd name="T9" fmla="*/ 1164 h 1338"/>
              <a:gd name="T10" fmla="*/ 1080 w 1247"/>
              <a:gd name="T11" fmla="*/ 1338 h 1338"/>
              <a:gd name="T12" fmla="*/ 1247 w 1247"/>
              <a:gd name="T13" fmla="*/ 1063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7" h="1338">
                <a:moveTo>
                  <a:pt x="1247" y="1063"/>
                </a:moveTo>
                <a:cubicBezTo>
                  <a:pt x="529" y="0"/>
                  <a:pt x="529" y="0"/>
                  <a:pt x="529" y="0"/>
                </a:cubicBezTo>
                <a:cubicBezTo>
                  <a:pt x="522" y="5"/>
                  <a:pt x="515" y="10"/>
                  <a:pt x="507" y="16"/>
                </a:cubicBezTo>
                <a:cubicBezTo>
                  <a:pt x="237" y="279"/>
                  <a:pt x="53" y="634"/>
                  <a:pt x="9" y="1038"/>
                </a:cubicBezTo>
                <a:cubicBezTo>
                  <a:pt x="5" y="1080"/>
                  <a:pt x="2" y="1122"/>
                  <a:pt x="0" y="1164"/>
                </a:cubicBezTo>
                <a:cubicBezTo>
                  <a:pt x="1080" y="1338"/>
                  <a:pt x="1080" y="1338"/>
                  <a:pt x="1080" y="1338"/>
                </a:cubicBezTo>
                <a:cubicBezTo>
                  <a:pt x="1095" y="1224"/>
                  <a:pt x="1157" y="1126"/>
                  <a:pt x="1247" y="10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D8BBDCA-BFFA-4DE5-A233-9DF43075ACF3}"/>
              </a:ext>
            </a:extLst>
          </p:cNvPr>
          <p:cNvSpPr>
            <a:spLocks/>
          </p:cNvSpPr>
          <p:nvPr/>
        </p:nvSpPr>
        <p:spPr bwMode="auto">
          <a:xfrm>
            <a:off x="3429232" y="2646611"/>
            <a:ext cx="2088435" cy="2472890"/>
          </a:xfrm>
          <a:custGeom>
            <a:avLst/>
            <a:gdLst>
              <a:gd name="T0" fmla="*/ 1259 w 1270"/>
              <a:gd name="T1" fmla="*/ 600 h 1508"/>
              <a:gd name="T2" fmla="*/ 126 w 1270"/>
              <a:gd name="T3" fmla="*/ 0 h 1508"/>
              <a:gd name="T4" fmla="*/ 114 w 1270"/>
              <a:gd name="T5" fmla="*/ 25 h 1508"/>
              <a:gd name="T6" fmla="*/ 13 w 1270"/>
              <a:gd name="T7" fmla="*/ 699 h 1508"/>
              <a:gd name="T8" fmla="*/ 274 w 1270"/>
              <a:gd name="T9" fmla="*/ 1508 h 1508"/>
              <a:gd name="T10" fmla="*/ 1270 w 1270"/>
              <a:gd name="T11" fmla="*/ 974 h 1508"/>
              <a:gd name="T12" fmla="*/ 1218 w 1270"/>
              <a:gd name="T13" fmla="*/ 777 h 1508"/>
              <a:gd name="T14" fmla="*/ 1259 w 1270"/>
              <a:gd name="T15" fmla="*/ 600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0" h="1508">
                <a:moveTo>
                  <a:pt x="1259" y="600"/>
                </a:moveTo>
                <a:cubicBezTo>
                  <a:pt x="126" y="0"/>
                  <a:pt x="126" y="0"/>
                  <a:pt x="126" y="0"/>
                </a:cubicBezTo>
                <a:cubicBezTo>
                  <a:pt x="122" y="8"/>
                  <a:pt x="118" y="16"/>
                  <a:pt x="114" y="25"/>
                </a:cubicBezTo>
                <a:cubicBezTo>
                  <a:pt x="36" y="234"/>
                  <a:pt x="0" y="462"/>
                  <a:pt x="13" y="699"/>
                </a:cubicBezTo>
                <a:cubicBezTo>
                  <a:pt x="30" y="997"/>
                  <a:pt x="123" y="1273"/>
                  <a:pt x="274" y="1508"/>
                </a:cubicBezTo>
                <a:cubicBezTo>
                  <a:pt x="1270" y="974"/>
                  <a:pt x="1270" y="974"/>
                  <a:pt x="1270" y="974"/>
                </a:cubicBezTo>
                <a:cubicBezTo>
                  <a:pt x="1237" y="916"/>
                  <a:pt x="1218" y="849"/>
                  <a:pt x="1218" y="777"/>
                </a:cubicBezTo>
                <a:cubicBezTo>
                  <a:pt x="1218" y="713"/>
                  <a:pt x="1233" y="653"/>
                  <a:pt x="1259" y="6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A7AC4AF-E57F-47BC-A0F7-FA431A93416A}"/>
              </a:ext>
            </a:extLst>
          </p:cNvPr>
          <p:cNvSpPr>
            <a:spLocks/>
          </p:cNvSpPr>
          <p:nvPr/>
        </p:nvSpPr>
        <p:spPr bwMode="auto">
          <a:xfrm>
            <a:off x="6667397" y="2610228"/>
            <a:ext cx="2070242" cy="2379505"/>
          </a:xfrm>
          <a:custGeom>
            <a:avLst/>
            <a:gdLst>
              <a:gd name="T0" fmla="*/ 1134 w 1259"/>
              <a:gd name="T1" fmla="*/ 18 h 1451"/>
              <a:gd name="T2" fmla="*/ 1124 w 1259"/>
              <a:gd name="T3" fmla="*/ 0 h 1451"/>
              <a:gd name="T4" fmla="*/ 0 w 1259"/>
              <a:gd name="T5" fmla="*/ 617 h 1451"/>
              <a:gd name="T6" fmla="*/ 44 w 1259"/>
              <a:gd name="T7" fmla="*/ 799 h 1451"/>
              <a:gd name="T8" fmla="*/ 3 w 1259"/>
              <a:gd name="T9" fmla="*/ 976 h 1451"/>
              <a:gd name="T10" fmla="*/ 1032 w 1259"/>
              <a:gd name="T11" fmla="*/ 1451 h 1451"/>
              <a:gd name="T12" fmla="*/ 1245 w 1259"/>
              <a:gd name="T13" fmla="*/ 721 h 1451"/>
              <a:gd name="T14" fmla="*/ 1134 w 1259"/>
              <a:gd name="T15" fmla="*/ 18 h 1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9" h="1451">
                <a:moveTo>
                  <a:pt x="1134" y="18"/>
                </a:moveTo>
                <a:cubicBezTo>
                  <a:pt x="1130" y="12"/>
                  <a:pt x="1127" y="6"/>
                  <a:pt x="1124" y="0"/>
                </a:cubicBezTo>
                <a:cubicBezTo>
                  <a:pt x="0" y="617"/>
                  <a:pt x="0" y="617"/>
                  <a:pt x="0" y="617"/>
                </a:cubicBezTo>
                <a:cubicBezTo>
                  <a:pt x="28" y="671"/>
                  <a:pt x="44" y="733"/>
                  <a:pt x="44" y="799"/>
                </a:cubicBezTo>
                <a:cubicBezTo>
                  <a:pt x="44" y="863"/>
                  <a:pt x="29" y="923"/>
                  <a:pt x="3" y="976"/>
                </a:cubicBezTo>
                <a:cubicBezTo>
                  <a:pt x="1032" y="1451"/>
                  <a:pt x="1032" y="1451"/>
                  <a:pt x="1032" y="1451"/>
                </a:cubicBezTo>
                <a:cubicBezTo>
                  <a:pt x="1154" y="1234"/>
                  <a:pt x="1230" y="987"/>
                  <a:pt x="1245" y="721"/>
                </a:cubicBezTo>
                <a:cubicBezTo>
                  <a:pt x="1259" y="473"/>
                  <a:pt x="1218" y="235"/>
                  <a:pt x="1134" y="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CE3C165-B888-4764-81D2-719EA84DE028}"/>
              </a:ext>
            </a:extLst>
          </p:cNvPr>
          <p:cNvSpPr>
            <a:spLocks/>
          </p:cNvSpPr>
          <p:nvPr/>
        </p:nvSpPr>
        <p:spPr bwMode="auto">
          <a:xfrm>
            <a:off x="6033652" y="4049816"/>
            <a:ext cx="2759775" cy="1981708"/>
          </a:xfrm>
          <a:custGeom>
            <a:avLst/>
            <a:gdLst>
              <a:gd name="T0" fmla="*/ 386 w 1643"/>
              <a:gd name="T1" fmla="*/ 0 h 1208"/>
              <a:gd name="T2" fmla="*/ 0 w 1643"/>
              <a:gd name="T3" fmla="*/ 319 h 1208"/>
              <a:gd name="T4" fmla="*/ 0 w 1643"/>
              <a:gd name="T5" fmla="*/ 685 h 1208"/>
              <a:gd name="T6" fmla="*/ 559 w 1643"/>
              <a:gd name="T7" fmla="*/ 598 h 1208"/>
              <a:gd name="T8" fmla="*/ 1075 w 1643"/>
              <a:gd name="T9" fmla="*/ 1208 h 1208"/>
              <a:gd name="T10" fmla="*/ 1643 w 1643"/>
              <a:gd name="T11" fmla="*/ 255 h 1208"/>
              <a:gd name="T12" fmla="*/ 386 w 1643"/>
              <a:gd name="T13" fmla="*/ 0 h 1208"/>
              <a:gd name="connsiteX0" fmla="*/ 2567 w 10218"/>
              <a:gd name="connsiteY0" fmla="*/ 0 h 10000"/>
              <a:gd name="connsiteX1" fmla="*/ 218 w 10218"/>
              <a:gd name="connsiteY1" fmla="*/ 2641 h 10000"/>
              <a:gd name="connsiteX2" fmla="*/ 218 w 10218"/>
              <a:gd name="connsiteY2" fmla="*/ 5671 h 10000"/>
              <a:gd name="connsiteX3" fmla="*/ 3169 w 10218"/>
              <a:gd name="connsiteY3" fmla="*/ 4232 h 10000"/>
              <a:gd name="connsiteX4" fmla="*/ 6761 w 10218"/>
              <a:gd name="connsiteY4" fmla="*/ 10000 h 10000"/>
              <a:gd name="connsiteX5" fmla="*/ 10218 w 10218"/>
              <a:gd name="connsiteY5" fmla="*/ 2111 h 10000"/>
              <a:gd name="connsiteX6" fmla="*/ 2567 w 10218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8" h="10000">
                <a:moveTo>
                  <a:pt x="2567" y="0"/>
                </a:moveTo>
                <a:cubicBezTo>
                  <a:pt x="2348" y="1498"/>
                  <a:pt x="1381" y="2624"/>
                  <a:pt x="218" y="2641"/>
                </a:cubicBezTo>
                <a:cubicBezTo>
                  <a:pt x="218" y="5671"/>
                  <a:pt x="-274" y="5406"/>
                  <a:pt x="218" y="5671"/>
                </a:cubicBezTo>
                <a:cubicBezTo>
                  <a:pt x="710" y="5936"/>
                  <a:pt x="2165" y="4688"/>
                  <a:pt x="3169" y="4232"/>
                </a:cubicBezTo>
                <a:lnTo>
                  <a:pt x="6761" y="10000"/>
                </a:lnTo>
                <a:cubicBezTo>
                  <a:pt x="8502" y="8022"/>
                  <a:pt x="9749" y="5257"/>
                  <a:pt x="10218" y="2111"/>
                </a:cubicBezTo>
                <a:lnTo>
                  <a:pt x="25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9991A54-6320-489F-AECC-E5BA8C32450A}"/>
              </a:ext>
            </a:extLst>
          </p:cNvPr>
          <p:cNvSpPr>
            <a:spLocks/>
          </p:cNvSpPr>
          <p:nvPr/>
        </p:nvSpPr>
        <p:spPr bwMode="auto">
          <a:xfrm>
            <a:off x="3379507" y="4052242"/>
            <a:ext cx="2713024" cy="1997474"/>
          </a:xfrm>
          <a:custGeom>
            <a:avLst/>
            <a:gdLst>
              <a:gd name="T0" fmla="*/ 1256 w 1650"/>
              <a:gd name="T1" fmla="*/ 0 h 1218"/>
              <a:gd name="T2" fmla="*/ 0 w 1650"/>
              <a:gd name="T3" fmla="*/ 259 h 1218"/>
              <a:gd name="T4" fmla="*/ 580 w 1650"/>
              <a:gd name="T5" fmla="*/ 1218 h 1218"/>
              <a:gd name="T6" fmla="*/ 1094 w 1650"/>
              <a:gd name="T7" fmla="*/ 598 h 1218"/>
              <a:gd name="T8" fmla="*/ 1650 w 1650"/>
              <a:gd name="T9" fmla="*/ 684 h 1218"/>
              <a:gd name="T10" fmla="*/ 1650 w 1650"/>
              <a:gd name="T11" fmla="*/ 318 h 1218"/>
              <a:gd name="T12" fmla="*/ 1646 w 1650"/>
              <a:gd name="T13" fmla="*/ 318 h 1218"/>
              <a:gd name="T14" fmla="*/ 1256 w 1650"/>
              <a:gd name="T15" fmla="*/ 0 h 1218"/>
              <a:gd name="connsiteX0" fmla="*/ 7612 w 10000"/>
              <a:gd name="connsiteY0" fmla="*/ 0 h 10000"/>
              <a:gd name="connsiteX1" fmla="*/ 0 w 10000"/>
              <a:gd name="connsiteY1" fmla="*/ 2126 h 10000"/>
              <a:gd name="connsiteX2" fmla="*/ 3515 w 10000"/>
              <a:gd name="connsiteY2" fmla="*/ 10000 h 10000"/>
              <a:gd name="connsiteX3" fmla="*/ 7154 w 10000"/>
              <a:gd name="connsiteY3" fmla="*/ 4198 h 10000"/>
              <a:gd name="connsiteX4" fmla="*/ 10000 w 10000"/>
              <a:gd name="connsiteY4" fmla="*/ 5616 h 10000"/>
              <a:gd name="connsiteX5" fmla="*/ 10000 w 10000"/>
              <a:gd name="connsiteY5" fmla="*/ 2611 h 10000"/>
              <a:gd name="connsiteX6" fmla="*/ 9976 w 10000"/>
              <a:gd name="connsiteY6" fmla="*/ 2611 h 10000"/>
              <a:gd name="connsiteX7" fmla="*/ 7612 w 10000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7612" y="0"/>
                </a:moveTo>
                <a:lnTo>
                  <a:pt x="0" y="2126"/>
                </a:lnTo>
                <a:cubicBezTo>
                  <a:pt x="479" y="5279"/>
                  <a:pt x="1745" y="8038"/>
                  <a:pt x="3515" y="10000"/>
                </a:cubicBezTo>
                <a:cubicBezTo>
                  <a:pt x="6630" y="4910"/>
                  <a:pt x="7154" y="4198"/>
                  <a:pt x="7154" y="4198"/>
                </a:cubicBezTo>
                <a:cubicBezTo>
                  <a:pt x="8148" y="4649"/>
                  <a:pt x="8776" y="5616"/>
                  <a:pt x="10000" y="5616"/>
                </a:cubicBezTo>
                <a:lnTo>
                  <a:pt x="10000" y="2611"/>
                </a:lnTo>
                <a:lnTo>
                  <a:pt x="9976" y="2611"/>
                </a:lnTo>
                <a:cubicBezTo>
                  <a:pt x="8812" y="2611"/>
                  <a:pt x="7836" y="1494"/>
                  <a:pt x="76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52BCFF-0D16-4E1E-BD2E-E7EBB215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606" y="2647825"/>
            <a:ext cx="2550510" cy="25456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3BEC7F-4B0C-4D2B-96ED-853CC59F5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568" y="2795786"/>
            <a:ext cx="2254586" cy="2249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EA6060-AF07-42C6-BDB3-EBEB0D9BE0D5}"/>
              </a:ext>
            </a:extLst>
          </p:cNvPr>
          <p:cNvSpPr txBox="1"/>
          <p:nvPr/>
        </p:nvSpPr>
        <p:spPr>
          <a:xfrm>
            <a:off x="5334825" y="3524158"/>
            <a:ext cx="1569660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6000000020004" pitchFamily="2" charset="0"/>
                <a:cs typeface="Arial" panose="020B0604020202020204" pitchFamily="34" charset="0"/>
              </a:rPr>
              <a:t>Edit Text </a:t>
            </a:r>
          </a:p>
          <a:p>
            <a:pPr algn="ctr"/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6000000020004" pitchFamily="2" charset="0"/>
                <a:cs typeface="Arial" panose="020B0604020202020204" pitchFamily="34" charset="0"/>
              </a:rPr>
              <a:t>Here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Oswald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778E97-C7E0-48B8-B613-146DA1CA82A1}"/>
              </a:ext>
            </a:extLst>
          </p:cNvPr>
          <p:cNvSpPr txBox="1"/>
          <p:nvPr/>
        </p:nvSpPr>
        <p:spPr>
          <a:xfrm>
            <a:off x="7393279" y="5033897"/>
            <a:ext cx="981717" cy="50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CFB19C-11E2-4A92-90F7-3C815A48B41B}"/>
              </a:ext>
            </a:extLst>
          </p:cNvPr>
          <p:cNvSpPr txBox="1"/>
          <p:nvPr/>
        </p:nvSpPr>
        <p:spPr>
          <a:xfrm>
            <a:off x="7561516" y="3636641"/>
            <a:ext cx="981717" cy="50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3DD5821-935F-4A94-A414-2C913D0C1428}"/>
              </a:ext>
            </a:extLst>
          </p:cNvPr>
          <p:cNvSpPr txBox="1"/>
          <p:nvPr/>
        </p:nvSpPr>
        <p:spPr>
          <a:xfrm>
            <a:off x="7000726" y="2469445"/>
            <a:ext cx="981717" cy="50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E435FFE-6FD5-4797-B663-813CFBAA4E98}"/>
              </a:ext>
            </a:extLst>
          </p:cNvPr>
          <p:cNvSpPr txBox="1"/>
          <p:nvPr/>
        </p:nvSpPr>
        <p:spPr>
          <a:xfrm>
            <a:off x="5559531" y="2010900"/>
            <a:ext cx="981717" cy="50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DDA3B4-2A82-44E9-8139-C762DD30ABC4}"/>
              </a:ext>
            </a:extLst>
          </p:cNvPr>
          <p:cNvSpPr txBox="1"/>
          <p:nvPr/>
        </p:nvSpPr>
        <p:spPr>
          <a:xfrm>
            <a:off x="4173695" y="2488638"/>
            <a:ext cx="981717" cy="50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EC6197-20C0-44E3-9285-488EEA96DE67}"/>
              </a:ext>
            </a:extLst>
          </p:cNvPr>
          <p:cNvSpPr txBox="1"/>
          <p:nvPr/>
        </p:nvSpPr>
        <p:spPr>
          <a:xfrm>
            <a:off x="3668335" y="3636641"/>
            <a:ext cx="981717" cy="50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F0A12E4-88C4-494B-A077-FA7B0EEBD46F}"/>
              </a:ext>
            </a:extLst>
          </p:cNvPr>
          <p:cNvSpPr txBox="1"/>
          <p:nvPr/>
        </p:nvSpPr>
        <p:spPr>
          <a:xfrm>
            <a:off x="3804231" y="5033897"/>
            <a:ext cx="981717" cy="50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CDA78D0-7CBA-4B3A-A6DD-D5EA5EE88D72}"/>
              </a:ext>
            </a:extLst>
          </p:cNvPr>
          <p:cNvGrpSpPr/>
          <p:nvPr/>
        </p:nvGrpSpPr>
        <p:grpSpPr>
          <a:xfrm>
            <a:off x="4039558" y="4573700"/>
            <a:ext cx="445428" cy="355108"/>
            <a:chOff x="-4768850" y="1093788"/>
            <a:chExt cx="5268912" cy="4200525"/>
          </a:xfrm>
          <a:solidFill>
            <a:schemeClr val="bg1"/>
          </a:solidFill>
        </p:grpSpPr>
        <p:sp>
          <p:nvSpPr>
            <p:cNvPr id="186" name="Freeform 81">
              <a:extLst>
                <a:ext uri="{FF2B5EF4-FFF2-40B4-BE49-F238E27FC236}">
                  <a16:creationId xmlns:a16="http://schemas.microsoft.com/office/drawing/2014/main" id="{E263D966-F031-4FEE-9635-4CD12EA09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078163" y="2136775"/>
              <a:ext cx="1889125" cy="877888"/>
            </a:xfrm>
            <a:custGeom>
              <a:avLst/>
              <a:gdLst>
                <a:gd name="T0" fmla="*/ 439 w 878"/>
                <a:gd name="T1" fmla="*/ 0 h 409"/>
                <a:gd name="T2" fmla="*/ 0 w 878"/>
                <a:gd name="T3" fmla="*/ 363 h 409"/>
                <a:gd name="T4" fmla="*/ 46 w 878"/>
                <a:gd name="T5" fmla="*/ 409 h 409"/>
                <a:gd name="T6" fmla="*/ 832 w 878"/>
                <a:gd name="T7" fmla="*/ 409 h 409"/>
                <a:gd name="T8" fmla="*/ 878 w 878"/>
                <a:gd name="T9" fmla="*/ 363 h 409"/>
                <a:gd name="T10" fmla="*/ 439 w 878"/>
                <a:gd name="T11" fmla="*/ 0 h 409"/>
                <a:gd name="T12" fmla="*/ 96 w 878"/>
                <a:gd name="T13" fmla="*/ 317 h 409"/>
                <a:gd name="T14" fmla="*/ 439 w 878"/>
                <a:gd name="T15" fmla="*/ 92 h 409"/>
                <a:gd name="T16" fmla="*/ 782 w 878"/>
                <a:gd name="T17" fmla="*/ 317 h 409"/>
                <a:gd name="T18" fmla="*/ 96 w 878"/>
                <a:gd name="T19" fmla="*/ 317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8" h="409">
                  <a:moveTo>
                    <a:pt x="439" y="0"/>
                  </a:moveTo>
                  <a:cubicBezTo>
                    <a:pt x="168" y="0"/>
                    <a:pt x="0" y="138"/>
                    <a:pt x="0" y="363"/>
                  </a:cubicBezTo>
                  <a:cubicBezTo>
                    <a:pt x="0" y="388"/>
                    <a:pt x="21" y="409"/>
                    <a:pt x="46" y="409"/>
                  </a:cubicBezTo>
                  <a:cubicBezTo>
                    <a:pt x="832" y="409"/>
                    <a:pt x="832" y="409"/>
                    <a:pt x="832" y="409"/>
                  </a:cubicBezTo>
                  <a:cubicBezTo>
                    <a:pt x="857" y="409"/>
                    <a:pt x="878" y="388"/>
                    <a:pt x="878" y="363"/>
                  </a:cubicBezTo>
                  <a:cubicBezTo>
                    <a:pt x="878" y="139"/>
                    <a:pt x="710" y="0"/>
                    <a:pt x="439" y="0"/>
                  </a:cubicBezTo>
                  <a:close/>
                  <a:moveTo>
                    <a:pt x="96" y="317"/>
                  </a:moveTo>
                  <a:cubicBezTo>
                    <a:pt x="126" y="109"/>
                    <a:pt x="363" y="92"/>
                    <a:pt x="439" y="92"/>
                  </a:cubicBezTo>
                  <a:cubicBezTo>
                    <a:pt x="515" y="92"/>
                    <a:pt x="752" y="109"/>
                    <a:pt x="782" y="317"/>
                  </a:cubicBezTo>
                  <a:lnTo>
                    <a:pt x="96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Freeform 82">
              <a:extLst>
                <a:ext uri="{FF2B5EF4-FFF2-40B4-BE49-F238E27FC236}">
                  <a16:creationId xmlns:a16="http://schemas.microsoft.com/office/drawing/2014/main" id="{B2763C64-F920-474E-A996-73F4632ED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05088" y="1093788"/>
              <a:ext cx="942975" cy="942975"/>
            </a:xfrm>
            <a:custGeom>
              <a:avLst/>
              <a:gdLst>
                <a:gd name="T0" fmla="*/ 219 w 438"/>
                <a:gd name="T1" fmla="*/ 0 h 439"/>
                <a:gd name="T2" fmla="*/ 0 w 438"/>
                <a:gd name="T3" fmla="*/ 219 h 439"/>
                <a:gd name="T4" fmla="*/ 219 w 438"/>
                <a:gd name="T5" fmla="*/ 439 h 439"/>
                <a:gd name="T6" fmla="*/ 438 w 438"/>
                <a:gd name="T7" fmla="*/ 219 h 439"/>
                <a:gd name="T8" fmla="*/ 219 w 438"/>
                <a:gd name="T9" fmla="*/ 0 h 439"/>
                <a:gd name="T10" fmla="*/ 219 w 438"/>
                <a:gd name="T11" fmla="*/ 346 h 439"/>
                <a:gd name="T12" fmla="*/ 92 w 438"/>
                <a:gd name="T13" fmla="*/ 219 h 439"/>
                <a:gd name="T14" fmla="*/ 219 w 438"/>
                <a:gd name="T15" fmla="*/ 92 h 439"/>
                <a:gd name="T16" fmla="*/ 346 w 438"/>
                <a:gd name="T17" fmla="*/ 219 h 439"/>
                <a:gd name="T18" fmla="*/ 219 w 438"/>
                <a:gd name="T19" fmla="*/ 34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8" h="439">
                  <a:moveTo>
                    <a:pt x="219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40"/>
                    <a:pt x="98" y="438"/>
                    <a:pt x="219" y="439"/>
                  </a:cubicBezTo>
                  <a:cubicBezTo>
                    <a:pt x="340" y="439"/>
                    <a:pt x="438" y="340"/>
                    <a:pt x="438" y="219"/>
                  </a:cubicBezTo>
                  <a:cubicBezTo>
                    <a:pt x="438" y="98"/>
                    <a:pt x="340" y="0"/>
                    <a:pt x="219" y="0"/>
                  </a:cubicBezTo>
                  <a:close/>
                  <a:moveTo>
                    <a:pt x="219" y="346"/>
                  </a:moveTo>
                  <a:cubicBezTo>
                    <a:pt x="149" y="346"/>
                    <a:pt x="92" y="289"/>
                    <a:pt x="92" y="219"/>
                  </a:cubicBezTo>
                  <a:cubicBezTo>
                    <a:pt x="92" y="149"/>
                    <a:pt x="149" y="92"/>
                    <a:pt x="219" y="92"/>
                  </a:cubicBezTo>
                  <a:cubicBezTo>
                    <a:pt x="289" y="92"/>
                    <a:pt x="346" y="149"/>
                    <a:pt x="346" y="219"/>
                  </a:cubicBezTo>
                  <a:cubicBezTo>
                    <a:pt x="346" y="289"/>
                    <a:pt x="289" y="346"/>
                    <a:pt x="219" y="3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Freeform 83">
              <a:extLst>
                <a:ext uri="{FF2B5EF4-FFF2-40B4-BE49-F238E27FC236}">
                  <a16:creationId xmlns:a16="http://schemas.microsoft.com/office/drawing/2014/main" id="{B3C48B1E-142B-4CA3-8DE2-41E0B30B11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768850" y="4416425"/>
              <a:ext cx="1890713" cy="877888"/>
            </a:xfrm>
            <a:custGeom>
              <a:avLst/>
              <a:gdLst>
                <a:gd name="T0" fmla="*/ 439 w 878"/>
                <a:gd name="T1" fmla="*/ 0 h 409"/>
                <a:gd name="T2" fmla="*/ 0 w 878"/>
                <a:gd name="T3" fmla="*/ 363 h 409"/>
                <a:gd name="T4" fmla="*/ 46 w 878"/>
                <a:gd name="T5" fmla="*/ 409 h 409"/>
                <a:gd name="T6" fmla="*/ 831 w 878"/>
                <a:gd name="T7" fmla="*/ 409 h 409"/>
                <a:gd name="T8" fmla="*/ 878 w 878"/>
                <a:gd name="T9" fmla="*/ 363 h 409"/>
                <a:gd name="T10" fmla="*/ 439 w 878"/>
                <a:gd name="T11" fmla="*/ 0 h 409"/>
                <a:gd name="T12" fmla="*/ 96 w 878"/>
                <a:gd name="T13" fmla="*/ 317 h 409"/>
                <a:gd name="T14" fmla="*/ 439 w 878"/>
                <a:gd name="T15" fmla="*/ 92 h 409"/>
                <a:gd name="T16" fmla="*/ 782 w 878"/>
                <a:gd name="T17" fmla="*/ 317 h 409"/>
                <a:gd name="T18" fmla="*/ 96 w 878"/>
                <a:gd name="T19" fmla="*/ 317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8" h="409">
                  <a:moveTo>
                    <a:pt x="439" y="0"/>
                  </a:moveTo>
                  <a:cubicBezTo>
                    <a:pt x="168" y="0"/>
                    <a:pt x="0" y="139"/>
                    <a:pt x="0" y="363"/>
                  </a:cubicBezTo>
                  <a:cubicBezTo>
                    <a:pt x="0" y="389"/>
                    <a:pt x="21" y="409"/>
                    <a:pt x="46" y="409"/>
                  </a:cubicBezTo>
                  <a:cubicBezTo>
                    <a:pt x="831" y="409"/>
                    <a:pt x="831" y="409"/>
                    <a:pt x="831" y="409"/>
                  </a:cubicBezTo>
                  <a:cubicBezTo>
                    <a:pt x="857" y="409"/>
                    <a:pt x="878" y="389"/>
                    <a:pt x="878" y="363"/>
                  </a:cubicBezTo>
                  <a:cubicBezTo>
                    <a:pt x="878" y="139"/>
                    <a:pt x="709" y="0"/>
                    <a:pt x="439" y="0"/>
                  </a:cubicBezTo>
                  <a:close/>
                  <a:moveTo>
                    <a:pt x="96" y="317"/>
                  </a:moveTo>
                  <a:cubicBezTo>
                    <a:pt x="126" y="110"/>
                    <a:pt x="363" y="92"/>
                    <a:pt x="439" y="92"/>
                  </a:cubicBezTo>
                  <a:cubicBezTo>
                    <a:pt x="515" y="92"/>
                    <a:pt x="751" y="110"/>
                    <a:pt x="782" y="317"/>
                  </a:cubicBezTo>
                  <a:lnTo>
                    <a:pt x="96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Freeform 84">
              <a:extLst>
                <a:ext uri="{FF2B5EF4-FFF2-40B4-BE49-F238E27FC236}">
                  <a16:creationId xmlns:a16="http://schemas.microsoft.com/office/drawing/2014/main" id="{C47451AB-7916-422F-9029-7FB097FF60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297363" y="3375025"/>
              <a:ext cx="944563" cy="942975"/>
            </a:xfrm>
            <a:custGeom>
              <a:avLst/>
              <a:gdLst>
                <a:gd name="T0" fmla="*/ 220 w 439"/>
                <a:gd name="T1" fmla="*/ 0 h 439"/>
                <a:gd name="T2" fmla="*/ 0 w 439"/>
                <a:gd name="T3" fmla="*/ 219 h 439"/>
                <a:gd name="T4" fmla="*/ 220 w 439"/>
                <a:gd name="T5" fmla="*/ 439 h 439"/>
                <a:gd name="T6" fmla="*/ 439 w 439"/>
                <a:gd name="T7" fmla="*/ 219 h 439"/>
                <a:gd name="T8" fmla="*/ 220 w 439"/>
                <a:gd name="T9" fmla="*/ 0 h 439"/>
                <a:gd name="T10" fmla="*/ 220 w 439"/>
                <a:gd name="T11" fmla="*/ 346 h 439"/>
                <a:gd name="T12" fmla="*/ 93 w 439"/>
                <a:gd name="T13" fmla="*/ 219 h 439"/>
                <a:gd name="T14" fmla="*/ 220 w 439"/>
                <a:gd name="T15" fmla="*/ 92 h 439"/>
                <a:gd name="T16" fmla="*/ 347 w 439"/>
                <a:gd name="T17" fmla="*/ 219 h 439"/>
                <a:gd name="T18" fmla="*/ 220 w 439"/>
                <a:gd name="T19" fmla="*/ 34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9" h="439">
                  <a:moveTo>
                    <a:pt x="220" y="0"/>
                  </a:moveTo>
                  <a:cubicBezTo>
                    <a:pt x="99" y="0"/>
                    <a:pt x="0" y="98"/>
                    <a:pt x="0" y="219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1" y="439"/>
                    <a:pt x="439" y="341"/>
                    <a:pt x="439" y="219"/>
                  </a:cubicBezTo>
                  <a:cubicBezTo>
                    <a:pt x="439" y="98"/>
                    <a:pt x="341" y="0"/>
                    <a:pt x="220" y="0"/>
                  </a:cubicBezTo>
                  <a:close/>
                  <a:moveTo>
                    <a:pt x="220" y="346"/>
                  </a:moveTo>
                  <a:cubicBezTo>
                    <a:pt x="150" y="346"/>
                    <a:pt x="93" y="290"/>
                    <a:pt x="93" y="219"/>
                  </a:cubicBezTo>
                  <a:cubicBezTo>
                    <a:pt x="93" y="149"/>
                    <a:pt x="150" y="92"/>
                    <a:pt x="220" y="92"/>
                  </a:cubicBezTo>
                  <a:cubicBezTo>
                    <a:pt x="290" y="92"/>
                    <a:pt x="347" y="149"/>
                    <a:pt x="347" y="219"/>
                  </a:cubicBezTo>
                  <a:cubicBezTo>
                    <a:pt x="347" y="290"/>
                    <a:pt x="290" y="346"/>
                    <a:pt x="220" y="3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85">
              <a:extLst>
                <a:ext uri="{FF2B5EF4-FFF2-40B4-BE49-F238E27FC236}">
                  <a16:creationId xmlns:a16="http://schemas.microsoft.com/office/drawing/2014/main" id="{69A33677-636D-46CB-81F2-A0E4EC7A8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89063" y="4416425"/>
              <a:ext cx="1889125" cy="877888"/>
            </a:xfrm>
            <a:custGeom>
              <a:avLst/>
              <a:gdLst>
                <a:gd name="T0" fmla="*/ 439 w 878"/>
                <a:gd name="T1" fmla="*/ 0 h 409"/>
                <a:gd name="T2" fmla="*/ 0 w 878"/>
                <a:gd name="T3" fmla="*/ 363 h 409"/>
                <a:gd name="T4" fmla="*/ 47 w 878"/>
                <a:gd name="T5" fmla="*/ 409 h 409"/>
                <a:gd name="T6" fmla="*/ 832 w 878"/>
                <a:gd name="T7" fmla="*/ 409 h 409"/>
                <a:gd name="T8" fmla="*/ 878 w 878"/>
                <a:gd name="T9" fmla="*/ 363 h 409"/>
                <a:gd name="T10" fmla="*/ 439 w 878"/>
                <a:gd name="T11" fmla="*/ 0 h 409"/>
                <a:gd name="T12" fmla="*/ 96 w 878"/>
                <a:gd name="T13" fmla="*/ 317 h 409"/>
                <a:gd name="T14" fmla="*/ 439 w 878"/>
                <a:gd name="T15" fmla="*/ 92 h 409"/>
                <a:gd name="T16" fmla="*/ 782 w 878"/>
                <a:gd name="T17" fmla="*/ 317 h 409"/>
                <a:gd name="T18" fmla="*/ 96 w 878"/>
                <a:gd name="T19" fmla="*/ 317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8" h="409">
                  <a:moveTo>
                    <a:pt x="439" y="0"/>
                  </a:moveTo>
                  <a:cubicBezTo>
                    <a:pt x="169" y="0"/>
                    <a:pt x="0" y="139"/>
                    <a:pt x="0" y="363"/>
                  </a:cubicBezTo>
                  <a:cubicBezTo>
                    <a:pt x="0" y="389"/>
                    <a:pt x="21" y="409"/>
                    <a:pt x="47" y="409"/>
                  </a:cubicBezTo>
                  <a:cubicBezTo>
                    <a:pt x="832" y="409"/>
                    <a:pt x="832" y="409"/>
                    <a:pt x="832" y="409"/>
                  </a:cubicBezTo>
                  <a:cubicBezTo>
                    <a:pt x="857" y="409"/>
                    <a:pt x="878" y="389"/>
                    <a:pt x="878" y="363"/>
                  </a:cubicBezTo>
                  <a:cubicBezTo>
                    <a:pt x="878" y="139"/>
                    <a:pt x="710" y="0"/>
                    <a:pt x="439" y="0"/>
                  </a:cubicBezTo>
                  <a:close/>
                  <a:moveTo>
                    <a:pt x="96" y="317"/>
                  </a:moveTo>
                  <a:cubicBezTo>
                    <a:pt x="127" y="110"/>
                    <a:pt x="363" y="92"/>
                    <a:pt x="439" y="92"/>
                  </a:cubicBezTo>
                  <a:cubicBezTo>
                    <a:pt x="515" y="92"/>
                    <a:pt x="752" y="110"/>
                    <a:pt x="782" y="317"/>
                  </a:cubicBezTo>
                  <a:lnTo>
                    <a:pt x="96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Freeform 86">
              <a:extLst>
                <a:ext uri="{FF2B5EF4-FFF2-40B4-BE49-F238E27FC236}">
                  <a16:creationId xmlns:a16="http://schemas.microsoft.com/office/drawing/2014/main" id="{F94C9BE9-6651-46B4-B937-A0853202C6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15988" y="3375025"/>
              <a:ext cx="944563" cy="942975"/>
            </a:xfrm>
            <a:custGeom>
              <a:avLst/>
              <a:gdLst>
                <a:gd name="T0" fmla="*/ 219 w 439"/>
                <a:gd name="T1" fmla="*/ 0 h 439"/>
                <a:gd name="T2" fmla="*/ 0 w 439"/>
                <a:gd name="T3" fmla="*/ 219 h 439"/>
                <a:gd name="T4" fmla="*/ 219 w 439"/>
                <a:gd name="T5" fmla="*/ 439 h 439"/>
                <a:gd name="T6" fmla="*/ 439 w 439"/>
                <a:gd name="T7" fmla="*/ 219 h 439"/>
                <a:gd name="T8" fmla="*/ 219 w 439"/>
                <a:gd name="T9" fmla="*/ 0 h 439"/>
                <a:gd name="T10" fmla="*/ 219 w 439"/>
                <a:gd name="T11" fmla="*/ 346 h 439"/>
                <a:gd name="T12" fmla="*/ 92 w 439"/>
                <a:gd name="T13" fmla="*/ 219 h 439"/>
                <a:gd name="T14" fmla="*/ 219 w 439"/>
                <a:gd name="T15" fmla="*/ 92 h 439"/>
                <a:gd name="T16" fmla="*/ 346 w 439"/>
                <a:gd name="T17" fmla="*/ 219 h 439"/>
                <a:gd name="T18" fmla="*/ 219 w 439"/>
                <a:gd name="T19" fmla="*/ 34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9" h="439">
                  <a:moveTo>
                    <a:pt x="219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41"/>
                    <a:pt x="98" y="439"/>
                    <a:pt x="219" y="439"/>
                  </a:cubicBezTo>
                  <a:cubicBezTo>
                    <a:pt x="340" y="439"/>
                    <a:pt x="439" y="341"/>
                    <a:pt x="439" y="219"/>
                  </a:cubicBezTo>
                  <a:cubicBezTo>
                    <a:pt x="439" y="98"/>
                    <a:pt x="340" y="0"/>
                    <a:pt x="219" y="0"/>
                  </a:cubicBezTo>
                  <a:close/>
                  <a:moveTo>
                    <a:pt x="219" y="346"/>
                  </a:moveTo>
                  <a:cubicBezTo>
                    <a:pt x="149" y="346"/>
                    <a:pt x="92" y="290"/>
                    <a:pt x="92" y="219"/>
                  </a:cubicBezTo>
                  <a:cubicBezTo>
                    <a:pt x="92" y="149"/>
                    <a:pt x="149" y="92"/>
                    <a:pt x="219" y="92"/>
                  </a:cubicBezTo>
                  <a:cubicBezTo>
                    <a:pt x="289" y="92"/>
                    <a:pt x="346" y="149"/>
                    <a:pt x="346" y="219"/>
                  </a:cubicBezTo>
                  <a:cubicBezTo>
                    <a:pt x="346" y="290"/>
                    <a:pt x="289" y="346"/>
                    <a:pt x="219" y="3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Freeform 87">
              <a:extLst>
                <a:ext uri="{FF2B5EF4-FFF2-40B4-BE49-F238E27FC236}">
                  <a16:creationId xmlns:a16="http://schemas.microsoft.com/office/drawing/2014/main" id="{3916EEF2-764A-4085-8D52-32342E14F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7638" y="3144838"/>
              <a:ext cx="1100138" cy="1277938"/>
            </a:xfrm>
            <a:custGeom>
              <a:avLst/>
              <a:gdLst>
                <a:gd name="T0" fmla="*/ 496 w 511"/>
                <a:gd name="T1" fmla="*/ 512 h 595"/>
                <a:gd name="T2" fmla="*/ 303 w 511"/>
                <a:gd name="T3" fmla="*/ 319 h 595"/>
                <a:gd name="T4" fmla="*/ 303 w 511"/>
                <a:gd name="T5" fmla="*/ 46 h 595"/>
                <a:gd name="T6" fmla="*/ 257 w 511"/>
                <a:gd name="T7" fmla="*/ 0 h 595"/>
                <a:gd name="T8" fmla="*/ 211 w 511"/>
                <a:gd name="T9" fmla="*/ 46 h 595"/>
                <a:gd name="T10" fmla="*/ 211 w 511"/>
                <a:gd name="T11" fmla="*/ 319 h 595"/>
                <a:gd name="T12" fmla="*/ 18 w 511"/>
                <a:gd name="T13" fmla="*/ 511 h 595"/>
                <a:gd name="T14" fmla="*/ 18 w 511"/>
                <a:gd name="T15" fmla="*/ 577 h 595"/>
                <a:gd name="T16" fmla="*/ 83 w 511"/>
                <a:gd name="T17" fmla="*/ 577 h 595"/>
                <a:gd name="T18" fmla="*/ 257 w 511"/>
                <a:gd name="T19" fmla="*/ 403 h 595"/>
                <a:gd name="T20" fmla="*/ 431 w 511"/>
                <a:gd name="T21" fmla="*/ 577 h 595"/>
                <a:gd name="T22" fmla="*/ 496 w 511"/>
                <a:gd name="T23" fmla="*/ 572 h 595"/>
                <a:gd name="T24" fmla="*/ 496 w 511"/>
                <a:gd name="T25" fmla="*/ 512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" h="595">
                  <a:moveTo>
                    <a:pt x="496" y="512"/>
                  </a:moveTo>
                  <a:cubicBezTo>
                    <a:pt x="303" y="319"/>
                    <a:pt x="303" y="319"/>
                    <a:pt x="303" y="319"/>
                  </a:cubicBezTo>
                  <a:cubicBezTo>
                    <a:pt x="303" y="46"/>
                    <a:pt x="303" y="46"/>
                    <a:pt x="303" y="46"/>
                  </a:cubicBezTo>
                  <a:cubicBezTo>
                    <a:pt x="303" y="21"/>
                    <a:pt x="283" y="0"/>
                    <a:pt x="257" y="0"/>
                  </a:cubicBezTo>
                  <a:cubicBezTo>
                    <a:pt x="231" y="0"/>
                    <a:pt x="211" y="21"/>
                    <a:pt x="211" y="46"/>
                  </a:cubicBezTo>
                  <a:cubicBezTo>
                    <a:pt x="211" y="319"/>
                    <a:pt x="211" y="319"/>
                    <a:pt x="211" y="319"/>
                  </a:cubicBezTo>
                  <a:cubicBezTo>
                    <a:pt x="18" y="511"/>
                    <a:pt x="18" y="511"/>
                    <a:pt x="18" y="511"/>
                  </a:cubicBezTo>
                  <a:cubicBezTo>
                    <a:pt x="0" y="529"/>
                    <a:pt x="0" y="559"/>
                    <a:pt x="18" y="577"/>
                  </a:cubicBezTo>
                  <a:cubicBezTo>
                    <a:pt x="36" y="595"/>
                    <a:pt x="65" y="595"/>
                    <a:pt x="83" y="577"/>
                  </a:cubicBezTo>
                  <a:cubicBezTo>
                    <a:pt x="257" y="403"/>
                    <a:pt x="257" y="403"/>
                    <a:pt x="257" y="403"/>
                  </a:cubicBezTo>
                  <a:cubicBezTo>
                    <a:pt x="431" y="577"/>
                    <a:pt x="431" y="577"/>
                    <a:pt x="431" y="577"/>
                  </a:cubicBezTo>
                  <a:cubicBezTo>
                    <a:pt x="450" y="594"/>
                    <a:pt x="479" y="592"/>
                    <a:pt x="496" y="572"/>
                  </a:cubicBezTo>
                  <a:cubicBezTo>
                    <a:pt x="511" y="555"/>
                    <a:pt x="511" y="529"/>
                    <a:pt x="496" y="5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C730B76-D139-44C0-80AF-2BEAC316BD6B}"/>
              </a:ext>
            </a:extLst>
          </p:cNvPr>
          <p:cNvGrpSpPr/>
          <p:nvPr/>
        </p:nvGrpSpPr>
        <p:grpSpPr>
          <a:xfrm>
            <a:off x="3957678" y="3127556"/>
            <a:ext cx="431070" cy="464154"/>
            <a:chOff x="-5969000" y="1441450"/>
            <a:chExt cx="4881563" cy="5256212"/>
          </a:xfrm>
          <a:solidFill>
            <a:schemeClr val="bg1"/>
          </a:solidFill>
        </p:grpSpPr>
        <p:sp>
          <p:nvSpPr>
            <p:cNvPr id="197" name="Freeform 91">
              <a:extLst>
                <a:ext uri="{FF2B5EF4-FFF2-40B4-BE49-F238E27FC236}">
                  <a16:creationId xmlns:a16="http://schemas.microsoft.com/office/drawing/2014/main" id="{CAE1CD72-01E8-4A4B-A288-B7447D9EC5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905375" y="2479675"/>
              <a:ext cx="2744788" cy="4217987"/>
            </a:xfrm>
            <a:custGeom>
              <a:avLst/>
              <a:gdLst>
                <a:gd name="T0" fmla="*/ 640 w 1275"/>
                <a:gd name="T1" fmla="*/ 0 h 1965"/>
                <a:gd name="T2" fmla="*/ 0 w 1275"/>
                <a:gd name="T3" fmla="*/ 640 h 1965"/>
                <a:gd name="T4" fmla="*/ 303 w 1275"/>
                <a:gd name="T5" fmla="*/ 1221 h 1965"/>
                <a:gd name="T6" fmla="*/ 303 w 1275"/>
                <a:gd name="T7" fmla="*/ 1683 h 1965"/>
                <a:gd name="T8" fmla="*/ 306 w 1275"/>
                <a:gd name="T9" fmla="*/ 1698 h 1965"/>
                <a:gd name="T10" fmla="*/ 306 w 1275"/>
                <a:gd name="T11" fmla="*/ 1702 h 1965"/>
                <a:gd name="T12" fmla="*/ 308 w 1275"/>
                <a:gd name="T13" fmla="*/ 1707 h 1965"/>
                <a:gd name="T14" fmla="*/ 468 w 1275"/>
                <a:gd name="T15" fmla="*/ 1945 h 1965"/>
                <a:gd name="T16" fmla="*/ 506 w 1275"/>
                <a:gd name="T17" fmla="*/ 1965 h 1965"/>
                <a:gd name="T18" fmla="*/ 770 w 1275"/>
                <a:gd name="T19" fmla="*/ 1965 h 1965"/>
                <a:gd name="T20" fmla="*/ 807 w 1275"/>
                <a:gd name="T21" fmla="*/ 1945 h 1965"/>
                <a:gd name="T22" fmla="*/ 967 w 1275"/>
                <a:gd name="T23" fmla="*/ 1707 h 1965"/>
                <a:gd name="T24" fmla="*/ 970 w 1275"/>
                <a:gd name="T25" fmla="*/ 1702 h 1965"/>
                <a:gd name="T26" fmla="*/ 970 w 1275"/>
                <a:gd name="T27" fmla="*/ 1698 h 1965"/>
                <a:gd name="T28" fmla="*/ 973 w 1275"/>
                <a:gd name="T29" fmla="*/ 1683 h 1965"/>
                <a:gd name="T30" fmla="*/ 973 w 1275"/>
                <a:gd name="T31" fmla="*/ 1221 h 1965"/>
                <a:gd name="T32" fmla="*/ 1275 w 1275"/>
                <a:gd name="T33" fmla="*/ 640 h 1965"/>
                <a:gd name="T34" fmla="*/ 640 w 1275"/>
                <a:gd name="T35" fmla="*/ 0 h 1965"/>
                <a:gd name="T36" fmla="*/ 748 w 1275"/>
                <a:gd name="T37" fmla="*/ 1876 h 1965"/>
                <a:gd name="T38" fmla="*/ 532 w 1275"/>
                <a:gd name="T39" fmla="*/ 1876 h 1965"/>
                <a:gd name="T40" fmla="*/ 433 w 1275"/>
                <a:gd name="T41" fmla="*/ 1729 h 1965"/>
                <a:gd name="T42" fmla="*/ 846 w 1275"/>
                <a:gd name="T43" fmla="*/ 1729 h 1965"/>
                <a:gd name="T44" fmla="*/ 748 w 1275"/>
                <a:gd name="T45" fmla="*/ 1876 h 1965"/>
                <a:gd name="T46" fmla="*/ 394 w 1275"/>
                <a:gd name="T47" fmla="*/ 1638 h 1965"/>
                <a:gd name="T48" fmla="*/ 394 w 1275"/>
                <a:gd name="T49" fmla="*/ 1518 h 1965"/>
                <a:gd name="T50" fmla="*/ 886 w 1275"/>
                <a:gd name="T51" fmla="*/ 1518 h 1965"/>
                <a:gd name="T52" fmla="*/ 887 w 1275"/>
                <a:gd name="T53" fmla="*/ 1638 h 1965"/>
                <a:gd name="T54" fmla="*/ 394 w 1275"/>
                <a:gd name="T55" fmla="*/ 1638 h 1965"/>
                <a:gd name="T56" fmla="*/ 907 w 1275"/>
                <a:gd name="T57" fmla="*/ 1159 h 1965"/>
                <a:gd name="T58" fmla="*/ 907 w 1275"/>
                <a:gd name="T59" fmla="*/ 1160 h 1965"/>
                <a:gd name="T60" fmla="*/ 887 w 1275"/>
                <a:gd name="T61" fmla="*/ 1198 h 1965"/>
                <a:gd name="T62" fmla="*/ 887 w 1275"/>
                <a:gd name="T63" fmla="*/ 1428 h 1965"/>
                <a:gd name="T64" fmla="*/ 394 w 1275"/>
                <a:gd name="T65" fmla="*/ 1428 h 1965"/>
                <a:gd name="T66" fmla="*/ 394 w 1275"/>
                <a:gd name="T67" fmla="*/ 1195 h 1965"/>
                <a:gd name="T68" fmla="*/ 373 w 1275"/>
                <a:gd name="T69" fmla="*/ 1157 h 1965"/>
                <a:gd name="T70" fmla="*/ 91 w 1275"/>
                <a:gd name="T71" fmla="*/ 638 h 1965"/>
                <a:gd name="T72" fmla="*/ 656 w 1275"/>
                <a:gd name="T73" fmla="*/ 105 h 1965"/>
                <a:gd name="T74" fmla="*/ 1189 w 1275"/>
                <a:gd name="T75" fmla="*/ 638 h 1965"/>
                <a:gd name="T76" fmla="*/ 907 w 1275"/>
                <a:gd name="T77" fmla="*/ 1159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5" h="1965">
                  <a:moveTo>
                    <a:pt x="640" y="0"/>
                  </a:moveTo>
                  <a:cubicBezTo>
                    <a:pt x="287" y="0"/>
                    <a:pt x="0" y="286"/>
                    <a:pt x="0" y="640"/>
                  </a:cubicBezTo>
                  <a:cubicBezTo>
                    <a:pt x="3" y="870"/>
                    <a:pt x="115" y="1086"/>
                    <a:pt x="303" y="1221"/>
                  </a:cubicBezTo>
                  <a:cubicBezTo>
                    <a:pt x="303" y="1683"/>
                    <a:pt x="303" y="1683"/>
                    <a:pt x="303" y="1683"/>
                  </a:cubicBezTo>
                  <a:cubicBezTo>
                    <a:pt x="303" y="1688"/>
                    <a:pt x="304" y="1693"/>
                    <a:pt x="306" y="1698"/>
                  </a:cubicBezTo>
                  <a:cubicBezTo>
                    <a:pt x="306" y="1702"/>
                    <a:pt x="306" y="1702"/>
                    <a:pt x="306" y="1702"/>
                  </a:cubicBezTo>
                  <a:cubicBezTo>
                    <a:pt x="306" y="1704"/>
                    <a:pt x="307" y="1706"/>
                    <a:pt x="308" y="1707"/>
                  </a:cubicBezTo>
                  <a:cubicBezTo>
                    <a:pt x="468" y="1945"/>
                    <a:pt x="468" y="1945"/>
                    <a:pt x="468" y="1945"/>
                  </a:cubicBezTo>
                  <a:cubicBezTo>
                    <a:pt x="477" y="1958"/>
                    <a:pt x="491" y="1965"/>
                    <a:pt x="506" y="1965"/>
                  </a:cubicBezTo>
                  <a:cubicBezTo>
                    <a:pt x="770" y="1965"/>
                    <a:pt x="770" y="1965"/>
                    <a:pt x="770" y="1965"/>
                  </a:cubicBezTo>
                  <a:cubicBezTo>
                    <a:pt x="785" y="1965"/>
                    <a:pt x="799" y="1958"/>
                    <a:pt x="807" y="1945"/>
                  </a:cubicBezTo>
                  <a:cubicBezTo>
                    <a:pt x="967" y="1707"/>
                    <a:pt x="967" y="1707"/>
                    <a:pt x="967" y="1707"/>
                  </a:cubicBezTo>
                  <a:cubicBezTo>
                    <a:pt x="968" y="1706"/>
                    <a:pt x="969" y="1704"/>
                    <a:pt x="970" y="1702"/>
                  </a:cubicBezTo>
                  <a:cubicBezTo>
                    <a:pt x="970" y="1698"/>
                    <a:pt x="970" y="1698"/>
                    <a:pt x="970" y="1698"/>
                  </a:cubicBezTo>
                  <a:cubicBezTo>
                    <a:pt x="972" y="1693"/>
                    <a:pt x="973" y="1688"/>
                    <a:pt x="973" y="1683"/>
                  </a:cubicBezTo>
                  <a:cubicBezTo>
                    <a:pt x="973" y="1221"/>
                    <a:pt x="973" y="1221"/>
                    <a:pt x="973" y="1221"/>
                  </a:cubicBezTo>
                  <a:cubicBezTo>
                    <a:pt x="1160" y="1086"/>
                    <a:pt x="1272" y="870"/>
                    <a:pt x="1275" y="640"/>
                  </a:cubicBezTo>
                  <a:cubicBezTo>
                    <a:pt x="1275" y="288"/>
                    <a:pt x="992" y="2"/>
                    <a:pt x="640" y="0"/>
                  </a:cubicBezTo>
                  <a:close/>
                  <a:moveTo>
                    <a:pt x="748" y="1876"/>
                  </a:moveTo>
                  <a:cubicBezTo>
                    <a:pt x="532" y="1876"/>
                    <a:pt x="532" y="1876"/>
                    <a:pt x="532" y="1876"/>
                  </a:cubicBezTo>
                  <a:cubicBezTo>
                    <a:pt x="433" y="1729"/>
                    <a:pt x="433" y="1729"/>
                    <a:pt x="433" y="1729"/>
                  </a:cubicBezTo>
                  <a:cubicBezTo>
                    <a:pt x="846" y="1729"/>
                    <a:pt x="846" y="1729"/>
                    <a:pt x="846" y="1729"/>
                  </a:cubicBezTo>
                  <a:lnTo>
                    <a:pt x="748" y="1876"/>
                  </a:lnTo>
                  <a:close/>
                  <a:moveTo>
                    <a:pt x="394" y="1638"/>
                  </a:moveTo>
                  <a:cubicBezTo>
                    <a:pt x="394" y="1518"/>
                    <a:pt x="394" y="1518"/>
                    <a:pt x="394" y="1518"/>
                  </a:cubicBezTo>
                  <a:cubicBezTo>
                    <a:pt x="886" y="1518"/>
                    <a:pt x="886" y="1518"/>
                    <a:pt x="886" y="1518"/>
                  </a:cubicBezTo>
                  <a:cubicBezTo>
                    <a:pt x="887" y="1638"/>
                    <a:pt x="887" y="1638"/>
                    <a:pt x="887" y="1638"/>
                  </a:cubicBezTo>
                  <a:lnTo>
                    <a:pt x="394" y="1638"/>
                  </a:lnTo>
                  <a:close/>
                  <a:moveTo>
                    <a:pt x="907" y="1159"/>
                  </a:moveTo>
                  <a:cubicBezTo>
                    <a:pt x="907" y="1160"/>
                    <a:pt x="907" y="1160"/>
                    <a:pt x="907" y="1160"/>
                  </a:cubicBezTo>
                  <a:cubicBezTo>
                    <a:pt x="894" y="1168"/>
                    <a:pt x="887" y="1183"/>
                    <a:pt x="887" y="1198"/>
                  </a:cubicBezTo>
                  <a:cubicBezTo>
                    <a:pt x="887" y="1428"/>
                    <a:pt x="887" y="1428"/>
                    <a:pt x="887" y="1428"/>
                  </a:cubicBezTo>
                  <a:cubicBezTo>
                    <a:pt x="394" y="1428"/>
                    <a:pt x="394" y="1428"/>
                    <a:pt x="394" y="1428"/>
                  </a:cubicBezTo>
                  <a:cubicBezTo>
                    <a:pt x="394" y="1195"/>
                    <a:pt x="394" y="1195"/>
                    <a:pt x="394" y="1195"/>
                  </a:cubicBezTo>
                  <a:cubicBezTo>
                    <a:pt x="394" y="1180"/>
                    <a:pt x="386" y="1166"/>
                    <a:pt x="373" y="1157"/>
                  </a:cubicBezTo>
                  <a:cubicBezTo>
                    <a:pt x="200" y="1041"/>
                    <a:pt x="94" y="847"/>
                    <a:pt x="91" y="638"/>
                  </a:cubicBezTo>
                  <a:cubicBezTo>
                    <a:pt x="100" y="335"/>
                    <a:pt x="353" y="96"/>
                    <a:pt x="656" y="105"/>
                  </a:cubicBezTo>
                  <a:cubicBezTo>
                    <a:pt x="947" y="113"/>
                    <a:pt x="1181" y="347"/>
                    <a:pt x="1189" y="638"/>
                  </a:cubicBezTo>
                  <a:cubicBezTo>
                    <a:pt x="1187" y="848"/>
                    <a:pt x="1081" y="1042"/>
                    <a:pt x="907" y="1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Freeform 92">
              <a:extLst>
                <a:ext uri="{FF2B5EF4-FFF2-40B4-BE49-F238E27FC236}">
                  <a16:creationId xmlns:a16="http://schemas.microsoft.com/office/drawing/2014/main" id="{FB394BC1-E779-44A2-8A14-0D252529E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86163" y="2919413"/>
              <a:ext cx="1027113" cy="1025525"/>
            </a:xfrm>
            <a:custGeom>
              <a:avLst/>
              <a:gdLst>
                <a:gd name="T0" fmla="*/ 45 w 477"/>
                <a:gd name="T1" fmla="*/ 0 h 478"/>
                <a:gd name="T2" fmla="*/ 0 w 477"/>
                <a:gd name="T3" fmla="*/ 45 h 478"/>
                <a:gd name="T4" fmla="*/ 45 w 477"/>
                <a:gd name="T5" fmla="*/ 91 h 478"/>
                <a:gd name="T6" fmla="*/ 387 w 477"/>
                <a:gd name="T7" fmla="*/ 432 h 478"/>
                <a:gd name="T8" fmla="*/ 432 w 477"/>
                <a:gd name="T9" fmla="*/ 478 h 478"/>
                <a:gd name="T10" fmla="*/ 477 w 477"/>
                <a:gd name="T11" fmla="*/ 432 h 478"/>
                <a:gd name="T12" fmla="*/ 45 w 477"/>
                <a:gd name="T13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7" h="478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70"/>
                    <a:pt x="20" y="91"/>
                    <a:pt x="45" y="91"/>
                  </a:cubicBezTo>
                  <a:cubicBezTo>
                    <a:pt x="234" y="91"/>
                    <a:pt x="386" y="244"/>
                    <a:pt x="387" y="432"/>
                  </a:cubicBezTo>
                  <a:cubicBezTo>
                    <a:pt x="387" y="457"/>
                    <a:pt x="407" y="478"/>
                    <a:pt x="432" y="478"/>
                  </a:cubicBezTo>
                  <a:cubicBezTo>
                    <a:pt x="457" y="478"/>
                    <a:pt x="477" y="457"/>
                    <a:pt x="477" y="432"/>
                  </a:cubicBezTo>
                  <a:cubicBezTo>
                    <a:pt x="477" y="194"/>
                    <a:pt x="284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93">
              <a:extLst>
                <a:ext uri="{FF2B5EF4-FFF2-40B4-BE49-F238E27FC236}">
                  <a16:creationId xmlns:a16="http://schemas.microsoft.com/office/drawing/2014/main" id="{F39CB83E-D4E0-4813-8960-0C0DD695C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69000" y="3749675"/>
              <a:ext cx="898525" cy="195262"/>
            </a:xfrm>
            <a:custGeom>
              <a:avLst/>
              <a:gdLst>
                <a:gd name="T0" fmla="*/ 372 w 417"/>
                <a:gd name="T1" fmla="*/ 0 h 91"/>
                <a:gd name="T2" fmla="*/ 45 w 417"/>
                <a:gd name="T3" fmla="*/ 0 h 91"/>
                <a:gd name="T4" fmla="*/ 0 w 417"/>
                <a:gd name="T5" fmla="*/ 45 h 91"/>
                <a:gd name="T6" fmla="*/ 45 w 417"/>
                <a:gd name="T7" fmla="*/ 91 h 91"/>
                <a:gd name="T8" fmla="*/ 372 w 417"/>
                <a:gd name="T9" fmla="*/ 91 h 91"/>
                <a:gd name="T10" fmla="*/ 417 w 417"/>
                <a:gd name="T11" fmla="*/ 45 h 91"/>
                <a:gd name="T12" fmla="*/ 417 w 417"/>
                <a:gd name="T13" fmla="*/ 45 h 91"/>
                <a:gd name="T14" fmla="*/ 372 w 417"/>
                <a:gd name="T1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91">
                  <a:moveTo>
                    <a:pt x="372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70"/>
                    <a:pt x="20" y="91"/>
                    <a:pt x="45" y="91"/>
                  </a:cubicBezTo>
                  <a:cubicBezTo>
                    <a:pt x="372" y="91"/>
                    <a:pt x="372" y="91"/>
                    <a:pt x="372" y="91"/>
                  </a:cubicBezTo>
                  <a:cubicBezTo>
                    <a:pt x="397" y="91"/>
                    <a:pt x="417" y="70"/>
                    <a:pt x="417" y="45"/>
                  </a:cubicBezTo>
                  <a:cubicBezTo>
                    <a:pt x="417" y="45"/>
                    <a:pt x="417" y="45"/>
                    <a:pt x="417" y="45"/>
                  </a:cubicBezTo>
                  <a:cubicBezTo>
                    <a:pt x="417" y="20"/>
                    <a:pt x="397" y="0"/>
                    <a:pt x="3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94">
              <a:extLst>
                <a:ext uri="{FF2B5EF4-FFF2-40B4-BE49-F238E27FC236}">
                  <a16:creationId xmlns:a16="http://schemas.microsoft.com/office/drawing/2014/main" id="{B66252E2-E1A8-41DD-838B-072DF2E9E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84375" y="3749675"/>
              <a:ext cx="896938" cy="195262"/>
            </a:xfrm>
            <a:custGeom>
              <a:avLst/>
              <a:gdLst>
                <a:gd name="T0" fmla="*/ 372 w 417"/>
                <a:gd name="T1" fmla="*/ 0 h 91"/>
                <a:gd name="T2" fmla="*/ 45 w 417"/>
                <a:gd name="T3" fmla="*/ 0 h 91"/>
                <a:gd name="T4" fmla="*/ 0 w 417"/>
                <a:gd name="T5" fmla="*/ 45 h 91"/>
                <a:gd name="T6" fmla="*/ 45 w 417"/>
                <a:gd name="T7" fmla="*/ 91 h 91"/>
                <a:gd name="T8" fmla="*/ 372 w 417"/>
                <a:gd name="T9" fmla="*/ 91 h 91"/>
                <a:gd name="T10" fmla="*/ 417 w 417"/>
                <a:gd name="T11" fmla="*/ 45 h 91"/>
                <a:gd name="T12" fmla="*/ 372 w 41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91">
                  <a:moveTo>
                    <a:pt x="372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70"/>
                    <a:pt x="20" y="91"/>
                    <a:pt x="45" y="91"/>
                  </a:cubicBezTo>
                  <a:cubicBezTo>
                    <a:pt x="372" y="91"/>
                    <a:pt x="372" y="91"/>
                    <a:pt x="372" y="91"/>
                  </a:cubicBezTo>
                  <a:cubicBezTo>
                    <a:pt x="397" y="91"/>
                    <a:pt x="417" y="70"/>
                    <a:pt x="417" y="45"/>
                  </a:cubicBezTo>
                  <a:cubicBezTo>
                    <a:pt x="417" y="20"/>
                    <a:pt x="397" y="0"/>
                    <a:pt x="3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95">
              <a:extLst>
                <a:ext uri="{FF2B5EF4-FFF2-40B4-BE49-F238E27FC236}">
                  <a16:creationId xmlns:a16="http://schemas.microsoft.com/office/drawing/2014/main" id="{B5D3B1B2-92A2-49CB-83F5-73E22E7AE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00663" y="4892675"/>
              <a:ext cx="727075" cy="725487"/>
            </a:xfrm>
            <a:custGeom>
              <a:avLst/>
              <a:gdLst>
                <a:gd name="T0" fmla="*/ 322 w 338"/>
                <a:gd name="T1" fmla="*/ 21 h 338"/>
                <a:gd name="T2" fmla="*/ 258 w 338"/>
                <a:gd name="T3" fmla="*/ 16 h 338"/>
                <a:gd name="T4" fmla="*/ 253 w 338"/>
                <a:gd name="T5" fmla="*/ 21 h 338"/>
                <a:gd name="T6" fmla="*/ 253 w 338"/>
                <a:gd name="T7" fmla="*/ 20 h 338"/>
                <a:gd name="T8" fmla="*/ 21 w 338"/>
                <a:gd name="T9" fmla="*/ 253 h 338"/>
                <a:gd name="T10" fmla="*/ 16 w 338"/>
                <a:gd name="T11" fmla="*/ 317 h 338"/>
                <a:gd name="T12" fmla="*/ 80 w 338"/>
                <a:gd name="T13" fmla="*/ 322 h 338"/>
                <a:gd name="T14" fmla="*/ 85 w 338"/>
                <a:gd name="T15" fmla="*/ 317 h 338"/>
                <a:gd name="T16" fmla="*/ 317 w 338"/>
                <a:gd name="T17" fmla="*/ 85 h 338"/>
                <a:gd name="T18" fmla="*/ 322 w 338"/>
                <a:gd name="T19" fmla="*/ 2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8" h="338">
                  <a:moveTo>
                    <a:pt x="322" y="21"/>
                  </a:moveTo>
                  <a:cubicBezTo>
                    <a:pt x="306" y="2"/>
                    <a:pt x="277" y="0"/>
                    <a:pt x="258" y="16"/>
                  </a:cubicBezTo>
                  <a:cubicBezTo>
                    <a:pt x="256" y="17"/>
                    <a:pt x="254" y="19"/>
                    <a:pt x="253" y="21"/>
                  </a:cubicBezTo>
                  <a:cubicBezTo>
                    <a:pt x="253" y="20"/>
                    <a:pt x="253" y="20"/>
                    <a:pt x="253" y="20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" y="269"/>
                    <a:pt x="0" y="298"/>
                    <a:pt x="16" y="317"/>
                  </a:cubicBezTo>
                  <a:cubicBezTo>
                    <a:pt x="33" y="336"/>
                    <a:pt x="61" y="338"/>
                    <a:pt x="80" y="322"/>
                  </a:cubicBezTo>
                  <a:cubicBezTo>
                    <a:pt x="82" y="320"/>
                    <a:pt x="84" y="318"/>
                    <a:pt x="85" y="317"/>
                  </a:cubicBezTo>
                  <a:cubicBezTo>
                    <a:pt x="317" y="85"/>
                    <a:pt x="317" y="85"/>
                    <a:pt x="317" y="85"/>
                  </a:cubicBezTo>
                  <a:cubicBezTo>
                    <a:pt x="336" y="69"/>
                    <a:pt x="338" y="40"/>
                    <a:pt x="32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96">
              <a:extLst>
                <a:ext uri="{FF2B5EF4-FFF2-40B4-BE49-F238E27FC236}">
                  <a16:creationId xmlns:a16="http://schemas.microsoft.com/office/drawing/2014/main" id="{DA2407CA-0105-46DD-8202-8A38ADB55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4913" y="2092325"/>
              <a:ext cx="709613" cy="695325"/>
            </a:xfrm>
            <a:custGeom>
              <a:avLst/>
              <a:gdLst>
                <a:gd name="T0" fmla="*/ 309 w 330"/>
                <a:gd name="T1" fmla="*/ 15 h 324"/>
                <a:gd name="T2" fmla="*/ 250 w 330"/>
                <a:gd name="T3" fmla="*/ 15 h 324"/>
                <a:gd name="T4" fmla="*/ 18 w 330"/>
                <a:gd name="T5" fmla="*/ 246 h 324"/>
                <a:gd name="T6" fmla="*/ 18 w 330"/>
                <a:gd name="T7" fmla="*/ 310 h 324"/>
                <a:gd name="T8" fmla="*/ 50 w 330"/>
                <a:gd name="T9" fmla="*/ 324 h 324"/>
                <a:gd name="T10" fmla="*/ 50 w 330"/>
                <a:gd name="T11" fmla="*/ 323 h 324"/>
                <a:gd name="T12" fmla="*/ 82 w 330"/>
                <a:gd name="T13" fmla="*/ 310 h 324"/>
                <a:gd name="T14" fmla="*/ 314 w 330"/>
                <a:gd name="T15" fmla="*/ 78 h 324"/>
                <a:gd name="T16" fmla="*/ 309 w 330"/>
                <a:gd name="T17" fmla="*/ 1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324">
                  <a:moveTo>
                    <a:pt x="309" y="15"/>
                  </a:moveTo>
                  <a:cubicBezTo>
                    <a:pt x="292" y="0"/>
                    <a:pt x="267" y="0"/>
                    <a:pt x="250" y="15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0" y="264"/>
                    <a:pt x="0" y="293"/>
                    <a:pt x="18" y="310"/>
                  </a:cubicBezTo>
                  <a:cubicBezTo>
                    <a:pt x="26" y="319"/>
                    <a:pt x="38" y="324"/>
                    <a:pt x="50" y="324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62" y="323"/>
                    <a:pt x="74" y="319"/>
                    <a:pt x="82" y="310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30" y="59"/>
                    <a:pt x="328" y="31"/>
                    <a:pt x="30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Freeform 97">
              <a:extLst>
                <a:ext uri="{FF2B5EF4-FFF2-40B4-BE49-F238E27FC236}">
                  <a16:creationId xmlns:a16="http://schemas.microsoft.com/office/drawing/2014/main" id="{A99D4B55-2C80-451F-A5A0-D567C80F7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81263" y="4891088"/>
              <a:ext cx="733425" cy="731837"/>
            </a:xfrm>
            <a:custGeom>
              <a:avLst/>
              <a:gdLst>
                <a:gd name="T0" fmla="*/ 326 w 341"/>
                <a:gd name="T1" fmla="*/ 263 h 341"/>
                <a:gd name="T2" fmla="*/ 317 w 341"/>
                <a:gd name="T3" fmla="*/ 254 h 341"/>
                <a:gd name="T4" fmla="*/ 85 w 341"/>
                <a:gd name="T5" fmla="*/ 21 h 341"/>
                <a:gd name="T6" fmla="*/ 21 w 341"/>
                <a:gd name="T7" fmla="*/ 16 h 341"/>
                <a:gd name="T8" fmla="*/ 16 w 341"/>
                <a:gd name="T9" fmla="*/ 80 h 341"/>
                <a:gd name="T10" fmla="*/ 21 w 341"/>
                <a:gd name="T11" fmla="*/ 85 h 341"/>
                <a:gd name="T12" fmla="*/ 253 w 341"/>
                <a:gd name="T13" fmla="*/ 317 h 341"/>
                <a:gd name="T14" fmla="*/ 316 w 341"/>
                <a:gd name="T15" fmla="*/ 326 h 341"/>
                <a:gd name="T16" fmla="*/ 326 w 341"/>
                <a:gd name="T17" fmla="*/ 263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341">
                  <a:moveTo>
                    <a:pt x="326" y="263"/>
                  </a:moveTo>
                  <a:cubicBezTo>
                    <a:pt x="323" y="259"/>
                    <a:pt x="320" y="256"/>
                    <a:pt x="317" y="25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69" y="2"/>
                    <a:pt x="40" y="0"/>
                    <a:pt x="21" y="16"/>
                  </a:cubicBezTo>
                  <a:cubicBezTo>
                    <a:pt x="2" y="32"/>
                    <a:pt x="0" y="61"/>
                    <a:pt x="16" y="80"/>
                  </a:cubicBezTo>
                  <a:cubicBezTo>
                    <a:pt x="18" y="82"/>
                    <a:pt x="19" y="83"/>
                    <a:pt x="21" y="85"/>
                  </a:cubicBezTo>
                  <a:cubicBezTo>
                    <a:pt x="253" y="317"/>
                    <a:pt x="253" y="317"/>
                    <a:pt x="253" y="317"/>
                  </a:cubicBezTo>
                  <a:cubicBezTo>
                    <a:pt x="268" y="337"/>
                    <a:pt x="296" y="341"/>
                    <a:pt x="316" y="326"/>
                  </a:cubicBezTo>
                  <a:cubicBezTo>
                    <a:pt x="336" y="311"/>
                    <a:pt x="341" y="283"/>
                    <a:pt x="326" y="2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Freeform 98">
              <a:extLst>
                <a:ext uri="{FF2B5EF4-FFF2-40B4-BE49-F238E27FC236}">
                  <a16:creationId xmlns:a16="http://schemas.microsoft.com/office/drawing/2014/main" id="{40036F55-78D0-4AA0-B629-B65043D94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86375" y="2087563"/>
              <a:ext cx="696913" cy="706437"/>
            </a:xfrm>
            <a:custGeom>
              <a:avLst/>
              <a:gdLst>
                <a:gd name="T0" fmla="*/ 310 w 324"/>
                <a:gd name="T1" fmla="*/ 248 h 329"/>
                <a:gd name="T2" fmla="*/ 78 w 324"/>
                <a:gd name="T3" fmla="*/ 17 h 329"/>
                <a:gd name="T4" fmla="*/ 14 w 324"/>
                <a:gd name="T5" fmla="*/ 21 h 329"/>
                <a:gd name="T6" fmla="*/ 14 w 324"/>
                <a:gd name="T7" fmla="*/ 80 h 329"/>
                <a:gd name="T8" fmla="*/ 246 w 324"/>
                <a:gd name="T9" fmla="*/ 312 h 329"/>
                <a:gd name="T10" fmla="*/ 310 w 324"/>
                <a:gd name="T11" fmla="*/ 307 h 329"/>
                <a:gd name="T12" fmla="*/ 310 w 324"/>
                <a:gd name="T13" fmla="*/ 24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9">
                  <a:moveTo>
                    <a:pt x="310" y="248"/>
                  </a:moveTo>
                  <a:cubicBezTo>
                    <a:pt x="78" y="17"/>
                    <a:pt x="78" y="17"/>
                    <a:pt x="78" y="17"/>
                  </a:cubicBezTo>
                  <a:cubicBezTo>
                    <a:pt x="59" y="0"/>
                    <a:pt x="30" y="2"/>
                    <a:pt x="14" y="21"/>
                  </a:cubicBezTo>
                  <a:cubicBezTo>
                    <a:pt x="0" y="38"/>
                    <a:pt x="0" y="63"/>
                    <a:pt x="14" y="80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65" y="329"/>
                    <a:pt x="294" y="326"/>
                    <a:pt x="310" y="307"/>
                  </a:cubicBezTo>
                  <a:cubicBezTo>
                    <a:pt x="324" y="290"/>
                    <a:pt x="324" y="265"/>
                    <a:pt x="310" y="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Freeform 99">
              <a:extLst>
                <a:ext uri="{FF2B5EF4-FFF2-40B4-BE49-F238E27FC236}">
                  <a16:creationId xmlns:a16="http://schemas.microsoft.com/office/drawing/2014/main" id="{D1F99F85-1B29-47D7-9EB6-0A248DE69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25850" y="1441450"/>
              <a:ext cx="195263" cy="901700"/>
            </a:xfrm>
            <a:custGeom>
              <a:avLst/>
              <a:gdLst>
                <a:gd name="T0" fmla="*/ 46 w 91"/>
                <a:gd name="T1" fmla="*/ 0 h 420"/>
                <a:gd name="T2" fmla="*/ 1 w 91"/>
                <a:gd name="T3" fmla="*/ 45 h 420"/>
                <a:gd name="T4" fmla="*/ 1 w 91"/>
                <a:gd name="T5" fmla="*/ 373 h 420"/>
                <a:gd name="T6" fmla="*/ 45 w 91"/>
                <a:gd name="T7" fmla="*/ 420 h 420"/>
                <a:gd name="T8" fmla="*/ 46 w 91"/>
                <a:gd name="T9" fmla="*/ 420 h 420"/>
                <a:gd name="T10" fmla="*/ 91 w 91"/>
                <a:gd name="T11" fmla="*/ 375 h 420"/>
                <a:gd name="T12" fmla="*/ 91 w 91"/>
                <a:gd name="T13" fmla="*/ 45 h 420"/>
                <a:gd name="T14" fmla="*/ 46 w 91"/>
                <a:gd name="T15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420">
                  <a:moveTo>
                    <a:pt x="46" y="0"/>
                  </a:moveTo>
                  <a:cubicBezTo>
                    <a:pt x="21" y="0"/>
                    <a:pt x="1" y="20"/>
                    <a:pt x="1" y="45"/>
                  </a:cubicBezTo>
                  <a:cubicBezTo>
                    <a:pt x="1" y="373"/>
                    <a:pt x="1" y="373"/>
                    <a:pt x="1" y="373"/>
                  </a:cubicBezTo>
                  <a:cubicBezTo>
                    <a:pt x="0" y="398"/>
                    <a:pt x="20" y="419"/>
                    <a:pt x="45" y="420"/>
                  </a:cubicBezTo>
                  <a:cubicBezTo>
                    <a:pt x="45" y="420"/>
                    <a:pt x="46" y="420"/>
                    <a:pt x="46" y="420"/>
                  </a:cubicBezTo>
                  <a:cubicBezTo>
                    <a:pt x="71" y="420"/>
                    <a:pt x="91" y="400"/>
                    <a:pt x="91" y="37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20"/>
                    <a:pt x="71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0" name="Freeform 103">
            <a:extLst>
              <a:ext uri="{FF2B5EF4-FFF2-40B4-BE49-F238E27FC236}">
                <a16:creationId xmlns:a16="http://schemas.microsoft.com/office/drawing/2014/main" id="{EDE93D8F-8DDB-4F7B-AC23-F5480A19DC66}"/>
              </a:ext>
            </a:extLst>
          </p:cNvPr>
          <p:cNvSpPr>
            <a:spLocks noEditPoints="1"/>
          </p:cNvSpPr>
          <p:nvPr/>
        </p:nvSpPr>
        <p:spPr bwMode="auto">
          <a:xfrm>
            <a:off x="7629381" y="4467686"/>
            <a:ext cx="538990" cy="536391"/>
          </a:xfrm>
          <a:custGeom>
            <a:avLst/>
            <a:gdLst>
              <a:gd name="T0" fmla="*/ 2172 w 2599"/>
              <a:gd name="T1" fmla="*/ 762 h 2593"/>
              <a:gd name="T2" fmla="*/ 2580 w 2599"/>
              <a:gd name="T3" fmla="*/ 354 h 2593"/>
              <a:gd name="T4" fmla="*/ 2580 w 2599"/>
              <a:gd name="T5" fmla="*/ 287 h 2593"/>
              <a:gd name="T6" fmla="*/ 2548 w 2599"/>
              <a:gd name="T7" fmla="*/ 273 h 2593"/>
              <a:gd name="T8" fmla="*/ 2550 w 2599"/>
              <a:gd name="T9" fmla="*/ 276 h 2593"/>
              <a:gd name="T10" fmla="*/ 2328 w 2599"/>
              <a:gd name="T11" fmla="*/ 268 h 2593"/>
              <a:gd name="T12" fmla="*/ 2320 w 2599"/>
              <a:gd name="T13" fmla="*/ 46 h 2593"/>
              <a:gd name="T14" fmla="*/ 2271 w 2599"/>
              <a:gd name="T15" fmla="*/ 1 h 2593"/>
              <a:gd name="T16" fmla="*/ 2239 w 2599"/>
              <a:gd name="T17" fmla="*/ 14 h 2593"/>
              <a:gd name="T18" fmla="*/ 1831 w 2599"/>
              <a:gd name="T19" fmla="*/ 421 h 2593"/>
              <a:gd name="T20" fmla="*/ 1818 w 2599"/>
              <a:gd name="T21" fmla="*/ 456 h 2593"/>
              <a:gd name="T22" fmla="*/ 1818 w 2599"/>
              <a:gd name="T23" fmla="*/ 503 h 2593"/>
              <a:gd name="T24" fmla="*/ 334 w 2599"/>
              <a:gd name="T25" fmla="*/ 776 h 2593"/>
              <a:gd name="T26" fmla="*/ 608 w 2599"/>
              <a:gd name="T27" fmla="*/ 2259 h 2593"/>
              <a:gd name="T28" fmla="*/ 2091 w 2599"/>
              <a:gd name="T29" fmla="*/ 1986 h 2593"/>
              <a:gd name="T30" fmla="*/ 2091 w 2599"/>
              <a:gd name="T31" fmla="*/ 776 h 2593"/>
              <a:gd name="T32" fmla="*/ 2138 w 2599"/>
              <a:gd name="T33" fmla="*/ 776 h 2593"/>
              <a:gd name="T34" fmla="*/ 2172 w 2599"/>
              <a:gd name="T35" fmla="*/ 762 h 2593"/>
              <a:gd name="T36" fmla="*/ 2186 w 2599"/>
              <a:gd name="T37" fmla="*/ 1382 h 2593"/>
              <a:gd name="T38" fmla="*/ 1214 w 2599"/>
              <a:gd name="T39" fmla="*/ 2356 h 2593"/>
              <a:gd name="T40" fmla="*/ 240 w 2599"/>
              <a:gd name="T41" fmla="*/ 1384 h 2593"/>
              <a:gd name="T42" fmla="*/ 1212 w 2599"/>
              <a:gd name="T43" fmla="*/ 410 h 2593"/>
              <a:gd name="T44" fmla="*/ 1823 w 2599"/>
              <a:gd name="T45" fmla="*/ 625 h 2593"/>
              <a:gd name="T46" fmla="*/ 1826 w 2599"/>
              <a:gd name="T47" fmla="*/ 704 h 2593"/>
              <a:gd name="T48" fmla="*/ 1636 w 2599"/>
              <a:gd name="T49" fmla="*/ 893 h 2593"/>
              <a:gd name="T50" fmla="*/ 723 w 2599"/>
              <a:gd name="T51" fmla="*/ 953 h 2593"/>
              <a:gd name="T52" fmla="*/ 783 w 2599"/>
              <a:gd name="T53" fmla="*/ 1867 h 2593"/>
              <a:gd name="T54" fmla="*/ 1697 w 2599"/>
              <a:gd name="T55" fmla="*/ 1807 h 2593"/>
              <a:gd name="T56" fmla="*/ 1703 w 2599"/>
              <a:gd name="T57" fmla="*/ 960 h 2593"/>
              <a:gd name="T58" fmla="*/ 1892 w 2599"/>
              <a:gd name="T59" fmla="*/ 771 h 2593"/>
              <a:gd name="T60" fmla="*/ 1970 w 2599"/>
              <a:gd name="T61" fmla="*/ 774 h 2593"/>
              <a:gd name="T62" fmla="*/ 2186 w 2599"/>
              <a:gd name="T63" fmla="*/ 1382 h 2593"/>
              <a:gd name="T64" fmla="*/ 1183 w 2599"/>
              <a:gd name="T65" fmla="*/ 1413 h 2593"/>
              <a:gd name="T66" fmla="*/ 1249 w 2599"/>
              <a:gd name="T67" fmla="*/ 1413 h 2593"/>
              <a:gd name="T68" fmla="*/ 1344 w 2599"/>
              <a:gd name="T69" fmla="*/ 1319 h 2593"/>
              <a:gd name="T70" fmla="*/ 1358 w 2599"/>
              <a:gd name="T71" fmla="*/ 1380 h 2593"/>
              <a:gd name="T72" fmla="*/ 1216 w 2599"/>
              <a:gd name="T73" fmla="*/ 1521 h 2593"/>
              <a:gd name="T74" fmla="*/ 1074 w 2599"/>
              <a:gd name="T75" fmla="*/ 1380 h 2593"/>
              <a:gd name="T76" fmla="*/ 1216 w 2599"/>
              <a:gd name="T77" fmla="*/ 1238 h 2593"/>
              <a:gd name="T78" fmla="*/ 1277 w 2599"/>
              <a:gd name="T79" fmla="*/ 1252 h 2593"/>
              <a:gd name="T80" fmla="*/ 1183 w 2599"/>
              <a:gd name="T81" fmla="*/ 1347 h 2593"/>
              <a:gd name="T82" fmla="*/ 1183 w 2599"/>
              <a:gd name="T83" fmla="*/ 1413 h 2593"/>
              <a:gd name="T84" fmla="*/ 1346 w 2599"/>
              <a:gd name="T85" fmla="*/ 1183 h 2593"/>
              <a:gd name="T86" fmla="*/ 1019 w 2599"/>
              <a:gd name="T87" fmla="*/ 1249 h 2593"/>
              <a:gd name="T88" fmla="*/ 1085 w 2599"/>
              <a:gd name="T89" fmla="*/ 1577 h 2593"/>
              <a:gd name="T90" fmla="*/ 1413 w 2599"/>
              <a:gd name="T91" fmla="*/ 1510 h 2593"/>
              <a:gd name="T92" fmla="*/ 1413 w 2599"/>
              <a:gd name="T93" fmla="*/ 1249 h 2593"/>
              <a:gd name="T94" fmla="*/ 1637 w 2599"/>
              <a:gd name="T95" fmla="*/ 1025 h 2593"/>
              <a:gd name="T96" fmla="*/ 1570 w 2599"/>
              <a:gd name="T97" fmla="*/ 1803 h 2593"/>
              <a:gd name="T98" fmla="*/ 792 w 2599"/>
              <a:gd name="T99" fmla="*/ 1736 h 2593"/>
              <a:gd name="T100" fmla="*/ 859 w 2599"/>
              <a:gd name="T101" fmla="*/ 958 h 2593"/>
              <a:gd name="T102" fmla="*/ 1570 w 2599"/>
              <a:gd name="T103" fmla="*/ 958 h 2593"/>
              <a:gd name="T104" fmla="*/ 1346 w 2599"/>
              <a:gd name="T105" fmla="*/ 1183 h 2593"/>
              <a:gd name="T106" fmla="*/ 1921 w 2599"/>
              <a:gd name="T107" fmla="*/ 675 h 2593"/>
              <a:gd name="T108" fmla="*/ 1914 w 2599"/>
              <a:gd name="T109" fmla="*/ 473 h 2593"/>
              <a:gd name="T110" fmla="*/ 2231 w 2599"/>
              <a:gd name="T111" fmla="*/ 157 h 2593"/>
              <a:gd name="T112" fmla="*/ 2236 w 2599"/>
              <a:gd name="T113" fmla="*/ 314 h 2593"/>
              <a:gd name="T114" fmla="*/ 2284 w 2599"/>
              <a:gd name="T115" fmla="*/ 361 h 2593"/>
              <a:gd name="T116" fmla="*/ 2441 w 2599"/>
              <a:gd name="T117" fmla="*/ 367 h 2593"/>
              <a:gd name="T118" fmla="*/ 2122 w 2599"/>
              <a:gd name="T119" fmla="*/ 681 h 2593"/>
              <a:gd name="T120" fmla="*/ 1921 w 2599"/>
              <a:gd name="T121" fmla="*/ 675 h 2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99" h="2593">
                <a:moveTo>
                  <a:pt x="2172" y="762"/>
                </a:moveTo>
                <a:cubicBezTo>
                  <a:pt x="2580" y="354"/>
                  <a:pt x="2580" y="354"/>
                  <a:pt x="2580" y="354"/>
                </a:cubicBezTo>
                <a:cubicBezTo>
                  <a:pt x="2599" y="336"/>
                  <a:pt x="2599" y="306"/>
                  <a:pt x="2580" y="287"/>
                </a:cubicBezTo>
                <a:cubicBezTo>
                  <a:pt x="2572" y="278"/>
                  <a:pt x="2560" y="273"/>
                  <a:pt x="2548" y="273"/>
                </a:cubicBezTo>
                <a:cubicBezTo>
                  <a:pt x="2550" y="276"/>
                  <a:pt x="2550" y="276"/>
                  <a:pt x="2550" y="276"/>
                </a:cubicBezTo>
                <a:cubicBezTo>
                  <a:pt x="2328" y="268"/>
                  <a:pt x="2328" y="268"/>
                  <a:pt x="2328" y="268"/>
                </a:cubicBezTo>
                <a:cubicBezTo>
                  <a:pt x="2320" y="46"/>
                  <a:pt x="2320" y="46"/>
                  <a:pt x="2320" y="46"/>
                </a:cubicBezTo>
                <a:cubicBezTo>
                  <a:pt x="2319" y="20"/>
                  <a:pt x="2297" y="0"/>
                  <a:pt x="2271" y="1"/>
                </a:cubicBezTo>
                <a:cubicBezTo>
                  <a:pt x="2259" y="1"/>
                  <a:pt x="2248" y="6"/>
                  <a:pt x="2239" y="14"/>
                </a:cubicBezTo>
                <a:cubicBezTo>
                  <a:pt x="1831" y="421"/>
                  <a:pt x="1831" y="421"/>
                  <a:pt x="1831" y="421"/>
                </a:cubicBezTo>
                <a:cubicBezTo>
                  <a:pt x="1822" y="430"/>
                  <a:pt x="1817" y="442"/>
                  <a:pt x="1818" y="456"/>
                </a:cubicBezTo>
                <a:cubicBezTo>
                  <a:pt x="1818" y="503"/>
                  <a:pt x="1818" y="503"/>
                  <a:pt x="1818" y="503"/>
                </a:cubicBezTo>
                <a:cubicBezTo>
                  <a:pt x="1332" y="169"/>
                  <a:pt x="668" y="291"/>
                  <a:pt x="334" y="776"/>
                </a:cubicBezTo>
                <a:cubicBezTo>
                  <a:pt x="0" y="1261"/>
                  <a:pt x="123" y="1925"/>
                  <a:pt x="608" y="2259"/>
                </a:cubicBezTo>
                <a:cubicBezTo>
                  <a:pt x="1093" y="2593"/>
                  <a:pt x="1757" y="2471"/>
                  <a:pt x="2091" y="1986"/>
                </a:cubicBezTo>
                <a:cubicBezTo>
                  <a:pt x="2342" y="1622"/>
                  <a:pt x="2342" y="1140"/>
                  <a:pt x="2091" y="776"/>
                </a:cubicBezTo>
                <a:cubicBezTo>
                  <a:pt x="2138" y="776"/>
                  <a:pt x="2138" y="776"/>
                  <a:pt x="2138" y="776"/>
                </a:cubicBezTo>
                <a:cubicBezTo>
                  <a:pt x="2151" y="776"/>
                  <a:pt x="2163" y="771"/>
                  <a:pt x="2172" y="762"/>
                </a:cubicBezTo>
                <a:close/>
                <a:moveTo>
                  <a:pt x="2186" y="1382"/>
                </a:moveTo>
                <a:cubicBezTo>
                  <a:pt x="2186" y="1919"/>
                  <a:pt x="1751" y="2355"/>
                  <a:pt x="1214" y="2356"/>
                </a:cubicBezTo>
                <a:cubicBezTo>
                  <a:pt x="677" y="2356"/>
                  <a:pt x="241" y="1921"/>
                  <a:pt x="240" y="1384"/>
                </a:cubicBezTo>
                <a:cubicBezTo>
                  <a:pt x="239" y="847"/>
                  <a:pt x="674" y="411"/>
                  <a:pt x="1212" y="410"/>
                </a:cubicBezTo>
                <a:cubicBezTo>
                  <a:pt x="1434" y="410"/>
                  <a:pt x="1650" y="486"/>
                  <a:pt x="1823" y="625"/>
                </a:cubicBezTo>
                <a:cubicBezTo>
                  <a:pt x="1826" y="704"/>
                  <a:pt x="1826" y="704"/>
                  <a:pt x="1826" y="704"/>
                </a:cubicBezTo>
                <a:cubicBezTo>
                  <a:pt x="1636" y="893"/>
                  <a:pt x="1636" y="893"/>
                  <a:pt x="1636" y="893"/>
                </a:cubicBezTo>
                <a:cubicBezTo>
                  <a:pt x="1367" y="657"/>
                  <a:pt x="958" y="684"/>
                  <a:pt x="723" y="953"/>
                </a:cubicBezTo>
                <a:cubicBezTo>
                  <a:pt x="487" y="1222"/>
                  <a:pt x="514" y="1632"/>
                  <a:pt x="783" y="1867"/>
                </a:cubicBezTo>
                <a:cubicBezTo>
                  <a:pt x="1052" y="2103"/>
                  <a:pt x="1461" y="2076"/>
                  <a:pt x="1697" y="1807"/>
                </a:cubicBezTo>
                <a:cubicBezTo>
                  <a:pt x="1908" y="1565"/>
                  <a:pt x="1911" y="1205"/>
                  <a:pt x="1703" y="960"/>
                </a:cubicBezTo>
                <a:cubicBezTo>
                  <a:pt x="1892" y="771"/>
                  <a:pt x="1892" y="771"/>
                  <a:pt x="1892" y="771"/>
                </a:cubicBezTo>
                <a:cubicBezTo>
                  <a:pt x="1970" y="774"/>
                  <a:pt x="1970" y="774"/>
                  <a:pt x="1970" y="774"/>
                </a:cubicBezTo>
                <a:cubicBezTo>
                  <a:pt x="2109" y="946"/>
                  <a:pt x="2185" y="1160"/>
                  <a:pt x="2186" y="1382"/>
                </a:cubicBezTo>
                <a:close/>
                <a:moveTo>
                  <a:pt x="1183" y="1413"/>
                </a:moveTo>
                <a:cubicBezTo>
                  <a:pt x="1201" y="1432"/>
                  <a:pt x="1231" y="1432"/>
                  <a:pt x="1249" y="1413"/>
                </a:cubicBezTo>
                <a:cubicBezTo>
                  <a:pt x="1344" y="1319"/>
                  <a:pt x="1344" y="1319"/>
                  <a:pt x="1344" y="1319"/>
                </a:cubicBezTo>
                <a:cubicBezTo>
                  <a:pt x="1353" y="1338"/>
                  <a:pt x="1358" y="1359"/>
                  <a:pt x="1358" y="1380"/>
                </a:cubicBezTo>
                <a:cubicBezTo>
                  <a:pt x="1358" y="1458"/>
                  <a:pt x="1295" y="1521"/>
                  <a:pt x="1216" y="1521"/>
                </a:cubicBezTo>
                <a:cubicBezTo>
                  <a:pt x="1138" y="1521"/>
                  <a:pt x="1074" y="1458"/>
                  <a:pt x="1074" y="1380"/>
                </a:cubicBezTo>
                <a:cubicBezTo>
                  <a:pt x="1074" y="1301"/>
                  <a:pt x="1138" y="1238"/>
                  <a:pt x="1216" y="1238"/>
                </a:cubicBezTo>
                <a:cubicBezTo>
                  <a:pt x="1237" y="1238"/>
                  <a:pt x="1258" y="1243"/>
                  <a:pt x="1277" y="1252"/>
                </a:cubicBezTo>
                <a:cubicBezTo>
                  <a:pt x="1183" y="1347"/>
                  <a:pt x="1183" y="1347"/>
                  <a:pt x="1183" y="1347"/>
                </a:cubicBezTo>
                <a:cubicBezTo>
                  <a:pt x="1164" y="1365"/>
                  <a:pt x="1164" y="1395"/>
                  <a:pt x="1183" y="1413"/>
                </a:cubicBezTo>
                <a:close/>
                <a:moveTo>
                  <a:pt x="1346" y="1183"/>
                </a:moveTo>
                <a:cubicBezTo>
                  <a:pt x="1237" y="1110"/>
                  <a:pt x="1091" y="1140"/>
                  <a:pt x="1019" y="1249"/>
                </a:cubicBezTo>
                <a:cubicBezTo>
                  <a:pt x="947" y="1358"/>
                  <a:pt x="976" y="1505"/>
                  <a:pt x="1085" y="1577"/>
                </a:cubicBezTo>
                <a:cubicBezTo>
                  <a:pt x="1194" y="1649"/>
                  <a:pt x="1341" y="1619"/>
                  <a:pt x="1413" y="1510"/>
                </a:cubicBezTo>
                <a:cubicBezTo>
                  <a:pt x="1465" y="1431"/>
                  <a:pt x="1465" y="1328"/>
                  <a:pt x="1413" y="1249"/>
                </a:cubicBezTo>
                <a:cubicBezTo>
                  <a:pt x="1637" y="1025"/>
                  <a:pt x="1637" y="1025"/>
                  <a:pt x="1637" y="1025"/>
                </a:cubicBezTo>
                <a:cubicBezTo>
                  <a:pt x="1833" y="1258"/>
                  <a:pt x="1804" y="1607"/>
                  <a:pt x="1570" y="1803"/>
                </a:cubicBezTo>
                <a:cubicBezTo>
                  <a:pt x="1337" y="2000"/>
                  <a:pt x="989" y="1970"/>
                  <a:pt x="792" y="1736"/>
                </a:cubicBezTo>
                <a:cubicBezTo>
                  <a:pt x="596" y="1503"/>
                  <a:pt x="626" y="1155"/>
                  <a:pt x="859" y="958"/>
                </a:cubicBezTo>
                <a:cubicBezTo>
                  <a:pt x="1064" y="785"/>
                  <a:pt x="1365" y="785"/>
                  <a:pt x="1570" y="958"/>
                </a:cubicBezTo>
                <a:lnTo>
                  <a:pt x="1346" y="1183"/>
                </a:lnTo>
                <a:close/>
                <a:moveTo>
                  <a:pt x="1921" y="675"/>
                </a:moveTo>
                <a:cubicBezTo>
                  <a:pt x="1914" y="473"/>
                  <a:pt x="1914" y="473"/>
                  <a:pt x="1914" y="473"/>
                </a:cubicBezTo>
                <a:cubicBezTo>
                  <a:pt x="2231" y="157"/>
                  <a:pt x="2231" y="157"/>
                  <a:pt x="2231" y="157"/>
                </a:cubicBezTo>
                <a:cubicBezTo>
                  <a:pt x="2236" y="314"/>
                  <a:pt x="2236" y="314"/>
                  <a:pt x="2236" y="314"/>
                </a:cubicBezTo>
                <a:cubicBezTo>
                  <a:pt x="2236" y="340"/>
                  <a:pt x="2257" y="361"/>
                  <a:pt x="2284" y="361"/>
                </a:cubicBezTo>
                <a:cubicBezTo>
                  <a:pt x="2441" y="367"/>
                  <a:pt x="2441" y="367"/>
                  <a:pt x="2441" y="367"/>
                </a:cubicBezTo>
                <a:cubicBezTo>
                  <a:pt x="2122" y="681"/>
                  <a:pt x="2122" y="681"/>
                  <a:pt x="2122" y="681"/>
                </a:cubicBezTo>
                <a:lnTo>
                  <a:pt x="1921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BFA1704-07B8-4ECD-8878-C52A880F066D}"/>
              </a:ext>
            </a:extLst>
          </p:cNvPr>
          <p:cNvGrpSpPr/>
          <p:nvPr/>
        </p:nvGrpSpPr>
        <p:grpSpPr>
          <a:xfrm>
            <a:off x="4168097" y="2071037"/>
            <a:ext cx="495344" cy="416387"/>
            <a:chOff x="-4318000" y="1128713"/>
            <a:chExt cx="5278438" cy="4437062"/>
          </a:xfrm>
          <a:solidFill>
            <a:schemeClr val="bg1"/>
          </a:solidFill>
        </p:grpSpPr>
        <p:sp>
          <p:nvSpPr>
            <p:cNvPr id="214" name="Freeform 107">
              <a:extLst>
                <a:ext uri="{FF2B5EF4-FFF2-40B4-BE49-F238E27FC236}">
                  <a16:creationId xmlns:a16="http://schemas.microsoft.com/office/drawing/2014/main" id="{75F3B19F-B5D9-4C26-B707-5527D325BB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318000" y="2778125"/>
              <a:ext cx="2794000" cy="2787650"/>
            </a:xfrm>
            <a:custGeom>
              <a:avLst/>
              <a:gdLst>
                <a:gd name="T0" fmla="*/ 1129 w 1298"/>
                <a:gd name="T1" fmla="*/ 490 h 1298"/>
                <a:gd name="T2" fmla="*/ 1189 w 1298"/>
                <a:gd name="T3" fmla="*/ 331 h 1298"/>
                <a:gd name="T4" fmla="*/ 1029 w 1298"/>
                <a:gd name="T5" fmla="*/ 108 h 1298"/>
                <a:gd name="T6" fmla="*/ 877 w 1298"/>
                <a:gd name="T7" fmla="*/ 197 h 1298"/>
                <a:gd name="T8" fmla="*/ 809 w 1298"/>
                <a:gd name="T9" fmla="*/ 45 h 1298"/>
                <a:gd name="T10" fmla="*/ 537 w 1298"/>
                <a:gd name="T11" fmla="*/ 0 h 1298"/>
                <a:gd name="T12" fmla="*/ 492 w 1298"/>
                <a:gd name="T13" fmla="*/ 175 h 1298"/>
                <a:gd name="T14" fmla="*/ 334 w 1298"/>
                <a:gd name="T15" fmla="*/ 110 h 1298"/>
                <a:gd name="T16" fmla="*/ 111 w 1298"/>
                <a:gd name="T17" fmla="*/ 270 h 1298"/>
                <a:gd name="T18" fmla="*/ 205 w 1298"/>
                <a:gd name="T19" fmla="*/ 426 h 1298"/>
                <a:gd name="T20" fmla="*/ 45 w 1298"/>
                <a:gd name="T21" fmla="*/ 490 h 1298"/>
                <a:gd name="T22" fmla="*/ 0 w 1298"/>
                <a:gd name="T23" fmla="*/ 761 h 1298"/>
                <a:gd name="T24" fmla="*/ 178 w 1298"/>
                <a:gd name="T25" fmla="*/ 806 h 1298"/>
                <a:gd name="T26" fmla="*/ 111 w 1298"/>
                <a:gd name="T27" fmla="*/ 965 h 1298"/>
                <a:gd name="T28" fmla="*/ 272 w 1298"/>
                <a:gd name="T29" fmla="*/ 1188 h 1298"/>
                <a:gd name="T30" fmla="*/ 427 w 1298"/>
                <a:gd name="T31" fmla="*/ 1096 h 1298"/>
                <a:gd name="T32" fmla="*/ 492 w 1298"/>
                <a:gd name="T33" fmla="*/ 1253 h 1298"/>
                <a:gd name="T34" fmla="*/ 763 w 1298"/>
                <a:gd name="T35" fmla="*/ 1298 h 1298"/>
                <a:gd name="T36" fmla="*/ 808 w 1298"/>
                <a:gd name="T37" fmla="*/ 1126 h 1298"/>
                <a:gd name="T38" fmla="*/ 965 w 1298"/>
                <a:gd name="T39" fmla="*/ 1187 h 1298"/>
                <a:gd name="T40" fmla="*/ 1188 w 1298"/>
                <a:gd name="T41" fmla="*/ 1027 h 1298"/>
                <a:gd name="T42" fmla="*/ 1099 w 1298"/>
                <a:gd name="T43" fmla="*/ 875 h 1298"/>
                <a:gd name="T44" fmla="*/ 1253 w 1298"/>
                <a:gd name="T45" fmla="*/ 806 h 1298"/>
                <a:gd name="T46" fmla="*/ 1297 w 1298"/>
                <a:gd name="T47" fmla="*/ 535 h 1298"/>
                <a:gd name="T48" fmla="*/ 1210 w 1298"/>
                <a:gd name="T49" fmla="*/ 717 h 1298"/>
                <a:gd name="T50" fmla="*/ 1051 w 1298"/>
                <a:gd name="T51" fmla="*/ 750 h 1298"/>
                <a:gd name="T52" fmla="*/ 1013 w 1298"/>
                <a:gd name="T53" fmla="*/ 914 h 1298"/>
                <a:gd name="T54" fmla="*/ 996 w 1298"/>
                <a:gd name="T55" fmla="*/ 1092 h 1298"/>
                <a:gd name="T56" fmla="*/ 861 w 1298"/>
                <a:gd name="T57" fmla="*/ 1003 h 1298"/>
                <a:gd name="T58" fmla="*/ 718 w 1298"/>
                <a:gd name="T59" fmla="*/ 1092 h 1298"/>
                <a:gd name="T60" fmla="*/ 581 w 1298"/>
                <a:gd name="T61" fmla="*/ 1209 h 1298"/>
                <a:gd name="T62" fmla="*/ 548 w 1298"/>
                <a:gd name="T63" fmla="*/ 1046 h 1298"/>
                <a:gd name="T64" fmla="*/ 387 w 1298"/>
                <a:gd name="T65" fmla="*/ 1008 h 1298"/>
                <a:gd name="T66" fmla="*/ 205 w 1298"/>
                <a:gd name="T67" fmla="*/ 996 h 1298"/>
                <a:gd name="T68" fmla="*/ 297 w 1298"/>
                <a:gd name="T69" fmla="*/ 857 h 1298"/>
                <a:gd name="T70" fmla="*/ 207 w 1298"/>
                <a:gd name="T71" fmla="*/ 718 h 1298"/>
                <a:gd name="T72" fmla="*/ 90 w 1298"/>
                <a:gd name="T73" fmla="*/ 579 h 1298"/>
                <a:gd name="T74" fmla="*/ 256 w 1298"/>
                <a:gd name="T75" fmla="*/ 546 h 1298"/>
                <a:gd name="T76" fmla="*/ 289 w 1298"/>
                <a:gd name="T77" fmla="*/ 387 h 1298"/>
                <a:gd name="T78" fmla="*/ 303 w 1298"/>
                <a:gd name="T79" fmla="*/ 205 h 1298"/>
                <a:gd name="T80" fmla="*/ 442 w 1298"/>
                <a:gd name="T81" fmla="*/ 296 h 1298"/>
                <a:gd name="T82" fmla="*/ 581 w 1298"/>
                <a:gd name="T83" fmla="*/ 207 h 1298"/>
                <a:gd name="T84" fmla="*/ 719 w 1298"/>
                <a:gd name="T85" fmla="*/ 89 h 1298"/>
                <a:gd name="T86" fmla="*/ 752 w 1298"/>
                <a:gd name="T87" fmla="*/ 250 h 1298"/>
                <a:gd name="T88" fmla="*/ 915 w 1298"/>
                <a:gd name="T89" fmla="*/ 288 h 1298"/>
                <a:gd name="T90" fmla="*/ 1094 w 1298"/>
                <a:gd name="T91" fmla="*/ 303 h 1298"/>
                <a:gd name="T92" fmla="*/ 1007 w 1298"/>
                <a:gd name="T93" fmla="*/ 438 h 1298"/>
                <a:gd name="T94" fmla="*/ 1096 w 1298"/>
                <a:gd name="T95" fmla="*/ 581 h 1298"/>
                <a:gd name="T96" fmla="*/ 1210 w 1298"/>
                <a:gd name="T97" fmla="*/ 717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8" h="1298">
                  <a:moveTo>
                    <a:pt x="1254" y="490"/>
                  </a:moveTo>
                  <a:cubicBezTo>
                    <a:pt x="1129" y="490"/>
                    <a:pt x="1129" y="490"/>
                    <a:pt x="1129" y="490"/>
                  </a:cubicBezTo>
                  <a:cubicBezTo>
                    <a:pt x="1121" y="466"/>
                    <a:pt x="1112" y="443"/>
                    <a:pt x="1100" y="421"/>
                  </a:cubicBezTo>
                  <a:cubicBezTo>
                    <a:pt x="1189" y="331"/>
                    <a:pt x="1189" y="331"/>
                    <a:pt x="1189" y="331"/>
                  </a:cubicBezTo>
                  <a:cubicBezTo>
                    <a:pt x="1207" y="314"/>
                    <a:pt x="1207" y="286"/>
                    <a:pt x="1189" y="269"/>
                  </a:cubicBezTo>
                  <a:cubicBezTo>
                    <a:pt x="1029" y="108"/>
                    <a:pt x="1029" y="108"/>
                    <a:pt x="1029" y="108"/>
                  </a:cubicBezTo>
                  <a:cubicBezTo>
                    <a:pt x="1012" y="91"/>
                    <a:pt x="984" y="91"/>
                    <a:pt x="966" y="108"/>
                  </a:cubicBezTo>
                  <a:cubicBezTo>
                    <a:pt x="877" y="197"/>
                    <a:pt x="877" y="197"/>
                    <a:pt x="877" y="197"/>
                  </a:cubicBezTo>
                  <a:cubicBezTo>
                    <a:pt x="855" y="187"/>
                    <a:pt x="832" y="177"/>
                    <a:pt x="809" y="170"/>
                  </a:cubicBezTo>
                  <a:cubicBezTo>
                    <a:pt x="809" y="45"/>
                    <a:pt x="809" y="45"/>
                    <a:pt x="809" y="45"/>
                  </a:cubicBezTo>
                  <a:cubicBezTo>
                    <a:pt x="809" y="20"/>
                    <a:pt x="789" y="0"/>
                    <a:pt x="765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12" y="0"/>
                    <a:pt x="492" y="20"/>
                    <a:pt x="492" y="45"/>
                  </a:cubicBezTo>
                  <a:cubicBezTo>
                    <a:pt x="492" y="175"/>
                    <a:pt x="492" y="175"/>
                    <a:pt x="492" y="175"/>
                  </a:cubicBezTo>
                  <a:cubicBezTo>
                    <a:pt x="470" y="182"/>
                    <a:pt x="448" y="192"/>
                    <a:pt x="427" y="202"/>
                  </a:cubicBezTo>
                  <a:cubicBezTo>
                    <a:pt x="334" y="110"/>
                    <a:pt x="334" y="110"/>
                    <a:pt x="334" y="110"/>
                  </a:cubicBezTo>
                  <a:cubicBezTo>
                    <a:pt x="317" y="93"/>
                    <a:pt x="289" y="93"/>
                    <a:pt x="271" y="11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94" y="287"/>
                    <a:pt x="94" y="315"/>
                    <a:pt x="111" y="333"/>
                  </a:cubicBezTo>
                  <a:cubicBezTo>
                    <a:pt x="205" y="426"/>
                    <a:pt x="205" y="426"/>
                    <a:pt x="205" y="426"/>
                  </a:cubicBezTo>
                  <a:cubicBezTo>
                    <a:pt x="194" y="447"/>
                    <a:pt x="186" y="468"/>
                    <a:pt x="178" y="490"/>
                  </a:cubicBezTo>
                  <a:cubicBezTo>
                    <a:pt x="45" y="490"/>
                    <a:pt x="45" y="490"/>
                    <a:pt x="45" y="490"/>
                  </a:cubicBezTo>
                  <a:cubicBezTo>
                    <a:pt x="20" y="490"/>
                    <a:pt x="0" y="510"/>
                    <a:pt x="0" y="535"/>
                  </a:cubicBezTo>
                  <a:cubicBezTo>
                    <a:pt x="0" y="761"/>
                    <a:pt x="0" y="761"/>
                    <a:pt x="0" y="761"/>
                  </a:cubicBezTo>
                  <a:cubicBezTo>
                    <a:pt x="0" y="786"/>
                    <a:pt x="20" y="806"/>
                    <a:pt x="45" y="806"/>
                  </a:cubicBezTo>
                  <a:cubicBezTo>
                    <a:pt x="178" y="806"/>
                    <a:pt x="178" y="806"/>
                    <a:pt x="178" y="806"/>
                  </a:cubicBezTo>
                  <a:cubicBezTo>
                    <a:pt x="185" y="828"/>
                    <a:pt x="194" y="849"/>
                    <a:pt x="204" y="870"/>
                  </a:cubicBezTo>
                  <a:cubicBezTo>
                    <a:pt x="111" y="965"/>
                    <a:pt x="111" y="965"/>
                    <a:pt x="111" y="965"/>
                  </a:cubicBezTo>
                  <a:cubicBezTo>
                    <a:pt x="94" y="982"/>
                    <a:pt x="94" y="1010"/>
                    <a:pt x="111" y="1027"/>
                  </a:cubicBezTo>
                  <a:cubicBezTo>
                    <a:pt x="272" y="1188"/>
                    <a:pt x="272" y="1188"/>
                    <a:pt x="272" y="1188"/>
                  </a:cubicBezTo>
                  <a:cubicBezTo>
                    <a:pt x="289" y="1205"/>
                    <a:pt x="317" y="1205"/>
                    <a:pt x="334" y="1188"/>
                  </a:cubicBezTo>
                  <a:cubicBezTo>
                    <a:pt x="427" y="1096"/>
                    <a:pt x="427" y="1096"/>
                    <a:pt x="427" y="1096"/>
                  </a:cubicBezTo>
                  <a:cubicBezTo>
                    <a:pt x="448" y="1106"/>
                    <a:pt x="470" y="1116"/>
                    <a:pt x="492" y="1123"/>
                  </a:cubicBezTo>
                  <a:cubicBezTo>
                    <a:pt x="492" y="1253"/>
                    <a:pt x="492" y="1253"/>
                    <a:pt x="492" y="1253"/>
                  </a:cubicBezTo>
                  <a:cubicBezTo>
                    <a:pt x="492" y="1278"/>
                    <a:pt x="512" y="1298"/>
                    <a:pt x="537" y="1298"/>
                  </a:cubicBezTo>
                  <a:cubicBezTo>
                    <a:pt x="763" y="1298"/>
                    <a:pt x="763" y="1298"/>
                    <a:pt x="763" y="1298"/>
                  </a:cubicBezTo>
                  <a:cubicBezTo>
                    <a:pt x="788" y="1298"/>
                    <a:pt x="808" y="1278"/>
                    <a:pt x="808" y="1253"/>
                  </a:cubicBezTo>
                  <a:cubicBezTo>
                    <a:pt x="808" y="1126"/>
                    <a:pt x="808" y="1126"/>
                    <a:pt x="808" y="1126"/>
                  </a:cubicBezTo>
                  <a:cubicBezTo>
                    <a:pt x="831" y="1118"/>
                    <a:pt x="854" y="1109"/>
                    <a:pt x="876" y="1098"/>
                  </a:cubicBezTo>
                  <a:cubicBezTo>
                    <a:pt x="965" y="1187"/>
                    <a:pt x="965" y="1187"/>
                    <a:pt x="965" y="1187"/>
                  </a:cubicBezTo>
                  <a:cubicBezTo>
                    <a:pt x="982" y="1205"/>
                    <a:pt x="1010" y="1205"/>
                    <a:pt x="1028" y="1187"/>
                  </a:cubicBezTo>
                  <a:cubicBezTo>
                    <a:pt x="1188" y="1027"/>
                    <a:pt x="1188" y="1027"/>
                    <a:pt x="1188" y="1027"/>
                  </a:cubicBezTo>
                  <a:cubicBezTo>
                    <a:pt x="1205" y="1010"/>
                    <a:pt x="1205" y="982"/>
                    <a:pt x="1188" y="964"/>
                  </a:cubicBezTo>
                  <a:cubicBezTo>
                    <a:pt x="1099" y="875"/>
                    <a:pt x="1099" y="875"/>
                    <a:pt x="1099" y="875"/>
                  </a:cubicBezTo>
                  <a:cubicBezTo>
                    <a:pt x="1110" y="853"/>
                    <a:pt x="1120" y="830"/>
                    <a:pt x="1128" y="806"/>
                  </a:cubicBezTo>
                  <a:cubicBezTo>
                    <a:pt x="1253" y="806"/>
                    <a:pt x="1253" y="806"/>
                    <a:pt x="1253" y="806"/>
                  </a:cubicBezTo>
                  <a:cubicBezTo>
                    <a:pt x="1278" y="806"/>
                    <a:pt x="1297" y="786"/>
                    <a:pt x="1297" y="761"/>
                  </a:cubicBezTo>
                  <a:cubicBezTo>
                    <a:pt x="1297" y="535"/>
                    <a:pt x="1297" y="535"/>
                    <a:pt x="1297" y="535"/>
                  </a:cubicBezTo>
                  <a:cubicBezTo>
                    <a:pt x="1298" y="510"/>
                    <a:pt x="1278" y="491"/>
                    <a:pt x="1254" y="490"/>
                  </a:cubicBezTo>
                  <a:close/>
                  <a:moveTo>
                    <a:pt x="1210" y="717"/>
                  </a:moveTo>
                  <a:cubicBezTo>
                    <a:pt x="1096" y="717"/>
                    <a:pt x="1096" y="717"/>
                    <a:pt x="1096" y="717"/>
                  </a:cubicBezTo>
                  <a:cubicBezTo>
                    <a:pt x="1075" y="716"/>
                    <a:pt x="1056" y="730"/>
                    <a:pt x="1051" y="750"/>
                  </a:cubicBezTo>
                  <a:cubicBezTo>
                    <a:pt x="1042" y="788"/>
                    <a:pt x="1027" y="825"/>
                    <a:pt x="1007" y="860"/>
                  </a:cubicBezTo>
                  <a:cubicBezTo>
                    <a:pt x="996" y="877"/>
                    <a:pt x="999" y="899"/>
                    <a:pt x="1013" y="914"/>
                  </a:cubicBezTo>
                  <a:cubicBezTo>
                    <a:pt x="1094" y="994"/>
                    <a:pt x="1094" y="994"/>
                    <a:pt x="1094" y="994"/>
                  </a:cubicBezTo>
                  <a:cubicBezTo>
                    <a:pt x="996" y="1092"/>
                    <a:pt x="996" y="1092"/>
                    <a:pt x="996" y="1092"/>
                  </a:cubicBezTo>
                  <a:cubicBezTo>
                    <a:pt x="915" y="1010"/>
                    <a:pt x="915" y="1010"/>
                    <a:pt x="915" y="1010"/>
                  </a:cubicBezTo>
                  <a:cubicBezTo>
                    <a:pt x="901" y="996"/>
                    <a:pt x="879" y="993"/>
                    <a:pt x="861" y="1003"/>
                  </a:cubicBezTo>
                  <a:cubicBezTo>
                    <a:pt x="827" y="1023"/>
                    <a:pt x="790" y="1038"/>
                    <a:pt x="752" y="1047"/>
                  </a:cubicBezTo>
                  <a:cubicBezTo>
                    <a:pt x="732" y="1052"/>
                    <a:pt x="718" y="1071"/>
                    <a:pt x="718" y="1092"/>
                  </a:cubicBezTo>
                  <a:cubicBezTo>
                    <a:pt x="718" y="1209"/>
                    <a:pt x="718" y="1209"/>
                    <a:pt x="718" y="1209"/>
                  </a:cubicBezTo>
                  <a:cubicBezTo>
                    <a:pt x="581" y="1209"/>
                    <a:pt x="581" y="1209"/>
                    <a:pt x="581" y="1209"/>
                  </a:cubicBezTo>
                  <a:cubicBezTo>
                    <a:pt x="581" y="1090"/>
                    <a:pt x="581" y="1090"/>
                    <a:pt x="581" y="1090"/>
                  </a:cubicBezTo>
                  <a:cubicBezTo>
                    <a:pt x="582" y="1069"/>
                    <a:pt x="568" y="1051"/>
                    <a:pt x="548" y="1046"/>
                  </a:cubicBezTo>
                  <a:cubicBezTo>
                    <a:pt x="510" y="1036"/>
                    <a:pt x="474" y="1021"/>
                    <a:pt x="441" y="1001"/>
                  </a:cubicBezTo>
                  <a:cubicBezTo>
                    <a:pt x="424" y="991"/>
                    <a:pt x="401" y="993"/>
                    <a:pt x="387" y="1008"/>
                  </a:cubicBezTo>
                  <a:cubicBezTo>
                    <a:pt x="302" y="1092"/>
                    <a:pt x="302" y="1092"/>
                    <a:pt x="302" y="1092"/>
                  </a:cubicBezTo>
                  <a:cubicBezTo>
                    <a:pt x="205" y="996"/>
                    <a:pt x="205" y="996"/>
                    <a:pt x="205" y="996"/>
                  </a:cubicBezTo>
                  <a:cubicBezTo>
                    <a:pt x="289" y="911"/>
                    <a:pt x="289" y="911"/>
                    <a:pt x="289" y="911"/>
                  </a:cubicBezTo>
                  <a:cubicBezTo>
                    <a:pt x="304" y="896"/>
                    <a:pt x="307" y="874"/>
                    <a:pt x="297" y="857"/>
                  </a:cubicBezTo>
                  <a:cubicBezTo>
                    <a:pt x="277" y="824"/>
                    <a:pt x="262" y="788"/>
                    <a:pt x="252" y="751"/>
                  </a:cubicBezTo>
                  <a:cubicBezTo>
                    <a:pt x="247" y="731"/>
                    <a:pt x="228" y="717"/>
                    <a:pt x="207" y="718"/>
                  </a:cubicBezTo>
                  <a:cubicBezTo>
                    <a:pt x="90" y="718"/>
                    <a:pt x="90" y="718"/>
                    <a:pt x="90" y="718"/>
                  </a:cubicBezTo>
                  <a:cubicBezTo>
                    <a:pt x="90" y="579"/>
                    <a:pt x="90" y="579"/>
                    <a:pt x="90" y="579"/>
                  </a:cubicBezTo>
                  <a:cubicBezTo>
                    <a:pt x="211" y="579"/>
                    <a:pt x="211" y="579"/>
                    <a:pt x="211" y="579"/>
                  </a:cubicBezTo>
                  <a:cubicBezTo>
                    <a:pt x="232" y="580"/>
                    <a:pt x="251" y="566"/>
                    <a:pt x="256" y="546"/>
                  </a:cubicBezTo>
                  <a:cubicBezTo>
                    <a:pt x="266" y="509"/>
                    <a:pt x="281" y="473"/>
                    <a:pt x="301" y="440"/>
                  </a:cubicBezTo>
                  <a:cubicBezTo>
                    <a:pt x="309" y="422"/>
                    <a:pt x="305" y="400"/>
                    <a:pt x="289" y="387"/>
                  </a:cubicBezTo>
                  <a:cubicBezTo>
                    <a:pt x="205" y="302"/>
                    <a:pt x="205" y="302"/>
                    <a:pt x="205" y="302"/>
                  </a:cubicBezTo>
                  <a:cubicBezTo>
                    <a:pt x="303" y="205"/>
                    <a:pt x="303" y="205"/>
                    <a:pt x="303" y="205"/>
                  </a:cubicBezTo>
                  <a:cubicBezTo>
                    <a:pt x="387" y="289"/>
                    <a:pt x="387" y="289"/>
                    <a:pt x="387" y="289"/>
                  </a:cubicBezTo>
                  <a:cubicBezTo>
                    <a:pt x="402" y="304"/>
                    <a:pt x="424" y="306"/>
                    <a:pt x="442" y="296"/>
                  </a:cubicBezTo>
                  <a:cubicBezTo>
                    <a:pt x="475" y="276"/>
                    <a:pt x="511" y="261"/>
                    <a:pt x="548" y="251"/>
                  </a:cubicBezTo>
                  <a:cubicBezTo>
                    <a:pt x="568" y="246"/>
                    <a:pt x="582" y="227"/>
                    <a:pt x="581" y="207"/>
                  </a:cubicBezTo>
                  <a:cubicBezTo>
                    <a:pt x="581" y="89"/>
                    <a:pt x="581" y="89"/>
                    <a:pt x="581" y="89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9" y="206"/>
                    <a:pt x="719" y="206"/>
                    <a:pt x="719" y="206"/>
                  </a:cubicBezTo>
                  <a:cubicBezTo>
                    <a:pt x="718" y="227"/>
                    <a:pt x="732" y="245"/>
                    <a:pt x="752" y="250"/>
                  </a:cubicBezTo>
                  <a:cubicBezTo>
                    <a:pt x="791" y="260"/>
                    <a:pt x="828" y="275"/>
                    <a:pt x="862" y="295"/>
                  </a:cubicBezTo>
                  <a:cubicBezTo>
                    <a:pt x="879" y="305"/>
                    <a:pt x="901" y="302"/>
                    <a:pt x="915" y="288"/>
                  </a:cubicBezTo>
                  <a:cubicBezTo>
                    <a:pt x="997" y="206"/>
                    <a:pt x="997" y="206"/>
                    <a:pt x="997" y="206"/>
                  </a:cubicBezTo>
                  <a:cubicBezTo>
                    <a:pt x="1094" y="303"/>
                    <a:pt x="1094" y="303"/>
                    <a:pt x="1094" y="303"/>
                  </a:cubicBezTo>
                  <a:cubicBezTo>
                    <a:pt x="1013" y="384"/>
                    <a:pt x="1013" y="384"/>
                    <a:pt x="1013" y="384"/>
                  </a:cubicBezTo>
                  <a:cubicBezTo>
                    <a:pt x="999" y="398"/>
                    <a:pt x="996" y="421"/>
                    <a:pt x="1007" y="438"/>
                  </a:cubicBezTo>
                  <a:cubicBezTo>
                    <a:pt x="1027" y="472"/>
                    <a:pt x="1042" y="509"/>
                    <a:pt x="1051" y="548"/>
                  </a:cubicBezTo>
                  <a:cubicBezTo>
                    <a:pt x="1056" y="568"/>
                    <a:pt x="1075" y="582"/>
                    <a:pt x="1096" y="581"/>
                  </a:cubicBezTo>
                  <a:cubicBezTo>
                    <a:pt x="1210" y="581"/>
                    <a:pt x="1210" y="581"/>
                    <a:pt x="1210" y="581"/>
                  </a:cubicBezTo>
                  <a:lnTo>
                    <a:pt x="1210" y="7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108">
              <a:extLst>
                <a:ext uri="{FF2B5EF4-FFF2-40B4-BE49-F238E27FC236}">
                  <a16:creationId xmlns:a16="http://schemas.microsoft.com/office/drawing/2014/main" id="{468F2F10-4B52-45AA-954A-6DD17D8F42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54400" y="3640138"/>
              <a:ext cx="1071563" cy="1071563"/>
            </a:xfrm>
            <a:custGeom>
              <a:avLst/>
              <a:gdLst>
                <a:gd name="T0" fmla="*/ 249 w 498"/>
                <a:gd name="T1" fmla="*/ 0 h 499"/>
                <a:gd name="T2" fmla="*/ 0 w 498"/>
                <a:gd name="T3" fmla="*/ 249 h 499"/>
                <a:gd name="T4" fmla="*/ 249 w 498"/>
                <a:gd name="T5" fmla="*/ 499 h 499"/>
                <a:gd name="T6" fmla="*/ 498 w 498"/>
                <a:gd name="T7" fmla="*/ 249 h 499"/>
                <a:gd name="T8" fmla="*/ 249 w 498"/>
                <a:gd name="T9" fmla="*/ 0 h 499"/>
                <a:gd name="T10" fmla="*/ 249 w 498"/>
                <a:gd name="T11" fmla="*/ 408 h 499"/>
                <a:gd name="T12" fmla="*/ 249 w 498"/>
                <a:gd name="T13" fmla="*/ 410 h 499"/>
                <a:gd name="T14" fmla="*/ 89 w 498"/>
                <a:gd name="T15" fmla="*/ 249 h 499"/>
                <a:gd name="T16" fmla="*/ 249 w 498"/>
                <a:gd name="T17" fmla="*/ 89 h 499"/>
                <a:gd name="T18" fmla="*/ 409 w 498"/>
                <a:gd name="T19" fmla="*/ 249 h 499"/>
                <a:gd name="T20" fmla="*/ 249 w 498"/>
                <a:gd name="T21" fmla="*/ 40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" h="499">
                  <a:moveTo>
                    <a:pt x="249" y="0"/>
                  </a:moveTo>
                  <a:cubicBezTo>
                    <a:pt x="111" y="0"/>
                    <a:pt x="0" y="112"/>
                    <a:pt x="0" y="249"/>
                  </a:cubicBezTo>
                  <a:cubicBezTo>
                    <a:pt x="0" y="387"/>
                    <a:pt x="111" y="499"/>
                    <a:pt x="249" y="499"/>
                  </a:cubicBezTo>
                  <a:cubicBezTo>
                    <a:pt x="387" y="499"/>
                    <a:pt x="498" y="387"/>
                    <a:pt x="498" y="249"/>
                  </a:cubicBezTo>
                  <a:cubicBezTo>
                    <a:pt x="498" y="112"/>
                    <a:pt x="387" y="0"/>
                    <a:pt x="249" y="0"/>
                  </a:cubicBezTo>
                  <a:close/>
                  <a:moveTo>
                    <a:pt x="249" y="408"/>
                  </a:moveTo>
                  <a:cubicBezTo>
                    <a:pt x="249" y="410"/>
                    <a:pt x="249" y="410"/>
                    <a:pt x="249" y="410"/>
                  </a:cubicBezTo>
                  <a:cubicBezTo>
                    <a:pt x="161" y="410"/>
                    <a:pt x="89" y="338"/>
                    <a:pt x="89" y="249"/>
                  </a:cubicBezTo>
                  <a:cubicBezTo>
                    <a:pt x="89" y="161"/>
                    <a:pt x="161" y="89"/>
                    <a:pt x="249" y="89"/>
                  </a:cubicBezTo>
                  <a:cubicBezTo>
                    <a:pt x="338" y="89"/>
                    <a:pt x="409" y="161"/>
                    <a:pt x="409" y="249"/>
                  </a:cubicBezTo>
                  <a:cubicBezTo>
                    <a:pt x="409" y="337"/>
                    <a:pt x="337" y="408"/>
                    <a:pt x="249" y="40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6" name="Freeform 109">
              <a:extLst>
                <a:ext uri="{FF2B5EF4-FFF2-40B4-BE49-F238E27FC236}">
                  <a16:creationId xmlns:a16="http://schemas.microsoft.com/office/drawing/2014/main" id="{F69458C0-71E6-4902-909D-8EB566C441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98650" y="1128713"/>
              <a:ext cx="2859088" cy="2841625"/>
            </a:xfrm>
            <a:custGeom>
              <a:avLst/>
              <a:gdLst>
                <a:gd name="T0" fmla="*/ 1323 w 1328"/>
                <a:gd name="T1" fmla="*/ 635 h 1323"/>
                <a:gd name="T2" fmla="*/ 1222 w 1328"/>
                <a:gd name="T3" fmla="*/ 381 h 1323"/>
                <a:gd name="T4" fmla="*/ 1055 w 1328"/>
                <a:gd name="T5" fmla="*/ 347 h 1323"/>
                <a:gd name="T6" fmla="*/ 1111 w 1328"/>
                <a:gd name="T7" fmla="*/ 179 h 1323"/>
                <a:gd name="T8" fmla="*/ 858 w 1328"/>
                <a:gd name="T9" fmla="*/ 69 h 1323"/>
                <a:gd name="T10" fmla="*/ 717 w 1328"/>
                <a:gd name="T11" fmla="*/ 164 h 1323"/>
                <a:gd name="T12" fmla="*/ 637 w 1328"/>
                <a:gd name="T13" fmla="*/ 5 h 1323"/>
                <a:gd name="T14" fmla="*/ 412 w 1328"/>
                <a:gd name="T15" fmla="*/ 54 h 1323"/>
                <a:gd name="T16" fmla="*/ 409 w 1328"/>
                <a:gd name="T17" fmla="*/ 234 h 1323"/>
                <a:gd name="T18" fmla="*/ 241 w 1328"/>
                <a:gd name="T19" fmla="*/ 204 h 1323"/>
                <a:gd name="T20" fmla="*/ 56 w 1328"/>
                <a:gd name="T21" fmla="*/ 409 h 1323"/>
                <a:gd name="T22" fmla="*/ 181 w 1328"/>
                <a:gd name="T23" fmla="*/ 542 h 1323"/>
                <a:gd name="T24" fmla="*/ 39 w 1328"/>
                <a:gd name="T25" fmla="*/ 639 h 1323"/>
                <a:gd name="T26" fmla="*/ 54 w 1328"/>
                <a:gd name="T27" fmla="*/ 914 h 1323"/>
                <a:gd name="T28" fmla="*/ 236 w 1328"/>
                <a:gd name="T29" fmla="*/ 920 h 1323"/>
                <a:gd name="T30" fmla="*/ 207 w 1328"/>
                <a:gd name="T31" fmla="*/ 1087 h 1323"/>
                <a:gd name="T32" fmla="*/ 411 w 1328"/>
                <a:gd name="T33" fmla="*/ 1271 h 1323"/>
                <a:gd name="T34" fmla="*/ 543 w 1328"/>
                <a:gd name="T35" fmla="*/ 1148 h 1323"/>
                <a:gd name="T36" fmla="*/ 641 w 1328"/>
                <a:gd name="T37" fmla="*/ 1288 h 1323"/>
                <a:gd name="T38" fmla="*/ 694 w 1328"/>
                <a:gd name="T39" fmla="*/ 1323 h 1323"/>
                <a:gd name="T40" fmla="*/ 946 w 1328"/>
                <a:gd name="T41" fmla="*/ 1221 h 1323"/>
                <a:gd name="T42" fmla="*/ 980 w 1328"/>
                <a:gd name="T43" fmla="*/ 1055 h 1323"/>
                <a:gd name="T44" fmla="*/ 1150 w 1328"/>
                <a:gd name="T45" fmla="*/ 1111 h 1323"/>
                <a:gd name="T46" fmla="*/ 1260 w 1328"/>
                <a:gd name="T47" fmla="*/ 858 h 1323"/>
                <a:gd name="T48" fmla="*/ 1153 w 1328"/>
                <a:gd name="T49" fmla="*/ 790 h 1323"/>
                <a:gd name="T50" fmla="*/ 1288 w 1328"/>
                <a:gd name="T51" fmla="*/ 689 h 1323"/>
                <a:gd name="T52" fmla="*/ 1115 w 1328"/>
                <a:gd name="T53" fmla="*/ 638 h 1323"/>
                <a:gd name="T54" fmla="*/ 1059 w 1328"/>
                <a:gd name="T55" fmla="*/ 796 h 1323"/>
                <a:gd name="T56" fmla="*/ 1173 w 1328"/>
                <a:gd name="T57" fmla="*/ 909 h 1323"/>
                <a:gd name="T58" fmla="*/ 1002 w 1328"/>
                <a:gd name="T59" fmla="*/ 963 h 1323"/>
                <a:gd name="T60" fmla="*/ 850 w 1328"/>
                <a:gd name="T61" fmla="*/ 1034 h 1323"/>
                <a:gd name="T62" fmla="*/ 851 w 1328"/>
                <a:gd name="T63" fmla="*/ 1197 h 1323"/>
                <a:gd name="T64" fmla="*/ 692 w 1328"/>
                <a:gd name="T65" fmla="*/ 1111 h 1323"/>
                <a:gd name="T66" fmla="*/ 537 w 1328"/>
                <a:gd name="T67" fmla="*/ 1055 h 1323"/>
                <a:gd name="T68" fmla="*/ 486 w 1328"/>
                <a:gd name="T69" fmla="*/ 1073 h 1323"/>
                <a:gd name="T70" fmla="*/ 305 w 1328"/>
                <a:gd name="T71" fmla="*/ 1099 h 1323"/>
                <a:gd name="T72" fmla="*/ 363 w 1328"/>
                <a:gd name="T73" fmla="*/ 942 h 1323"/>
                <a:gd name="T74" fmla="*/ 248 w 1328"/>
                <a:gd name="T75" fmla="*/ 825 h 1323"/>
                <a:gd name="T76" fmla="*/ 100 w 1328"/>
                <a:gd name="T77" fmla="*/ 717 h 1323"/>
                <a:gd name="T78" fmla="*/ 254 w 1328"/>
                <a:gd name="T79" fmla="*/ 649 h 1323"/>
                <a:gd name="T80" fmla="*/ 260 w 1328"/>
                <a:gd name="T81" fmla="*/ 485 h 1323"/>
                <a:gd name="T82" fmla="*/ 233 w 1328"/>
                <a:gd name="T83" fmla="*/ 304 h 1323"/>
                <a:gd name="T84" fmla="*/ 386 w 1328"/>
                <a:gd name="T85" fmla="*/ 363 h 1323"/>
                <a:gd name="T86" fmla="*/ 503 w 1328"/>
                <a:gd name="T87" fmla="*/ 247 h 1323"/>
                <a:gd name="T88" fmla="*/ 612 w 1328"/>
                <a:gd name="T89" fmla="*/ 102 h 1323"/>
                <a:gd name="T90" fmla="*/ 681 w 1328"/>
                <a:gd name="T91" fmla="*/ 251 h 1323"/>
                <a:gd name="T92" fmla="*/ 848 w 1328"/>
                <a:gd name="T93" fmla="*/ 253 h 1323"/>
                <a:gd name="T94" fmla="*/ 1026 w 1328"/>
                <a:gd name="T95" fmla="*/ 230 h 1323"/>
                <a:gd name="T96" fmla="*/ 970 w 1328"/>
                <a:gd name="T97" fmla="*/ 381 h 1323"/>
                <a:gd name="T98" fmla="*/ 1085 w 1328"/>
                <a:gd name="T99" fmla="*/ 502 h 1323"/>
                <a:gd name="T100" fmla="*/ 1226 w 1328"/>
                <a:gd name="T101" fmla="*/ 61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8" h="1323">
                  <a:moveTo>
                    <a:pt x="1323" y="637"/>
                  </a:moveTo>
                  <a:cubicBezTo>
                    <a:pt x="1323" y="636"/>
                    <a:pt x="1323" y="635"/>
                    <a:pt x="1323" y="635"/>
                  </a:cubicBezTo>
                  <a:cubicBezTo>
                    <a:pt x="1275" y="415"/>
                    <a:pt x="1275" y="415"/>
                    <a:pt x="1275" y="415"/>
                  </a:cubicBezTo>
                  <a:cubicBezTo>
                    <a:pt x="1269" y="391"/>
                    <a:pt x="1246" y="376"/>
                    <a:pt x="1222" y="381"/>
                  </a:cubicBezTo>
                  <a:cubicBezTo>
                    <a:pt x="1100" y="408"/>
                    <a:pt x="1100" y="408"/>
                    <a:pt x="1100" y="408"/>
                  </a:cubicBezTo>
                  <a:cubicBezTo>
                    <a:pt x="1086" y="386"/>
                    <a:pt x="1071" y="366"/>
                    <a:pt x="1055" y="347"/>
                  </a:cubicBezTo>
                  <a:cubicBezTo>
                    <a:pt x="1125" y="241"/>
                    <a:pt x="1125" y="241"/>
                    <a:pt x="1125" y="241"/>
                  </a:cubicBezTo>
                  <a:cubicBezTo>
                    <a:pt x="1138" y="220"/>
                    <a:pt x="1132" y="192"/>
                    <a:pt x="1111" y="179"/>
                  </a:cubicBezTo>
                  <a:cubicBezTo>
                    <a:pt x="920" y="56"/>
                    <a:pt x="920" y="56"/>
                    <a:pt x="920" y="56"/>
                  </a:cubicBezTo>
                  <a:cubicBezTo>
                    <a:pt x="899" y="43"/>
                    <a:pt x="872" y="49"/>
                    <a:pt x="858" y="69"/>
                  </a:cubicBezTo>
                  <a:cubicBezTo>
                    <a:pt x="790" y="176"/>
                    <a:pt x="790" y="176"/>
                    <a:pt x="790" y="176"/>
                  </a:cubicBezTo>
                  <a:cubicBezTo>
                    <a:pt x="766" y="170"/>
                    <a:pt x="742" y="166"/>
                    <a:pt x="717" y="164"/>
                  </a:cubicBezTo>
                  <a:cubicBezTo>
                    <a:pt x="690" y="39"/>
                    <a:pt x="690" y="39"/>
                    <a:pt x="690" y="39"/>
                  </a:cubicBezTo>
                  <a:cubicBezTo>
                    <a:pt x="684" y="15"/>
                    <a:pt x="661" y="0"/>
                    <a:pt x="637" y="5"/>
                  </a:cubicBezTo>
                  <a:cubicBezTo>
                    <a:pt x="636" y="6"/>
                    <a:pt x="635" y="6"/>
                    <a:pt x="635" y="6"/>
                  </a:cubicBezTo>
                  <a:cubicBezTo>
                    <a:pt x="412" y="54"/>
                    <a:pt x="412" y="54"/>
                    <a:pt x="412" y="54"/>
                  </a:cubicBezTo>
                  <a:cubicBezTo>
                    <a:pt x="388" y="60"/>
                    <a:pt x="373" y="83"/>
                    <a:pt x="378" y="107"/>
                  </a:cubicBezTo>
                  <a:cubicBezTo>
                    <a:pt x="409" y="234"/>
                    <a:pt x="409" y="234"/>
                    <a:pt x="409" y="234"/>
                  </a:cubicBezTo>
                  <a:cubicBezTo>
                    <a:pt x="389" y="246"/>
                    <a:pt x="370" y="260"/>
                    <a:pt x="351" y="275"/>
                  </a:cubicBezTo>
                  <a:cubicBezTo>
                    <a:pt x="241" y="204"/>
                    <a:pt x="241" y="204"/>
                    <a:pt x="241" y="204"/>
                  </a:cubicBezTo>
                  <a:cubicBezTo>
                    <a:pt x="221" y="191"/>
                    <a:pt x="193" y="197"/>
                    <a:pt x="180" y="218"/>
                  </a:cubicBezTo>
                  <a:cubicBezTo>
                    <a:pt x="56" y="409"/>
                    <a:pt x="56" y="409"/>
                    <a:pt x="56" y="409"/>
                  </a:cubicBezTo>
                  <a:cubicBezTo>
                    <a:pt x="43" y="430"/>
                    <a:pt x="49" y="457"/>
                    <a:pt x="69" y="470"/>
                  </a:cubicBezTo>
                  <a:cubicBezTo>
                    <a:pt x="181" y="542"/>
                    <a:pt x="181" y="542"/>
                    <a:pt x="181" y="542"/>
                  </a:cubicBezTo>
                  <a:cubicBezTo>
                    <a:pt x="175" y="564"/>
                    <a:pt x="171" y="587"/>
                    <a:pt x="169" y="610"/>
                  </a:cubicBezTo>
                  <a:cubicBezTo>
                    <a:pt x="39" y="639"/>
                    <a:pt x="39" y="639"/>
                    <a:pt x="39" y="639"/>
                  </a:cubicBezTo>
                  <a:cubicBezTo>
                    <a:pt x="15" y="644"/>
                    <a:pt x="0" y="668"/>
                    <a:pt x="5" y="692"/>
                  </a:cubicBezTo>
                  <a:cubicBezTo>
                    <a:pt x="54" y="914"/>
                    <a:pt x="54" y="914"/>
                    <a:pt x="54" y="914"/>
                  </a:cubicBezTo>
                  <a:cubicBezTo>
                    <a:pt x="59" y="938"/>
                    <a:pt x="83" y="953"/>
                    <a:pt x="107" y="948"/>
                  </a:cubicBezTo>
                  <a:cubicBezTo>
                    <a:pt x="236" y="920"/>
                    <a:pt x="236" y="920"/>
                    <a:pt x="236" y="920"/>
                  </a:cubicBezTo>
                  <a:cubicBezTo>
                    <a:pt x="249" y="940"/>
                    <a:pt x="263" y="958"/>
                    <a:pt x="279" y="976"/>
                  </a:cubicBezTo>
                  <a:cubicBezTo>
                    <a:pt x="207" y="1087"/>
                    <a:pt x="207" y="1087"/>
                    <a:pt x="207" y="1087"/>
                  </a:cubicBezTo>
                  <a:cubicBezTo>
                    <a:pt x="194" y="1108"/>
                    <a:pt x="200" y="1136"/>
                    <a:pt x="221" y="1149"/>
                  </a:cubicBezTo>
                  <a:cubicBezTo>
                    <a:pt x="411" y="1271"/>
                    <a:pt x="411" y="1271"/>
                    <a:pt x="411" y="1271"/>
                  </a:cubicBezTo>
                  <a:cubicBezTo>
                    <a:pt x="432" y="1285"/>
                    <a:pt x="459" y="1279"/>
                    <a:pt x="473" y="1258"/>
                  </a:cubicBezTo>
                  <a:cubicBezTo>
                    <a:pt x="543" y="1148"/>
                    <a:pt x="543" y="1148"/>
                    <a:pt x="543" y="1148"/>
                  </a:cubicBezTo>
                  <a:cubicBezTo>
                    <a:pt x="566" y="1154"/>
                    <a:pt x="589" y="1158"/>
                    <a:pt x="613" y="1161"/>
                  </a:cubicBezTo>
                  <a:cubicBezTo>
                    <a:pt x="641" y="1288"/>
                    <a:pt x="641" y="1288"/>
                    <a:pt x="641" y="1288"/>
                  </a:cubicBezTo>
                  <a:cubicBezTo>
                    <a:pt x="645" y="1309"/>
                    <a:pt x="664" y="1323"/>
                    <a:pt x="685" y="1323"/>
                  </a:cubicBezTo>
                  <a:cubicBezTo>
                    <a:pt x="694" y="1323"/>
                    <a:pt x="694" y="1323"/>
                    <a:pt x="694" y="1323"/>
                  </a:cubicBezTo>
                  <a:cubicBezTo>
                    <a:pt x="917" y="1275"/>
                    <a:pt x="917" y="1275"/>
                    <a:pt x="917" y="1275"/>
                  </a:cubicBezTo>
                  <a:cubicBezTo>
                    <a:pt x="940" y="1268"/>
                    <a:pt x="953" y="1244"/>
                    <a:pt x="946" y="1221"/>
                  </a:cubicBezTo>
                  <a:cubicBezTo>
                    <a:pt x="919" y="1096"/>
                    <a:pt x="919" y="1096"/>
                    <a:pt x="919" y="1096"/>
                  </a:cubicBezTo>
                  <a:cubicBezTo>
                    <a:pt x="940" y="1084"/>
                    <a:pt x="961" y="1070"/>
                    <a:pt x="980" y="1055"/>
                  </a:cubicBezTo>
                  <a:cubicBezTo>
                    <a:pt x="1088" y="1124"/>
                    <a:pt x="1088" y="1124"/>
                    <a:pt x="1088" y="1124"/>
                  </a:cubicBezTo>
                  <a:cubicBezTo>
                    <a:pt x="1109" y="1138"/>
                    <a:pt x="1136" y="1132"/>
                    <a:pt x="1150" y="1111"/>
                  </a:cubicBezTo>
                  <a:cubicBezTo>
                    <a:pt x="1272" y="920"/>
                    <a:pt x="1272" y="920"/>
                    <a:pt x="1272" y="920"/>
                  </a:cubicBezTo>
                  <a:cubicBezTo>
                    <a:pt x="1286" y="900"/>
                    <a:pt x="1280" y="872"/>
                    <a:pt x="1260" y="858"/>
                  </a:cubicBezTo>
                  <a:cubicBezTo>
                    <a:pt x="1259" y="858"/>
                    <a:pt x="1259" y="858"/>
                    <a:pt x="1258" y="857"/>
                  </a:cubicBezTo>
                  <a:cubicBezTo>
                    <a:pt x="1153" y="790"/>
                    <a:pt x="1153" y="790"/>
                    <a:pt x="1153" y="790"/>
                  </a:cubicBezTo>
                  <a:cubicBezTo>
                    <a:pt x="1159" y="765"/>
                    <a:pt x="1163" y="741"/>
                    <a:pt x="1166" y="716"/>
                  </a:cubicBezTo>
                  <a:cubicBezTo>
                    <a:pt x="1288" y="689"/>
                    <a:pt x="1288" y="689"/>
                    <a:pt x="1288" y="689"/>
                  </a:cubicBezTo>
                  <a:cubicBezTo>
                    <a:pt x="1312" y="684"/>
                    <a:pt x="1328" y="661"/>
                    <a:pt x="1323" y="637"/>
                  </a:cubicBezTo>
                  <a:close/>
                  <a:moveTo>
                    <a:pt x="1115" y="638"/>
                  </a:moveTo>
                  <a:cubicBezTo>
                    <a:pt x="1095" y="642"/>
                    <a:pt x="1081" y="659"/>
                    <a:pt x="1080" y="679"/>
                  </a:cubicBezTo>
                  <a:cubicBezTo>
                    <a:pt x="1079" y="719"/>
                    <a:pt x="1071" y="758"/>
                    <a:pt x="1059" y="796"/>
                  </a:cubicBezTo>
                  <a:cubicBezTo>
                    <a:pt x="1052" y="816"/>
                    <a:pt x="1060" y="837"/>
                    <a:pt x="1077" y="848"/>
                  </a:cubicBezTo>
                  <a:cubicBezTo>
                    <a:pt x="1173" y="909"/>
                    <a:pt x="1173" y="909"/>
                    <a:pt x="1173" y="909"/>
                  </a:cubicBezTo>
                  <a:cubicBezTo>
                    <a:pt x="1099" y="1025"/>
                    <a:pt x="1099" y="1025"/>
                    <a:pt x="1099" y="1025"/>
                  </a:cubicBezTo>
                  <a:cubicBezTo>
                    <a:pt x="1002" y="963"/>
                    <a:pt x="1002" y="963"/>
                    <a:pt x="1002" y="963"/>
                  </a:cubicBezTo>
                  <a:cubicBezTo>
                    <a:pt x="985" y="952"/>
                    <a:pt x="962" y="954"/>
                    <a:pt x="947" y="968"/>
                  </a:cubicBezTo>
                  <a:cubicBezTo>
                    <a:pt x="918" y="994"/>
                    <a:pt x="886" y="1017"/>
                    <a:pt x="850" y="1034"/>
                  </a:cubicBezTo>
                  <a:cubicBezTo>
                    <a:pt x="832" y="1043"/>
                    <a:pt x="822" y="1063"/>
                    <a:pt x="826" y="1083"/>
                  </a:cubicBezTo>
                  <a:cubicBezTo>
                    <a:pt x="851" y="1197"/>
                    <a:pt x="851" y="1197"/>
                    <a:pt x="851" y="1197"/>
                  </a:cubicBezTo>
                  <a:cubicBezTo>
                    <a:pt x="718" y="1227"/>
                    <a:pt x="718" y="1227"/>
                    <a:pt x="718" y="1227"/>
                  </a:cubicBezTo>
                  <a:cubicBezTo>
                    <a:pt x="692" y="1111"/>
                    <a:pt x="692" y="1111"/>
                    <a:pt x="692" y="1111"/>
                  </a:cubicBezTo>
                  <a:cubicBezTo>
                    <a:pt x="688" y="1091"/>
                    <a:pt x="671" y="1077"/>
                    <a:pt x="651" y="1076"/>
                  </a:cubicBezTo>
                  <a:cubicBezTo>
                    <a:pt x="612" y="1074"/>
                    <a:pt x="574" y="1067"/>
                    <a:pt x="537" y="1055"/>
                  </a:cubicBezTo>
                  <a:cubicBezTo>
                    <a:pt x="533" y="1053"/>
                    <a:pt x="528" y="1052"/>
                    <a:pt x="523" y="1052"/>
                  </a:cubicBezTo>
                  <a:cubicBezTo>
                    <a:pt x="508" y="1052"/>
                    <a:pt x="494" y="1060"/>
                    <a:pt x="486" y="1073"/>
                  </a:cubicBezTo>
                  <a:cubicBezTo>
                    <a:pt x="421" y="1173"/>
                    <a:pt x="421" y="1173"/>
                    <a:pt x="421" y="1173"/>
                  </a:cubicBezTo>
                  <a:cubicBezTo>
                    <a:pt x="305" y="1099"/>
                    <a:pt x="305" y="1099"/>
                    <a:pt x="305" y="1099"/>
                  </a:cubicBezTo>
                  <a:cubicBezTo>
                    <a:pt x="368" y="997"/>
                    <a:pt x="368" y="997"/>
                    <a:pt x="368" y="997"/>
                  </a:cubicBezTo>
                  <a:cubicBezTo>
                    <a:pt x="379" y="980"/>
                    <a:pt x="377" y="957"/>
                    <a:pt x="363" y="942"/>
                  </a:cubicBezTo>
                  <a:cubicBezTo>
                    <a:pt x="337" y="914"/>
                    <a:pt x="315" y="883"/>
                    <a:pt x="298" y="848"/>
                  </a:cubicBezTo>
                  <a:cubicBezTo>
                    <a:pt x="289" y="830"/>
                    <a:pt x="268" y="820"/>
                    <a:pt x="248" y="825"/>
                  </a:cubicBezTo>
                  <a:cubicBezTo>
                    <a:pt x="130" y="851"/>
                    <a:pt x="130" y="851"/>
                    <a:pt x="130" y="851"/>
                  </a:cubicBezTo>
                  <a:cubicBezTo>
                    <a:pt x="100" y="717"/>
                    <a:pt x="100" y="717"/>
                    <a:pt x="100" y="717"/>
                  </a:cubicBezTo>
                  <a:cubicBezTo>
                    <a:pt x="219" y="691"/>
                    <a:pt x="219" y="691"/>
                    <a:pt x="219" y="691"/>
                  </a:cubicBezTo>
                  <a:cubicBezTo>
                    <a:pt x="239" y="687"/>
                    <a:pt x="253" y="670"/>
                    <a:pt x="254" y="649"/>
                  </a:cubicBezTo>
                  <a:cubicBezTo>
                    <a:pt x="257" y="611"/>
                    <a:pt x="265" y="573"/>
                    <a:pt x="279" y="536"/>
                  </a:cubicBezTo>
                  <a:cubicBezTo>
                    <a:pt x="285" y="517"/>
                    <a:pt x="277" y="496"/>
                    <a:pt x="260" y="485"/>
                  </a:cubicBezTo>
                  <a:cubicBezTo>
                    <a:pt x="159" y="420"/>
                    <a:pt x="159" y="420"/>
                    <a:pt x="159" y="420"/>
                  </a:cubicBezTo>
                  <a:cubicBezTo>
                    <a:pt x="233" y="304"/>
                    <a:pt x="233" y="304"/>
                    <a:pt x="233" y="304"/>
                  </a:cubicBezTo>
                  <a:cubicBezTo>
                    <a:pt x="331" y="367"/>
                    <a:pt x="331" y="367"/>
                    <a:pt x="331" y="367"/>
                  </a:cubicBezTo>
                  <a:cubicBezTo>
                    <a:pt x="348" y="379"/>
                    <a:pt x="371" y="377"/>
                    <a:pt x="386" y="363"/>
                  </a:cubicBezTo>
                  <a:cubicBezTo>
                    <a:pt x="414" y="336"/>
                    <a:pt x="446" y="313"/>
                    <a:pt x="480" y="296"/>
                  </a:cubicBezTo>
                  <a:cubicBezTo>
                    <a:pt x="498" y="287"/>
                    <a:pt x="508" y="266"/>
                    <a:pt x="503" y="247"/>
                  </a:cubicBezTo>
                  <a:cubicBezTo>
                    <a:pt x="478" y="131"/>
                    <a:pt x="478" y="131"/>
                    <a:pt x="478" y="131"/>
                  </a:cubicBezTo>
                  <a:cubicBezTo>
                    <a:pt x="612" y="102"/>
                    <a:pt x="612" y="102"/>
                    <a:pt x="612" y="102"/>
                  </a:cubicBezTo>
                  <a:cubicBezTo>
                    <a:pt x="637" y="216"/>
                    <a:pt x="637" y="216"/>
                    <a:pt x="637" y="216"/>
                  </a:cubicBezTo>
                  <a:cubicBezTo>
                    <a:pt x="641" y="237"/>
                    <a:pt x="660" y="251"/>
                    <a:pt x="681" y="251"/>
                  </a:cubicBezTo>
                  <a:cubicBezTo>
                    <a:pt x="720" y="252"/>
                    <a:pt x="759" y="259"/>
                    <a:pt x="797" y="271"/>
                  </a:cubicBezTo>
                  <a:cubicBezTo>
                    <a:pt x="816" y="277"/>
                    <a:pt x="837" y="270"/>
                    <a:pt x="848" y="253"/>
                  </a:cubicBezTo>
                  <a:cubicBezTo>
                    <a:pt x="910" y="156"/>
                    <a:pt x="910" y="156"/>
                    <a:pt x="910" y="156"/>
                  </a:cubicBezTo>
                  <a:cubicBezTo>
                    <a:pt x="1026" y="230"/>
                    <a:pt x="1026" y="230"/>
                    <a:pt x="1026" y="230"/>
                  </a:cubicBezTo>
                  <a:cubicBezTo>
                    <a:pt x="964" y="326"/>
                    <a:pt x="964" y="326"/>
                    <a:pt x="964" y="326"/>
                  </a:cubicBezTo>
                  <a:cubicBezTo>
                    <a:pt x="953" y="343"/>
                    <a:pt x="955" y="366"/>
                    <a:pt x="970" y="381"/>
                  </a:cubicBezTo>
                  <a:cubicBezTo>
                    <a:pt x="996" y="410"/>
                    <a:pt x="1018" y="443"/>
                    <a:pt x="1036" y="478"/>
                  </a:cubicBezTo>
                  <a:cubicBezTo>
                    <a:pt x="1045" y="497"/>
                    <a:pt x="1065" y="506"/>
                    <a:pt x="1085" y="502"/>
                  </a:cubicBezTo>
                  <a:cubicBezTo>
                    <a:pt x="1196" y="478"/>
                    <a:pt x="1196" y="478"/>
                    <a:pt x="1196" y="478"/>
                  </a:cubicBezTo>
                  <a:cubicBezTo>
                    <a:pt x="1226" y="611"/>
                    <a:pt x="1226" y="611"/>
                    <a:pt x="1226" y="611"/>
                  </a:cubicBezTo>
                  <a:lnTo>
                    <a:pt x="1115" y="6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7" name="Freeform 110">
              <a:extLst>
                <a:ext uri="{FF2B5EF4-FFF2-40B4-BE49-F238E27FC236}">
                  <a16:creationId xmlns:a16="http://schemas.microsoft.com/office/drawing/2014/main" id="{8F0929C7-652D-4ECD-81D8-46261FF943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03300" y="2017713"/>
              <a:ext cx="1071563" cy="1071563"/>
            </a:xfrm>
            <a:custGeom>
              <a:avLst/>
              <a:gdLst>
                <a:gd name="T0" fmla="*/ 493 w 498"/>
                <a:gd name="T1" fmla="*/ 197 h 499"/>
                <a:gd name="T2" fmla="*/ 249 w 498"/>
                <a:gd name="T3" fmla="*/ 1 h 499"/>
                <a:gd name="T4" fmla="*/ 0 w 498"/>
                <a:gd name="T5" fmla="*/ 250 h 499"/>
                <a:gd name="T6" fmla="*/ 249 w 498"/>
                <a:gd name="T7" fmla="*/ 499 h 499"/>
                <a:gd name="T8" fmla="*/ 498 w 498"/>
                <a:gd name="T9" fmla="*/ 250 h 499"/>
                <a:gd name="T10" fmla="*/ 493 w 498"/>
                <a:gd name="T11" fmla="*/ 197 h 499"/>
                <a:gd name="T12" fmla="*/ 282 w 498"/>
                <a:gd name="T13" fmla="*/ 407 h 499"/>
                <a:gd name="T14" fmla="*/ 283 w 498"/>
                <a:gd name="T15" fmla="*/ 407 h 499"/>
                <a:gd name="T16" fmla="*/ 92 w 498"/>
                <a:gd name="T17" fmla="*/ 284 h 499"/>
                <a:gd name="T18" fmla="*/ 214 w 498"/>
                <a:gd name="T19" fmla="*/ 93 h 499"/>
                <a:gd name="T20" fmla="*/ 249 w 498"/>
                <a:gd name="T21" fmla="*/ 90 h 499"/>
                <a:gd name="T22" fmla="*/ 409 w 498"/>
                <a:gd name="T23" fmla="*/ 250 h 499"/>
                <a:gd name="T24" fmla="*/ 282 w 498"/>
                <a:gd name="T25" fmla="*/ 40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8" h="499">
                  <a:moveTo>
                    <a:pt x="493" y="197"/>
                  </a:moveTo>
                  <a:cubicBezTo>
                    <a:pt x="468" y="82"/>
                    <a:pt x="366" y="0"/>
                    <a:pt x="249" y="1"/>
                  </a:cubicBezTo>
                  <a:cubicBezTo>
                    <a:pt x="111" y="1"/>
                    <a:pt x="0" y="112"/>
                    <a:pt x="0" y="250"/>
                  </a:cubicBezTo>
                  <a:cubicBezTo>
                    <a:pt x="0" y="388"/>
                    <a:pt x="111" y="499"/>
                    <a:pt x="249" y="499"/>
                  </a:cubicBezTo>
                  <a:cubicBezTo>
                    <a:pt x="387" y="499"/>
                    <a:pt x="498" y="388"/>
                    <a:pt x="498" y="250"/>
                  </a:cubicBezTo>
                  <a:cubicBezTo>
                    <a:pt x="498" y="232"/>
                    <a:pt x="496" y="214"/>
                    <a:pt x="493" y="197"/>
                  </a:cubicBezTo>
                  <a:close/>
                  <a:moveTo>
                    <a:pt x="282" y="407"/>
                  </a:moveTo>
                  <a:cubicBezTo>
                    <a:pt x="283" y="407"/>
                    <a:pt x="283" y="407"/>
                    <a:pt x="283" y="407"/>
                  </a:cubicBezTo>
                  <a:cubicBezTo>
                    <a:pt x="197" y="424"/>
                    <a:pt x="112" y="370"/>
                    <a:pt x="92" y="284"/>
                  </a:cubicBezTo>
                  <a:cubicBezTo>
                    <a:pt x="73" y="198"/>
                    <a:pt x="128" y="112"/>
                    <a:pt x="214" y="93"/>
                  </a:cubicBezTo>
                  <a:cubicBezTo>
                    <a:pt x="226" y="91"/>
                    <a:pt x="237" y="90"/>
                    <a:pt x="249" y="90"/>
                  </a:cubicBezTo>
                  <a:cubicBezTo>
                    <a:pt x="337" y="90"/>
                    <a:pt x="409" y="161"/>
                    <a:pt x="409" y="250"/>
                  </a:cubicBezTo>
                  <a:cubicBezTo>
                    <a:pt x="409" y="325"/>
                    <a:pt x="356" y="391"/>
                    <a:pt x="282" y="4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C579CF0-D816-4BB7-A72C-558308F502F9}"/>
              </a:ext>
            </a:extLst>
          </p:cNvPr>
          <p:cNvGrpSpPr/>
          <p:nvPr/>
        </p:nvGrpSpPr>
        <p:grpSpPr>
          <a:xfrm>
            <a:off x="5805361" y="1636483"/>
            <a:ext cx="478104" cy="369724"/>
            <a:chOff x="-6570662" y="1524001"/>
            <a:chExt cx="5294312" cy="4094161"/>
          </a:xfrm>
          <a:solidFill>
            <a:schemeClr val="bg1"/>
          </a:solidFill>
        </p:grpSpPr>
        <p:sp>
          <p:nvSpPr>
            <p:cNvPr id="222" name="Freeform 114">
              <a:extLst>
                <a:ext uri="{FF2B5EF4-FFF2-40B4-BE49-F238E27FC236}">
                  <a16:creationId xmlns:a16="http://schemas.microsoft.com/office/drawing/2014/main" id="{DCF018BE-5B10-4268-9D40-823987656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570662" y="1524001"/>
              <a:ext cx="5294312" cy="3194050"/>
            </a:xfrm>
            <a:custGeom>
              <a:avLst/>
              <a:gdLst>
                <a:gd name="T0" fmla="*/ 2447 w 2460"/>
                <a:gd name="T1" fmla="*/ 981 h 1487"/>
                <a:gd name="T2" fmla="*/ 2432 w 2460"/>
                <a:gd name="T3" fmla="*/ 966 h 1487"/>
                <a:gd name="T4" fmla="*/ 2435 w 2460"/>
                <a:gd name="T5" fmla="*/ 966 h 1487"/>
                <a:gd name="T6" fmla="*/ 855 w 2460"/>
                <a:gd name="T7" fmla="*/ 7 h 1487"/>
                <a:gd name="T8" fmla="*/ 812 w 2460"/>
                <a:gd name="T9" fmla="*/ 7 h 1487"/>
                <a:gd name="T10" fmla="*/ 30 w 2460"/>
                <a:gd name="T11" fmla="*/ 425 h 1487"/>
                <a:gd name="T12" fmla="*/ 11 w 2460"/>
                <a:gd name="T13" fmla="*/ 482 h 1487"/>
                <a:gd name="T14" fmla="*/ 26 w 2460"/>
                <a:gd name="T15" fmla="*/ 499 h 1487"/>
                <a:gd name="T16" fmla="*/ 1608 w 2460"/>
                <a:gd name="T17" fmla="*/ 1481 h 1487"/>
                <a:gd name="T18" fmla="*/ 1631 w 2460"/>
                <a:gd name="T19" fmla="*/ 1487 h 1487"/>
                <a:gd name="T20" fmla="*/ 1652 w 2460"/>
                <a:gd name="T21" fmla="*/ 1482 h 1487"/>
                <a:gd name="T22" fmla="*/ 2432 w 2460"/>
                <a:gd name="T23" fmla="*/ 1040 h 1487"/>
                <a:gd name="T24" fmla="*/ 2447 w 2460"/>
                <a:gd name="T25" fmla="*/ 981 h 1487"/>
                <a:gd name="T26" fmla="*/ 1633 w 2460"/>
                <a:gd name="T27" fmla="*/ 1396 h 1487"/>
                <a:gd name="T28" fmla="*/ 136 w 2460"/>
                <a:gd name="T29" fmla="*/ 465 h 1487"/>
                <a:gd name="T30" fmla="*/ 832 w 2460"/>
                <a:gd name="T31" fmla="*/ 93 h 1487"/>
                <a:gd name="T32" fmla="*/ 2326 w 2460"/>
                <a:gd name="T33" fmla="*/ 1001 h 1487"/>
                <a:gd name="T34" fmla="*/ 1633 w 2460"/>
                <a:gd name="T35" fmla="*/ 1396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0" h="1487">
                  <a:moveTo>
                    <a:pt x="2447" y="981"/>
                  </a:moveTo>
                  <a:cubicBezTo>
                    <a:pt x="2444" y="975"/>
                    <a:pt x="2439" y="969"/>
                    <a:pt x="2432" y="966"/>
                  </a:cubicBezTo>
                  <a:cubicBezTo>
                    <a:pt x="2435" y="966"/>
                    <a:pt x="2435" y="966"/>
                    <a:pt x="2435" y="966"/>
                  </a:cubicBezTo>
                  <a:cubicBezTo>
                    <a:pt x="855" y="7"/>
                    <a:pt x="855" y="7"/>
                    <a:pt x="855" y="7"/>
                  </a:cubicBezTo>
                  <a:cubicBezTo>
                    <a:pt x="842" y="0"/>
                    <a:pt x="826" y="0"/>
                    <a:pt x="812" y="7"/>
                  </a:cubicBezTo>
                  <a:cubicBezTo>
                    <a:pt x="30" y="425"/>
                    <a:pt x="30" y="425"/>
                    <a:pt x="30" y="425"/>
                  </a:cubicBezTo>
                  <a:cubicBezTo>
                    <a:pt x="9" y="435"/>
                    <a:pt x="0" y="461"/>
                    <a:pt x="11" y="482"/>
                  </a:cubicBezTo>
                  <a:cubicBezTo>
                    <a:pt x="14" y="489"/>
                    <a:pt x="19" y="495"/>
                    <a:pt x="26" y="499"/>
                  </a:cubicBezTo>
                  <a:cubicBezTo>
                    <a:pt x="1608" y="1481"/>
                    <a:pt x="1608" y="1481"/>
                    <a:pt x="1608" y="1481"/>
                  </a:cubicBezTo>
                  <a:cubicBezTo>
                    <a:pt x="1615" y="1485"/>
                    <a:pt x="1622" y="1487"/>
                    <a:pt x="1631" y="1487"/>
                  </a:cubicBezTo>
                  <a:cubicBezTo>
                    <a:pt x="1638" y="1487"/>
                    <a:pt x="1645" y="1486"/>
                    <a:pt x="1652" y="1482"/>
                  </a:cubicBezTo>
                  <a:cubicBezTo>
                    <a:pt x="2432" y="1040"/>
                    <a:pt x="2432" y="1040"/>
                    <a:pt x="2432" y="1040"/>
                  </a:cubicBezTo>
                  <a:cubicBezTo>
                    <a:pt x="2453" y="1028"/>
                    <a:pt x="2460" y="1001"/>
                    <a:pt x="2447" y="981"/>
                  </a:cubicBezTo>
                  <a:close/>
                  <a:moveTo>
                    <a:pt x="1633" y="1396"/>
                  </a:moveTo>
                  <a:cubicBezTo>
                    <a:pt x="136" y="465"/>
                    <a:pt x="136" y="465"/>
                    <a:pt x="136" y="465"/>
                  </a:cubicBezTo>
                  <a:cubicBezTo>
                    <a:pt x="832" y="93"/>
                    <a:pt x="832" y="93"/>
                    <a:pt x="832" y="93"/>
                  </a:cubicBezTo>
                  <a:cubicBezTo>
                    <a:pt x="2326" y="1001"/>
                    <a:pt x="2326" y="1001"/>
                    <a:pt x="2326" y="1001"/>
                  </a:cubicBezTo>
                  <a:lnTo>
                    <a:pt x="1633" y="1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3" name="Freeform 115">
              <a:extLst>
                <a:ext uri="{FF2B5EF4-FFF2-40B4-BE49-F238E27FC236}">
                  <a16:creationId xmlns:a16="http://schemas.microsoft.com/office/drawing/2014/main" id="{4B82A9FE-34D6-43B0-8B4C-932BB6885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0662" y="2862263"/>
              <a:ext cx="5294312" cy="2306637"/>
            </a:xfrm>
            <a:custGeom>
              <a:avLst/>
              <a:gdLst>
                <a:gd name="T0" fmla="*/ 2448 w 2460"/>
                <a:gd name="T1" fmla="*/ 567 h 1074"/>
                <a:gd name="T2" fmla="*/ 2389 w 2460"/>
                <a:gd name="T3" fmla="*/ 551 h 1074"/>
                <a:gd name="T4" fmla="*/ 2392 w 2460"/>
                <a:gd name="T5" fmla="*/ 551 h 1074"/>
                <a:gd name="T6" fmla="*/ 1634 w 2460"/>
                <a:gd name="T7" fmla="*/ 981 h 1074"/>
                <a:gd name="T8" fmla="*/ 73 w 2460"/>
                <a:gd name="T9" fmla="*/ 12 h 1074"/>
                <a:gd name="T10" fmla="*/ 13 w 2460"/>
                <a:gd name="T11" fmla="*/ 26 h 1074"/>
                <a:gd name="T12" fmla="*/ 26 w 2460"/>
                <a:gd name="T13" fmla="*/ 85 h 1074"/>
                <a:gd name="T14" fmla="*/ 1608 w 2460"/>
                <a:gd name="T15" fmla="*/ 1067 h 1074"/>
                <a:gd name="T16" fmla="*/ 1631 w 2460"/>
                <a:gd name="T17" fmla="*/ 1074 h 1074"/>
                <a:gd name="T18" fmla="*/ 1652 w 2460"/>
                <a:gd name="T19" fmla="*/ 1068 h 1074"/>
                <a:gd name="T20" fmla="*/ 2432 w 2460"/>
                <a:gd name="T21" fmla="*/ 626 h 1074"/>
                <a:gd name="T22" fmla="*/ 2448 w 2460"/>
                <a:gd name="T23" fmla="*/ 567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0" h="1074">
                  <a:moveTo>
                    <a:pt x="2448" y="567"/>
                  </a:moveTo>
                  <a:cubicBezTo>
                    <a:pt x="2436" y="547"/>
                    <a:pt x="2410" y="539"/>
                    <a:pt x="2389" y="551"/>
                  </a:cubicBezTo>
                  <a:cubicBezTo>
                    <a:pt x="2392" y="551"/>
                    <a:pt x="2392" y="551"/>
                    <a:pt x="2392" y="551"/>
                  </a:cubicBezTo>
                  <a:cubicBezTo>
                    <a:pt x="1634" y="981"/>
                    <a:pt x="1634" y="981"/>
                    <a:pt x="1634" y="981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52" y="0"/>
                    <a:pt x="26" y="5"/>
                    <a:pt x="13" y="26"/>
                  </a:cubicBezTo>
                  <a:cubicBezTo>
                    <a:pt x="0" y="46"/>
                    <a:pt x="6" y="73"/>
                    <a:pt x="26" y="85"/>
                  </a:cubicBezTo>
                  <a:cubicBezTo>
                    <a:pt x="1608" y="1067"/>
                    <a:pt x="1608" y="1067"/>
                    <a:pt x="1608" y="1067"/>
                  </a:cubicBezTo>
                  <a:cubicBezTo>
                    <a:pt x="1615" y="1071"/>
                    <a:pt x="1622" y="1074"/>
                    <a:pt x="1631" y="1074"/>
                  </a:cubicBezTo>
                  <a:cubicBezTo>
                    <a:pt x="1638" y="1073"/>
                    <a:pt x="1645" y="1072"/>
                    <a:pt x="1652" y="1068"/>
                  </a:cubicBezTo>
                  <a:cubicBezTo>
                    <a:pt x="2432" y="626"/>
                    <a:pt x="2432" y="626"/>
                    <a:pt x="2432" y="626"/>
                  </a:cubicBezTo>
                  <a:cubicBezTo>
                    <a:pt x="2453" y="614"/>
                    <a:pt x="2460" y="588"/>
                    <a:pt x="2448" y="5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4" name="Freeform 116">
              <a:extLst>
                <a:ext uri="{FF2B5EF4-FFF2-40B4-BE49-F238E27FC236}">
                  <a16:creationId xmlns:a16="http://schemas.microsoft.com/office/drawing/2014/main" id="{46B7A72F-91C0-461F-B47B-C8CACC72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0662" y="3311525"/>
              <a:ext cx="5281612" cy="2306637"/>
            </a:xfrm>
            <a:custGeom>
              <a:avLst/>
              <a:gdLst>
                <a:gd name="T0" fmla="*/ 2439 w 2454"/>
                <a:gd name="T1" fmla="*/ 566 h 1074"/>
                <a:gd name="T2" fmla="*/ 2392 w 2454"/>
                <a:gd name="T3" fmla="*/ 552 h 1074"/>
                <a:gd name="T4" fmla="*/ 1631 w 2454"/>
                <a:gd name="T5" fmla="*/ 982 h 1074"/>
                <a:gd name="T6" fmla="*/ 73 w 2454"/>
                <a:gd name="T7" fmla="*/ 12 h 1074"/>
                <a:gd name="T8" fmla="*/ 13 w 2454"/>
                <a:gd name="T9" fmla="*/ 26 h 1074"/>
                <a:gd name="T10" fmla="*/ 26 w 2454"/>
                <a:gd name="T11" fmla="*/ 86 h 1074"/>
                <a:gd name="T12" fmla="*/ 1608 w 2454"/>
                <a:gd name="T13" fmla="*/ 1068 h 1074"/>
                <a:gd name="T14" fmla="*/ 1631 w 2454"/>
                <a:gd name="T15" fmla="*/ 1074 h 1074"/>
                <a:gd name="T16" fmla="*/ 1652 w 2454"/>
                <a:gd name="T17" fmla="*/ 1069 h 1074"/>
                <a:gd name="T18" fmla="*/ 2432 w 2454"/>
                <a:gd name="T19" fmla="*/ 626 h 1074"/>
                <a:gd name="T20" fmla="*/ 2439 w 2454"/>
                <a:gd name="T21" fmla="*/ 566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54" h="1074">
                  <a:moveTo>
                    <a:pt x="2439" y="566"/>
                  </a:moveTo>
                  <a:cubicBezTo>
                    <a:pt x="2428" y="552"/>
                    <a:pt x="2409" y="546"/>
                    <a:pt x="2392" y="552"/>
                  </a:cubicBezTo>
                  <a:cubicBezTo>
                    <a:pt x="1631" y="982"/>
                    <a:pt x="1631" y="982"/>
                    <a:pt x="1631" y="98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52" y="0"/>
                    <a:pt x="26" y="6"/>
                    <a:pt x="13" y="26"/>
                  </a:cubicBezTo>
                  <a:cubicBezTo>
                    <a:pt x="0" y="46"/>
                    <a:pt x="6" y="73"/>
                    <a:pt x="26" y="86"/>
                  </a:cubicBezTo>
                  <a:cubicBezTo>
                    <a:pt x="1608" y="1068"/>
                    <a:pt x="1608" y="1068"/>
                    <a:pt x="1608" y="1068"/>
                  </a:cubicBezTo>
                  <a:cubicBezTo>
                    <a:pt x="1615" y="1072"/>
                    <a:pt x="1622" y="1074"/>
                    <a:pt x="1631" y="1074"/>
                  </a:cubicBezTo>
                  <a:cubicBezTo>
                    <a:pt x="1638" y="1074"/>
                    <a:pt x="1645" y="1072"/>
                    <a:pt x="1652" y="1069"/>
                  </a:cubicBezTo>
                  <a:cubicBezTo>
                    <a:pt x="2432" y="626"/>
                    <a:pt x="2432" y="626"/>
                    <a:pt x="2432" y="626"/>
                  </a:cubicBezTo>
                  <a:cubicBezTo>
                    <a:pt x="2451" y="611"/>
                    <a:pt x="2454" y="584"/>
                    <a:pt x="2439" y="5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" name="Freeform 117">
              <a:extLst>
                <a:ext uri="{FF2B5EF4-FFF2-40B4-BE49-F238E27FC236}">
                  <a16:creationId xmlns:a16="http://schemas.microsoft.com/office/drawing/2014/main" id="{94A35F47-A6C0-4F20-AAB0-5638D7B1E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79925" y="2581275"/>
              <a:ext cx="1120775" cy="1041400"/>
            </a:xfrm>
            <a:custGeom>
              <a:avLst/>
              <a:gdLst>
                <a:gd name="T0" fmla="*/ 507 w 521"/>
                <a:gd name="T1" fmla="*/ 21 h 485"/>
                <a:gd name="T2" fmla="*/ 446 w 521"/>
                <a:gd name="T3" fmla="*/ 15 h 485"/>
                <a:gd name="T4" fmla="*/ 443 w 521"/>
                <a:gd name="T5" fmla="*/ 18 h 485"/>
                <a:gd name="T6" fmla="*/ 397 w 521"/>
                <a:gd name="T7" fmla="*/ 61 h 485"/>
                <a:gd name="T8" fmla="*/ 349 w 521"/>
                <a:gd name="T9" fmla="*/ 29 h 485"/>
                <a:gd name="T10" fmla="*/ 275 w 521"/>
                <a:gd name="T11" fmla="*/ 17 h 485"/>
                <a:gd name="T12" fmla="*/ 215 w 521"/>
                <a:gd name="T13" fmla="*/ 44 h 485"/>
                <a:gd name="T14" fmla="*/ 183 w 521"/>
                <a:gd name="T15" fmla="*/ 101 h 485"/>
                <a:gd name="T16" fmla="*/ 190 w 521"/>
                <a:gd name="T17" fmla="*/ 171 h 485"/>
                <a:gd name="T18" fmla="*/ 213 w 521"/>
                <a:gd name="T19" fmla="*/ 225 h 485"/>
                <a:gd name="T20" fmla="*/ 127 w 521"/>
                <a:gd name="T21" fmla="*/ 302 h 485"/>
                <a:gd name="T22" fmla="*/ 124 w 521"/>
                <a:gd name="T23" fmla="*/ 293 h 485"/>
                <a:gd name="T24" fmla="*/ 130 w 521"/>
                <a:gd name="T25" fmla="*/ 232 h 485"/>
                <a:gd name="T26" fmla="*/ 136 w 521"/>
                <a:gd name="T27" fmla="*/ 203 h 485"/>
                <a:gd name="T28" fmla="*/ 125 w 521"/>
                <a:gd name="T29" fmla="*/ 177 h 485"/>
                <a:gd name="T30" fmla="*/ 94 w 521"/>
                <a:gd name="T31" fmla="*/ 161 h 485"/>
                <a:gd name="T32" fmla="*/ 62 w 521"/>
                <a:gd name="T33" fmla="*/ 173 h 485"/>
                <a:gd name="T34" fmla="*/ 35 w 521"/>
                <a:gd name="T35" fmla="*/ 224 h 485"/>
                <a:gd name="T36" fmla="*/ 43 w 521"/>
                <a:gd name="T37" fmla="*/ 300 h 485"/>
                <a:gd name="T38" fmla="*/ 69 w 521"/>
                <a:gd name="T39" fmla="*/ 352 h 485"/>
                <a:gd name="T40" fmla="*/ 19 w 521"/>
                <a:gd name="T41" fmla="*/ 395 h 485"/>
                <a:gd name="T42" fmla="*/ 16 w 521"/>
                <a:gd name="T43" fmla="*/ 456 h 485"/>
                <a:gd name="T44" fmla="*/ 48 w 521"/>
                <a:gd name="T45" fmla="*/ 470 h 485"/>
                <a:gd name="T46" fmla="*/ 47 w 521"/>
                <a:gd name="T47" fmla="*/ 472 h 485"/>
                <a:gd name="T48" fmla="*/ 76 w 521"/>
                <a:gd name="T49" fmla="*/ 461 h 485"/>
                <a:gd name="T50" fmla="*/ 125 w 521"/>
                <a:gd name="T51" fmla="*/ 418 h 485"/>
                <a:gd name="T52" fmla="*/ 179 w 521"/>
                <a:gd name="T53" fmla="*/ 456 h 485"/>
                <a:gd name="T54" fmla="*/ 332 w 521"/>
                <a:gd name="T55" fmla="*/ 437 h 485"/>
                <a:gd name="T56" fmla="*/ 361 w 521"/>
                <a:gd name="T57" fmla="*/ 389 h 485"/>
                <a:gd name="T58" fmla="*/ 358 w 521"/>
                <a:gd name="T59" fmla="*/ 325 h 485"/>
                <a:gd name="T60" fmla="*/ 325 w 521"/>
                <a:gd name="T61" fmla="*/ 243 h 485"/>
                <a:gd name="T62" fmla="*/ 325 w 521"/>
                <a:gd name="T63" fmla="*/ 241 h 485"/>
                <a:gd name="T64" fmla="*/ 396 w 521"/>
                <a:gd name="T65" fmla="*/ 176 h 485"/>
                <a:gd name="T66" fmla="*/ 396 w 521"/>
                <a:gd name="T67" fmla="*/ 212 h 485"/>
                <a:gd name="T68" fmla="*/ 393 w 521"/>
                <a:gd name="T69" fmla="*/ 251 h 485"/>
                <a:gd name="T70" fmla="*/ 405 w 521"/>
                <a:gd name="T71" fmla="*/ 279 h 485"/>
                <a:gd name="T72" fmla="*/ 438 w 521"/>
                <a:gd name="T73" fmla="*/ 298 h 485"/>
                <a:gd name="T74" fmla="*/ 469 w 521"/>
                <a:gd name="T75" fmla="*/ 287 h 485"/>
                <a:gd name="T76" fmla="*/ 488 w 521"/>
                <a:gd name="T77" fmla="*/ 255 h 485"/>
                <a:gd name="T78" fmla="*/ 488 w 521"/>
                <a:gd name="T79" fmla="*/ 207 h 485"/>
                <a:gd name="T80" fmla="*/ 468 w 521"/>
                <a:gd name="T81" fmla="*/ 149 h 485"/>
                <a:gd name="T82" fmla="*/ 453 w 521"/>
                <a:gd name="T83" fmla="*/ 125 h 485"/>
                <a:gd name="T84" fmla="*/ 500 w 521"/>
                <a:gd name="T85" fmla="*/ 82 h 485"/>
                <a:gd name="T86" fmla="*/ 507 w 521"/>
                <a:gd name="T87" fmla="*/ 21 h 485"/>
                <a:gd name="T88" fmla="*/ 242 w 521"/>
                <a:gd name="T89" fmla="*/ 371 h 485"/>
                <a:gd name="T90" fmla="*/ 203 w 521"/>
                <a:gd name="T91" fmla="*/ 378 h 485"/>
                <a:gd name="T92" fmla="*/ 179 w 521"/>
                <a:gd name="T93" fmla="*/ 367 h 485"/>
                <a:gd name="T94" fmla="*/ 252 w 521"/>
                <a:gd name="T95" fmla="*/ 304 h 485"/>
                <a:gd name="T96" fmla="*/ 259 w 521"/>
                <a:gd name="T97" fmla="*/ 328 h 485"/>
                <a:gd name="T98" fmla="*/ 242 w 521"/>
                <a:gd name="T99" fmla="*/ 371 h 485"/>
                <a:gd name="T100" fmla="*/ 285 w 521"/>
                <a:gd name="T101" fmla="*/ 161 h 485"/>
                <a:gd name="T102" fmla="*/ 281 w 521"/>
                <a:gd name="T103" fmla="*/ 140 h 485"/>
                <a:gd name="T104" fmla="*/ 292 w 521"/>
                <a:gd name="T105" fmla="*/ 109 h 485"/>
                <a:gd name="T106" fmla="*/ 329 w 521"/>
                <a:gd name="T107" fmla="*/ 102 h 485"/>
                <a:gd name="T108" fmla="*/ 341 w 521"/>
                <a:gd name="T109" fmla="*/ 108 h 485"/>
                <a:gd name="T110" fmla="*/ 285 w 521"/>
                <a:gd name="T111" fmla="*/ 1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1" h="485">
                  <a:moveTo>
                    <a:pt x="507" y="21"/>
                  </a:moveTo>
                  <a:cubicBezTo>
                    <a:pt x="492" y="3"/>
                    <a:pt x="465" y="0"/>
                    <a:pt x="446" y="15"/>
                  </a:cubicBezTo>
                  <a:cubicBezTo>
                    <a:pt x="445" y="16"/>
                    <a:pt x="444" y="17"/>
                    <a:pt x="443" y="18"/>
                  </a:cubicBezTo>
                  <a:cubicBezTo>
                    <a:pt x="397" y="61"/>
                    <a:pt x="397" y="61"/>
                    <a:pt x="397" y="61"/>
                  </a:cubicBezTo>
                  <a:cubicBezTo>
                    <a:pt x="382" y="48"/>
                    <a:pt x="366" y="37"/>
                    <a:pt x="349" y="29"/>
                  </a:cubicBezTo>
                  <a:cubicBezTo>
                    <a:pt x="326" y="18"/>
                    <a:pt x="300" y="14"/>
                    <a:pt x="275" y="17"/>
                  </a:cubicBezTo>
                  <a:cubicBezTo>
                    <a:pt x="253" y="20"/>
                    <a:pt x="232" y="29"/>
                    <a:pt x="215" y="44"/>
                  </a:cubicBezTo>
                  <a:cubicBezTo>
                    <a:pt x="198" y="59"/>
                    <a:pt x="186" y="79"/>
                    <a:pt x="183" y="101"/>
                  </a:cubicBezTo>
                  <a:cubicBezTo>
                    <a:pt x="180" y="125"/>
                    <a:pt x="182" y="149"/>
                    <a:pt x="190" y="171"/>
                  </a:cubicBezTo>
                  <a:cubicBezTo>
                    <a:pt x="197" y="189"/>
                    <a:pt x="204" y="207"/>
                    <a:pt x="213" y="225"/>
                  </a:cubicBezTo>
                  <a:cubicBezTo>
                    <a:pt x="127" y="302"/>
                    <a:pt x="127" y="302"/>
                    <a:pt x="127" y="302"/>
                  </a:cubicBezTo>
                  <a:cubicBezTo>
                    <a:pt x="126" y="299"/>
                    <a:pt x="125" y="296"/>
                    <a:pt x="124" y="293"/>
                  </a:cubicBezTo>
                  <a:cubicBezTo>
                    <a:pt x="121" y="272"/>
                    <a:pt x="123" y="251"/>
                    <a:pt x="130" y="232"/>
                  </a:cubicBezTo>
                  <a:cubicBezTo>
                    <a:pt x="134" y="222"/>
                    <a:pt x="136" y="213"/>
                    <a:pt x="136" y="203"/>
                  </a:cubicBezTo>
                  <a:cubicBezTo>
                    <a:pt x="136" y="193"/>
                    <a:pt x="132" y="184"/>
                    <a:pt x="125" y="177"/>
                  </a:cubicBezTo>
                  <a:cubicBezTo>
                    <a:pt x="118" y="168"/>
                    <a:pt x="106" y="162"/>
                    <a:pt x="94" y="161"/>
                  </a:cubicBezTo>
                  <a:cubicBezTo>
                    <a:pt x="82" y="161"/>
                    <a:pt x="71" y="165"/>
                    <a:pt x="62" y="173"/>
                  </a:cubicBezTo>
                  <a:cubicBezTo>
                    <a:pt x="48" y="186"/>
                    <a:pt x="38" y="204"/>
                    <a:pt x="35" y="224"/>
                  </a:cubicBezTo>
                  <a:cubicBezTo>
                    <a:pt x="31" y="250"/>
                    <a:pt x="33" y="276"/>
                    <a:pt x="43" y="300"/>
                  </a:cubicBezTo>
                  <a:cubicBezTo>
                    <a:pt x="49" y="319"/>
                    <a:pt x="58" y="336"/>
                    <a:pt x="69" y="352"/>
                  </a:cubicBezTo>
                  <a:cubicBezTo>
                    <a:pt x="19" y="395"/>
                    <a:pt x="19" y="395"/>
                    <a:pt x="19" y="395"/>
                  </a:cubicBezTo>
                  <a:cubicBezTo>
                    <a:pt x="2" y="411"/>
                    <a:pt x="0" y="438"/>
                    <a:pt x="16" y="456"/>
                  </a:cubicBezTo>
                  <a:cubicBezTo>
                    <a:pt x="24" y="465"/>
                    <a:pt x="36" y="470"/>
                    <a:pt x="48" y="470"/>
                  </a:cubicBezTo>
                  <a:cubicBezTo>
                    <a:pt x="47" y="472"/>
                    <a:pt x="47" y="472"/>
                    <a:pt x="47" y="472"/>
                  </a:cubicBezTo>
                  <a:cubicBezTo>
                    <a:pt x="58" y="472"/>
                    <a:pt x="68" y="468"/>
                    <a:pt x="76" y="461"/>
                  </a:cubicBezTo>
                  <a:cubicBezTo>
                    <a:pt x="125" y="418"/>
                    <a:pt x="125" y="418"/>
                    <a:pt x="125" y="418"/>
                  </a:cubicBezTo>
                  <a:cubicBezTo>
                    <a:pt x="141" y="433"/>
                    <a:pt x="159" y="446"/>
                    <a:pt x="179" y="456"/>
                  </a:cubicBezTo>
                  <a:cubicBezTo>
                    <a:pt x="228" y="485"/>
                    <a:pt x="291" y="477"/>
                    <a:pt x="332" y="437"/>
                  </a:cubicBezTo>
                  <a:cubicBezTo>
                    <a:pt x="346" y="425"/>
                    <a:pt x="356" y="408"/>
                    <a:pt x="361" y="389"/>
                  </a:cubicBezTo>
                  <a:cubicBezTo>
                    <a:pt x="365" y="368"/>
                    <a:pt x="364" y="346"/>
                    <a:pt x="358" y="325"/>
                  </a:cubicBezTo>
                  <a:cubicBezTo>
                    <a:pt x="351" y="297"/>
                    <a:pt x="339" y="269"/>
                    <a:pt x="325" y="243"/>
                  </a:cubicBezTo>
                  <a:cubicBezTo>
                    <a:pt x="325" y="241"/>
                    <a:pt x="325" y="241"/>
                    <a:pt x="325" y="241"/>
                  </a:cubicBezTo>
                  <a:cubicBezTo>
                    <a:pt x="396" y="176"/>
                    <a:pt x="396" y="176"/>
                    <a:pt x="396" y="176"/>
                  </a:cubicBezTo>
                  <a:cubicBezTo>
                    <a:pt x="398" y="188"/>
                    <a:pt x="398" y="200"/>
                    <a:pt x="396" y="212"/>
                  </a:cubicBezTo>
                  <a:cubicBezTo>
                    <a:pt x="394" y="225"/>
                    <a:pt x="393" y="238"/>
                    <a:pt x="393" y="251"/>
                  </a:cubicBezTo>
                  <a:cubicBezTo>
                    <a:pt x="393" y="262"/>
                    <a:pt x="398" y="272"/>
                    <a:pt x="405" y="279"/>
                  </a:cubicBezTo>
                  <a:cubicBezTo>
                    <a:pt x="413" y="290"/>
                    <a:pt x="425" y="296"/>
                    <a:pt x="438" y="298"/>
                  </a:cubicBezTo>
                  <a:cubicBezTo>
                    <a:pt x="450" y="299"/>
                    <a:pt x="461" y="295"/>
                    <a:pt x="469" y="287"/>
                  </a:cubicBezTo>
                  <a:cubicBezTo>
                    <a:pt x="479" y="278"/>
                    <a:pt x="485" y="267"/>
                    <a:pt x="488" y="255"/>
                  </a:cubicBezTo>
                  <a:cubicBezTo>
                    <a:pt x="491" y="239"/>
                    <a:pt x="491" y="223"/>
                    <a:pt x="488" y="207"/>
                  </a:cubicBezTo>
                  <a:cubicBezTo>
                    <a:pt x="484" y="187"/>
                    <a:pt x="477" y="167"/>
                    <a:pt x="468" y="149"/>
                  </a:cubicBezTo>
                  <a:cubicBezTo>
                    <a:pt x="463" y="141"/>
                    <a:pt x="458" y="133"/>
                    <a:pt x="453" y="125"/>
                  </a:cubicBezTo>
                  <a:cubicBezTo>
                    <a:pt x="500" y="82"/>
                    <a:pt x="500" y="82"/>
                    <a:pt x="500" y="82"/>
                  </a:cubicBezTo>
                  <a:cubicBezTo>
                    <a:pt x="518" y="67"/>
                    <a:pt x="521" y="40"/>
                    <a:pt x="507" y="21"/>
                  </a:cubicBezTo>
                  <a:close/>
                  <a:moveTo>
                    <a:pt x="242" y="371"/>
                  </a:moveTo>
                  <a:cubicBezTo>
                    <a:pt x="231" y="380"/>
                    <a:pt x="216" y="382"/>
                    <a:pt x="203" y="378"/>
                  </a:cubicBezTo>
                  <a:cubicBezTo>
                    <a:pt x="195" y="376"/>
                    <a:pt x="186" y="372"/>
                    <a:pt x="179" y="367"/>
                  </a:cubicBezTo>
                  <a:cubicBezTo>
                    <a:pt x="252" y="304"/>
                    <a:pt x="252" y="304"/>
                    <a:pt x="252" y="304"/>
                  </a:cubicBezTo>
                  <a:cubicBezTo>
                    <a:pt x="255" y="312"/>
                    <a:pt x="257" y="320"/>
                    <a:pt x="259" y="328"/>
                  </a:cubicBezTo>
                  <a:cubicBezTo>
                    <a:pt x="262" y="345"/>
                    <a:pt x="255" y="361"/>
                    <a:pt x="242" y="371"/>
                  </a:cubicBezTo>
                  <a:close/>
                  <a:moveTo>
                    <a:pt x="285" y="161"/>
                  </a:moveTo>
                  <a:cubicBezTo>
                    <a:pt x="283" y="154"/>
                    <a:pt x="282" y="147"/>
                    <a:pt x="281" y="140"/>
                  </a:cubicBezTo>
                  <a:cubicBezTo>
                    <a:pt x="279" y="129"/>
                    <a:pt x="283" y="117"/>
                    <a:pt x="292" y="109"/>
                  </a:cubicBezTo>
                  <a:cubicBezTo>
                    <a:pt x="302" y="100"/>
                    <a:pt x="316" y="98"/>
                    <a:pt x="329" y="102"/>
                  </a:cubicBezTo>
                  <a:cubicBezTo>
                    <a:pt x="333" y="104"/>
                    <a:pt x="337" y="106"/>
                    <a:pt x="341" y="108"/>
                  </a:cubicBezTo>
                  <a:lnTo>
                    <a:pt x="285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B8081BF-0DE3-4D71-B8F5-7F96AD27B892}"/>
              </a:ext>
            </a:extLst>
          </p:cNvPr>
          <p:cNvGrpSpPr/>
          <p:nvPr/>
        </p:nvGrpSpPr>
        <p:grpSpPr>
          <a:xfrm>
            <a:off x="7523481" y="2068180"/>
            <a:ext cx="358073" cy="357102"/>
            <a:chOff x="-5589588" y="768350"/>
            <a:chExt cx="5270500" cy="5256212"/>
          </a:xfrm>
          <a:solidFill>
            <a:schemeClr val="bg1"/>
          </a:solidFill>
        </p:grpSpPr>
        <p:sp>
          <p:nvSpPr>
            <p:cNvPr id="230" name="Freeform 121">
              <a:extLst>
                <a:ext uri="{FF2B5EF4-FFF2-40B4-BE49-F238E27FC236}">
                  <a16:creationId xmlns:a16="http://schemas.microsoft.com/office/drawing/2014/main" id="{E2F118BF-AD2F-4D38-8C09-3EAA59F3E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589588" y="768350"/>
              <a:ext cx="5270500" cy="5256212"/>
            </a:xfrm>
            <a:custGeom>
              <a:avLst/>
              <a:gdLst>
                <a:gd name="T0" fmla="*/ 1224 w 2448"/>
                <a:gd name="T1" fmla="*/ 0 h 2448"/>
                <a:gd name="T2" fmla="*/ 0 w 2448"/>
                <a:gd name="T3" fmla="*/ 1224 h 2448"/>
                <a:gd name="T4" fmla="*/ 1224 w 2448"/>
                <a:gd name="T5" fmla="*/ 2448 h 2448"/>
                <a:gd name="T6" fmla="*/ 2448 w 2448"/>
                <a:gd name="T7" fmla="*/ 1224 h 2448"/>
                <a:gd name="T8" fmla="*/ 1224 w 2448"/>
                <a:gd name="T9" fmla="*/ 0 h 2448"/>
                <a:gd name="T10" fmla="*/ 1277 w 2448"/>
                <a:gd name="T11" fmla="*/ 2340 h 2448"/>
                <a:gd name="T12" fmla="*/ 1277 w 2448"/>
                <a:gd name="T13" fmla="*/ 2125 h 2448"/>
                <a:gd name="T14" fmla="*/ 1224 w 2448"/>
                <a:gd name="T15" fmla="*/ 2073 h 2448"/>
                <a:gd name="T16" fmla="*/ 1171 w 2448"/>
                <a:gd name="T17" fmla="*/ 2125 h 2448"/>
                <a:gd name="T18" fmla="*/ 1171 w 2448"/>
                <a:gd name="T19" fmla="*/ 2340 h 2448"/>
                <a:gd name="T20" fmla="*/ 108 w 2448"/>
                <a:gd name="T21" fmla="*/ 1277 h 2448"/>
                <a:gd name="T22" fmla="*/ 323 w 2448"/>
                <a:gd name="T23" fmla="*/ 1277 h 2448"/>
                <a:gd name="T24" fmla="*/ 375 w 2448"/>
                <a:gd name="T25" fmla="*/ 1224 h 2448"/>
                <a:gd name="T26" fmla="*/ 323 w 2448"/>
                <a:gd name="T27" fmla="*/ 1171 h 2448"/>
                <a:gd name="T28" fmla="*/ 108 w 2448"/>
                <a:gd name="T29" fmla="*/ 1171 h 2448"/>
                <a:gd name="T30" fmla="*/ 1171 w 2448"/>
                <a:gd name="T31" fmla="*/ 108 h 2448"/>
                <a:gd name="T32" fmla="*/ 1171 w 2448"/>
                <a:gd name="T33" fmla="*/ 323 h 2448"/>
                <a:gd name="T34" fmla="*/ 1224 w 2448"/>
                <a:gd name="T35" fmla="*/ 375 h 2448"/>
                <a:gd name="T36" fmla="*/ 1277 w 2448"/>
                <a:gd name="T37" fmla="*/ 323 h 2448"/>
                <a:gd name="T38" fmla="*/ 1277 w 2448"/>
                <a:gd name="T39" fmla="*/ 108 h 2448"/>
                <a:gd name="T40" fmla="*/ 2340 w 2448"/>
                <a:gd name="T41" fmla="*/ 1171 h 2448"/>
                <a:gd name="T42" fmla="*/ 2125 w 2448"/>
                <a:gd name="T43" fmla="*/ 1171 h 2448"/>
                <a:gd name="T44" fmla="*/ 2073 w 2448"/>
                <a:gd name="T45" fmla="*/ 1224 h 2448"/>
                <a:gd name="T46" fmla="*/ 2125 w 2448"/>
                <a:gd name="T47" fmla="*/ 1277 h 2448"/>
                <a:gd name="T48" fmla="*/ 2126 w 2448"/>
                <a:gd name="T49" fmla="*/ 1277 h 2448"/>
                <a:gd name="T50" fmla="*/ 2341 w 2448"/>
                <a:gd name="T51" fmla="*/ 1277 h 2448"/>
                <a:gd name="T52" fmla="*/ 1277 w 2448"/>
                <a:gd name="T53" fmla="*/ 234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8" h="2448">
                  <a:moveTo>
                    <a:pt x="1224" y="0"/>
                  </a:moveTo>
                  <a:cubicBezTo>
                    <a:pt x="548" y="0"/>
                    <a:pt x="0" y="548"/>
                    <a:pt x="0" y="1224"/>
                  </a:cubicBezTo>
                  <a:cubicBezTo>
                    <a:pt x="0" y="1900"/>
                    <a:pt x="548" y="2448"/>
                    <a:pt x="1224" y="2448"/>
                  </a:cubicBezTo>
                  <a:cubicBezTo>
                    <a:pt x="1900" y="2448"/>
                    <a:pt x="2448" y="1900"/>
                    <a:pt x="2448" y="1224"/>
                  </a:cubicBezTo>
                  <a:cubicBezTo>
                    <a:pt x="2447" y="548"/>
                    <a:pt x="1900" y="1"/>
                    <a:pt x="1224" y="0"/>
                  </a:cubicBezTo>
                  <a:close/>
                  <a:moveTo>
                    <a:pt x="1277" y="2340"/>
                  </a:moveTo>
                  <a:cubicBezTo>
                    <a:pt x="1277" y="2125"/>
                    <a:pt x="1277" y="2125"/>
                    <a:pt x="1277" y="2125"/>
                  </a:cubicBezTo>
                  <a:cubicBezTo>
                    <a:pt x="1277" y="2096"/>
                    <a:pt x="1253" y="2073"/>
                    <a:pt x="1224" y="2073"/>
                  </a:cubicBezTo>
                  <a:cubicBezTo>
                    <a:pt x="1195" y="2073"/>
                    <a:pt x="1171" y="2096"/>
                    <a:pt x="1171" y="2125"/>
                  </a:cubicBezTo>
                  <a:cubicBezTo>
                    <a:pt x="1171" y="2340"/>
                    <a:pt x="1171" y="2340"/>
                    <a:pt x="1171" y="2340"/>
                  </a:cubicBezTo>
                  <a:cubicBezTo>
                    <a:pt x="596" y="2313"/>
                    <a:pt x="135" y="1852"/>
                    <a:pt x="108" y="1277"/>
                  </a:cubicBezTo>
                  <a:cubicBezTo>
                    <a:pt x="323" y="1277"/>
                    <a:pt x="323" y="1277"/>
                    <a:pt x="323" y="1277"/>
                  </a:cubicBezTo>
                  <a:cubicBezTo>
                    <a:pt x="352" y="1277"/>
                    <a:pt x="375" y="1253"/>
                    <a:pt x="375" y="1224"/>
                  </a:cubicBezTo>
                  <a:cubicBezTo>
                    <a:pt x="375" y="1195"/>
                    <a:pt x="352" y="1171"/>
                    <a:pt x="323" y="1171"/>
                  </a:cubicBezTo>
                  <a:cubicBezTo>
                    <a:pt x="108" y="1171"/>
                    <a:pt x="108" y="1171"/>
                    <a:pt x="108" y="1171"/>
                  </a:cubicBezTo>
                  <a:cubicBezTo>
                    <a:pt x="135" y="596"/>
                    <a:pt x="596" y="135"/>
                    <a:pt x="1171" y="108"/>
                  </a:cubicBezTo>
                  <a:cubicBezTo>
                    <a:pt x="1171" y="323"/>
                    <a:pt x="1171" y="323"/>
                    <a:pt x="1171" y="323"/>
                  </a:cubicBezTo>
                  <a:cubicBezTo>
                    <a:pt x="1171" y="352"/>
                    <a:pt x="1195" y="375"/>
                    <a:pt x="1224" y="375"/>
                  </a:cubicBezTo>
                  <a:cubicBezTo>
                    <a:pt x="1253" y="375"/>
                    <a:pt x="1277" y="352"/>
                    <a:pt x="1277" y="323"/>
                  </a:cubicBezTo>
                  <a:cubicBezTo>
                    <a:pt x="1277" y="108"/>
                    <a:pt x="1277" y="108"/>
                    <a:pt x="1277" y="108"/>
                  </a:cubicBezTo>
                  <a:cubicBezTo>
                    <a:pt x="1852" y="135"/>
                    <a:pt x="2313" y="596"/>
                    <a:pt x="2340" y="1171"/>
                  </a:cubicBezTo>
                  <a:cubicBezTo>
                    <a:pt x="2125" y="1171"/>
                    <a:pt x="2125" y="1171"/>
                    <a:pt x="2125" y="1171"/>
                  </a:cubicBezTo>
                  <a:cubicBezTo>
                    <a:pt x="2096" y="1171"/>
                    <a:pt x="2073" y="1195"/>
                    <a:pt x="2073" y="1224"/>
                  </a:cubicBezTo>
                  <a:cubicBezTo>
                    <a:pt x="2073" y="1253"/>
                    <a:pt x="2096" y="1277"/>
                    <a:pt x="2125" y="1277"/>
                  </a:cubicBezTo>
                  <a:cubicBezTo>
                    <a:pt x="2126" y="1277"/>
                    <a:pt x="2126" y="1277"/>
                    <a:pt x="2126" y="1277"/>
                  </a:cubicBezTo>
                  <a:cubicBezTo>
                    <a:pt x="2341" y="1277"/>
                    <a:pt x="2341" y="1277"/>
                    <a:pt x="2341" y="1277"/>
                  </a:cubicBezTo>
                  <a:cubicBezTo>
                    <a:pt x="2313" y="1852"/>
                    <a:pt x="1852" y="2313"/>
                    <a:pt x="1277" y="2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1" name="Freeform 122">
              <a:extLst>
                <a:ext uri="{FF2B5EF4-FFF2-40B4-BE49-F238E27FC236}">
                  <a16:creationId xmlns:a16="http://schemas.microsoft.com/office/drawing/2014/main" id="{703F6E52-BCF6-4A4E-83A1-38CECBECD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68638" y="2100263"/>
              <a:ext cx="1350963" cy="2547937"/>
            </a:xfrm>
            <a:custGeom>
              <a:avLst/>
              <a:gdLst>
                <a:gd name="T0" fmla="*/ 607 w 627"/>
                <a:gd name="T1" fmla="*/ 1092 h 1187"/>
                <a:gd name="T2" fmla="*/ 106 w 627"/>
                <a:gd name="T3" fmla="*/ 582 h 1187"/>
                <a:gd name="T4" fmla="*/ 106 w 627"/>
                <a:gd name="T5" fmla="*/ 53 h 1187"/>
                <a:gd name="T6" fmla="*/ 53 w 627"/>
                <a:gd name="T7" fmla="*/ 0 h 1187"/>
                <a:gd name="T8" fmla="*/ 0 w 627"/>
                <a:gd name="T9" fmla="*/ 53 h 1187"/>
                <a:gd name="T10" fmla="*/ 0 w 627"/>
                <a:gd name="T11" fmla="*/ 604 h 1187"/>
                <a:gd name="T12" fmla="*/ 16 w 627"/>
                <a:gd name="T13" fmla="*/ 641 h 1187"/>
                <a:gd name="T14" fmla="*/ 532 w 627"/>
                <a:gd name="T15" fmla="*/ 1166 h 1187"/>
                <a:gd name="T16" fmla="*/ 606 w 627"/>
                <a:gd name="T17" fmla="*/ 1167 h 1187"/>
                <a:gd name="T18" fmla="*/ 607 w 627"/>
                <a:gd name="T19" fmla="*/ 1092 h 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7" h="1187">
                  <a:moveTo>
                    <a:pt x="607" y="1092"/>
                  </a:moveTo>
                  <a:cubicBezTo>
                    <a:pt x="106" y="582"/>
                    <a:pt x="106" y="582"/>
                    <a:pt x="106" y="582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604"/>
                    <a:pt x="0" y="604"/>
                    <a:pt x="0" y="604"/>
                  </a:cubicBezTo>
                  <a:cubicBezTo>
                    <a:pt x="1" y="618"/>
                    <a:pt x="6" y="631"/>
                    <a:pt x="16" y="641"/>
                  </a:cubicBezTo>
                  <a:cubicBezTo>
                    <a:pt x="532" y="1166"/>
                    <a:pt x="532" y="1166"/>
                    <a:pt x="532" y="1166"/>
                  </a:cubicBezTo>
                  <a:cubicBezTo>
                    <a:pt x="552" y="1187"/>
                    <a:pt x="585" y="1187"/>
                    <a:pt x="606" y="1167"/>
                  </a:cubicBezTo>
                  <a:cubicBezTo>
                    <a:pt x="627" y="1146"/>
                    <a:pt x="627" y="1113"/>
                    <a:pt x="607" y="10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F6EC5E5-DC16-42E7-8C9D-3EDD98E1B625}"/>
              </a:ext>
            </a:extLst>
          </p:cNvPr>
          <p:cNvGrpSpPr/>
          <p:nvPr/>
        </p:nvGrpSpPr>
        <p:grpSpPr>
          <a:xfrm>
            <a:off x="7830448" y="3224036"/>
            <a:ext cx="420884" cy="375500"/>
            <a:chOff x="-5259388" y="1103313"/>
            <a:chExt cx="5270500" cy="4702175"/>
          </a:xfrm>
          <a:solidFill>
            <a:schemeClr val="bg1"/>
          </a:solidFill>
        </p:grpSpPr>
        <p:sp>
          <p:nvSpPr>
            <p:cNvPr id="236" name="Freeform 126">
              <a:extLst>
                <a:ext uri="{FF2B5EF4-FFF2-40B4-BE49-F238E27FC236}">
                  <a16:creationId xmlns:a16="http://schemas.microsoft.com/office/drawing/2014/main" id="{A9D964B1-8982-4CCD-A0D8-613F330436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259388" y="1103313"/>
              <a:ext cx="5270500" cy="4702175"/>
            </a:xfrm>
            <a:custGeom>
              <a:avLst/>
              <a:gdLst>
                <a:gd name="T0" fmla="*/ 2106 w 2448"/>
                <a:gd name="T1" fmla="*/ 0 h 2190"/>
                <a:gd name="T2" fmla="*/ 342 w 2448"/>
                <a:gd name="T3" fmla="*/ 0 h 2190"/>
                <a:gd name="T4" fmla="*/ 0 w 2448"/>
                <a:gd name="T5" fmla="*/ 342 h 2190"/>
                <a:gd name="T6" fmla="*/ 0 w 2448"/>
                <a:gd name="T7" fmla="*/ 1525 h 2190"/>
                <a:gd name="T8" fmla="*/ 342 w 2448"/>
                <a:gd name="T9" fmla="*/ 1867 h 2190"/>
                <a:gd name="T10" fmla="*/ 995 w 2448"/>
                <a:gd name="T11" fmla="*/ 1867 h 2190"/>
                <a:gd name="T12" fmla="*/ 995 w 2448"/>
                <a:gd name="T13" fmla="*/ 2085 h 2190"/>
                <a:gd name="T14" fmla="*/ 887 w 2448"/>
                <a:gd name="T15" fmla="*/ 2085 h 2190"/>
                <a:gd name="T16" fmla="*/ 834 w 2448"/>
                <a:gd name="T17" fmla="*/ 2137 h 2190"/>
                <a:gd name="T18" fmla="*/ 887 w 2448"/>
                <a:gd name="T19" fmla="*/ 2190 h 2190"/>
                <a:gd name="T20" fmla="*/ 1581 w 2448"/>
                <a:gd name="T21" fmla="*/ 2190 h 2190"/>
                <a:gd name="T22" fmla="*/ 1634 w 2448"/>
                <a:gd name="T23" fmla="*/ 2137 h 2190"/>
                <a:gd name="T24" fmla="*/ 1581 w 2448"/>
                <a:gd name="T25" fmla="*/ 2085 h 2190"/>
                <a:gd name="T26" fmla="*/ 1453 w 2448"/>
                <a:gd name="T27" fmla="*/ 2085 h 2190"/>
                <a:gd name="T28" fmla="*/ 1453 w 2448"/>
                <a:gd name="T29" fmla="*/ 1867 h 2190"/>
                <a:gd name="T30" fmla="*/ 2106 w 2448"/>
                <a:gd name="T31" fmla="*/ 1867 h 2190"/>
                <a:gd name="T32" fmla="*/ 2448 w 2448"/>
                <a:gd name="T33" fmla="*/ 1525 h 2190"/>
                <a:gd name="T34" fmla="*/ 2448 w 2448"/>
                <a:gd name="T35" fmla="*/ 342 h 2190"/>
                <a:gd name="T36" fmla="*/ 2106 w 2448"/>
                <a:gd name="T37" fmla="*/ 0 h 2190"/>
                <a:gd name="T38" fmla="*/ 1348 w 2448"/>
                <a:gd name="T39" fmla="*/ 2085 h 2190"/>
                <a:gd name="T40" fmla="*/ 1100 w 2448"/>
                <a:gd name="T41" fmla="*/ 2085 h 2190"/>
                <a:gd name="T42" fmla="*/ 1100 w 2448"/>
                <a:gd name="T43" fmla="*/ 1867 h 2190"/>
                <a:gd name="T44" fmla="*/ 1348 w 2448"/>
                <a:gd name="T45" fmla="*/ 1867 h 2190"/>
                <a:gd name="T46" fmla="*/ 1348 w 2448"/>
                <a:gd name="T47" fmla="*/ 2085 h 2190"/>
                <a:gd name="T48" fmla="*/ 2343 w 2448"/>
                <a:gd name="T49" fmla="*/ 1525 h 2190"/>
                <a:gd name="T50" fmla="*/ 2106 w 2448"/>
                <a:gd name="T51" fmla="*/ 1761 h 2190"/>
                <a:gd name="T52" fmla="*/ 342 w 2448"/>
                <a:gd name="T53" fmla="*/ 1761 h 2190"/>
                <a:gd name="T54" fmla="*/ 105 w 2448"/>
                <a:gd name="T55" fmla="*/ 1525 h 2190"/>
                <a:gd name="T56" fmla="*/ 105 w 2448"/>
                <a:gd name="T57" fmla="*/ 1449 h 2190"/>
                <a:gd name="T58" fmla="*/ 2343 w 2448"/>
                <a:gd name="T59" fmla="*/ 1449 h 2190"/>
                <a:gd name="T60" fmla="*/ 2343 w 2448"/>
                <a:gd name="T61" fmla="*/ 1525 h 2190"/>
                <a:gd name="T62" fmla="*/ 2343 w 2448"/>
                <a:gd name="T63" fmla="*/ 1345 h 2190"/>
                <a:gd name="T64" fmla="*/ 105 w 2448"/>
                <a:gd name="T65" fmla="*/ 1345 h 2190"/>
                <a:gd name="T66" fmla="*/ 105 w 2448"/>
                <a:gd name="T67" fmla="*/ 344 h 2190"/>
                <a:gd name="T68" fmla="*/ 342 w 2448"/>
                <a:gd name="T69" fmla="*/ 107 h 2190"/>
                <a:gd name="T70" fmla="*/ 2106 w 2448"/>
                <a:gd name="T71" fmla="*/ 107 h 2190"/>
                <a:gd name="T72" fmla="*/ 2343 w 2448"/>
                <a:gd name="T73" fmla="*/ 344 h 2190"/>
                <a:gd name="T74" fmla="*/ 2343 w 2448"/>
                <a:gd name="T75" fmla="*/ 1345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48" h="2190">
                  <a:moveTo>
                    <a:pt x="2106" y="0"/>
                  </a:moveTo>
                  <a:cubicBezTo>
                    <a:pt x="342" y="0"/>
                    <a:pt x="342" y="0"/>
                    <a:pt x="342" y="0"/>
                  </a:cubicBezTo>
                  <a:cubicBezTo>
                    <a:pt x="177" y="0"/>
                    <a:pt x="0" y="90"/>
                    <a:pt x="0" y="342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0" y="1777"/>
                    <a:pt x="177" y="1867"/>
                    <a:pt x="342" y="1867"/>
                  </a:cubicBezTo>
                  <a:cubicBezTo>
                    <a:pt x="995" y="1867"/>
                    <a:pt x="995" y="1867"/>
                    <a:pt x="995" y="1867"/>
                  </a:cubicBezTo>
                  <a:cubicBezTo>
                    <a:pt x="995" y="2085"/>
                    <a:pt x="995" y="2085"/>
                    <a:pt x="995" y="2085"/>
                  </a:cubicBezTo>
                  <a:cubicBezTo>
                    <a:pt x="887" y="2085"/>
                    <a:pt x="887" y="2085"/>
                    <a:pt x="887" y="2085"/>
                  </a:cubicBezTo>
                  <a:cubicBezTo>
                    <a:pt x="857" y="2085"/>
                    <a:pt x="834" y="2108"/>
                    <a:pt x="834" y="2137"/>
                  </a:cubicBezTo>
                  <a:cubicBezTo>
                    <a:pt x="834" y="2166"/>
                    <a:pt x="857" y="2190"/>
                    <a:pt x="887" y="2190"/>
                  </a:cubicBezTo>
                  <a:cubicBezTo>
                    <a:pt x="1581" y="2190"/>
                    <a:pt x="1581" y="2190"/>
                    <a:pt x="1581" y="2190"/>
                  </a:cubicBezTo>
                  <a:cubicBezTo>
                    <a:pt x="1611" y="2190"/>
                    <a:pt x="1634" y="2166"/>
                    <a:pt x="1634" y="2137"/>
                  </a:cubicBezTo>
                  <a:cubicBezTo>
                    <a:pt x="1634" y="2108"/>
                    <a:pt x="1611" y="2085"/>
                    <a:pt x="1581" y="2085"/>
                  </a:cubicBezTo>
                  <a:cubicBezTo>
                    <a:pt x="1453" y="2085"/>
                    <a:pt x="1453" y="2085"/>
                    <a:pt x="1453" y="2085"/>
                  </a:cubicBezTo>
                  <a:cubicBezTo>
                    <a:pt x="1453" y="1867"/>
                    <a:pt x="1453" y="1867"/>
                    <a:pt x="1453" y="1867"/>
                  </a:cubicBezTo>
                  <a:cubicBezTo>
                    <a:pt x="2106" y="1867"/>
                    <a:pt x="2106" y="1867"/>
                    <a:pt x="2106" y="1867"/>
                  </a:cubicBezTo>
                  <a:cubicBezTo>
                    <a:pt x="2358" y="1867"/>
                    <a:pt x="2448" y="1690"/>
                    <a:pt x="2448" y="1525"/>
                  </a:cubicBezTo>
                  <a:cubicBezTo>
                    <a:pt x="2448" y="342"/>
                    <a:pt x="2448" y="342"/>
                    <a:pt x="2448" y="342"/>
                  </a:cubicBezTo>
                  <a:cubicBezTo>
                    <a:pt x="2448" y="90"/>
                    <a:pt x="2271" y="0"/>
                    <a:pt x="2106" y="0"/>
                  </a:cubicBezTo>
                  <a:close/>
                  <a:moveTo>
                    <a:pt x="1348" y="2085"/>
                  </a:moveTo>
                  <a:cubicBezTo>
                    <a:pt x="1100" y="2085"/>
                    <a:pt x="1100" y="2085"/>
                    <a:pt x="1100" y="2085"/>
                  </a:cubicBezTo>
                  <a:cubicBezTo>
                    <a:pt x="1100" y="1867"/>
                    <a:pt x="1100" y="1867"/>
                    <a:pt x="1100" y="1867"/>
                  </a:cubicBezTo>
                  <a:cubicBezTo>
                    <a:pt x="1348" y="1867"/>
                    <a:pt x="1348" y="1867"/>
                    <a:pt x="1348" y="1867"/>
                  </a:cubicBezTo>
                  <a:lnTo>
                    <a:pt x="1348" y="2085"/>
                  </a:lnTo>
                  <a:close/>
                  <a:moveTo>
                    <a:pt x="2343" y="1525"/>
                  </a:moveTo>
                  <a:cubicBezTo>
                    <a:pt x="2343" y="1596"/>
                    <a:pt x="2320" y="1761"/>
                    <a:pt x="2106" y="1761"/>
                  </a:cubicBezTo>
                  <a:cubicBezTo>
                    <a:pt x="342" y="1761"/>
                    <a:pt x="342" y="1761"/>
                    <a:pt x="342" y="1761"/>
                  </a:cubicBezTo>
                  <a:cubicBezTo>
                    <a:pt x="271" y="1761"/>
                    <a:pt x="105" y="1738"/>
                    <a:pt x="105" y="1525"/>
                  </a:cubicBezTo>
                  <a:cubicBezTo>
                    <a:pt x="105" y="1449"/>
                    <a:pt x="105" y="1449"/>
                    <a:pt x="105" y="1449"/>
                  </a:cubicBezTo>
                  <a:cubicBezTo>
                    <a:pt x="2343" y="1449"/>
                    <a:pt x="2343" y="1449"/>
                    <a:pt x="2343" y="1449"/>
                  </a:cubicBezTo>
                  <a:lnTo>
                    <a:pt x="2343" y="1525"/>
                  </a:lnTo>
                  <a:close/>
                  <a:moveTo>
                    <a:pt x="2343" y="1345"/>
                  </a:moveTo>
                  <a:cubicBezTo>
                    <a:pt x="105" y="1345"/>
                    <a:pt x="105" y="1345"/>
                    <a:pt x="105" y="1345"/>
                  </a:cubicBezTo>
                  <a:cubicBezTo>
                    <a:pt x="105" y="344"/>
                    <a:pt x="105" y="344"/>
                    <a:pt x="105" y="344"/>
                  </a:cubicBezTo>
                  <a:cubicBezTo>
                    <a:pt x="105" y="131"/>
                    <a:pt x="271" y="107"/>
                    <a:pt x="342" y="107"/>
                  </a:cubicBezTo>
                  <a:cubicBezTo>
                    <a:pt x="2106" y="107"/>
                    <a:pt x="2106" y="107"/>
                    <a:pt x="2106" y="107"/>
                  </a:cubicBezTo>
                  <a:cubicBezTo>
                    <a:pt x="2177" y="107"/>
                    <a:pt x="2343" y="131"/>
                    <a:pt x="2343" y="344"/>
                  </a:cubicBezTo>
                  <a:lnTo>
                    <a:pt x="2343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7" name="Freeform 127">
              <a:extLst>
                <a:ext uri="{FF2B5EF4-FFF2-40B4-BE49-F238E27FC236}">
                  <a16:creationId xmlns:a16="http://schemas.microsoft.com/office/drawing/2014/main" id="{381E1353-C599-4CE2-9A4E-918ACCB96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92625" y="1600200"/>
              <a:ext cx="3765550" cy="2054225"/>
            </a:xfrm>
            <a:custGeom>
              <a:avLst/>
              <a:gdLst>
                <a:gd name="T0" fmla="*/ 1721 w 1749"/>
                <a:gd name="T1" fmla="*/ 17 h 957"/>
                <a:gd name="T2" fmla="*/ 1648 w 1749"/>
                <a:gd name="T3" fmla="*/ 28 h 957"/>
                <a:gd name="T4" fmla="*/ 1648 w 1749"/>
                <a:gd name="T5" fmla="*/ 28 h 957"/>
                <a:gd name="T6" fmla="*/ 1650 w 1749"/>
                <a:gd name="T7" fmla="*/ 28 h 957"/>
                <a:gd name="T8" fmla="*/ 1258 w 1749"/>
                <a:gd name="T9" fmla="*/ 554 h 957"/>
                <a:gd name="T10" fmla="*/ 1073 w 1749"/>
                <a:gd name="T11" fmla="*/ 315 h 957"/>
                <a:gd name="T12" fmla="*/ 1033 w 1749"/>
                <a:gd name="T13" fmla="*/ 294 h 957"/>
                <a:gd name="T14" fmla="*/ 992 w 1749"/>
                <a:gd name="T15" fmla="*/ 312 h 957"/>
                <a:gd name="T16" fmla="*/ 692 w 1749"/>
                <a:gd name="T17" fmla="*/ 653 h 957"/>
                <a:gd name="T18" fmla="*/ 472 w 1749"/>
                <a:gd name="T19" fmla="*/ 278 h 957"/>
                <a:gd name="T20" fmla="*/ 427 w 1749"/>
                <a:gd name="T21" fmla="*/ 252 h 957"/>
                <a:gd name="T22" fmla="*/ 382 w 1749"/>
                <a:gd name="T23" fmla="*/ 277 h 957"/>
                <a:gd name="T24" fmla="*/ 19 w 1749"/>
                <a:gd name="T25" fmla="*/ 864 h 957"/>
                <a:gd name="T26" fmla="*/ 25 w 1749"/>
                <a:gd name="T27" fmla="*/ 938 h 957"/>
                <a:gd name="T28" fmla="*/ 99 w 1749"/>
                <a:gd name="T29" fmla="*/ 932 h 957"/>
                <a:gd name="T30" fmla="*/ 108 w 1749"/>
                <a:gd name="T31" fmla="*/ 917 h 957"/>
                <a:gd name="T32" fmla="*/ 424 w 1749"/>
                <a:gd name="T33" fmla="*/ 402 h 957"/>
                <a:gd name="T34" fmla="*/ 635 w 1749"/>
                <a:gd name="T35" fmla="*/ 764 h 957"/>
                <a:gd name="T36" fmla="*/ 707 w 1749"/>
                <a:gd name="T37" fmla="*/ 783 h 957"/>
                <a:gd name="T38" fmla="*/ 720 w 1749"/>
                <a:gd name="T39" fmla="*/ 773 h 957"/>
                <a:gd name="T40" fmla="*/ 1026 w 1749"/>
                <a:gd name="T41" fmla="*/ 430 h 957"/>
                <a:gd name="T42" fmla="*/ 1214 w 1749"/>
                <a:gd name="T43" fmla="*/ 674 h 957"/>
                <a:gd name="T44" fmla="*/ 1256 w 1749"/>
                <a:gd name="T45" fmla="*/ 695 h 957"/>
                <a:gd name="T46" fmla="*/ 1298 w 1749"/>
                <a:gd name="T47" fmla="*/ 674 h 957"/>
                <a:gd name="T48" fmla="*/ 1732 w 1749"/>
                <a:gd name="T49" fmla="*/ 91 h 957"/>
                <a:gd name="T50" fmla="*/ 1721 w 1749"/>
                <a:gd name="T51" fmla="*/ 1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49" h="957">
                  <a:moveTo>
                    <a:pt x="1721" y="17"/>
                  </a:moveTo>
                  <a:cubicBezTo>
                    <a:pt x="1698" y="0"/>
                    <a:pt x="1665" y="5"/>
                    <a:pt x="1648" y="28"/>
                  </a:cubicBezTo>
                  <a:cubicBezTo>
                    <a:pt x="1648" y="28"/>
                    <a:pt x="1648" y="28"/>
                    <a:pt x="1648" y="28"/>
                  </a:cubicBezTo>
                  <a:cubicBezTo>
                    <a:pt x="1650" y="28"/>
                    <a:pt x="1650" y="28"/>
                    <a:pt x="1650" y="28"/>
                  </a:cubicBezTo>
                  <a:cubicBezTo>
                    <a:pt x="1258" y="554"/>
                    <a:pt x="1258" y="554"/>
                    <a:pt x="1258" y="554"/>
                  </a:cubicBezTo>
                  <a:cubicBezTo>
                    <a:pt x="1073" y="315"/>
                    <a:pt x="1073" y="315"/>
                    <a:pt x="1073" y="315"/>
                  </a:cubicBezTo>
                  <a:cubicBezTo>
                    <a:pt x="1064" y="302"/>
                    <a:pt x="1049" y="295"/>
                    <a:pt x="1033" y="294"/>
                  </a:cubicBezTo>
                  <a:cubicBezTo>
                    <a:pt x="1018" y="294"/>
                    <a:pt x="1003" y="300"/>
                    <a:pt x="992" y="312"/>
                  </a:cubicBezTo>
                  <a:cubicBezTo>
                    <a:pt x="692" y="653"/>
                    <a:pt x="692" y="653"/>
                    <a:pt x="692" y="653"/>
                  </a:cubicBezTo>
                  <a:cubicBezTo>
                    <a:pt x="472" y="278"/>
                    <a:pt x="472" y="278"/>
                    <a:pt x="472" y="278"/>
                  </a:cubicBezTo>
                  <a:cubicBezTo>
                    <a:pt x="463" y="262"/>
                    <a:pt x="446" y="252"/>
                    <a:pt x="427" y="252"/>
                  </a:cubicBezTo>
                  <a:cubicBezTo>
                    <a:pt x="409" y="252"/>
                    <a:pt x="392" y="261"/>
                    <a:pt x="382" y="277"/>
                  </a:cubicBezTo>
                  <a:cubicBezTo>
                    <a:pt x="19" y="864"/>
                    <a:pt x="19" y="864"/>
                    <a:pt x="19" y="864"/>
                  </a:cubicBezTo>
                  <a:cubicBezTo>
                    <a:pt x="0" y="886"/>
                    <a:pt x="3" y="919"/>
                    <a:pt x="25" y="938"/>
                  </a:cubicBezTo>
                  <a:cubicBezTo>
                    <a:pt x="48" y="957"/>
                    <a:pt x="81" y="954"/>
                    <a:pt x="99" y="932"/>
                  </a:cubicBezTo>
                  <a:cubicBezTo>
                    <a:pt x="103" y="927"/>
                    <a:pt x="106" y="922"/>
                    <a:pt x="108" y="917"/>
                  </a:cubicBezTo>
                  <a:cubicBezTo>
                    <a:pt x="424" y="402"/>
                    <a:pt x="424" y="402"/>
                    <a:pt x="424" y="402"/>
                  </a:cubicBezTo>
                  <a:cubicBezTo>
                    <a:pt x="635" y="764"/>
                    <a:pt x="635" y="764"/>
                    <a:pt x="635" y="764"/>
                  </a:cubicBezTo>
                  <a:cubicBezTo>
                    <a:pt x="649" y="790"/>
                    <a:pt x="682" y="798"/>
                    <a:pt x="707" y="783"/>
                  </a:cubicBezTo>
                  <a:cubicBezTo>
                    <a:pt x="712" y="781"/>
                    <a:pt x="716" y="777"/>
                    <a:pt x="720" y="773"/>
                  </a:cubicBezTo>
                  <a:cubicBezTo>
                    <a:pt x="1026" y="430"/>
                    <a:pt x="1026" y="430"/>
                    <a:pt x="1026" y="430"/>
                  </a:cubicBezTo>
                  <a:cubicBezTo>
                    <a:pt x="1214" y="674"/>
                    <a:pt x="1214" y="674"/>
                    <a:pt x="1214" y="674"/>
                  </a:cubicBezTo>
                  <a:cubicBezTo>
                    <a:pt x="1225" y="687"/>
                    <a:pt x="1240" y="694"/>
                    <a:pt x="1256" y="695"/>
                  </a:cubicBezTo>
                  <a:cubicBezTo>
                    <a:pt x="1272" y="695"/>
                    <a:pt x="1288" y="687"/>
                    <a:pt x="1298" y="674"/>
                  </a:cubicBezTo>
                  <a:cubicBezTo>
                    <a:pt x="1732" y="91"/>
                    <a:pt x="1732" y="91"/>
                    <a:pt x="1732" y="91"/>
                  </a:cubicBezTo>
                  <a:cubicBezTo>
                    <a:pt x="1749" y="68"/>
                    <a:pt x="1745" y="35"/>
                    <a:pt x="172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302D507-743F-4892-B661-CE2B116B75FD}"/>
              </a:ext>
            </a:extLst>
          </p:cNvPr>
          <p:cNvGrpSpPr/>
          <p:nvPr/>
        </p:nvGrpSpPr>
        <p:grpSpPr>
          <a:xfrm>
            <a:off x="5839889" y="5285597"/>
            <a:ext cx="420999" cy="420999"/>
            <a:chOff x="7278688" y="1447800"/>
            <a:chExt cx="1090613" cy="1090613"/>
          </a:xfrm>
          <a:effectLst/>
        </p:grpSpPr>
        <p:sp>
          <p:nvSpPr>
            <p:cNvPr id="149" name="Freeform 28">
              <a:extLst>
                <a:ext uri="{FF2B5EF4-FFF2-40B4-BE49-F238E27FC236}">
                  <a16:creationId xmlns:a16="http://schemas.microsoft.com/office/drawing/2014/main" id="{E8BF8895-B4D7-46B4-875D-C9FCA3D22C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1963" y="2249488"/>
              <a:ext cx="165100" cy="165100"/>
            </a:xfrm>
            <a:custGeom>
              <a:avLst/>
              <a:gdLst>
                <a:gd name="T0" fmla="*/ 52 w 104"/>
                <a:gd name="T1" fmla="*/ 26 h 104"/>
                <a:gd name="T2" fmla="*/ 39 w 104"/>
                <a:gd name="T3" fmla="*/ 30 h 104"/>
                <a:gd name="T4" fmla="*/ 29 w 104"/>
                <a:gd name="T5" fmla="*/ 39 h 104"/>
                <a:gd name="T6" fmla="*/ 26 w 104"/>
                <a:gd name="T7" fmla="*/ 52 h 104"/>
                <a:gd name="T8" fmla="*/ 29 w 104"/>
                <a:gd name="T9" fmla="*/ 65 h 104"/>
                <a:gd name="T10" fmla="*/ 39 w 104"/>
                <a:gd name="T11" fmla="*/ 75 h 104"/>
                <a:gd name="T12" fmla="*/ 52 w 104"/>
                <a:gd name="T13" fmla="*/ 78 h 104"/>
                <a:gd name="T14" fmla="*/ 65 w 104"/>
                <a:gd name="T15" fmla="*/ 75 h 104"/>
                <a:gd name="T16" fmla="*/ 74 w 104"/>
                <a:gd name="T17" fmla="*/ 65 h 104"/>
                <a:gd name="T18" fmla="*/ 78 w 104"/>
                <a:gd name="T19" fmla="*/ 52 h 104"/>
                <a:gd name="T20" fmla="*/ 74 w 104"/>
                <a:gd name="T21" fmla="*/ 39 h 104"/>
                <a:gd name="T22" fmla="*/ 65 w 104"/>
                <a:gd name="T23" fmla="*/ 30 h 104"/>
                <a:gd name="T24" fmla="*/ 52 w 104"/>
                <a:gd name="T25" fmla="*/ 26 h 104"/>
                <a:gd name="T26" fmla="*/ 52 w 104"/>
                <a:gd name="T27" fmla="*/ 0 h 104"/>
                <a:gd name="T28" fmla="*/ 72 w 104"/>
                <a:gd name="T29" fmla="*/ 4 h 104"/>
                <a:gd name="T30" fmla="*/ 89 w 104"/>
                <a:gd name="T31" fmla="*/ 15 h 104"/>
                <a:gd name="T32" fmla="*/ 100 w 104"/>
                <a:gd name="T33" fmla="*/ 32 h 104"/>
                <a:gd name="T34" fmla="*/ 104 w 104"/>
                <a:gd name="T35" fmla="*/ 52 h 104"/>
                <a:gd name="T36" fmla="*/ 100 w 104"/>
                <a:gd name="T37" fmla="*/ 73 h 104"/>
                <a:gd name="T38" fmla="*/ 89 w 104"/>
                <a:gd name="T39" fmla="*/ 88 h 104"/>
                <a:gd name="T40" fmla="*/ 72 w 104"/>
                <a:gd name="T41" fmla="*/ 101 h 104"/>
                <a:gd name="T42" fmla="*/ 52 w 104"/>
                <a:gd name="T43" fmla="*/ 104 h 104"/>
                <a:gd name="T44" fmla="*/ 31 w 104"/>
                <a:gd name="T45" fmla="*/ 101 h 104"/>
                <a:gd name="T46" fmla="*/ 16 w 104"/>
                <a:gd name="T47" fmla="*/ 88 h 104"/>
                <a:gd name="T48" fmla="*/ 3 w 104"/>
                <a:gd name="T49" fmla="*/ 73 h 104"/>
                <a:gd name="T50" fmla="*/ 0 w 104"/>
                <a:gd name="T51" fmla="*/ 52 h 104"/>
                <a:gd name="T52" fmla="*/ 3 w 104"/>
                <a:gd name="T53" fmla="*/ 32 h 104"/>
                <a:gd name="T54" fmla="*/ 16 w 104"/>
                <a:gd name="T55" fmla="*/ 15 h 104"/>
                <a:gd name="T56" fmla="*/ 31 w 104"/>
                <a:gd name="T57" fmla="*/ 4 h 104"/>
                <a:gd name="T58" fmla="*/ 52 w 104"/>
                <a:gd name="T5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104">
                  <a:moveTo>
                    <a:pt x="52" y="26"/>
                  </a:moveTo>
                  <a:lnTo>
                    <a:pt x="39" y="30"/>
                  </a:lnTo>
                  <a:lnTo>
                    <a:pt x="29" y="39"/>
                  </a:lnTo>
                  <a:lnTo>
                    <a:pt x="26" y="52"/>
                  </a:lnTo>
                  <a:lnTo>
                    <a:pt x="29" y="65"/>
                  </a:lnTo>
                  <a:lnTo>
                    <a:pt x="39" y="75"/>
                  </a:lnTo>
                  <a:lnTo>
                    <a:pt x="52" y="78"/>
                  </a:lnTo>
                  <a:lnTo>
                    <a:pt x="65" y="75"/>
                  </a:lnTo>
                  <a:lnTo>
                    <a:pt x="74" y="65"/>
                  </a:lnTo>
                  <a:lnTo>
                    <a:pt x="78" y="52"/>
                  </a:lnTo>
                  <a:lnTo>
                    <a:pt x="74" y="39"/>
                  </a:lnTo>
                  <a:lnTo>
                    <a:pt x="65" y="30"/>
                  </a:lnTo>
                  <a:lnTo>
                    <a:pt x="52" y="26"/>
                  </a:lnTo>
                  <a:close/>
                  <a:moveTo>
                    <a:pt x="52" y="0"/>
                  </a:moveTo>
                  <a:lnTo>
                    <a:pt x="72" y="4"/>
                  </a:lnTo>
                  <a:lnTo>
                    <a:pt x="89" y="15"/>
                  </a:lnTo>
                  <a:lnTo>
                    <a:pt x="100" y="32"/>
                  </a:lnTo>
                  <a:lnTo>
                    <a:pt x="104" y="52"/>
                  </a:lnTo>
                  <a:lnTo>
                    <a:pt x="100" y="73"/>
                  </a:lnTo>
                  <a:lnTo>
                    <a:pt x="89" y="88"/>
                  </a:lnTo>
                  <a:lnTo>
                    <a:pt x="72" y="101"/>
                  </a:lnTo>
                  <a:lnTo>
                    <a:pt x="52" y="104"/>
                  </a:lnTo>
                  <a:lnTo>
                    <a:pt x="31" y="101"/>
                  </a:lnTo>
                  <a:lnTo>
                    <a:pt x="16" y="88"/>
                  </a:lnTo>
                  <a:lnTo>
                    <a:pt x="3" y="73"/>
                  </a:lnTo>
                  <a:lnTo>
                    <a:pt x="0" y="52"/>
                  </a:lnTo>
                  <a:lnTo>
                    <a:pt x="3" y="32"/>
                  </a:lnTo>
                  <a:lnTo>
                    <a:pt x="16" y="15"/>
                  </a:lnTo>
                  <a:lnTo>
                    <a:pt x="31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9">
              <a:extLst>
                <a:ext uri="{FF2B5EF4-FFF2-40B4-BE49-F238E27FC236}">
                  <a16:creationId xmlns:a16="http://schemas.microsoft.com/office/drawing/2014/main" id="{E1766B39-150A-4630-8816-4E93586AC6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8688" y="1447800"/>
              <a:ext cx="1090613" cy="1090613"/>
            </a:xfrm>
            <a:custGeom>
              <a:avLst/>
              <a:gdLst>
                <a:gd name="T0" fmla="*/ 74 w 687"/>
                <a:gd name="T1" fmla="*/ 294 h 687"/>
                <a:gd name="T2" fmla="*/ 152 w 687"/>
                <a:gd name="T3" fmla="*/ 333 h 687"/>
                <a:gd name="T4" fmla="*/ 236 w 687"/>
                <a:gd name="T5" fmla="*/ 327 h 687"/>
                <a:gd name="T6" fmla="*/ 155 w 687"/>
                <a:gd name="T7" fmla="*/ 288 h 687"/>
                <a:gd name="T8" fmla="*/ 280 w 687"/>
                <a:gd name="T9" fmla="*/ 90 h 687"/>
                <a:gd name="T10" fmla="*/ 291 w 687"/>
                <a:gd name="T11" fmla="*/ 182 h 687"/>
                <a:gd name="T12" fmla="*/ 335 w 687"/>
                <a:gd name="T13" fmla="*/ 210 h 687"/>
                <a:gd name="T14" fmla="*/ 323 w 687"/>
                <a:gd name="T15" fmla="*/ 116 h 687"/>
                <a:gd name="T16" fmla="*/ 182 w 687"/>
                <a:gd name="T17" fmla="*/ 26 h 687"/>
                <a:gd name="T18" fmla="*/ 201 w 687"/>
                <a:gd name="T19" fmla="*/ 72 h 687"/>
                <a:gd name="T20" fmla="*/ 233 w 687"/>
                <a:gd name="T21" fmla="*/ 142 h 687"/>
                <a:gd name="T22" fmla="*/ 196 w 687"/>
                <a:gd name="T23" fmla="*/ 216 h 687"/>
                <a:gd name="T24" fmla="*/ 115 w 687"/>
                <a:gd name="T25" fmla="*/ 229 h 687"/>
                <a:gd name="T26" fmla="*/ 72 w 687"/>
                <a:gd name="T27" fmla="*/ 200 h 687"/>
                <a:gd name="T28" fmla="*/ 31 w 687"/>
                <a:gd name="T29" fmla="*/ 219 h 687"/>
                <a:gd name="T30" fmla="*/ 93 w 687"/>
                <a:gd name="T31" fmla="*/ 275 h 687"/>
                <a:gd name="T32" fmla="*/ 193 w 687"/>
                <a:gd name="T33" fmla="*/ 286 h 687"/>
                <a:gd name="T34" fmla="*/ 248 w 687"/>
                <a:gd name="T35" fmla="*/ 321 h 687"/>
                <a:gd name="T36" fmla="*/ 457 w 687"/>
                <a:gd name="T37" fmla="*/ 531 h 687"/>
                <a:gd name="T38" fmla="*/ 468 w 687"/>
                <a:gd name="T39" fmla="*/ 610 h 687"/>
                <a:gd name="T40" fmla="*/ 531 w 687"/>
                <a:gd name="T41" fmla="*/ 658 h 687"/>
                <a:gd name="T42" fmla="*/ 610 w 687"/>
                <a:gd name="T43" fmla="*/ 647 h 687"/>
                <a:gd name="T44" fmla="*/ 658 w 687"/>
                <a:gd name="T45" fmla="*/ 584 h 687"/>
                <a:gd name="T46" fmla="*/ 647 w 687"/>
                <a:gd name="T47" fmla="*/ 505 h 687"/>
                <a:gd name="T48" fmla="*/ 586 w 687"/>
                <a:gd name="T49" fmla="*/ 457 h 687"/>
                <a:gd name="T50" fmla="*/ 323 w 687"/>
                <a:gd name="T51" fmla="*/ 249 h 687"/>
                <a:gd name="T52" fmla="*/ 269 w 687"/>
                <a:gd name="T53" fmla="*/ 154 h 687"/>
                <a:gd name="T54" fmla="*/ 275 w 687"/>
                <a:gd name="T55" fmla="*/ 57 h 687"/>
                <a:gd name="T56" fmla="*/ 182 w 687"/>
                <a:gd name="T57" fmla="*/ 26 h 687"/>
                <a:gd name="T58" fmla="*/ 252 w 687"/>
                <a:gd name="T59" fmla="*/ 14 h 687"/>
                <a:gd name="T60" fmla="*/ 332 w 687"/>
                <a:gd name="T61" fmla="*/ 80 h 687"/>
                <a:gd name="T62" fmla="*/ 363 w 687"/>
                <a:gd name="T63" fmla="*/ 180 h 687"/>
                <a:gd name="T64" fmla="*/ 540 w 687"/>
                <a:gd name="T65" fmla="*/ 428 h 687"/>
                <a:gd name="T66" fmla="*/ 592 w 687"/>
                <a:gd name="T67" fmla="*/ 433 h 687"/>
                <a:gd name="T68" fmla="*/ 670 w 687"/>
                <a:gd name="T69" fmla="*/ 492 h 687"/>
                <a:gd name="T70" fmla="*/ 682 w 687"/>
                <a:gd name="T71" fmla="*/ 592 h 687"/>
                <a:gd name="T72" fmla="*/ 623 w 687"/>
                <a:gd name="T73" fmla="*/ 670 h 687"/>
                <a:gd name="T74" fmla="*/ 523 w 687"/>
                <a:gd name="T75" fmla="*/ 682 h 687"/>
                <a:gd name="T76" fmla="*/ 445 w 687"/>
                <a:gd name="T77" fmla="*/ 622 h 687"/>
                <a:gd name="T78" fmla="*/ 428 w 687"/>
                <a:gd name="T79" fmla="*/ 548 h 687"/>
                <a:gd name="T80" fmla="*/ 213 w 687"/>
                <a:gd name="T81" fmla="*/ 359 h 687"/>
                <a:gd name="T82" fmla="*/ 110 w 687"/>
                <a:gd name="T83" fmla="*/ 349 h 687"/>
                <a:gd name="T84" fmla="*/ 31 w 687"/>
                <a:gd name="T85" fmla="*/ 283 h 687"/>
                <a:gd name="T86" fmla="*/ 0 w 687"/>
                <a:gd name="T87" fmla="*/ 180 h 687"/>
                <a:gd name="T88" fmla="*/ 90 w 687"/>
                <a:gd name="T89" fmla="*/ 182 h 687"/>
                <a:gd name="T90" fmla="*/ 123 w 687"/>
                <a:gd name="T91" fmla="*/ 203 h 687"/>
                <a:gd name="T92" fmla="*/ 181 w 687"/>
                <a:gd name="T93" fmla="*/ 194 h 687"/>
                <a:gd name="T94" fmla="*/ 208 w 687"/>
                <a:gd name="T95" fmla="*/ 142 h 687"/>
                <a:gd name="T96" fmla="*/ 182 w 687"/>
                <a:gd name="T97" fmla="*/ 90 h 687"/>
                <a:gd name="T98" fmla="*/ 142 w 687"/>
                <a:gd name="T99" fmla="*/ 3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87" h="687">
                  <a:moveTo>
                    <a:pt x="124" y="284"/>
                  </a:moveTo>
                  <a:lnTo>
                    <a:pt x="98" y="288"/>
                  </a:lnTo>
                  <a:lnTo>
                    <a:pt x="74" y="294"/>
                  </a:lnTo>
                  <a:lnTo>
                    <a:pt x="97" y="312"/>
                  </a:lnTo>
                  <a:lnTo>
                    <a:pt x="123" y="326"/>
                  </a:lnTo>
                  <a:lnTo>
                    <a:pt x="152" y="333"/>
                  </a:lnTo>
                  <a:lnTo>
                    <a:pt x="182" y="336"/>
                  </a:lnTo>
                  <a:lnTo>
                    <a:pt x="210" y="335"/>
                  </a:lnTo>
                  <a:lnTo>
                    <a:pt x="236" y="327"/>
                  </a:lnTo>
                  <a:lnTo>
                    <a:pt x="211" y="309"/>
                  </a:lnTo>
                  <a:lnTo>
                    <a:pt x="185" y="297"/>
                  </a:lnTo>
                  <a:lnTo>
                    <a:pt x="155" y="288"/>
                  </a:lnTo>
                  <a:lnTo>
                    <a:pt x="124" y="284"/>
                  </a:lnTo>
                  <a:close/>
                  <a:moveTo>
                    <a:pt x="286" y="66"/>
                  </a:moveTo>
                  <a:lnTo>
                    <a:pt x="280" y="90"/>
                  </a:lnTo>
                  <a:lnTo>
                    <a:pt x="278" y="116"/>
                  </a:lnTo>
                  <a:lnTo>
                    <a:pt x="282" y="150"/>
                  </a:lnTo>
                  <a:lnTo>
                    <a:pt x="291" y="182"/>
                  </a:lnTo>
                  <a:lnTo>
                    <a:pt x="306" y="210"/>
                  </a:lnTo>
                  <a:lnTo>
                    <a:pt x="327" y="236"/>
                  </a:lnTo>
                  <a:lnTo>
                    <a:pt x="335" y="210"/>
                  </a:lnTo>
                  <a:lnTo>
                    <a:pt x="337" y="180"/>
                  </a:lnTo>
                  <a:lnTo>
                    <a:pt x="334" y="148"/>
                  </a:lnTo>
                  <a:lnTo>
                    <a:pt x="323" y="116"/>
                  </a:lnTo>
                  <a:lnTo>
                    <a:pt x="308" y="89"/>
                  </a:lnTo>
                  <a:lnTo>
                    <a:pt x="286" y="66"/>
                  </a:lnTo>
                  <a:close/>
                  <a:moveTo>
                    <a:pt x="182" y="26"/>
                  </a:moveTo>
                  <a:lnTo>
                    <a:pt x="156" y="28"/>
                  </a:lnTo>
                  <a:lnTo>
                    <a:pt x="201" y="72"/>
                  </a:lnTo>
                  <a:lnTo>
                    <a:pt x="201" y="72"/>
                  </a:lnTo>
                  <a:lnTo>
                    <a:pt x="217" y="92"/>
                  </a:lnTo>
                  <a:lnTo>
                    <a:pt x="230" y="115"/>
                  </a:lnTo>
                  <a:lnTo>
                    <a:pt x="233" y="142"/>
                  </a:lnTo>
                  <a:lnTo>
                    <a:pt x="228" y="171"/>
                  </a:lnTo>
                  <a:lnTo>
                    <a:pt x="216" y="196"/>
                  </a:lnTo>
                  <a:lnTo>
                    <a:pt x="196" y="216"/>
                  </a:lnTo>
                  <a:lnTo>
                    <a:pt x="171" y="228"/>
                  </a:lnTo>
                  <a:lnTo>
                    <a:pt x="142" y="232"/>
                  </a:lnTo>
                  <a:lnTo>
                    <a:pt x="115" y="229"/>
                  </a:lnTo>
                  <a:lnTo>
                    <a:pt x="92" y="217"/>
                  </a:lnTo>
                  <a:lnTo>
                    <a:pt x="72" y="199"/>
                  </a:lnTo>
                  <a:lnTo>
                    <a:pt x="72" y="200"/>
                  </a:lnTo>
                  <a:lnTo>
                    <a:pt x="28" y="156"/>
                  </a:lnTo>
                  <a:lnTo>
                    <a:pt x="26" y="180"/>
                  </a:lnTo>
                  <a:lnTo>
                    <a:pt x="31" y="219"/>
                  </a:lnTo>
                  <a:lnTo>
                    <a:pt x="43" y="252"/>
                  </a:lnTo>
                  <a:lnTo>
                    <a:pt x="64" y="283"/>
                  </a:lnTo>
                  <a:lnTo>
                    <a:pt x="93" y="275"/>
                  </a:lnTo>
                  <a:lnTo>
                    <a:pt x="124" y="272"/>
                  </a:lnTo>
                  <a:lnTo>
                    <a:pt x="159" y="275"/>
                  </a:lnTo>
                  <a:lnTo>
                    <a:pt x="193" y="286"/>
                  </a:lnTo>
                  <a:lnTo>
                    <a:pt x="222" y="301"/>
                  </a:lnTo>
                  <a:lnTo>
                    <a:pt x="248" y="321"/>
                  </a:lnTo>
                  <a:lnTo>
                    <a:pt x="248" y="321"/>
                  </a:lnTo>
                  <a:lnTo>
                    <a:pt x="249" y="323"/>
                  </a:lnTo>
                  <a:lnTo>
                    <a:pt x="257" y="330"/>
                  </a:lnTo>
                  <a:lnTo>
                    <a:pt x="457" y="531"/>
                  </a:lnTo>
                  <a:lnTo>
                    <a:pt x="454" y="557"/>
                  </a:lnTo>
                  <a:lnTo>
                    <a:pt x="457" y="584"/>
                  </a:lnTo>
                  <a:lnTo>
                    <a:pt x="468" y="610"/>
                  </a:lnTo>
                  <a:lnTo>
                    <a:pt x="485" y="630"/>
                  </a:lnTo>
                  <a:lnTo>
                    <a:pt x="505" y="647"/>
                  </a:lnTo>
                  <a:lnTo>
                    <a:pt x="531" y="658"/>
                  </a:lnTo>
                  <a:lnTo>
                    <a:pt x="558" y="661"/>
                  </a:lnTo>
                  <a:lnTo>
                    <a:pt x="586" y="658"/>
                  </a:lnTo>
                  <a:lnTo>
                    <a:pt x="610" y="647"/>
                  </a:lnTo>
                  <a:lnTo>
                    <a:pt x="632" y="630"/>
                  </a:lnTo>
                  <a:lnTo>
                    <a:pt x="647" y="610"/>
                  </a:lnTo>
                  <a:lnTo>
                    <a:pt x="658" y="584"/>
                  </a:lnTo>
                  <a:lnTo>
                    <a:pt x="661" y="557"/>
                  </a:lnTo>
                  <a:lnTo>
                    <a:pt x="658" y="529"/>
                  </a:lnTo>
                  <a:lnTo>
                    <a:pt x="647" y="505"/>
                  </a:lnTo>
                  <a:lnTo>
                    <a:pt x="632" y="483"/>
                  </a:lnTo>
                  <a:lnTo>
                    <a:pt x="610" y="468"/>
                  </a:lnTo>
                  <a:lnTo>
                    <a:pt x="586" y="457"/>
                  </a:lnTo>
                  <a:lnTo>
                    <a:pt x="558" y="454"/>
                  </a:lnTo>
                  <a:lnTo>
                    <a:pt x="531" y="457"/>
                  </a:lnTo>
                  <a:lnTo>
                    <a:pt x="323" y="249"/>
                  </a:lnTo>
                  <a:lnTo>
                    <a:pt x="298" y="222"/>
                  </a:lnTo>
                  <a:lnTo>
                    <a:pt x="280" y="190"/>
                  </a:lnTo>
                  <a:lnTo>
                    <a:pt x="269" y="154"/>
                  </a:lnTo>
                  <a:lnTo>
                    <a:pt x="265" y="116"/>
                  </a:lnTo>
                  <a:lnTo>
                    <a:pt x="268" y="86"/>
                  </a:lnTo>
                  <a:lnTo>
                    <a:pt x="275" y="57"/>
                  </a:lnTo>
                  <a:lnTo>
                    <a:pt x="246" y="40"/>
                  </a:lnTo>
                  <a:lnTo>
                    <a:pt x="216" y="29"/>
                  </a:lnTo>
                  <a:lnTo>
                    <a:pt x="182" y="26"/>
                  </a:lnTo>
                  <a:close/>
                  <a:moveTo>
                    <a:pt x="182" y="0"/>
                  </a:moveTo>
                  <a:lnTo>
                    <a:pt x="217" y="3"/>
                  </a:lnTo>
                  <a:lnTo>
                    <a:pt x="252" y="14"/>
                  </a:lnTo>
                  <a:lnTo>
                    <a:pt x="283" y="31"/>
                  </a:lnTo>
                  <a:lnTo>
                    <a:pt x="311" y="52"/>
                  </a:lnTo>
                  <a:lnTo>
                    <a:pt x="332" y="80"/>
                  </a:lnTo>
                  <a:lnTo>
                    <a:pt x="349" y="110"/>
                  </a:lnTo>
                  <a:lnTo>
                    <a:pt x="360" y="144"/>
                  </a:lnTo>
                  <a:lnTo>
                    <a:pt x="363" y="180"/>
                  </a:lnTo>
                  <a:lnTo>
                    <a:pt x="360" y="213"/>
                  </a:lnTo>
                  <a:lnTo>
                    <a:pt x="352" y="242"/>
                  </a:lnTo>
                  <a:lnTo>
                    <a:pt x="540" y="428"/>
                  </a:lnTo>
                  <a:lnTo>
                    <a:pt x="549" y="428"/>
                  </a:lnTo>
                  <a:lnTo>
                    <a:pt x="558" y="428"/>
                  </a:lnTo>
                  <a:lnTo>
                    <a:pt x="592" y="433"/>
                  </a:lnTo>
                  <a:lnTo>
                    <a:pt x="623" y="445"/>
                  </a:lnTo>
                  <a:lnTo>
                    <a:pt x="650" y="465"/>
                  </a:lnTo>
                  <a:lnTo>
                    <a:pt x="670" y="492"/>
                  </a:lnTo>
                  <a:lnTo>
                    <a:pt x="682" y="523"/>
                  </a:lnTo>
                  <a:lnTo>
                    <a:pt x="687" y="557"/>
                  </a:lnTo>
                  <a:lnTo>
                    <a:pt x="682" y="592"/>
                  </a:lnTo>
                  <a:lnTo>
                    <a:pt x="670" y="622"/>
                  </a:lnTo>
                  <a:lnTo>
                    <a:pt x="650" y="648"/>
                  </a:lnTo>
                  <a:lnTo>
                    <a:pt x="623" y="670"/>
                  </a:lnTo>
                  <a:lnTo>
                    <a:pt x="592" y="682"/>
                  </a:lnTo>
                  <a:lnTo>
                    <a:pt x="558" y="687"/>
                  </a:lnTo>
                  <a:lnTo>
                    <a:pt x="523" y="682"/>
                  </a:lnTo>
                  <a:lnTo>
                    <a:pt x="493" y="670"/>
                  </a:lnTo>
                  <a:lnTo>
                    <a:pt x="467" y="648"/>
                  </a:lnTo>
                  <a:lnTo>
                    <a:pt x="445" y="622"/>
                  </a:lnTo>
                  <a:lnTo>
                    <a:pt x="433" y="592"/>
                  </a:lnTo>
                  <a:lnTo>
                    <a:pt x="428" y="557"/>
                  </a:lnTo>
                  <a:lnTo>
                    <a:pt x="428" y="548"/>
                  </a:lnTo>
                  <a:lnTo>
                    <a:pt x="430" y="538"/>
                  </a:lnTo>
                  <a:lnTo>
                    <a:pt x="242" y="352"/>
                  </a:lnTo>
                  <a:lnTo>
                    <a:pt x="213" y="359"/>
                  </a:lnTo>
                  <a:lnTo>
                    <a:pt x="182" y="362"/>
                  </a:lnTo>
                  <a:lnTo>
                    <a:pt x="145" y="359"/>
                  </a:lnTo>
                  <a:lnTo>
                    <a:pt x="110" y="349"/>
                  </a:lnTo>
                  <a:lnTo>
                    <a:pt x="80" y="332"/>
                  </a:lnTo>
                  <a:lnTo>
                    <a:pt x="54" y="309"/>
                  </a:lnTo>
                  <a:lnTo>
                    <a:pt x="31" y="283"/>
                  </a:lnTo>
                  <a:lnTo>
                    <a:pt x="14" y="252"/>
                  </a:lnTo>
                  <a:lnTo>
                    <a:pt x="3" y="217"/>
                  </a:lnTo>
                  <a:lnTo>
                    <a:pt x="0" y="180"/>
                  </a:lnTo>
                  <a:lnTo>
                    <a:pt x="3" y="142"/>
                  </a:lnTo>
                  <a:lnTo>
                    <a:pt x="15" y="107"/>
                  </a:lnTo>
                  <a:lnTo>
                    <a:pt x="90" y="182"/>
                  </a:lnTo>
                  <a:lnTo>
                    <a:pt x="90" y="180"/>
                  </a:lnTo>
                  <a:lnTo>
                    <a:pt x="104" y="194"/>
                  </a:lnTo>
                  <a:lnTo>
                    <a:pt x="123" y="203"/>
                  </a:lnTo>
                  <a:lnTo>
                    <a:pt x="142" y="206"/>
                  </a:lnTo>
                  <a:lnTo>
                    <a:pt x="164" y="203"/>
                  </a:lnTo>
                  <a:lnTo>
                    <a:pt x="181" y="194"/>
                  </a:lnTo>
                  <a:lnTo>
                    <a:pt x="194" y="180"/>
                  </a:lnTo>
                  <a:lnTo>
                    <a:pt x="204" y="162"/>
                  </a:lnTo>
                  <a:lnTo>
                    <a:pt x="208" y="142"/>
                  </a:lnTo>
                  <a:lnTo>
                    <a:pt x="204" y="122"/>
                  </a:lnTo>
                  <a:lnTo>
                    <a:pt x="196" y="104"/>
                  </a:lnTo>
                  <a:lnTo>
                    <a:pt x="182" y="90"/>
                  </a:lnTo>
                  <a:lnTo>
                    <a:pt x="182" y="90"/>
                  </a:lnTo>
                  <a:lnTo>
                    <a:pt x="107" y="15"/>
                  </a:lnTo>
                  <a:lnTo>
                    <a:pt x="142" y="3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6A3D224D-9DCB-4446-9E70-121F379895AB}"/>
              </a:ext>
            </a:extLst>
          </p:cNvPr>
          <p:cNvSpPr txBox="1"/>
          <p:nvPr/>
        </p:nvSpPr>
        <p:spPr>
          <a:xfrm>
            <a:off x="5585905" y="5761663"/>
            <a:ext cx="981717" cy="50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82C71D8-C7A3-4B12-A092-F518476D5CE4}"/>
              </a:ext>
            </a:extLst>
          </p:cNvPr>
          <p:cNvSpPr/>
          <p:nvPr/>
        </p:nvSpPr>
        <p:spPr>
          <a:xfrm>
            <a:off x="3578519" y="6324536"/>
            <a:ext cx="5028022" cy="42544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23000"/>
                </a:schemeClr>
              </a:gs>
              <a:gs pos="77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23CA4D3-3375-42E4-BBF2-8F31183AF2E7}"/>
              </a:ext>
            </a:extLst>
          </p:cNvPr>
          <p:cNvSpPr/>
          <p:nvPr/>
        </p:nvSpPr>
        <p:spPr>
          <a:xfrm>
            <a:off x="8989692" y="5009775"/>
            <a:ext cx="210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D7789C-E385-47FA-8669-887761F28E8A}"/>
              </a:ext>
            </a:extLst>
          </p:cNvPr>
          <p:cNvSpPr/>
          <p:nvPr/>
        </p:nvSpPr>
        <p:spPr>
          <a:xfrm>
            <a:off x="9151835" y="2967303"/>
            <a:ext cx="210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4108A6-6EE2-4DC5-A2BF-6D4A691C186D}"/>
              </a:ext>
            </a:extLst>
          </p:cNvPr>
          <p:cNvSpPr/>
          <p:nvPr/>
        </p:nvSpPr>
        <p:spPr>
          <a:xfrm>
            <a:off x="8675180" y="1556792"/>
            <a:ext cx="210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DCAB64-C66E-4E37-8717-56F120825405}"/>
              </a:ext>
            </a:extLst>
          </p:cNvPr>
          <p:cNvSpPr/>
          <p:nvPr/>
        </p:nvSpPr>
        <p:spPr>
          <a:xfrm>
            <a:off x="1350252" y="1556792"/>
            <a:ext cx="210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FEF9E4C-B7E3-4EB1-8E52-2F3202759745}"/>
              </a:ext>
            </a:extLst>
          </p:cNvPr>
          <p:cNvSpPr/>
          <p:nvPr/>
        </p:nvSpPr>
        <p:spPr>
          <a:xfrm>
            <a:off x="931963" y="2967303"/>
            <a:ext cx="210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B1561EA-9135-49ED-9264-68B4A3891C33}"/>
              </a:ext>
            </a:extLst>
          </p:cNvPr>
          <p:cNvSpPr/>
          <p:nvPr/>
        </p:nvSpPr>
        <p:spPr>
          <a:xfrm>
            <a:off x="1051922" y="5009775"/>
            <a:ext cx="210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23621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10" y="726"/>
            <a:ext cx="12144462" cy="684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676" y="4646301"/>
            <a:ext cx="2828749" cy="6072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1582" y="4032645"/>
            <a:ext cx="1837482" cy="74005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356" y="3362521"/>
            <a:ext cx="4140158" cy="3372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8209" y="718986"/>
            <a:ext cx="4307684" cy="356488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873" y="5336457"/>
            <a:ext cx="2539257" cy="3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5901" y="4846122"/>
            <a:ext cx="4703374" cy="904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5909" y="4465230"/>
            <a:ext cx="5893740" cy="367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" y="6113513"/>
            <a:ext cx="12144462" cy="67328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60" y="1847285"/>
            <a:ext cx="5569347" cy="13635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40" y="771720"/>
            <a:ext cx="2780959" cy="52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942" y="2009370"/>
            <a:ext cx="3610999" cy="8277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5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5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640" y="1379186"/>
            <a:ext cx="5009592" cy="337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5909" y="884117"/>
            <a:ext cx="3942554" cy="23045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0975" y="2750574"/>
            <a:ext cx="526202" cy="460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4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8719" y="2309551"/>
            <a:ext cx="269010" cy="36911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57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DE775C-A8C9-488E-A2C7-3577615AD582}"/>
              </a:ext>
            </a:extLst>
          </p:cNvPr>
          <p:cNvGrpSpPr/>
          <p:nvPr/>
        </p:nvGrpSpPr>
        <p:grpSpPr>
          <a:xfrm>
            <a:off x="1867326" y="975443"/>
            <a:ext cx="2208095" cy="2102244"/>
            <a:chOff x="3379507" y="1435029"/>
            <a:chExt cx="5413920" cy="4925454"/>
          </a:xfrm>
        </p:grpSpPr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9E85B080-D4EA-49DF-9713-5495975DC1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890094" y="4165322"/>
              <a:ext cx="4404873" cy="2195161"/>
            </a:xfrm>
            <a:custGeom>
              <a:avLst/>
              <a:gdLst>
                <a:gd name="T0" fmla="*/ 1345 w 2679"/>
                <a:gd name="T1" fmla="*/ 1118 h 1339"/>
                <a:gd name="T2" fmla="*/ 1699 w 2679"/>
                <a:gd name="T3" fmla="*/ 1334 h 1339"/>
                <a:gd name="T4" fmla="*/ 2679 w 2679"/>
                <a:gd name="T5" fmla="*/ 796 h 1339"/>
                <a:gd name="T6" fmla="*/ 2204 w 2679"/>
                <a:gd name="T7" fmla="*/ 267 h 1339"/>
                <a:gd name="T8" fmla="*/ 1345 w 2679"/>
                <a:gd name="T9" fmla="*/ 0 h 1339"/>
                <a:gd name="T10" fmla="*/ 0 w 2679"/>
                <a:gd name="T11" fmla="*/ 816 h 1339"/>
                <a:gd name="T12" fmla="*/ 988 w 2679"/>
                <a:gd name="T13" fmla="*/ 1339 h 1339"/>
                <a:gd name="T14" fmla="*/ 1345 w 2679"/>
                <a:gd name="T15" fmla="*/ 11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79" h="1339">
                  <a:moveTo>
                    <a:pt x="1345" y="1118"/>
                  </a:moveTo>
                  <a:cubicBezTo>
                    <a:pt x="1499" y="1118"/>
                    <a:pt x="1633" y="1206"/>
                    <a:pt x="1699" y="1334"/>
                  </a:cubicBezTo>
                  <a:cubicBezTo>
                    <a:pt x="2679" y="796"/>
                    <a:pt x="2679" y="796"/>
                    <a:pt x="2679" y="796"/>
                  </a:cubicBezTo>
                  <a:cubicBezTo>
                    <a:pt x="2565" y="584"/>
                    <a:pt x="2402" y="403"/>
                    <a:pt x="2204" y="267"/>
                  </a:cubicBezTo>
                  <a:cubicBezTo>
                    <a:pt x="1960" y="99"/>
                    <a:pt x="1664" y="0"/>
                    <a:pt x="1345" y="0"/>
                  </a:cubicBezTo>
                  <a:cubicBezTo>
                    <a:pt x="760" y="0"/>
                    <a:pt x="253" y="331"/>
                    <a:pt x="0" y="816"/>
                  </a:cubicBezTo>
                  <a:cubicBezTo>
                    <a:pt x="988" y="1339"/>
                    <a:pt x="988" y="1339"/>
                    <a:pt x="988" y="1339"/>
                  </a:cubicBezTo>
                  <a:cubicBezTo>
                    <a:pt x="1053" y="1208"/>
                    <a:pt x="1189" y="1118"/>
                    <a:pt x="1345" y="1118"/>
                  </a:cubicBezTo>
                  <a:close/>
                </a:path>
              </a:pathLst>
            </a:custGeom>
            <a:solidFill>
              <a:srgbClr val="1C39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3C3AC923-88CF-456E-8773-5EA227DB4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328" y="1435029"/>
              <a:ext cx="4404873" cy="2195161"/>
            </a:xfrm>
            <a:custGeom>
              <a:avLst/>
              <a:gdLst>
                <a:gd name="T0" fmla="*/ 1345 w 2679"/>
                <a:gd name="T1" fmla="*/ 1118 h 1339"/>
                <a:gd name="T2" fmla="*/ 1699 w 2679"/>
                <a:gd name="T3" fmla="*/ 1334 h 1339"/>
                <a:gd name="T4" fmla="*/ 2679 w 2679"/>
                <a:gd name="T5" fmla="*/ 796 h 1339"/>
                <a:gd name="T6" fmla="*/ 2204 w 2679"/>
                <a:gd name="T7" fmla="*/ 267 h 1339"/>
                <a:gd name="T8" fmla="*/ 1345 w 2679"/>
                <a:gd name="T9" fmla="*/ 0 h 1339"/>
                <a:gd name="T10" fmla="*/ 0 w 2679"/>
                <a:gd name="T11" fmla="*/ 816 h 1339"/>
                <a:gd name="T12" fmla="*/ 988 w 2679"/>
                <a:gd name="T13" fmla="*/ 1339 h 1339"/>
                <a:gd name="T14" fmla="*/ 1345 w 2679"/>
                <a:gd name="T15" fmla="*/ 11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79" h="1339">
                  <a:moveTo>
                    <a:pt x="1345" y="1118"/>
                  </a:moveTo>
                  <a:cubicBezTo>
                    <a:pt x="1499" y="1118"/>
                    <a:pt x="1633" y="1206"/>
                    <a:pt x="1699" y="1334"/>
                  </a:cubicBezTo>
                  <a:cubicBezTo>
                    <a:pt x="2679" y="796"/>
                    <a:pt x="2679" y="796"/>
                    <a:pt x="2679" y="796"/>
                  </a:cubicBezTo>
                  <a:cubicBezTo>
                    <a:pt x="2565" y="584"/>
                    <a:pt x="2402" y="403"/>
                    <a:pt x="2204" y="267"/>
                  </a:cubicBezTo>
                  <a:cubicBezTo>
                    <a:pt x="1960" y="99"/>
                    <a:pt x="1664" y="0"/>
                    <a:pt x="1345" y="0"/>
                  </a:cubicBezTo>
                  <a:cubicBezTo>
                    <a:pt x="760" y="0"/>
                    <a:pt x="253" y="331"/>
                    <a:pt x="0" y="816"/>
                  </a:cubicBezTo>
                  <a:cubicBezTo>
                    <a:pt x="988" y="1339"/>
                    <a:pt x="988" y="1339"/>
                    <a:pt x="988" y="1339"/>
                  </a:cubicBezTo>
                  <a:cubicBezTo>
                    <a:pt x="1053" y="1208"/>
                    <a:pt x="1189" y="1118"/>
                    <a:pt x="1345" y="1118"/>
                  </a:cubicBezTo>
                  <a:close/>
                </a:path>
              </a:pathLst>
            </a:custGeom>
            <a:solidFill>
              <a:srgbClr val="1C39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101285BF-8F35-414C-B5ED-3BCA2B7A4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647" y="1649693"/>
              <a:ext cx="2047198" cy="2167265"/>
            </a:xfrm>
            <a:custGeom>
              <a:avLst/>
              <a:gdLst>
                <a:gd name="T0" fmla="*/ 163 w 1245"/>
                <a:gd name="T1" fmla="*/ 1322 h 1322"/>
                <a:gd name="T2" fmla="*/ 1245 w 1245"/>
                <a:gd name="T3" fmla="*/ 1115 h 1322"/>
                <a:gd name="T4" fmla="*/ 1238 w 1245"/>
                <a:gd name="T5" fmla="*/ 1034 h 1322"/>
                <a:gd name="T6" fmla="*/ 745 w 1245"/>
                <a:gd name="T7" fmla="*/ 17 h 1322"/>
                <a:gd name="T8" fmla="*/ 722 w 1245"/>
                <a:gd name="T9" fmla="*/ 0 h 1322"/>
                <a:gd name="T10" fmla="*/ 0 w 1245"/>
                <a:gd name="T11" fmla="*/ 1060 h 1322"/>
                <a:gd name="T12" fmla="*/ 163 w 1245"/>
                <a:gd name="T13" fmla="*/ 1322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5" h="1322">
                  <a:moveTo>
                    <a:pt x="163" y="1322"/>
                  </a:moveTo>
                  <a:cubicBezTo>
                    <a:pt x="1245" y="1115"/>
                    <a:pt x="1245" y="1115"/>
                    <a:pt x="1245" y="1115"/>
                  </a:cubicBezTo>
                  <a:cubicBezTo>
                    <a:pt x="1243" y="1088"/>
                    <a:pt x="1241" y="1061"/>
                    <a:pt x="1238" y="1034"/>
                  </a:cubicBezTo>
                  <a:cubicBezTo>
                    <a:pt x="1194" y="632"/>
                    <a:pt x="1013" y="279"/>
                    <a:pt x="745" y="17"/>
                  </a:cubicBezTo>
                  <a:cubicBezTo>
                    <a:pt x="737" y="11"/>
                    <a:pt x="730" y="6"/>
                    <a:pt x="722" y="0"/>
                  </a:cubicBezTo>
                  <a:cubicBezTo>
                    <a:pt x="0" y="1060"/>
                    <a:pt x="0" y="1060"/>
                    <a:pt x="0" y="1060"/>
                  </a:cubicBezTo>
                  <a:cubicBezTo>
                    <a:pt x="85" y="1120"/>
                    <a:pt x="146" y="1214"/>
                    <a:pt x="163" y="1322"/>
                  </a:cubicBezTo>
                  <a:close/>
                </a:path>
              </a:pathLst>
            </a:custGeom>
            <a:solidFill>
              <a:srgbClr val="3579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E9F5AA1B-62AA-4767-A168-B93BBCC06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875" y="1642417"/>
              <a:ext cx="2049625" cy="2195161"/>
            </a:xfrm>
            <a:custGeom>
              <a:avLst/>
              <a:gdLst>
                <a:gd name="T0" fmla="*/ 1247 w 1247"/>
                <a:gd name="T1" fmla="*/ 1063 h 1338"/>
                <a:gd name="T2" fmla="*/ 529 w 1247"/>
                <a:gd name="T3" fmla="*/ 0 h 1338"/>
                <a:gd name="T4" fmla="*/ 507 w 1247"/>
                <a:gd name="T5" fmla="*/ 16 h 1338"/>
                <a:gd name="T6" fmla="*/ 9 w 1247"/>
                <a:gd name="T7" fmla="*/ 1038 h 1338"/>
                <a:gd name="T8" fmla="*/ 0 w 1247"/>
                <a:gd name="T9" fmla="*/ 1164 h 1338"/>
                <a:gd name="T10" fmla="*/ 1080 w 1247"/>
                <a:gd name="T11" fmla="*/ 1338 h 1338"/>
                <a:gd name="T12" fmla="*/ 1247 w 1247"/>
                <a:gd name="T13" fmla="*/ 1063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7" h="1338">
                  <a:moveTo>
                    <a:pt x="1247" y="1063"/>
                  </a:moveTo>
                  <a:cubicBezTo>
                    <a:pt x="529" y="0"/>
                    <a:pt x="529" y="0"/>
                    <a:pt x="529" y="0"/>
                  </a:cubicBezTo>
                  <a:cubicBezTo>
                    <a:pt x="522" y="5"/>
                    <a:pt x="515" y="10"/>
                    <a:pt x="507" y="16"/>
                  </a:cubicBezTo>
                  <a:cubicBezTo>
                    <a:pt x="237" y="279"/>
                    <a:pt x="53" y="634"/>
                    <a:pt x="9" y="1038"/>
                  </a:cubicBezTo>
                  <a:cubicBezTo>
                    <a:pt x="5" y="1080"/>
                    <a:pt x="2" y="1122"/>
                    <a:pt x="0" y="1164"/>
                  </a:cubicBezTo>
                  <a:cubicBezTo>
                    <a:pt x="1080" y="1338"/>
                    <a:pt x="1080" y="1338"/>
                    <a:pt x="1080" y="1338"/>
                  </a:cubicBezTo>
                  <a:cubicBezTo>
                    <a:pt x="1095" y="1224"/>
                    <a:pt x="1157" y="1126"/>
                    <a:pt x="1247" y="1063"/>
                  </a:cubicBezTo>
                  <a:close/>
                </a:path>
              </a:pathLst>
            </a:custGeom>
            <a:solidFill>
              <a:srgbClr val="3579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1F5C82EF-4B6E-4E86-932D-78B6A055D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232" y="2646611"/>
              <a:ext cx="2088435" cy="2472890"/>
            </a:xfrm>
            <a:custGeom>
              <a:avLst/>
              <a:gdLst>
                <a:gd name="T0" fmla="*/ 1259 w 1270"/>
                <a:gd name="T1" fmla="*/ 600 h 1508"/>
                <a:gd name="T2" fmla="*/ 126 w 1270"/>
                <a:gd name="T3" fmla="*/ 0 h 1508"/>
                <a:gd name="T4" fmla="*/ 114 w 1270"/>
                <a:gd name="T5" fmla="*/ 25 h 1508"/>
                <a:gd name="T6" fmla="*/ 13 w 1270"/>
                <a:gd name="T7" fmla="*/ 699 h 1508"/>
                <a:gd name="T8" fmla="*/ 274 w 1270"/>
                <a:gd name="T9" fmla="*/ 1508 h 1508"/>
                <a:gd name="T10" fmla="*/ 1270 w 1270"/>
                <a:gd name="T11" fmla="*/ 974 h 1508"/>
                <a:gd name="T12" fmla="*/ 1218 w 1270"/>
                <a:gd name="T13" fmla="*/ 777 h 1508"/>
                <a:gd name="T14" fmla="*/ 1259 w 1270"/>
                <a:gd name="T15" fmla="*/ 600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0" h="1508">
                  <a:moveTo>
                    <a:pt x="1259" y="60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2" y="8"/>
                    <a:pt x="118" y="16"/>
                    <a:pt x="114" y="25"/>
                  </a:cubicBezTo>
                  <a:cubicBezTo>
                    <a:pt x="36" y="234"/>
                    <a:pt x="0" y="462"/>
                    <a:pt x="13" y="699"/>
                  </a:cubicBezTo>
                  <a:cubicBezTo>
                    <a:pt x="30" y="997"/>
                    <a:pt x="123" y="1273"/>
                    <a:pt x="274" y="1508"/>
                  </a:cubicBezTo>
                  <a:cubicBezTo>
                    <a:pt x="1270" y="974"/>
                    <a:pt x="1270" y="974"/>
                    <a:pt x="1270" y="974"/>
                  </a:cubicBezTo>
                  <a:cubicBezTo>
                    <a:pt x="1237" y="916"/>
                    <a:pt x="1218" y="849"/>
                    <a:pt x="1218" y="777"/>
                  </a:cubicBezTo>
                  <a:cubicBezTo>
                    <a:pt x="1218" y="713"/>
                    <a:pt x="1233" y="653"/>
                    <a:pt x="1259" y="600"/>
                  </a:cubicBezTo>
                  <a:close/>
                </a:path>
              </a:pathLst>
            </a:custGeom>
            <a:solidFill>
              <a:srgbClr val="4CB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DAE18F68-F5A8-4752-90D6-84C7DD2D5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397" y="2610228"/>
              <a:ext cx="2070242" cy="2379505"/>
            </a:xfrm>
            <a:custGeom>
              <a:avLst/>
              <a:gdLst>
                <a:gd name="T0" fmla="*/ 1134 w 1259"/>
                <a:gd name="T1" fmla="*/ 18 h 1451"/>
                <a:gd name="T2" fmla="*/ 1124 w 1259"/>
                <a:gd name="T3" fmla="*/ 0 h 1451"/>
                <a:gd name="T4" fmla="*/ 0 w 1259"/>
                <a:gd name="T5" fmla="*/ 617 h 1451"/>
                <a:gd name="T6" fmla="*/ 44 w 1259"/>
                <a:gd name="T7" fmla="*/ 799 h 1451"/>
                <a:gd name="T8" fmla="*/ 3 w 1259"/>
                <a:gd name="T9" fmla="*/ 976 h 1451"/>
                <a:gd name="T10" fmla="*/ 1032 w 1259"/>
                <a:gd name="T11" fmla="*/ 1451 h 1451"/>
                <a:gd name="T12" fmla="*/ 1245 w 1259"/>
                <a:gd name="T13" fmla="*/ 721 h 1451"/>
                <a:gd name="T14" fmla="*/ 1134 w 1259"/>
                <a:gd name="T15" fmla="*/ 18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9" h="1451">
                  <a:moveTo>
                    <a:pt x="1134" y="18"/>
                  </a:moveTo>
                  <a:cubicBezTo>
                    <a:pt x="1130" y="12"/>
                    <a:pt x="1127" y="6"/>
                    <a:pt x="1124" y="0"/>
                  </a:cubicBezTo>
                  <a:cubicBezTo>
                    <a:pt x="0" y="617"/>
                    <a:pt x="0" y="617"/>
                    <a:pt x="0" y="617"/>
                  </a:cubicBezTo>
                  <a:cubicBezTo>
                    <a:pt x="28" y="671"/>
                    <a:pt x="44" y="733"/>
                    <a:pt x="44" y="799"/>
                  </a:cubicBezTo>
                  <a:cubicBezTo>
                    <a:pt x="44" y="863"/>
                    <a:pt x="29" y="923"/>
                    <a:pt x="3" y="976"/>
                  </a:cubicBezTo>
                  <a:cubicBezTo>
                    <a:pt x="1032" y="1451"/>
                    <a:pt x="1032" y="1451"/>
                    <a:pt x="1032" y="1451"/>
                  </a:cubicBezTo>
                  <a:cubicBezTo>
                    <a:pt x="1154" y="1234"/>
                    <a:pt x="1230" y="987"/>
                    <a:pt x="1245" y="721"/>
                  </a:cubicBezTo>
                  <a:cubicBezTo>
                    <a:pt x="1259" y="473"/>
                    <a:pt x="1218" y="235"/>
                    <a:pt x="1134" y="18"/>
                  </a:cubicBezTo>
                  <a:close/>
                </a:path>
              </a:pathLst>
            </a:custGeom>
            <a:solidFill>
              <a:srgbClr val="4CB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49204AFA-6788-4696-AF49-FB156637B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3652" y="4049816"/>
              <a:ext cx="2759775" cy="1981708"/>
            </a:xfrm>
            <a:custGeom>
              <a:avLst/>
              <a:gdLst>
                <a:gd name="T0" fmla="*/ 386 w 1643"/>
                <a:gd name="T1" fmla="*/ 0 h 1208"/>
                <a:gd name="T2" fmla="*/ 0 w 1643"/>
                <a:gd name="T3" fmla="*/ 319 h 1208"/>
                <a:gd name="T4" fmla="*/ 0 w 1643"/>
                <a:gd name="T5" fmla="*/ 685 h 1208"/>
                <a:gd name="T6" fmla="*/ 559 w 1643"/>
                <a:gd name="T7" fmla="*/ 598 h 1208"/>
                <a:gd name="T8" fmla="*/ 1075 w 1643"/>
                <a:gd name="T9" fmla="*/ 1208 h 1208"/>
                <a:gd name="T10" fmla="*/ 1643 w 1643"/>
                <a:gd name="T11" fmla="*/ 255 h 1208"/>
                <a:gd name="T12" fmla="*/ 386 w 1643"/>
                <a:gd name="T13" fmla="*/ 0 h 1208"/>
                <a:gd name="connsiteX0" fmla="*/ 2567 w 10218"/>
                <a:gd name="connsiteY0" fmla="*/ 0 h 10000"/>
                <a:gd name="connsiteX1" fmla="*/ 218 w 10218"/>
                <a:gd name="connsiteY1" fmla="*/ 2641 h 10000"/>
                <a:gd name="connsiteX2" fmla="*/ 218 w 10218"/>
                <a:gd name="connsiteY2" fmla="*/ 5671 h 10000"/>
                <a:gd name="connsiteX3" fmla="*/ 3169 w 10218"/>
                <a:gd name="connsiteY3" fmla="*/ 4232 h 10000"/>
                <a:gd name="connsiteX4" fmla="*/ 6761 w 10218"/>
                <a:gd name="connsiteY4" fmla="*/ 10000 h 10000"/>
                <a:gd name="connsiteX5" fmla="*/ 10218 w 10218"/>
                <a:gd name="connsiteY5" fmla="*/ 2111 h 10000"/>
                <a:gd name="connsiteX6" fmla="*/ 2567 w 10218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8" h="10000">
                  <a:moveTo>
                    <a:pt x="2567" y="0"/>
                  </a:moveTo>
                  <a:cubicBezTo>
                    <a:pt x="2348" y="1498"/>
                    <a:pt x="1381" y="2624"/>
                    <a:pt x="218" y="2641"/>
                  </a:cubicBezTo>
                  <a:cubicBezTo>
                    <a:pt x="218" y="5671"/>
                    <a:pt x="-274" y="5406"/>
                    <a:pt x="218" y="5671"/>
                  </a:cubicBezTo>
                  <a:cubicBezTo>
                    <a:pt x="710" y="5936"/>
                    <a:pt x="2165" y="4688"/>
                    <a:pt x="3169" y="4232"/>
                  </a:cubicBezTo>
                  <a:lnTo>
                    <a:pt x="6761" y="10000"/>
                  </a:lnTo>
                  <a:cubicBezTo>
                    <a:pt x="8502" y="8022"/>
                    <a:pt x="9749" y="5257"/>
                    <a:pt x="10218" y="2111"/>
                  </a:cubicBezTo>
                  <a:lnTo>
                    <a:pt x="2567" y="0"/>
                  </a:lnTo>
                  <a:close/>
                </a:path>
              </a:pathLst>
            </a:custGeom>
            <a:solidFill>
              <a:srgbClr val="1C7B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82CB18FD-5F6B-4DB0-BF9F-383E335B9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507" y="4052242"/>
              <a:ext cx="2713024" cy="1997474"/>
            </a:xfrm>
            <a:custGeom>
              <a:avLst/>
              <a:gdLst>
                <a:gd name="T0" fmla="*/ 1256 w 1650"/>
                <a:gd name="T1" fmla="*/ 0 h 1218"/>
                <a:gd name="T2" fmla="*/ 0 w 1650"/>
                <a:gd name="T3" fmla="*/ 259 h 1218"/>
                <a:gd name="T4" fmla="*/ 580 w 1650"/>
                <a:gd name="T5" fmla="*/ 1218 h 1218"/>
                <a:gd name="T6" fmla="*/ 1094 w 1650"/>
                <a:gd name="T7" fmla="*/ 598 h 1218"/>
                <a:gd name="T8" fmla="*/ 1650 w 1650"/>
                <a:gd name="T9" fmla="*/ 684 h 1218"/>
                <a:gd name="T10" fmla="*/ 1650 w 1650"/>
                <a:gd name="T11" fmla="*/ 318 h 1218"/>
                <a:gd name="T12" fmla="*/ 1646 w 1650"/>
                <a:gd name="T13" fmla="*/ 318 h 1218"/>
                <a:gd name="T14" fmla="*/ 1256 w 1650"/>
                <a:gd name="T15" fmla="*/ 0 h 1218"/>
                <a:gd name="connsiteX0" fmla="*/ 7612 w 10000"/>
                <a:gd name="connsiteY0" fmla="*/ 0 h 10000"/>
                <a:gd name="connsiteX1" fmla="*/ 0 w 10000"/>
                <a:gd name="connsiteY1" fmla="*/ 2126 h 10000"/>
                <a:gd name="connsiteX2" fmla="*/ 3515 w 10000"/>
                <a:gd name="connsiteY2" fmla="*/ 10000 h 10000"/>
                <a:gd name="connsiteX3" fmla="*/ 7154 w 10000"/>
                <a:gd name="connsiteY3" fmla="*/ 4198 h 10000"/>
                <a:gd name="connsiteX4" fmla="*/ 10000 w 10000"/>
                <a:gd name="connsiteY4" fmla="*/ 5616 h 10000"/>
                <a:gd name="connsiteX5" fmla="*/ 10000 w 10000"/>
                <a:gd name="connsiteY5" fmla="*/ 2611 h 10000"/>
                <a:gd name="connsiteX6" fmla="*/ 9976 w 10000"/>
                <a:gd name="connsiteY6" fmla="*/ 2611 h 10000"/>
                <a:gd name="connsiteX7" fmla="*/ 7612 w 1000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7612" y="0"/>
                  </a:moveTo>
                  <a:lnTo>
                    <a:pt x="0" y="2126"/>
                  </a:lnTo>
                  <a:cubicBezTo>
                    <a:pt x="479" y="5279"/>
                    <a:pt x="1745" y="8038"/>
                    <a:pt x="3515" y="10000"/>
                  </a:cubicBezTo>
                  <a:cubicBezTo>
                    <a:pt x="6630" y="4910"/>
                    <a:pt x="7154" y="4198"/>
                    <a:pt x="7154" y="4198"/>
                  </a:cubicBezTo>
                  <a:cubicBezTo>
                    <a:pt x="8148" y="4649"/>
                    <a:pt x="8776" y="5616"/>
                    <a:pt x="10000" y="5616"/>
                  </a:cubicBezTo>
                  <a:lnTo>
                    <a:pt x="10000" y="2611"/>
                  </a:lnTo>
                  <a:lnTo>
                    <a:pt x="9976" y="2611"/>
                  </a:lnTo>
                  <a:cubicBezTo>
                    <a:pt x="8812" y="2611"/>
                    <a:pt x="7836" y="1494"/>
                    <a:pt x="7612" y="0"/>
                  </a:cubicBezTo>
                  <a:close/>
                </a:path>
              </a:pathLst>
            </a:custGeom>
            <a:solidFill>
              <a:srgbClr val="1C7B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F61EEC8-8BAC-42E7-A64E-F3D6FBD0A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568" y="2795786"/>
              <a:ext cx="2254586" cy="2249736"/>
            </a:xfrm>
            <a:prstGeom prst="ellipse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178E42A-8A78-4294-A1C0-F277B3D8CE31}"/>
                </a:ext>
              </a:extLst>
            </p:cNvPr>
            <p:cNvSpPr txBox="1"/>
            <p:nvPr/>
          </p:nvSpPr>
          <p:spPr>
            <a:xfrm>
              <a:off x="5624042" y="3712769"/>
              <a:ext cx="991229" cy="57688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500">
                  <a:solidFill>
                    <a:prstClr val="black">
                      <a:lumMod val="75000"/>
                      <a:lumOff val="25000"/>
                    </a:prstClr>
                  </a:solidFill>
                  <a:latin typeface="Oswald" panose="02000506000000020004" pitchFamily="2" charset="0"/>
                  <a:cs typeface="Arial" panose="020B0604020202020204" pitchFamily="34" charset="0"/>
                </a:rPr>
                <a:t>Edit Text </a:t>
              </a:r>
            </a:p>
            <a:p>
              <a:pPr algn="ctr"/>
              <a:r>
                <a:rPr lang="en-US" sz="500">
                  <a:solidFill>
                    <a:prstClr val="black">
                      <a:lumMod val="75000"/>
                      <a:lumOff val="25000"/>
                    </a:prstClr>
                  </a:solidFill>
                  <a:latin typeface="Oswald" panose="02000506000000020004" pitchFamily="2" charset="0"/>
                  <a:cs typeface="Arial" panose="020B0604020202020204" pitchFamily="34" charset="0"/>
                </a:rPr>
                <a:t>Here</a:t>
              </a:r>
              <a:endParaRPr lang="en-IN" sz="500" dirty="0">
                <a:solidFill>
                  <a:prstClr val="black">
                    <a:lumMod val="75000"/>
                    <a:lumOff val="25000"/>
                  </a:prstClr>
                </a:solidFill>
                <a:latin typeface="Oswald" panose="02000506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5F9BA9F-C129-4785-915A-344B8A824721}"/>
                </a:ext>
              </a:extLst>
            </p:cNvPr>
            <p:cNvSpPr txBox="1"/>
            <p:nvPr/>
          </p:nvSpPr>
          <p:spPr>
            <a:xfrm>
              <a:off x="7393278" y="5033898"/>
              <a:ext cx="981719" cy="57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0E0779D-5BB9-4D4D-BE24-B460DA85E130}"/>
                </a:ext>
              </a:extLst>
            </p:cNvPr>
            <p:cNvSpPr txBox="1"/>
            <p:nvPr/>
          </p:nvSpPr>
          <p:spPr>
            <a:xfrm>
              <a:off x="7561517" y="3636641"/>
              <a:ext cx="981719" cy="57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85FF273-0073-4221-8BDF-A13754440E75}"/>
                </a:ext>
              </a:extLst>
            </p:cNvPr>
            <p:cNvSpPr txBox="1"/>
            <p:nvPr/>
          </p:nvSpPr>
          <p:spPr>
            <a:xfrm>
              <a:off x="7000727" y="2469444"/>
              <a:ext cx="981719" cy="57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CBA056A-6FCF-4065-8F0F-A9ECE963D633}"/>
                </a:ext>
              </a:extLst>
            </p:cNvPr>
            <p:cNvSpPr txBox="1"/>
            <p:nvPr/>
          </p:nvSpPr>
          <p:spPr>
            <a:xfrm>
              <a:off x="5559531" y="2010901"/>
              <a:ext cx="981719" cy="57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956E61E-3084-4657-BF8B-4CBA12162326}"/>
                </a:ext>
              </a:extLst>
            </p:cNvPr>
            <p:cNvSpPr txBox="1"/>
            <p:nvPr/>
          </p:nvSpPr>
          <p:spPr>
            <a:xfrm>
              <a:off x="4173696" y="2488638"/>
              <a:ext cx="981719" cy="57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E8049D3-A258-4022-8400-C16B79407DEA}"/>
                </a:ext>
              </a:extLst>
            </p:cNvPr>
            <p:cNvSpPr txBox="1"/>
            <p:nvPr/>
          </p:nvSpPr>
          <p:spPr>
            <a:xfrm>
              <a:off x="3668335" y="3636641"/>
              <a:ext cx="981719" cy="57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9359B61-99B7-4522-9B82-A7D04D923412}"/>
                </a:ext>
              </a:extLst>
            </p:cNvPr>
            <p:cNvSpPr txBox="1"/>
            <p:nvPr/>
          </p:nvSpPr>
          <p:spPr>
            <a:xfrm>
              <a:off x="3804231" y="5033898"/>
              <a:ext cx="981719" cy="57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C826B87-235D-4EC0-8EDA-18510B7931A1}"/>
                </a:ext>
              </a:extLst>
            </p:cNvPr>
            <p:cNvGrpSpPr/>
            <p:nvPr/>
          </p:nvGrpSpPr>
          <p:grpSpPr>
            <a:xfrm>
              <a:off x="4039558" y="4573700"/>
              <a:ext cx="445428" cy="355108"/>
              <a:chOff x="-4768850" y="1093788"/>
              <a:chExt cx="5268912" cy="4200525"/>
            </a:xfrm>
            <a:solidFill>
              <a:sysClr val="window" lastClr="FFFFFF"/>
            </a:solidFill>
          </p:grpSpPr>
          <p:sp>
            <p:nvSpPr>
              <p:cNvPr id="132" name="Freeform 81">
                <a:extLst>
                  <a:ext uri="{FF2B5EF4-FFF2-40B4-BE49-F238E27FC236}">
                    <a16:creationId xmlns:a16="http://schemas.microsoft.com/office/drawing/2014/main" id="{EC9E946B-1571-47C0-A050-6F5D3B9224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078163" y="2136775"/>
                <a:ext cx="1889125" cy="877888"/>
              </a:xfrm>
              <a:custGeom>
                <a:avLst/>
                <a:gdLst>
                  <a:gd name="T0" fmla="*/ 439 w 878"/>
                  <a:gd name="T1" fmla="*/ 0 h 409"/>
                  <a:gd name="T2" fmla="*/ 0 w 878"/>
                  <a:gd name="T3" fmla="*/ 363 h 409"/>
                  <a:gd name="T4" fmla="*/ 46 w 878"/>
                  <a:gd name="T5" fmla="*/ 409 h 409"/>
                  <a:gd name="T6" fmla="*/ 832 w 878"/>
                  <a:gd name="T7" fmla="*/ 409 h 409"/>
                  <a:gd name="T8" fmla="*/ 878 w 878"/>
                  <a:gd name="T9" fmla="*/ 363 h 409"/>
                  <a:gd name="T10" fmla="*/ 439 w 878"/>
                  <a:gd name="T11" fmla="*/ 0 h 409"/>
                  <a:gd name="T12" fmla="*/ 96 w 878"/>
                  <a:gd name="T13" fmla="*/ 317 h 409"/>
                  <a:gd name="T14" fmla="*/ 439 w 878"/>
                  <a:gd name="T15" fmla="*/ 92 h 409"/>
                  <a:gd name="T16" fmla="*/ 782 w 878"/>
                  <a:gd name="T17" fmla="*/ 317 h 409"/>
                  <a:gd name="T18" fmla="*/ 96 w 878"/>
                  <a:gd name="T19" fmla="*/ 317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8" h="409">
                    <a:moveTo>
                      <a:pt x="439" y="0"/>
                    </a:moveTo>
                    <a:cubicBezTo>
                      <a:pt x="168" y="0"/>
                      <a:pt x="0" y="138"/>
                      <a:pt x="0" y="363"/>
                    </a:cubicBezTo>
                    <a:cubicBezTo>
                      <a:pt x="0" y="388"/>
                      <a:pt x="21" y="409"/>
                      <a:pt x="46" y="409"/>
                    </a:cubicBezTo>
                    <a:cubicBezTo>
                      <a:pt x="832" y="409"/>
                      <a:pt x="832" y="409"/>
                      <a:pt x="832" y="409"/>
                    </a:cubicBezTo>
                    <a:cubicBezTo>
                      <a:pt x="857" y="409"/>
                      <a:pt x="878" y="388"/>
                      <a:pt x="878" y="363"/>
                    </a:cubicBezTo>
                    <a:cubicBezTo>
                      <a:pt x="878" y="139"/>
                      <a:pt x="710" y="0"/>
                      <a:pt x="439" y="0"/>
                    </a:cubicBezTo>
                    <a:close/>
                    <a:moveTo>
                      <a:pt x="96" y="317"/>
                    </a:moveTo>
                    <a:cubicBezTo>
                      <a:pt x="126" y="109"/>
                      <a:pt x="363" y="92"/>
                      <a:pt x="439" y="92"/>
                    </a:cubicBezTo>
                    <a:cubicBezTo>
                      <a:pt x="515" y="92"/>
                      <a:pt x="752" y="109"/>
                      <a:pt x="782" y="317"/>
                    </a:cubicBezTo>
                    <a:lnTo>
                      <a:pt x="96" y="3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Freeform 82">
                <a:extLst>
                  <a:ext uri="{FF2B5EF4-FFF2-40B4-BE49-F238E27FC236}">
                    <a16:creationId xmlns:a16="http://schemas.microsoft.com/office/drawing/2014/main" id="{813072C1-5743-4FC5-924E-D9BDECDB92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605088" y="1093788"/>
                <a:ext cx="942975" cy="942975"/>
              </a:xfrm>
              <a:custGeom>
                <a:avLst/>
                <a:gdLst>
                  <a:gd name="T0" fmla="*/ 219 w 438"/>
                  <a:gd name="T1" fmla="*/ 0 h 439"/>
                  <a:gd name="T2" fmla="*/ 0 w 438"/>
                  <a:gd name="T3" fmla="*/ 219 h 439"/>
                  <a:gd name="T4" fmla="*/ 219 w 438"/>
                  <a:gd name="T5" fmla="*/ 439 h 439"/>
                  <a:gd name="T6" fmla="*/ 438 w 438"/>
                  <a:gd name="T7" fmla="*/ 219 h 439"/>
                  <a:gd name="T8" fmla="*/ 219 w 438"/>
                  <a:gd name="T9" fmla="*/ 0 h 439"/>
                  <a:gd name="T10" fmla="*/ 219 w 438"/>
                  <a:gd name="T11" fmla="*/ 346 h 439"/>
                  <a:gd name="T12" fmla="*/ 92 w 438"/>
                  <a:gd name="T13" fmla="*/ 219 h 439"/>
                  <a:gd name="T14" fmla="*/ 219 w 438"/>
                  <a:gd name="T15" fmla="*/ 92 h 439"/>
                  <a:gd name="T16" fmla="*/ 346 w 438"/>
                  <a:gd name="T17" fmla="*/ 219 h 439"/>
                  <a:gd name="T18" fmla="*/ 219 w 438"/>
                  <a:gd name="T19" fmla="*/ 346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8" h="439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0" y="340"/>
                      <a:pt x="98" y="438"/>
                      <a:pt x="219" y="439"/>
                    </a:cubicBezTo>
                    <a:cubicBezTo>
                      <a:pt x="340" y="439"/>
                      <a:pt x="438" y="340"/>
                      <a:pt x="438" y="219"/>
                    </a:cubicBezTo>
                    <a:cubicBezTo>
                      <a:pt x="438" y="98"/>
                      <a:pt x="340" y="0"/>
                      <a:pt x="219" y="0"/>
                    </a:cubicBezTo>
                    <a:close/>
                    <a:moveTo>
                      <a:pt x="219" y="346"/>
                    </a:moveTo>
                    <a:cubicBezTo>
                      <a:pt x="149" y="346"/>
                      <a:pt x="92" y="289"/>
                      <a:pt x="92" y="219"/>
                    </a:cubicBezTo>
                    <a:cubicBezTo>
                      <a:pt x="92" y="149"/>
                      <a:pt x="149" y="92"/>
                      <a:pt x="219" y="92"/>
                    </a:cubicBezTo>
                    <a:cubicBezTo>
                      <a:pt x="289" y="92"/>
                      <a:pt x="346" y="149"/>
                      <a:pt x="346" y="219"/>
                    </a:cubicBezTo>
                    <a:cubicBezTo>
                      <a:pt x="346" y="289"/>
                      <a:pt x="289" y="346"/>
                      <a:pt x="219" y="3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4" name="Freeform 83">
                <a:extLst>
                  <a:ext uri="{FF2B5EF4-FFF2-40B4-BE49-F238E27FC236}">
                    <a16:creationId xmlns:a16="http://schemas.microsoft.com/office/drawing/2014/main" id="{34D1747C-A49D-4A81-8C0F-34542EDA80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768850" y="4416425"/>
                <a:ext cx="1890713" cy="877888"/>
              </a:xfrm>
              <a:custGeom>
                <a:avLst/>
                <a:gdLst>
                  <a:gd name="T0" fmla="*/ 439 w 878"/>
                  <a:gd name="T1" fmla="*/ 0 h 409"/>
                  <a:gd name="T2" fmla="*/ 0 w 878"/>
                  <a:gd name="T3" fmla="*/ 363 h 409"/>
                  <a:gd name="T4" fmla="*/ 46 w 878"/>
                  <a:gd name="T5" fmla="*/ 409 h 409"/>
                  <a:gd name="T6" fmla="*/ 831 w 878"/>
                  <a:gd name="T7" fmla="*/ 409 h 409"/>
                  <a:gd name="T8" fmla="*/ 878 w 878"/>
                  <a:gd name="T9" fmla="*/ 363 h 409"/>
                  <a:gd name="T10" fmla="*/ 439 w 878"/>
                  <a:gd name="T11" fmla="*/ 0 h 409"/>
                  <a:gd name="T12" fmla="*/ 96 w 878"/>
                  <a:gd name="T13" fmla="*/ 317 h 409"/>
                  <a:gd name="T14" fmla="*/ 439 w 878"/>
                  <a:gd name="T15" fmla="*/ 92 h 409"/>
                  <a:gd name="T16" fmla="*/ 782 w 878"/>
                  <a:gd name="T17" fmla="*/ 317 h 409"/>
                  <a:gd name="T18" fmla="*/ 96 w 878"/>
                  <a:gd name="T19" fmla="*/ 317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8" h="409">
                    <a:moveTo>
                      <a:pt x="439" y="0"/>
                    </a:moveTo>
                    <a:cubicBezTo>
                      <a:pt x="168" y="0"/>
                      <a:pt x="0" y="139"/>
                      <a:pt x="0" y="363"/>
                    </a:cubicBezTo>
                    <a:cubicBezTo>
                      <a:pt x="0" y="389"/>
                      <a:pt x="21" y="409"/>
                      <a:pt x="46" y="409"/>
                    </a:cubicBezTo>
                    <a:cubicBezTo>
                      <a:pt x="831" y="409"/>
                      <a:pt x="831" y="409"/>
                      <a:pt x="831" y="409"/>
                    </a:cubicBezTo>
                    <a:cubicBezTo>
                      <a:pt x="857" y="409"/>
                      <a:pt x="878" y="389"/>
                      <a:pt x="878" y="363"/>
                    </a:cubicBezTo>
                    <a:cubicBezTo>
                      <a:pt x="878" y="139"/>
                      <a:pt x="709" y="0"/>
                      <a:pt x="439" y="0"/>
                    </a:cubicBezTo>
                    <a:close/>
                    <a:moveTo>
                      <a:pt x="96" y="317"/>
                    </a:moveTo>
                    <a:cubicBezTo>
                      <a:pt x="126" y="110"/>
                      <a:pt x="363" y="92"/>
                      <a:pt x="439" y="92"/>
                    </a:cubicBezTo>
                    <a:cubicBezTo>
                      <a:pt x="515" y="92"/>
                      <a:pt x="751" y="110"/>
                      <a:pt x="782" y="317"/>
                    </a:cubicBezTo>
                    <a:lnTo>
                      <a:pt x="96" y="3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Freeform 84">
                <a:extLst>
                  <a:ext uri="{FF2B5EF4-FFF2-40B4-BE49-F238E27FC236}">
                    <a16:creationId xmlns:a16="http://schemas.microsoft.com/office/drawing/2014/main" id="{0C5DC49E-A7F7-4191-98C3-DBC3B14238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297363" y="3375025"/>
                <a:ext cx="944563" cy="942975"/>
              </a:xfrm>
              <a:custGeom>
                <a:avLst/>
                <a:gdLst>
                  <a:gd name="T0" fmla="*/ 220 w 439"/>
                  <a:gd name="T1" fmla="*/ 0 h 439"/>
                  <a:gd name="T2" fmla="*/ 0 w 439"/>
                  <a:gd name="T3" fmla="*/ 219 h 439"/>
                  <a:gd name="T4" fmla="*/ 220 w 439"/>
                  <a:gd name="T5" fmla="*/ 439 h 439"/>
                  <a:gd name="T6" fmla="*/ 439 w 439"/>
                  <a:gd name="T7" fmla="*/ 219 h 439"/>
                  <a:gd name="T8" fmla="*/ 220 w 439"/>
                  <a:gd name="T9" fmla="*/ 0 h 439"/>
                  <a:gd name="T10" fmla="*/ 220 w 439"/>
                  <a:gd name="T11" fmla="*/ 346 h 439"/>
                  <a:gd name="T12" fmla="*/ 93 w 439"/>
                  <a:gd name="T13" fmla="*/ 219 h 439"/>
                  <a:gd name="T14" fmla="*/ 220 w 439"/>
                  <a:gd name="T15" fmla="*/ 92 h 439"/>
                  <a:gd name="T16" fmla="*/ 347 w 439"/>
                  <a:gd name="T17" fmla="*/ 219 h 439"/>
                  <a:gd name="T18" fmla="*/ 220 w 439"/>
                  <a:gd name="T19" fmla="*/ 346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9" h="439">
                    <a:moveTo>
                      <a:pt x="220" y="0"/>
                    </a:moveTo>
                    <a:cubicBezTo>
                      <a:pt x="99" y="0"/>
                      <a:pt x="0" y="98"/>
                      <a:pt x="0" y="219"/>
                    </a:cubicBezTo>
                    <a:cubicBezTo>
                      <a:pt x="1" y="341"/>
                      <a:pt x="99" y="439"/>
                      <a:pt x="220" y="439"/>
                    </a:cubicBezTo>
                    <a:cubicBezTo>
                      <a:pt x="341" y="439"/>
                      <a:pt x="439" y="341"/>
                      <a:pt x="439" y="219"/>
                    </a:cubicBezTo>
                    <a:cubicBezTo>
                      <a:pt x="439" y="98"/>
                      <a:pt x="341" y="0"/>
                      <a:pt x="220" y="0"/>
                    </a:cubicBezTo>
                    <a:close/>
                    <a:moveTo>
                      <a:pt x="220" y="346"/>
                    </a:moveTo>
                    <a:cubicBezTo>
                      <a:pt x="150" y="346"/>
                      <a:pt x="93" y="290"/>
                      <a:pt x="93" y="219"/>
                    </a:cubicBezTo>
                    <a:cubicBezTo>
                      <a:pt x="93" y="149"/>
                      <a:pt x="150" y="92"/>
                      <a:pt x="220" y="92"/>
                    </a:cubicBezTo>
                    <a:cubicBezTo>
                      <a:pt x="290" y="92"/>
                      <a:pt x="347" y="149"/>
                      <a:pt x="347" y="219"/>
                    </a:cubicBezTo>
                    <a:cubicBezTo>
                      <a:pt x="347" y="290"/>
                      <a:pt x="290" y="346"/>
                      <a:pt x="220" y="3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Freeform 85">
                <a:extLst>
                  <a:ext uri="{FF2B5EF4-FFF2-40B4-BE49-F238E27FC236}">
                    <a16:creationId xmlns:a16="http://schemas.microsoft.com/office/drawing/2014/main" id="{32BCDE2F-EEFA-4FF2-93A3-CE0D58BCB3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89063" y="4416425"/>
                <a:ext cx="1889125" cy="877888"/>
              </a:xfrm>
              <a:custGeom>
                <a:avLst/>
                <a:gdLst>
                  <a:gd name="T0" fmla="*/ 439 w 878"/>
                  <a:gd name="T1" fmla="*/ 0 h 409"/>
                  <a:gd name="T2" fmla="*/ 0 w 878"/>
                  <a:gd name="T3" fmla="*/ 363 h 409"/>
                  <a:gd name="T4" fmla="*/ 47 w 878"/>
                  <a:gd name="T5" fmla="*/ 409 h 409"/>
                  <a:gd name="T6" fmla="*/ 832 w 878"/>
                  <a:gd name="T7" fmla="*/ 409 h 409"/>
                  <a:gd name="T8" fmla="*/ 878 w 878"/>
                  <a:gd name="T9" fmla="*/ 363 h 409"/>
                  <a:gd name="T10" fmla="*/ 439 w 878"/>
                  <a:gd name="T11" fmla="*/ 0 h 409"/>
                  <a:gd name="T12" fmla="*/ 96 w 878"/>
                  <a:gd name="T13" fmla="*/ 317 h 409"/>
                  <a:gd name="T14" fmla="*/ 439 w 878"/>
                  <a:gd name="T15" fmla="*/ 92 h 409"/>
                  <a:gd name="T16" fmla="*/ 782 w 878"/>
                  <a:gd name="T17" fmla="*/ 317 h 409"/>
                  <a:gd name="T18" fmla="*/ 96 w 878"/>
                  <a:gd name="T19" fmla="*/ 317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8" h="409">
                    <a:moveTo>
                      <a:pt x="439" y="0"/>
                    </a:moveTo>
                    <a:cubicBezTo>
                      <a:pt x="169" y="0"/>
                      <a:pt x="0" y="139"/>
                      <a:pt x="0" y="363"/>
                    </a:cubicBezTo>
                    <a:cubicBezTo>
                      <a:pt x="0" y="389"/>
                      <a:pt x="21" y="409"/>
                      <a:pt x="47" y="409"/>
                    </a:cubicBezTo>
                    <a:cubicBezTo>
                      <a:pt x="832" y="409"/>
                      <a:pt x="832" y="409"/>
                      <a:pt x="832" y="409"/>
                    </a:cubicBezTo>
                    <a:cubicBezTo>
                      <a:pt x="857" y="409"/>
                      <a:pt x="878" y="389"/>
                      <a:pt x="878" y="363"/>
                    </a:cubicBezTo>
                    <a:cubicBezTo>
                      <a:pt x="878" y="139"/>
                      <a:pt x="710" y="0"/>
                      <a:pt x="439" y="0"/>
                    </a:cubicBezTo>
                    <a:close/>
                    <a:moveTo>
                      <a:pt x="96" y="317"/>
                    </a:moveTo>
                    <a:cubicBezTo>
                      <a:pt x="127" y="110"/>
                      <a:pt x="363" y="92"/>
                      <a:pt x="439" y="92"/>
                    </a:cubicBezTo>
                    <a:cubicBezTo>
                      <a:pt x="515" y="92"/>
                      <a:pt x="752" y="110"/>
                      <a:pt x="782" y="317"/>
                    </a:cubicBezTo>
                    <a:lnTo>
                      <a:pt x="96" y="3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Freeform 86">
                <a:extLst>
                  <a:ext uri="{FF2B5EF4-FFF2-40B4-BE49-F238E27FC236}">
                    <a16:creationId xmlns:a16="http://schemas.microsoft.com/office/drawing/2014/main" id="{72615951-413C-406D-84C7-60450D9D40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15988" y="3375025"/>
                <a:ext cx="944563" cy="942975"/>
              </a:xfrm>
              <a:custGeom>
                <a:avLst/>
                <a:gdLst>
                  <a:gd name="T0" fmla="*/ 219 w 439"/>
                  <a:gd name="T1" fmla="*/ 0 h 439"/>
                  <a:gd name="T2" fmla="*/ 0 w 439"/>
                  <a:gd name="T3" fmla="*/ 219 h 439"/>
                  <a:gd name="T4" fmla="*/ 219 w 439"/>
                  <a:gd name="T5" fmla="*/ 439 h 439"/>
                  <a:gd name="T6" fmla="*/ 439 w 439"/>
                  <a:gd name="T7" fmla="*/ 219 h 439"/>
                  <a:gd name="T8" fmla="*/ 219 w 439"/>
                  <a:gd name="T9" fmla="*/ 0 h 439"/>
                  <a:gd name="T10" fmla="*/ 219 w 439"/>
                  <a:gd name="T11" fmla="*/ 346 h 439"/>
                  <a:gd name="T12" fmla="*/ 92 w 439"/>
                  <a:gd name="T13" fmla="*/ 219 h 439"/>
                  <a:gd name="T14" fmla="*/ 219 w 439"/>
                  <a:gd name="T15" fmla="*/ 92 h 439"/>
                  <a:gd name="T16" fmla="*/ 346 w 439"/>
                  <a:gd name="T17" fmla="*/ 219 h 439"/>
                  <a:gd name="T18" fmla="*/ 219 w 439"/>
                  <a:gd name="T19" fmla="*/ 346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9" h="439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0" y="341"/>
                      <a:pt x="98" y="439"/>
                      <a:pt x="219" y="439"/>
                    </a:cubicBezTo>
                    <a:cubicBezTo>
                      <a:pt x="340" y="439"/>
                      <a:pt x="439" y="341"/>
                      <a:pt x="439" y="219"/>
                    </a:cubicBezTo>
                    <a:cubicBezTo>
                      <a:pt x="439" y="98"/>
                      <a:pt x="340" y="0"/>
                      <a:pt x="219" y="0"/>
                    </a:cubicBezTo>
                    <a:close/>
                    <a:moveTo>
                      <a:pt x="219" y="346"/>
                    </a:moveTo>
                    <a:cubicBezTo>
                      <a:pt x="149" y="346"/>
                      <a:pt x="92" y="290"/>
                      <a:pt x="92" y="219"/>
                    </a:cubicBezTo>
                    <a:cubicBezTo>
                      <a:pt x="92" y="149"/>
                      <a:pt x="149" y="92"/>
                      <a:pt x="219" y="92"/>
                    </a:cubicBezTo>
                    <a:cubicBezTo>
                      <a:pt x="289" y="92"/>
                      <a:pt x="346" y="149"/>
                      <a:pt x="346" y="219"/>
                    </a:cubicBezTo>
                    <a:cubicBezTo>
                      <a:pt x="346" y="290"/>
                      <a:pt x="289" y="346"/>
                      <a:pt x="219" y="3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Freeform 87">
                <a:extLst>
                  <a:ext uri="{FF2B5EF4-FFF2-40B4-BE49-F238E27FC236}">
                    <a16:creationId xmlns:a16="http://schemas.microsoft.com/office/drawing/2014/main" id="{5F573C4C-C76B-4D35-AAB7-075188FA6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87638" y="3144838"/>
                <a:ext cx="1100138" cy="1277938"/>
              </a:xfrm>
              <a:custGeom>
                <a:avLst/>
                <a:gdLst>
                  <a:gd name="T0" fmla="*/ 496 w 511"/>
                  <a:gd name="T1" fmla="*/ 512 h 595"/>
                  <a:gd name="T2" fmla="*/ 303 w 511"/>
                  <a:gd name="T3" fmla="*/ 319 h 595"/>
                  <a:gd name="T4" fmla="*/ 303 w 511"/>
                  <a:gd name="T5" fmla="*/ 46 h 595"/>
                  <a:gd name="T6" fmla="*/ 257 w 511"/>
                  <a:gd name="T7" fmla="*/ 0 h 595"/>
                  <a:gd name="T8" fmla="*/ 211 w 511"/>
                  <a:gd name="T9" fmla="*/ 46 h 595"/>
                  <a:gd name="T10" fmla="*/ 211 w 511"/>
                  <a:gd name="T11" fmla="*/ 319 h 595"/>
                  <a:gd name="T12" fmla="*/ 18 w 511"/>
                  <a:gd name="T13" fmla="*/ 511 h 595"/>
                  <a:gd name="T14" fmla="*/ 18 w 511"/>
                  <a:gd name="T15" fmla="*/ 577 h 595"/>
                  <a:gd name="T16" fmla="*/ 83 w 511"/>
                  <a:gd name="T17" fmla="*/ 577 h 595"/>
                  <a:gd name="T18" fmla="*/ 257 w 511"/>
                  <a:gd name="T19" fmla="*/ 403 h 595"/>
                  <a:gd name="T20" fmla="*/ 431 w 511"/>
                  <a:gd name="T21" fmla="*/ 577 h 595"/>
                  <a:gd name="T22" fmla="*/ 496 w 511"/>
                  <a:gd name="T23" fmla="*/ 572 h 595"/>
                  <a:gd name="T24" fmla="*/ 496 w 511"/>
                  <a:gd name="T25" fmla="*/ 512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1" h="595">
                    <a:moveTo>
                      <a:pt x="496" y="512"/>
                    </a:moveTo>
                    <a:cubicBezTo>
                      <a:pt x="303" y="319"/>
                      <a:pt x="303" y="319"/>
                      <a:pt x="303" y="319"/>
                    </a:cubicBezTo>
                    <a:cubicBezTo>
                      <a:pt x="303" y="46"/>
                      <a:pt x="303" y="46"/>
                      <a:pt x="303" y="46"/>
                    </a:cubicBezTo>
                    <a:cubicBezTo>
                      <a:pt x="303" y="21"/>
                      <a:pt x="283" y="0"/>
                      <a:pt x="257" y="0"/>
                    </a:cubicBezTo>
                    <a:cubicBezTo>
                      <a:pt x="231" y="0"/>
                      <a:pt x="211" y="21"/>
                      <a:pt x="211" y="46"/>
                    </a:cubicBezTo>
                    <a:cubicBezTo>
                      <a:pt x="211" y="319"/>
                      <a:pt x="211" y="319"/>
                      <a:pt x="211" y="319"/>
                    </a:cubicBezTo>
                    <a:cubicBezTo>
                      <a:pt x="18" y="511"/>
                      <a:pt x="18" y="511"/>
                      <a:pt x="18" y="511"/>
                    </a:cubicBezTo>
                    <a:cubicBezTo>
                      <a:pt x="0" y="529"/>
                      <a:pt x="0" y="559"/>
                      <a:pt x="18" y="577"/>
                    </a:cubicBezTo>
                    <a:cubicBezTo>
                      <a:pt x="36" y="595"/>
                      <a:pt x="65" y="595"/>
                      <a:pt x="83" y="577"/>
                    </a:cubicBezTo>
                    <a:cubicBezTo>
                      <a:pt x="257" y="403"/>
                      <a:pt x="257" y="403"/>
                      <a:pt x="257" y="403"/>
                    </a:cubicBezTo>
                    <a:cubicBezTo>
                      <a:pt x="431" y="577"/>
                      <a:pt x="431" y="577"/>
                      <a:pt x="431" y="577"/>
                    </a:cubicBezTo>
                    <a:cubicBezTo>
                      <a:pt x="450" y="594"/>
                      <a:pt x="479" y="592"/>
                      <a:pt x="496" y="572"/>
                    </a:cubicBezTo>
                    <a:cubicBezTo>
                      <a:pt x="511" y="555"/>
                      <a:pt x="511" y="529"/>
                      <a:pt x="496" y="5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15F2EE8-556E-4545-A0B8-819F8CCE50B1}"/>
                </a:ext>
              </a:extLst>
            </p:cNvPr>
            <p:cNvGrpSpPr/>
            <p:nvPr/>
          </p:nvGrpSpPr>
          <p:grpSpPr>
            <a:xfrm>
              <a:off x="3957678" y="3127556"/>
              <a:ext cx="431070" cy="464154"/>
              <a:chOff x="-5969000" y="1441450"/>
              <a:chExt cx="4881563" cy="5256212"/>
            </a:xfrm>
            <a:solidFill>
              <a:sysClr val="window" lastClr="FFFFFF"/>
            </a:solidFill>
          </p:grpSpPr>
          <p:sp>
            <p:nvSpPr>
              <p:cNvPr id="140" name="Freeform 91">
                <a:extLst>
                  <a:ext uri="{FF2B5EF4-FFF2-40B4-BE49-F238E27FC236}">
                    <a16:creationId xmlns:a16="http://schemas.microsoft.com/office/drawing/2014/main" id="{FB70CE9D-6B08-48AC-8248-BC3F4E6A28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905375" y="2479675"/>
                <a:ext cx="2744788" cy="4217987"/>
              </a:xfrm>
              <a:custGeom>
                <a:avLst/>
                <a:gdLst>
                  <a:gd name="T0" fmla="*/ 640 w 1275"/>
                  <a:gd name="T1" fmla="*/ 0 h 1965"/>
                  <a:gd name="T2" fmla="*/ 0 w 1275"/>
                  <a:gd name="T3" fmla="*/ 640 h 1965"/>
                  <a:gd name="T4" fmla="*/ 303 w 1275"/>
                  <a:gd name="T5" fmla="*/ 1221 h 1965"/>
                  <a:gd name="T6" fmla="*/ 303 w 1275"/>
                  <a:gd name="T7" fmla="*/ 1683 h 1965"/>
                  <a:gd name="T8" fmla="*/ 306 w 1275"/>
                  <a:gd name="T9" fmla="*/ 1698 h 1965"/>
                  <a:gd name="T10" fmla="*/ 306 w 1275"/>
                  <a:gd name="T11" fmla="*/ 1702 h 1965"/>
                  <a:gd name="T12" fmla="*/ 308 w 1275"/>
                  <a:gd name="T13" fmla="*/ 1707 h 1965"/>
                  <a:gd name="T14" fmla="*/ 468 w 1275"/>
                  <a:gd name="T15" fmla="*/ 1945 h 1965"/>
                  <a:gd name="T16" fmla="*/ 506 w 1275"/>
                  <a:gd name="T17" fmla="*/ 1965 h 1965"/>
                  <a:gd name="T18" fmla="*/ 770 w 1275"/>
                  <a:gd name="T19" fmla="*/ 1965 h 1965"/>
                  <a:gd name="T20" fmla="*/ 807 w 1275"/>
                  <a:gd name="T21" fmla="*/ 1945 h 1965"/>
                  <a:gd name="T22" fmla="*/ 967 w 1275"/>
                  <a:gd name="T23" fmla="*/ 1707 h 1965"/>
                  <a:gd name="T24" fmla="*/ 970 w 1275"/>
                  <a:gd name="T25" fmla="*/ 1702 h 1965"/>
                  <a:gd name="T26" fmla="*/ 970 w 1275"/>
                  <a:gd name="T27" fmla="*/ 1698 h 1965"/>
                  <a:gd name="T28" fmla="*/ 973 w 1275"/>
                  <a:gd name="T29" fmla="*/ 1683 h 1965"/>
                  <a:gd name="T30" fmla="*/ 973 w 1275"/>
                  <a:gd name="T31" fmla="*/ 1221 h 1965"/>
                  <a:gd name="T32" fmla="*/ 1275 w 1275"/>
                  <a:gd name="T33" fmla="*/ 640 h 1965"/>
                  <a:gd name="T34" fmla="*/ 640 w 1275"/>
                  <a:gd name="T35" fmla="*/ 0 h 1965"/>
                  <a:gd name="T36" fmla="*/ 748 w 1275"/>
                  <a:gd name="T37" fmla="*/ 1876 h 1965"/>
                  <a:gd name="T38" fmla="*/ 532 w 1275"/>
                  <a:gd name="T39" fmla="*/ 1876 h 1965"/>
                  <a:gd name="T40" fmla="*/ 433 w 1275"/>
                  <a:gd name="T41" fmla="*/ 1729 h 1965"/>
                  <a:gd name="T42" fmla="*/ 846 w 1275"/>
                  <a:gd name="T43" fmla="*/ 1729 h 1965"/>
                  <a:gd name="T44" fmla="*/ 748 w 1275"/>
                  <a:gd name="T45" fmla="*/ 1876 h 1965"/>
                  <a:gd name="T46" fmla="*/ 394 w 1275"/>
                  <a:gd name="T47" fmla="*/ 1638 h 1965"/>
                  <a:gd name="T48" fmla="*/ 394 w 1275"/>
                  <a:gd name="T49" fmla="*/ 1518 h 1965"/>
                  <a:gd name="T50" fmla="*/ 886 w 1275"/>
                  <a:gd name="T51" fmla="*/ 1518 h 1965"/>
                  <a:gd name="T52" fmla="*/ 887 w 1275"/>
                  <a:gd name="T53" fmla="*/ 1638 h 1965"/>
                  <a:gd name="T54" fmla="*/ 394 w 1275"/>
                  <a:gd name="T55" fmla="*/ 1638 h 1965"/>
                  <a:gd name="T56" fmla="*/ 907 w 1275"/>
                  <a:gd name="T57" fmla="*/ 1159 h 1965"/>
                  <a:gd name="T58" fmla="*/ 907 w 1275"/>
                  <a:gd name="T59" fmla="*/ 1160 h 1965"/>
                  <a:gd name="T60" fmla="*/ 887 w 1275"/>
                  <a:gd name="T61" fmla="*/ 1198 h 1965"/>
                  <a:gd name="T62" fmla="*/ 887 w 1275"/>
                  <a:gd name="T63" fmla="*/ 1428 h 1965"/>
                  <a:gd name="T64" fmla="*/ 394 w 1275"/>
                  <a:gd name="T65" fmla="*/ 1428 h 1965"/>
                  <a:gd name="T66" fmla="*/ 394 w 1275"/>
                  <a:gd name="T67" fmla="*/ 1195 h 1965"/>
                  <a:gd name="T68" fmla="*/ 373 w 1275"/>
                  <a:gd name="T69" fmla="*/ 1157 h 1965"/>
                  <a:gd name="T70" fmla="*/ 91 w 1275"/>
                  <a:gd name="T71" fmla="*/ 638 h 1965"/>
                  <a:gd name="T72" fmla="*/ 656 w 1275"/>
                  <a:gd name="T73" fmla="*/ 105 h 1965"/>
                  <a:gd name="T74" fmla="*/ 1189 w 1275"/>
                  <a:gd name="T75" fmla="*/ 638 h 1965"/>
                  <a:gd name="T76" fmla="*/ 907 w 1275"/>
                  <a:gd name="T77" fmla="*/ 1159 h 1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75" h="1965">
                    <a:moveTo>
                      <a:pt x="640" y="0"/>
                    </a:moveTo>
                    <a:cubicBezTo>
                      <a:pt x="287" y="0"/>
                      <a:pt x="0" y="286"/>
                      <a:pt x="0" y="640"/>
                    </a:cubicBezTo>
                    <a:cubicBezTo>
                      <a:pt x="3" y="870"/>
                      <a:pt x="115" y="1086"/>
                      <a:pt x="303" y="1221"/>
                    </a:cubicBezTo>
                    <a:cubicBezTo>
                      <a:pt x="303" y="1683"/>
                      <a:pt x="303" y="1683"/>
                      <a:pt x="303" y="1683"/>
                    </a:cubicBezTo>
                    <a:cubicBezTo>
                      <a:pt x="303" y="1688"/>
                      <a:pt x="304" y="1693"/>
                      <a:pt x="306" y="1698"/>
                    </a:cubicBezTo>
                    <a:cubicBezTo>
                      <a:pt x="306" y="1702"/>
                      <a:pt x="306" y="1702"/>
                      <a:pt x="306" y="1702"/>
                    </a:cubicBezTo>
                    <a:cubicBezTo>
                      <a:pt x="306" y="1704"/>
                      <a:pt x="307" y="1706"/>
                      <a:pt x="308" y="1707"/>
                    </a:cubicBezTo>
                    <a:cubicBezTo>
                      <a:pt x="468" y="1945"/>
                      <a:pt x="468" y="1945"/>
                      <a:pt x="468" y="1945"/>
                    </a:cubicBezTo>
                    <a:cubicBezTo>
                      <a:pt x="477" y="1958"/>
                      <a:pt x="491" y="1965"/>
                      <a:pt x="506" y="1965"/>
                    </a:cubicBezTo>
                    <a:cubicBezTo>
                      <a:pt x="770" y="1965"/>
                      <a:pt x="770" y="1965"/>
                      <a:pt x="770" y="1965"/>
                    </a:cubicBezTo>
                    <a:cubicBezTo>
                      <a:pt x="785" y="1965"/>
                      <a:pt x="799" y="1958"/>
                      <a:pt x="807" y="1945"/>
                    </a:cubicBezTo>
                    <a:cubicBezTo>
                      <a:pt x="967" y="1707"/>
                      <a:pt x="967" y="1707"/>
                      <a:pt x="967" y="1707"/>
                    </a:cubicBezTo>
                    <a:cubicBezTo>
                      <a:pt x="968" y="1706"/>
                      <a:pt x="969" y="1704"/>
                      <a:pt x="970" y="1702"/>
                    </a:cubicBezTo>
                    <a:cubicBezTo>
                      <a:pt x="970" y="1698"/>
                      <a:pt x="970" y="1698"/>
                      <a:pt x="970" y="1698"/>
                    </a:cubicBezTo>
                    <a:cubicBezTo>
                      <a:pt x="972" y="1693"/>
                      <a:pt x="973" y="1688"/>
                      <a:pt x="973" y="1683"/>
                    </a:cubicBezTo>
                    <a:cubicBezTo>
                      <a:pt x="973" y="1221"/>
                      <a:pt x="973" y="1221"/>
                      <a:pt x="973" y="1221"/>
                    </a:cubicBezTo>
                    <a:cubicBezTo>
                      <a:pt x="1160" y="1086"/>
                      <a:pt x="1272" y="870"/>
                      <a:pt x="1275" y="640"/>
                    </a:cubicBezTo>
                    <a:cubicBezTo>
                      <a:pt x="1275" y="288"/>
                      <a:pt x="992" y="2"/>
                      <a:pt x="640" y="0"/>
                    </a:cubicBezTo>
                    <a:close/>
                    <a:moveTo>
                      <a:pt x="748" y="1876"/>
                    </a:moveTo>
                    <a:cubicBezTo>
                      <a:pt x="532" y="1876"/>
                      <a:pt x="532" y="1876"/>
                      <a:pt x="532" y="1876"/>
                    </a:cubicBezTo>
                    <a:cubicBezTo>
                      <a:pt x="433" y="1729"/>
                      <a:pt x="433" y="1729"/>
                      <a:pt x="433" y="1729"/>
                    </a:cubicBezTo>
                    <a:cubicBezTo>
                      <a:pt x="846" y="1729"/>
                      <a:pt x="846" y="1729"/>
                      <a:pt x="846" y="1729"/>
                    </a:cubicBezTo>
                    <a:lnTo>
                      <a:pt x="748" y="1876"/>
                    </a:lnTo>
                    <a:close/>
                    <a:moveTo>
                      <a:pt x="394" y="1638"/>
                    </a:moveTo>
                    <a:cubicBezTo>
                      <a:pt x="394" y="1518"/>
                      <a:pt x="394" y="1518"/>
                      <a:pt x="394" y="1518"/>
                    </a:cubicBezTo>
                    <a:cubicBezTo>
                      <a:pt x="886" y="1518"/>
                      <a:pt x="886" y="1518"/>
                      <a:pt x="886" y="1518"/>
                    </a:cubicBezTo>
                    <a:cubicBezTo>
                      <a:pt x="887" y="1638"/>
                      <a:pt x="887" y="1638"/>
                      <a:pt x="887" y="1638"/>
                    </a:cubicBezTo>
                    <a:lnTo>
                      <a:pt x="394" y="1638"/>
                    </a:lnTo>
                    <a:close/>
                    <a:moveTo>
                      <a:pt x="907" y="1159"/>
                    </a:moveTo>
                    <a:cubicBezTo>
                      <a:pt x="907" y="1160"/>
                      <a:pt x="907" y="1160"/>
                      <a:pt x="907" y="1160"/>
                    </a:cubicBezTo>
                    <a:cubicBezTo>
                      <a:pt x="894" y="1168"/>
                      <a:pt x="887" y="1183"/>
                      <a:pt x="887" y="1198"/>
                    </a:cubicBezTo>
                    <a:cubicBezTo>
                      <a:pt x="887" y="1428"/>
                      <a:pt x="887" y="1428"/>
                      <a:pt x="887" y="1428"/>
                    </a:cubicBezTo>
                    <a:cubicBezTo>
                      <a:pt x="394" y="1428"/>
                      <a:pt x="394" y="1428"/>
                      <a:pt x="394" y="1428"/>
                    </a:cubicBezTo>
                    <a:cubicBezTo>
                      <a:pt x="394" y="1195"/>
                      <a:pt x="394" y="1195"/>
                      <a:pt x="394" y="1195"/>
                    </a:cubicBezTo>
                    <a:cubicBezTo>
                      <a:pt x="394" y="1180"/>
                      <a:pt x="386" y="1166"/>
                      <a:pt x="373" y="1157"/>
                    </a:cubicBezTo>
                    <a:cubicBezTo>
                      <a:pt x="200" y="1041"/>
                      <a:pt x="94" y="847"/>
                      <a:pt x="91" y="638"/>
                    </a:cubicBezTo>
                    <a:cubicBezTo>
                      <a:pt x="100" y="335"/>
                      <a:pt x="353" y="96"/>
                      <a:pt x="656" y="105"/>
                    </a:cubicBezTo>
                    <a:cubicBezTo>
                      <a:pt x="947" y="113"/>
                      <a:pt x="1181" y="347"/>
                      <a:pt x="1189" y="638"/>
                    </a:cubicBezTo>
                    <a:cubicBezTo>
                      <a:pt x="1187" y="848"/>
                      <a:pt x="1081" y="1042"/>
                      <a:pt x="907" y="1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Freeform 92">
                <a:extLst>
                  <a:ext uri="{FF2B5EF4-FFF2-40B4-BE49-F238E27FC236}">
                    <a16:creationId xmlns:a16="http://schemas.microsoft.com/office/drawing/2014/main" id="{A1D170C6-FD74-449B-9287-50588B9C8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586163" y="2919413"/>
                <a:ext cx="1027113" cy="1025525"/>
              </a:xfrm>
              <a:custGeom>
                <a:avLst/>
                <a:gdLst>
                  <a:gd name="T0" fmla="*/ 45 w 477"/>
                  <a:gd name="T1" fmla="*/ 0 h 478"/>
                  <a:gd name="T2" fmla="*/ 0 w 477"/>
                  <a:gd name="T3" fmla="*/ 45 h 478"/>
                  <a:gd name="T4" fmla="*/ 45 w 477"/>
                  <a:gd name="T5" fmla="*/ 91 h 478"/>
                  <a:gd name="T6" fmla="*/ 387 w 477"/>
                  <a:gd name="T7" fmla="*/ 432 h 478"/>
                  <a:gd name="T8" fmla="*/ 432 w 477"/>
                  <a:gd name="T9" fmla="*/ 478 h 478"/>
                  <a:gd name="T10" fmla="*/ 477 w 477"/>
                  <a:gd name="T11" fmla="*/ 432 h 478"/>
                  <a:gd name="T12" fmla="*/ 45 w 477"/>
                  <a:gd name="T13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7" h="478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70"/>
                      <a:pt x="20" y="91"/>
                      <a:pt x="45" y="91"/>
                    </a:cubicBezTo>
                    <a:cubicBezTo>
                      <a:pt x="234" y="91"/>
                      <a:pt x="386" y="244"/>
                      <a:pt x="387" y="432"/>
                    </a:cubicBezTo>
                    <a:cubicBezTo>
                      <a:pt x="387" y="457"/>
                      <a:pt x="407" y="478"/>
                      <a:pt x="432" y="478"/>
                    </a:cubicBezTo>
                    <a:cubicBezTo>
                      <a:pt x="457" y="478"/>
                      <a:pt x="477" y="457"/>
                      <a:pt x="477" y="432"/>
                    </a:cubicBezTo>
                    <a:cubicBezTo>
                      <a:pt x="477" y="194"/>
                      <a:pt x="284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Freeform 93">
                <a:extLst>
                  <a:ext uri="{FF2B5EF4-FFF2-40B4-BE49-F238E27FC236}">
                    <a16:creationId xmlns:a16="http://schemas.microsoft.com/office/drawing/2014/main" id="{25CD23F3-2D1E-423C-B750-C9E5CC356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69000" y="3749675"/>
                <a:ext cx="898525" cy="195262"/>
              </a:xfrm>
              <a:custGeom>
                <a:avLst/>
                <a:gdLst>
                  <a:gd name="T0" fmla="*/ 372 w 417"/>
                  <a:gd name="T1" fmla="*/ 0 h 91"/>
                  <a:gd name="T2" fmla="*/ 45 w 417"/>
                  <a:gd name="T3" fmla="*/ 0 h 91"/>
                  <a:gd name="T4" fmla="*/ 0 w 417"/>
                  <a:gd name="T5" fmla="*/ 45 h 91"/>
                  <a:gd name="T6" fmla="*/ 45 w 417"/>
                  <a:gd name="T7" fmla="*/ 91 h 91"/>
                  <a:gd name="T8" fmla="*/ 372 w 417"/>
                  <a:gd name="T9" fmla="*/ 91 h 91"/>
                  <a:gd name="T10" fmla="*/ 417 w 417"/>
                  <a:gd name="T11" fmla="*/ 45 h 91"/>
                  <a:gd name="T12" fmla="*/ 417 w 417"/>
                  <a:gd name="T13" fmla="*/ 45 h 91"/>
                  <a:gd name="T14" fmla="*/ 372 w 417"/>
                  <a:gd name="T1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91">
                    <a:moveTo>
                      <a:pt x="372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70"/>
                      <a:pt x="20" y="91"/>
                      <a:pt x="45" y="91"/>
                    </a:cubicBezTo>
                    <a:cubicBezTo>
                      <a:pt x="372" y="91"/>
                      <a:pt x="372" y="91"/>
                      <a:pt x="372" y="91"/>
                    </a:cubicBezTo>
                    <a:cubicBezTo>
                      <a:pt x="397" y="91"/>
                      <a:pt x="417" y="70"/>
                      <a:pt x="417" y="45"/>
                    </a:cubicBezTo>
                    <a:cubicBezTo>
                      <a:pt x="417" y="45"/>
                      <a:pt x="417" y="45"/>
                      <a:pt x="417" y="45"/>
                    </a:cubicBezTo>
                    <a:cubicBezTo>
                      <a:pt x="417" y="20"/>
                      <a:pt x="397" y="0"/>
                      <a:pt x="3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 94">
                <a:extLst>
                  <a:ext uri="{FF2B5EF4-FFF2-40B4-BE49-F238E27FC236}">
                    <a16:creationId xmlns:a16="http://schemas.microsoft.com/office/drawing/2014/main" id="{E839891A-DDEF-4D34-8761-421AA8CA9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4375" y="3749675"/>
                <a:ext cx="896938" cy="195262"/>
              </a:xfrm>
              <a:custGeom>
                <a:avLst/>
                <a:gdLst>
                  <a:gd name="T0" fmla="*/ 372 w 417"/>
                  <a:gd name="T1" fmla="*/ 0 h 91"/>
                  <a:gd name="T2" fmla="*/ 45 w 417"/>
                  <a:gd name="T3" fmla="*/ 0 h 91"/>
                  <a:gd name="T4" fmla="*/ 0 w 417"/>
                  <a:gd name="T5" fmla="*/ 45 h 91"/>
                  <a:gd name="T6" fmla="*/ 45 w 417"/>
                  <a:gd name="T7" fmla="*/ 91 h 91"/>
                  <a:gd name="T8" fmla="*/ 372 w 417"/>
                  <a:gd name="T9" fmla="*/ 91 h 91"/>
                  <a:gd name="T10" fmla="*/ 417 w 417"/>
                  <a:gd name="T11" fmla="*/ 45 h 91"/>
                  <a:gd name="T12" fmla="*/ 372 w 417"/>
                  <a:gd name="T1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7" h="91">
                    <a:moveTo>
                      <a:pt x="372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70"/>
                      <a:pt x="20" y="91"/>
                      <a:pt x="45" y="91"/>
                    </a:cubicBezTo>
                    <a:cubicBezTo>
                      <a:pt x="372" y="91"/>
                      <a:pt x="372" y="91"/>
                      <a:pt x="372" y="91"/>
                    </a:cubicBezTo>
                    <a:cubicBezTo>
                      <a:pt x="397" y="91"/>
                      <a:pt x="417" y="70"/>
                      <a:pt x="417" y="45"/>
                    </a:cubicBezTo>
                    <a:cubicBezTo>
                      <a:pt x="417" y="20"/>
                      <a:pt x="397" y="0"/>
                      <a:pt x="3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95">
                <a:extLst>
                  <a:ext uri="{FF2B5EF4-FFF2-40B4-BE49-F238E27FC236}">
                    <a16:creationId xmlns:a16="http://schemas.microsoft.com/office/drawing/2014/main" id="{95B1EFFD-18EC-4B92-9CB2-7317E0528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00663" y="4892675"/>
                <a:ext cx="727075" cy="725487"/>
              </a:xfrm>
              <a:custGeom>
                <a:avLst/>
                <a:gdLst>
                  <a:gd name="T0" fmla="*/ 322 w 338"/>
                  <a:gd name="T1" fmla="*/ 21 h 338"/>
                  <a:gd name="T2" fmla="*/ 258 w 338"/>
                  <a:gd name="T3" fmla="*/ 16 h 338"/>
                  <a:gd name="T4" fmla="*/ 253 w 338"/>
                  <a:gd name="T5" fmla="*/ 21 h 338"/>
                  <a:gd name="T6" fmla="*/ 253 w 338"/>
                  <a:gd name="T7" fmla="*/ 20 h 338"/>
                  <a:gd name="T8" fmla="*/ 21 w 338"/>
                  <a:gd name="T9" fmla="*/ 253 h 338"/>
                  <a:gd name="T10" fmla="*/ 16 w 338"/>
                  <a:gd name="T11" fmla="*/ 317 h 338"/>
                  <a:gd name="T12" fmla="*/ 80 w 338"/>
                  <a:gd name="T13" fmla="*/ 322 h 338"/>
                  <a:gd name="T14" fmla="*/ 85 w 338"/>
                  <a:gd name="T15" fmla="*/ 317 h 338"/>
                  <a:gd name="T16" fmla="*/ 317 w 338"/>
                  <a:gd name="T17" fmla="*/ 85 h 338"/>
                  <a:gd name="T18" fmla="*/ 322 w 338"/>
                  <a:gd name="T19" fmla="*/ 21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8" h="338">
                    <a:moveTo>
                      <a:pt x="322" y="21"/>
                    </a:moveTo>
                    <a:cubicBezTo>
                      <a:pt x="306" y="2"/>
                      <a:pt x="277" y="0"/>
                      <a:pt x="258" y="16"/>
                    </a:cubicBezTo>
                    <a:cubicBezTo>
                      <a:pt x="256" y="17"/>
                      <a:pt x="254" y="19"/>
                      <a:pt x="253" y="21"/>
                    </a:cubicBezTo>
                    <a:cubicBezTo>
                      <a:pt x="253" y="20"/>
                      <a:pt x="253" y="20"/>
                      <a:pt x="253" y="20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" y="269"/>
                      <a:pt x="0" y="298"/>
                      <a:pt x="16" y="317"/>
                    </a:cubicBezTo>
                    <a:cubicBezTo>
                      <a:pt x="33" y="336"/>
                      <a:pt x="61" y="338"/>
                      <a:pt x="80" y="322"/>
                    </a:cubicBezTo>
                    <a:cubicBezTo>
                      <a:pt x="82" y="320"/>
                      <a:pt x="84" y="318"/>
                      <a:pt x="85" y="317"/>
                    </a:cubicBezTo>
                    <a:cubicBezTo>
                      <a:pt x="317" y="85"/>
                      <a:pt x="317" y="85"/>
                      <a:pt x="317" y="85"/>
                    </a:cubicBezTo>
                    <a:cubicBezTo>
                      <a:pt x="336" y="69"/>
                      <a:pt x="338" y="40"/>
                      <a:pt x="32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 96">
                <a:extLst>
                  <a:ext uri="{FF2B5EF4-FFF2-40B4-BE49-F238E27FC236}">
                    <a16:creationId xmlns:a16="http://schemas.microsoft.com/office/drawing/2014/main" id="{ADB316EB-D910-48FA-958B-1C6EA4EA8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474913" y="2092325"/>
                <a:ext cx="709613" cy="695325"/>
              </a:xfrm>
              <a:custGeom>
                <a:avLst/>
                <a:gdLst>
                  <a:gd name="T0" fmla="*/ 309 w 330"/>
                  <a:gd name="T1" fmla="*/ 15 h 324"/>
                  <a:gd name="T2" fmla="*/ 250 w 330"/>
                  <a:gd name="T3" fmla="*/ 15 h 324"/>
                  <a:gd name="T4" fmla="*/ 18 w 330"/>
                  <a:gd name="T5" fmla="*/ 246 h 324"/>
                  <a:gd name="T6" fmla="*/ 18 w 330"/>
                  <a:gd name="T7" fmla="*/ 310 h 324"/>
                  <a:gd name="T8" fmla="*/ 50 w 330"/>
                  <a:gd name="T9" fmla="*/ 324 h 324"/>
                  <a:gd name="T10" fmla="*/ 50 w 330"/>
                  <a:gd name="T11" fmla="*/ 323 h 324"/>
                  <a:gd name="T12" fmla="*/ 82 w 330"/>
                  <a:gd name="T13" fmla="*/ 310 h 324"/>
                  <a:gd name="T14" fmla="*/ 314 w 330"/>
                  <a:gd name="T15" fmla="*/ 78 h 324"/>
                  <a:gd name="T16" fmla="*/ 309 w 330"/>
                  <a:gd name="T17" fmla="*/ 15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24">
                    <a:moveTo>
                      <a:pt x="309" y="15"/>
                    </a:moveTo>
                    <a:cubicBezTo>
                      <a:pt x="292" y="0"/>
                      <a:pt x="267" y="0"/>
                      <a:pt x="250" y="15"/>
                    </a:cubicBezTo>
                    <a:cubicBezTo>
                      <a:pt x="18" y="246"/>
                      <a:pt x="18" y="246"/>
                      <a:pt x="18" y="246"/>
                    </a:cubicBezTo>
                    <a:cubicBezTo>
                      <a:pt x="0" y="264"/>
                      <a:pt x="0" y="293"/>
                      <a:pt x="18" y="310"/>
                    </a:cubicBezTo>
                    <a:cubicBezTo>
                      <a:pt x="26" y="319"/>
                      <a:pt x="38" y="324"/>
                      <a:pt x="50" y="324"/>
                    </a:cubicBezTo>
                    <a:cubicBezTo>
                      <a:pt x="50" y="323"/>
                      <a:pt x="50" y="323"/>
                      <a:pt x="50" y="323"/>
                    </a:cubicBezTo>
                    <a:cubicBezTo>
                      <a:pt x="62" y="323"/>
                      <a:pt x="74" y="319"/>
                      <a:pt x="82" y="310"/>
                    </a:cubicBezTo>
                    <a:cubicBezTo>
                      <a:pt x="314" y="78"/>
                      <a:pt x="314" y="78"/>
                      <a:pt x="314" y="78"/>
                    </a:cubicBezTo>
                    <a:cubicBezTo>
                      <a:pt x="330" y="59"/>
                      <a:pt x="328" y="31"/>
                      <a:pt x="30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 97">
                <a:extLst>
                  <a:ext uri="{FF2B5EF4-FFF2-40B4-BE49-F238E27FC236}">
                    <a16:creationId xmlns:a16="http://schemas.microsoft.com/office/drawing/2014/main" id="{2C3A3BC6-0F4E-430A-B6E4-05E764944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481263" y="4891088"/>
                <a:ext cx="733425" cy="731837"/>
              </a:xfrm>
              <a:custGeom>
                <a:avLst/>
                <a:gdLst>
                  <a:gd name="T0" fmla="*/ 326 w 341"/>
                  <a:gd name="T1" fmla="*/ 263 h 341"/>
                  <a:gd name="T2" fmla="*/ 317 w 341"/>
                  <a:gd name="T3" fmla="*/ 254 h 341"/>
                  <a:gd name="T4" fmla="*/ 85 w 341"/>
                  <a:gd name="T5" fmla="*/ 21 h 341"/>
                  <a:gd name="T6" fmla="*/ 21 w 341"/>
                  <a:gd name="T7" fmla="*/ 16 h 341"/>
                  <a:gd name="T8" fmla="*/ 16 w 341"/>
                  <a:gd name="T9" fmla="*/ 80 h 341"/>
                  <a:gd name="T10" fmla="*/ 21 w 341"/>
                  <a:gd name="T11" fmla="*/ 85 h 341"/>
                  <a:gd name="T12" fmla="*/ 253 w 341"/>
                  <a:gd name="T13" fmla="*/ 317 h 341"/>
                  <a:gd name="T14" fmla="*/ 316 w 341"/>
                  <a:gd name="T15" fmla="*/ 326 h 341"/>
                  <a:gd name="T16" fmla="*/ 326 w 341"/>
                  <a:gd name="T17" fmla="*/ 263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341">
                    <a:moveTo>
                      <a:pt x="326" y="263"/>
                    </a:moveTo>
                    <a:cubicBezTo>
                      <a:pt x="323" y="259"/>
                      <a:pt x="320" y="256"/>
                      <a:pt x="317" y="25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69" y="2"/>
                      <a:pt x="40" y="0"/>
                      <a:pt x="21" y="16"/>
                    </a:cubicBezTo>
                    <a:cubicBezTo>
                      <a:pt x="2" y="32"/>
                      <a:pt x="0" y="61"/>
                      <a:pt x="16" y="80"/>
                    </a:cubicBezTo>
                    <a:cubicBezTo>
                      <a:pt x="18" y="82"/>
                      <a:pt x="19" y="83"/>
                      <a:pt x="21" y="85"/>
                    </a:cubicBezTo>
                    <a:cubicBezTo>
                      <a:pt x="253" y="317"/>
                      <a:pt x="253" y="317"/>
                      <a:pt x="253" y="317"/>
                    </a:cubicBezTo>
                    <a:cubicBezTo>
                      <a:pt x="268" y="337"/>
                      <a:pt x="296" y="341"/>
                      <a:pt x="316" y="326"/>
                    </a:cubicBezTo>
                    <a:cubicBezTo>
                      <a:pt x="336" y="311"/>
                      <a:pt x="341" y="283"/>
                      <a:pt x="326" y="2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 98">
                <a:extLst>
                  <a:ext uri="{FF2B5EF4-FFF2-40B4-BE49-F238E27FC236}">
                    <a16:creationId xmlns:a16="http://schemas.microsoft.com/office/drawing/2014/main" id="{E6D9C5A8-4960-4A11-A1F4-AF3E288FD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286375" y="2087563"/>
                <a:ext cx="696913" cy="706437"/>
              </a:xfrm>
              <a:custGeom>
                <a:avLst/>
                <a:gdLst>
                  <a:gd name="T0" fmla="*/ 310 w 324"/>
                  <a:gd name="T1" fmla="*/ 248 h 329"/>
                  <a:gd name="T2" fmla="*/ 78 w 324"/>
                  <a:gd name="T3" fmla="*/ 17 h 329"/>
                  <a:gd name="T4" fmla="*/ 14 w 324"/>
                  <a:gd name="T5" fmla="*/ 21 h 329"/>
                  <a:gd name="T6" fmla="*/ 14 w 324"/>
                  <a:gd name="T7" fmla="*/ 80 h 329"/>
                  <a:gd name="T8" fmla="*/ 246 w 324"/>
                  <a:gd name="T9" fmla="*/ 312 h 329"/>
                  <a:gd name="T10" fmla="*/ 310 w 324"/>
                  <a:gd name="T11" fmla="*/ 307 h 329"/>
                  <a:gd name="T12" fmla="*/ 310 w 324"/>
                  <a:gd name="T13" fmla="*/ 24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329">
                    <a:moveTo>
                      <a:pt x="310" y="248"/>
                    </a:moveTo>
                    <a:cubicBezTo>
                      <a:pt x="78" y="17"/>
                      <a:pt x="78" y="17"/>
                      <a:pt x="78" y="17"/>
                    </a:cubicBezTo>
                    <a:cubicBezTo>
                      <a:pt x="59" y="0"/>
                      <a:pt x="30" y="2"/>
                      <a:pt x="14" y="21"/>
                    </a:cubicBezTo>
                    <a:cubicBezTo>
                      <a:pt x="0" y="38"/>
                      <a:pt x="0" y="63"/>
                      <a:pt x="14" y="80"/>
                    </a:cubicBezTo>
                    <a:cubicBezTo>
                      <a:pt x="246" y="312"/>
                      <a:pt x="246" y="312"/>
                      <a:pt x="246" y="312"/>
                    </a:cubicBezTo>
                    <a:cubicBezTo>
                      <a:pt x="265" y="329"/>
                      <a:pt x="294" y="326"/>
                      <a:pt x="310" y="307"/>
                    </a:cubicBezTo>
                    <a:cubicBezTo>
                      <a:pt x="324" y="290"/>
                      <a:pt x="324" y="265"/>
                      <a:pt x="310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 99">
                <a:extLst>
                  <a:ext uri="{FF2B5EF4-FFF2-40B4-BE49-F238E27FC236}">
                    <a16:creationId xmlns:a16="http://schemas.microsoft.com/office/drawing/2014/main" id="{758DB200-9B5C-4827-AD6A-B3A0EDD6E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25850" y="1441450"/>
                <a:ext cx="195263" cy="901700"/>
              </a:xfrm>
              <a:custGeom>
                <a:avLst/>
                <a:gdLst>
                  <a:gd name="T0" fmla="*/ 46 w 91"/>
                  <a:gd name="T1" fmla="*/ 0 h 420"/>
                  <a:gd name="T2" fmla="*/ 1 w 91"/>
                  <a:gd name="T3" fmla="*/ 45 h 420"/>
                  <a:gd name="T4" fmla="*/ 1 w 91"/>
                  <a:gd name="T5" fmla="*/ 373 h 420"/>
                  <a:gd name="T6" fmla="*/ 45 w 91"/>
                  <a:gd name="T7" fmla="*/ 420 h 420"/>
                  <a:gd name="T8" fmla="*/ 46 w 91"/>
                  <a:gd name="T9" fmla="*/ 420 h 420"/>
                  <a:gd name="T10" fmla="*/ 91 w 91"/>
                  <a:gd name="T11" fmla="*/ 375 h 420"/>
                  <a:gd name="T12" fmla="*/ 91 w 91"/>
                  <a:gd name="T13" fmla="*/ 45 h 420"/>
                  <a:gd name="T14" fmla="*/ 46 w 91"/>
                  <a:gd name="T15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420">
                    <a:moveTo>
                      <a:pt x="46" y="0"/>
                    </a:moveTo>
                    <a:cubicBezTo>
                      <a:pt x="21" y="0"/>
                      <a:pt x="1" y="20"/>
                      <a:pt x="1" y="45"/>
                    </a:cubicBezTo>
                    <a:cubicBezTo>
                      <a:pt x="1" y="373"/>
                      <a:pt x="1" y="373"/>
                      <a:pt x="1" y="373"/>
                    </a:cubicBezTo>
                    <a:cubicBezTo>
                      <a:pt x="0" y="398"/>
                      <a:pt x="20" y="419"/>
                      <a:pt x="45" y="420"/>
                    </a:cubicBezTo>
                    <a:cubicBezTo>
                      <a:pt x="45" y="420"/>
                      <a:pt x="46" y="420"/>
                      <a:pt x="46" y="420"/>
                    </a:cubicBezTo>
                    <a:cubicBezTo>
                      <a:pt x="71" y="420"/>
                      <a:pt x="91" y="400"/>
                      <a:pt x="91" y="37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20"/>
                      <a:pt x="71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9" name="Freeform 103">
              <a:extLst>
                <a:ext uri="{FF2B5EF4-FFF2-40B4-BE49-F238E27FC236}">
                  <a16:creationId xmlns:a16="http://schemas.microsoft.com/office/drawing/2014/main" id="{BA53948C-4EA9-4400-956A-040DE08143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9381" y="4467686"/>
              <a:ext cx="538990" cy="536391"/>
            </a:xfrm>
            <a:custGeom>
              <a:avLst/>
              <a:gdLst>
                <a:gd name="T0" fmla="*/ 2172 w 2599"/>
                <a:gd name="T1" fmla="*/ 762 h 2593"/>
                <a:gd name="T2" fmla="*/ 2580 w 2599"/>
                <a:gd name="T3" fmla="*/ 354 h 2593"/>
                <a:gd name="T4" fmla="*/ 2580 w 2599"/>
                <a:gd name="T5" fmla="*/ 287 h 2593"/>
                <a:gd name="T6" fmla="*/ 2548 w 2599"/>
                <a:gd name="T7" fmla="*/ 273 h 2593"/>
                <a:gd name="T8" fmla="*/ 2550 w 2599"/>
                <a:gd name="T9" fmla="*/ 276 h 2593"/>
                <a:gd name="T10" fmla="*/ 2328 w 2599"/>
                <a:gd name="T11" fmla="*/ 268 h 2593"/>
                <a:gd name="T12" fmla="*/ 2320 w 2599"/>
                <a:gd name="T13" fmla="*/ 46 h 2593"/>
                <a:gd name="T14" fmla="*/ 2271 w 2599"/>
                <a:gd name="T15" fmla="*/ 1 h 2593"/>
                <a:gd name="T16" fmla="*/ 2239 w 2599"/>
                <a:gd name="T17" fmla="*/ 14 h 2593"/>
                <a:gd name="T18" fmla="*/ 1831 w 2599"/>
                <a:gd name="T19" fmla="*/ 421 h 2593"/>
                <a:gd name="T20" fmla="*/ 1818 w 2599"/>
                <a:gd name="T21" fmla="*/ 456 h 2593"/>
                <a:gd name="T22" fmla="*/ 1818 w 2599"/>
                <a:gd name="T23" fmla="*/ 503 h 2593"/>
                <a:gd name="T24" fmla="*/ 334 w 2599"/>
                <a:gd name="T25" fmla="*/ 776 h 2593"/>
                <a:gd name="T26" fmla="*/ 608 w 2599"/>
                <a:gd name="T27" fmla="*/ 2259 h 2593"/>
                <a:gd name="T28" fmla="*/ 2091 w 2599"/>
                <a:gd name="T29" fmla="*/ 1986 h 2593"/>
                <a:gd name="T30" fmla="*/ 2091 w 2599"/>
                <a:gd name="T31" fmla="*/ 776 h 2593"/>
                <a:gd name="T32" fmla="*/ 2138 w 2599"/>
                <a:gd name="T33" fmla="*/ 776 h 2593"/>
                <a:gd name="T34" fmla="*/ 2172 w 2599"/>
                <a:gd name="T35" fmla="*/ 762 h 2593"/>
                <a:gd name="T36" fmla="*/ 2186 w 2599"/>
                <a:gd name="T37" fmla="*/ 1382 h 2593"/>
                <a:gd name="T38" fmla="*/ 1214 w 2599"/>
                <a:gd name="T39" fmla="*/ 2356 h 2593"/>
                <a:gd name="T40" fmla="*/ 240 w 2599"/>
                <a:gd name="T41" fmla="*/ 1384 h 2593"/>
                <a:gd name="T42" fmla="*/ 1212 w 2599"/>
                <a:gd name="T43" fmla="*/ 410 h 2593"/>
                <a:gd name="T44" fmla="*/ 1823 w 2599"/>
                <a:gd name="T45" fmla="*/ 625 h 2593"/>
                <a:gd name="T46" fmla="*/ 1826 w 2599"/>
                <a:gd name="T47" fmla="*/ 704 h 2593"/>
                <a:gd name="T48" fmla="*/ 1636 w 2599"/>
                <a:gd name="T49" fmla="*/ 893 h 2593"/>
                <a:gd name="T50" fmla="*/ 723 w 2599"/>
                <a:gd name="T51" fmla="*/ 953 h 2593"/>
                <a:gd name="T52" fmla="*/ 783 w 2599"/>
                <a:gd name="T53" fmla="*/ 1867 h 2593"/>
                <a:gd name="T54" fmla="*/ 1697 w 2599"/>
                <a:gd name="T55" fmla="*/ 1807 h 2593"/>
                <a:gd name="T56" fmla="*/ 1703 w 2599"/>
                <a:gd name="T57" fmla="*/ 960 h 2593"/>
                <a:gd name="T58" fmla="*/ 1892 w 2599"/>
                <a:gd name="T59" fmla="*/ 771 h 2593"/>
                <a:gd name="T60" fmla="*/ 1970 w 2599"/>
                <a:gd name="T61" fmla="*/ 774 h 2593"/>
                <a:gd name="T62" fmla="*/ 2186 w 2599"/>
                <a:gd name="T63" fmla="*/ 1382 h 2593"/>
                <a:gd name="T64" fmla="*/ 1183 w 2599"/>
                <a:gd name="T65" fmla="*/ 1413 h 2593"/>
                <a:gd name="T66" fmla="*/ 1249 w 2599"/>
                <a:gd name="T67" fmla="*/ 1413 h 2593"/>
                <a:gd name="T68" fmla="*/ 1344 w 2599"/>
                <a:gd name="T69" fmla="*/ 1319 h 2593"/>
                <a:gd name="T70" fmla="*/ 1358 w 2599"/>
                <a:gd name="T71" fmla="*/ 1380 h 2593"/>
                <a:gd name="T72" fmla="*/ 1216 w 2599"/>
                <a:gd name="T73" fmla="*/ 1521 h 2593"/>
                <a:gd name="T74" fmla="*/ 1074 w 2599"/>
                <a:gd name="T75" fmla="*/ 1380 h 2593"/>
                <a:gd name="T76" fmla="*/ 1216 w 2599"/>
                <a:gd name="T77" fmla="*/ 1238 h 2593"/>
                <a:gd name="T78" fmla="*/ 1277 w 2599"/>
                <a:gd name="T79" fmla="*/ 1252 h 2593"/>
                <a:gd name="T80" fmla="*/ 1183 w 2599"/>
                <a:gd name="T81" fmla="*/ 1347 h 2593"/>
                <a:gd name="T82" fmla="*/ 1183 w 2599"/>
                <a:gd name="T83" fmla="*/ 1413 h 2593"/>
                <a:gd name="T84" fmla="*/ 1346 w 2599"/>
                <a:gd name="T85" fmla="*/ 1183 h 2593"/>
                <a:gd name="T86" fmla="*/ 1019 w 2599"/>
                <a:gd name="T87" fmla="*/ 1249 h 2593"/>
                <a:gd name="T88" fmla="*/ 1085 w 2599"/>
                <a:gd name="T89" fmla="*/ 1577 h 2593"/>
                <a:gd name="T90" fmla="*/ 1413 w 2599"/>
                <a:gd name="T91" fmla="*/ 1510 h 2593"/>
                <a:gd name="T92" fmla="*/ 1413 w 2599"/>
                <a:gd name="T93" fmla="*/ 1249 h 2593"/>
                <a:gd name="T94" fmla="*/ 1637 w 2599"/>
                <a:gd name="T95" fmla="*/ 1025 h 2593"/>
                <a:gd name="T96" fmla="*/ 1570 w 2599"/>
                <a:gd name="T97" fmla="*/ 1803 h 2593"/>
                <a:gd name="T98" fmla="*/ 792 w 2599"/>
                <a:gd name="T99" fmla="*/ 1736 h 2593"/>
                <a:gd name="T100" fmla="*/ 859 w 2599"/>
                <a:gd name="T101" fmla="*/ 958 h 2593"/>
                <a:gd name="T102" fmla="*/ 1570 w 2599"/>
                <a:gd name="T103" fmla="*/ 958 h 2593"/>
                <a:gd name="T104" fmla="*/ 1346 w 2599"/>
                <a:gd name="T105" fmla="*/ 1183 h 2593"/>
                <a:gd name="T106" fmla="*/ 1921 w 2599"/>
                <a:gd name="T107" fmla="*/ 675 h 2593"/>
                <a:gd name="T108" fmla="*/ 1914 w 2599"/>
                <a:gd name="T109" fmla="*/ 473 h 2593"/>
                <a:gd name="T110" fmla="*/ 2231 w 2599"/>
                <a:gd name="T111" fmla="*/ 157 h 2593"/>
                <a:gd name="T112" fmla="*/ 2236 w 2599"/>
                <a:gd name="T113" fmla="*/ 314 h 2593"/>
                <a:gd name="T114" fmla="*/ 2284 w 2599"/>
                <a:gd name="T115" fmla="*/ 361 h 2593"/>
                <a:gd name="T116" fmla="*/ 2441 w 2599"/>
                <a:gd name="T117" fmla="*/ 367 h 2593"/>
                <a:gd name="T118" fmla="*/ 2122 w 2599"/>
                <a:gd name="T119" fmla="*/ 681 h 2593"/>
                <a:gd name="T120" fmla="*/ 1921 w 2599"/>
                <a:gd name="T121" fmla="*/ 675 h 2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9" h="2593">
                  <a:moveTo>
                    <a:pt x="2172" y="762"/>
                  </a:moveTo>
                  <a:cubicBezTo>
                    <a:pt x="2580" y="354"/>
                    <a:pt x="2580" y="354"/>
                    <a:pt x="2580" y="354"/>
                  </a:cubicBezTo>
                  <a:cubicBezTo>
                    <a:pt x="2599" y="336"/>
                    <a:pt x="2599" y="306"/>
                    <a:pt x="2580" y="287"/>
                  </a:cubicBezTo>
                  <a:cubicBezTo>
                    <a:pt x="2572" y="278"/>
                    <a:pt x="2560" y="273"/>
                    <a:pt x="2548" y="273"/>
                  </a:cubicBezTo>
                  <a:cubicBezTo>
                    <a:pt x="2550" y="276"/>
                    <a:pt x="2550" y="276"/>
                    <a:pt x="2550" y="276"/>
                  </a:cubicBezTo>
                  <a:cubicBezTo>
                    <a:pt x="2328" y="268"/>
                    <a:pt x="2328" y="268"/>
                    <a:pt x="2328" y="268"/>
                  </a:cubicBezTo>
                  <a:cubicBezTo>
                    <a:pt x="2320" y="46"/>
                    <a:pt x="2320" y="46"/>
                    <a:pt x="2320" y="46"/>
                  </a:cubicBezTo>
                  <a:cubicBezTo>
                    <a:pt x="2319" y="20"/>
                    <a:pt x="2297" y="0"/>
                    <a:pt x="2271" y="1"/>
                  </a:cubicBezTo>
                  <a:cubicBezTo>
                    <a:pt x="2259" y="1"/>
                    <a:pt x="2248" y="6"/>
                    <a:pt x="2239" y="14"/>
                  </a:cubicBezTo>
                  <a:cubicBezTo>
                    <a:pt x="1831" y="421"/>
                    <a:pt x="1831" y="421"/>
                    <a:pt x="1831" y="421"/>
                  </a:cubicBezTo>
                  <a:cubicBezTo>
                    <a:pt x="1822" y="430"/>
                    <a:pt x="1817" y="442"/>
                    <a:pt x="1818" y="456"/>
                  </a:cubicBezTo>
                  <a:cubicBezTo>
                    <a:pt x="1818" y="503"/>
                    <a:pt x="1818" y="503"/>
                    <a:pt x="1818" y="503"/>
                  </a:cubicBezTo>
                  <a:cubicBezTo>
                    <a:pt x="1332" y="169"/>
                    <a:pt x="668" y="291"/>
                    <a:pt x="334" y="776"/>
                  </a:cubicBezTo>
                  <a:cubicBezTo>
                    <a:pt x="0" y="1261"/>
                    <a:pt x="123" y="1925"/>
                    <a:pt x="608" y="2259"/>
                  </a:cubicBezTo>
                  <a:cubicBezTo>
                    <a:pt x="1093" y="2593"/>
                    <a:pt x="1757" y="2471"/>
                    <a:pt x="2091" y="1986"/>
                  </a:cubicBezTo>
                  <a:cubicBezTo>
                    <a:pt x="2342" y="1622"/>
                    <a:pt x="2342" y="1140"/>
                    <a:pt x="2091" y="776"/>
                  </a:cubicBezTo>
                  <a:cubicBezTo>
                    <a:pt x="2138" y="776"/>
                    <a:pt x="2138" y="776"/>
                    <a:pt x="2138" y="776"/>
                  </a:cubicBezTo>
                  <a:cubicBezTo>
                    <a:pt x="2151" y="776"/>
                    <a:pt x="2163" y="771"/>
                    <a:pt x="2172" y="762"/>
                  </a:cubicBezTo>
                  <a:close/>
                  <a:moveTo>
                    <a:pt x="2186" y="1382"/>
                  </a:moveTo>
                  <a:cubicBezTo>
                    <a:pt x="2186" y="1919"/>
                    <a:pt x="1751" y="2355"/>
                    <a:pt x="1214" y="2356"/>
                  </a:cubicBezTo>
                  <a:cubicBezTo>
                    <a:pt x="677" y="2356"/>
                    <a:pt x="241" y="1921"/>
                    <a:pt x="240" y="1384"/>
                  </a:cubicBezTo>
                  <a:cubicBezTo>
                    <a:pt x="239" y="847"/>
                    <a:pt x="674" y="411"/>
                    <a:pt x="1212" y="410"/>
                  </a:cubicBezTo>
                  <a:cubicBezTo>
                    <a:pt x="1434" y="410"/>
                    <a:pt x="1650" y="486"/>
                    <a:pt x="1823" y="625"/>
                  </a:cubicBezTo>
                  <a:cubicBezTo>
                    <a:pt x="1826" y="704"/>
                    <a:pt x="1826" y="704"/>
                    <a:pt x="1826" y="704"/>
                  </a:cubicBezTo>
                  <a:cubicBezTo>
                    <a:pt x="1636" y="893"/>
                    <a:pt x="1636" y="893"/>
                    <a:pt x="1636" y="893"/>
                  </a:cubicBezTo>
                  <a:cubicBezTo>
                    <a:pt x="1367" y="657"/>
                    <a:pt x="958" y="684"/>
                    <a:pt x="723" y="953"/>
                  </a:cubicBezTo>
                  <a:cubicBezTo>
                    <a:pt x="487" y="1222"/>
                    <a:pt x="514" y="1632"/>
                    <a:pt x="783" y="1867"/>
                  </a:cubicBezTo>
                  <a:cubicBezTo>
                    <a:pt x="1052" y="2103"/>
                    <a:pt x="1461" y="2076"/>
                    <a:pt x="1697" y="1807"/>
                  </a:cubicBezTo>
                  <a:cubicBezTo>
                    <a:pt x="1908" y="1565"/>
                    <a:pt x="1911" y="1205"/>
                    <a:pt x="1703" y="960"/>
                  </a:cubicBezTo>
                  <a:cubicBezTo>
                    <a:pt x="1892" y="771"/>
                    <a:pt x="1892" y="771"/>
                    <a:pt x="1892" y="771"/>
                  </a:cubicBezTo>
                  <a:cubicBezTo>
                    <a:pt x="1970" y="774"/>
                    <a:pt x="1970" y="774"/>
                    <a:pt x="1970" y="774"/>
                  </a:cubicBezTo>
                  <a:cubicBezTo>
                    <a:pt x="2109" y="946"/>
                    <a:pt x="2185" y="1160"/>
                    <a:pt x="2186" y="1382"/>
                  </a:cubicBezTo>
                  <a:close/>
                  <a:moveTo>
                    <a:pt x="1183" y="1413"/>
                  </a:moveTo>
                  <a:cubicBezTo>
                    <a:pt x="1201" y="1432"/>
                    <a:pt x="1231" y="1432"/>
                    <a:pt x="1249" y="1413"/>
                  </a:cubicBezTo>
                  <a:cubicBezTo>
                    <a:pt x="1344" y="1319"/>
                    <a:pt x="1344" y="1319"/>
                    <a:pt x="1344" y="1319"/>
                  </a:cubicBezTo>
                  <a:cubicBezTo>
                    <a:pt x="1353" y="1338"/>
                    <a:pt x="1358" y="1359"/>
                    <a:pt x="1358" y="1380"/>
                  </a:cubicBezTo>
                  <a:cubicBezTo>
                    <a:pt x="1358" y="1458"/>
                    <a:pt x="1295" y="1521"/>
                    <a:pt x="1216" y="1521"/>
                  </a:cubicBezTo>
                  <a:cubicBezTo>
                    <a:pt x="1138" y="1521"/>
                    <a:pt x="1074" y="1458"/>
                    <a:pt x="1074" y="1380"/>
                  </a:cubicBezTo>
                  <a:cubicBezTo>
                    <a:pt x="1074" y="1301"/>
                    <a:pt x="1138" y="1238"/>
                    <a:pt x="1216" y="1238"/>
                  </a:cubicBezTo>
                  <a:cubicBezTo>
                    <a:pt x="1237" y="1238"/>
                    <a:pt x="1258" y="1243"/>
                    <a:pt x="1277" y="1252"/>
                  </a:cubicBezTo>
                  <a:cubicBezTo>
                    <a:pt x="1183" y="1347"/>
                    <a:pt x="1183" y="1347"/>
                    <a:pt x="1183" y="1347"/>
                  </a:cubicBezTo>
                  <a:cubicBezTo>
                    <a:pt x="1164" y="1365"/>
                    <a:pt x="1164" y="1395"/>
                    <a:pt x="1183" y="1413"/>
                  </a:cubicBezTo>
                  <a:close/>
                  <a:moveTo>
                    <a:pt x="1346" y="1183"/>
                  </a:moveTo>
                  <a:cubicBezTo>
                    <a:pt x="1237" y="1110"/>
                    <a:pt x="1091" y="1140"/>
                    <a:pt x="1019" y="1249"/>
                  </a:cubicBezTo>
                  <a:cubicBezTo>
                    <a:pt x="947" y="1358"/>
                    <a:pt x="976" y="1505"/>
                    <a:pt x="1085" y="1577"/>
                  </a:cubicBezTo>
                  <a:cubicBezTo>
                    <a:pt x="1194" y="1649"/>
                    <a:pt x="1341" y="1619"/>
                    <a:pt x="1413" y="1510"/>
                  </a:cubicBezTo>
                  <a:cubicBezTo>
                    <a:pt x="1465" y="1431"/>
                    <a:pt x="1465" y="1328"/>
                    <a:pt x="1413" y="1249"/>
                  </a:cubicBezTo>
                  <a:cubicBezTo>
                    <a:pt x="1637" y="1025"/>
                    <a:pt x="1637" y="1025"/>
                    <a:pt x="1637" y="1025"/>
                  </a:cubicBezTo>
                  <a:cubicBezTo>
                    <a:pt x="1833" y="1258"/>
                    <a:pt x="1804" y="1607"/>
                    <a:pt x="1570" y="1803"/>
                  </a:cubicBezTo>
                  <a:cubicBezTo>
                    <a:pt x="1337" y="2000"/>
                    <a:pt x="989" y="1970"/>
                    <a:pt x="792" y="1736"/>
                  </a:cubicBezTo>
                  <a:cubicBezTo>
                    <a:pt x="596" y="1503"/>
                    <a:pt x="626" y="1155"/>
                    <a:pt x="859" y="958"/>
                  </a:cubicBezTo>
                  <a:cubicBezTo>
                    <a:pt x="1064" y="785"/>
                    <a:pt x="1365" y="785"/>
                    <a:pt x="1570" y="958"/>
                  </a:cubicBezTo>
                  <a:lnTo>
                    <a:pt x="1346" y="1183"/>
                  </a:lnTo>
                  <a:close/>
                  <a:moveTo>
                    <a:pt x="1921" y="675"/>
                  </a:moveTo>
                  <a:cubicBezTo>
                    <a:pt x="1914" y="473"/>
                    <a:pt x="1914" y="473"/>
                    <a:pt x="1914" y="473"/>
                  </a:cubicBezTo>
                  <a:cubicBezTo>
                    <a:pt x="2231" y="157"/>
                    <a:pt x="2231" y="157"/>
                    <a:pt x="2231" y="157"/>
                  </a:cubicBezTo>
                  <a:cubicBezTo>
                    <a:pt x="2236" y="314"/>
                    <a:pt x="2236" y="314"/>
                    <a:pt x="2236" y="314"/>
                  </a:cubicBezTo>
                  <a:cubicBezTo>
                    <a:pt x="2236" y="340"/>
                    <a:pt x="2257" y="361"/>
                    <a:pt x="2284" y="361"/>
                  </a:cubicBezTo>
                  <a:cubicBezTo>
                    <a:pt x="2441" y="367"/>
                    <a:pt x="2441" y="367"/>
                    <a:pt x="2441" y="367"/>
                  </a:cubicBezTo>
                  <a:cubicBezTo>
                    <a:pt x="2122" y="681"/>
                    <a:pt x="2122" y="681"/>
                    <a:pt x="2122" y="681"/>
                  </a:cubicBezTo>
                  <a:lnTo>
                    <a:pt x="1921" y="675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C3FED314-F518-4949-83FE-9408E68D9E3B}"/>
                </a:ext>
              </a:extLst>
            </p:cNvPr>
            <p:cNvGrpSpPr/>
            <p:nvPr/>
          </p:nvGrpSpPr>
          <p:grpSpPr>
            <a:xfrm>
              <a:off x="4168097" y="2071037"/>
              <a:ext cx="495344" cy="416387"/>
              <a:chOff x="-4318000" y="1128713"/>
              <a:chExt cx="5278438" cy="4437062"/>
            </a:xfrm>
            <a:solidFill>
              <a:sysClr val="window" lastClr="FFFFFF"/>
            </a:solidFill>
          </p:grpSpPr>
          <p:sp>
            <p:nvSpPr>
              <p:cNvPr id="151" name="Freeform 107">
                <a:extLst>
                  <a:ext uri="{FF2B5EF4-FFF2-40B4-BE49-F238E27FC236}">
                    <a16:creationId xmlns:a16="http://schemas.microsoft.com/office/drawing/2014/main" id="{24F4E9B6-4FAA-40CF-A405-677A8D1E48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318000" y="2778125"/>
                <a:ext cx="2794000" cy="2787650"/>
              </a:xfrm>
              <a:custGeom>
                <a:avLst/>
                <a:gdLst>
                  <a:gd name="T0" fmla="*/ 1129 w 1298"/>
                  <a:gd name="T1" fmla="*/ 490 h 1298"/>
                  <a:gd name="T2" fmla="*/ 1189 w 1298"/>
                  <a:gd name="T3" fmla="*/ 331 h 1298"/>
                  <a:gd name="T4" fmla="*/ 1029 w 1298"/>
                  <a:gd name="T5" fmla="*/ 108 h 1298"/>
                  <a:gd name="T6" fmla="*/ 877 w 1298"/>
                  <a:gd name="T7" fmla="*/ 197 h 1298"/>
                  <a:gd name="T8" fmla="*/ 809 w 1298"/>
                  <a:gd name="T9" fmla="*/ 45 h 1298"/>
                  <a:gd name="T10" fmla="*/ 537 w 1298"/>
                  <a:gd name="T11" fmla="*/ 0 h 1298"/>
                  <a:gd name="T12" fmla="*/ 492 w 1298"/>
                  <a:gd name="T13" fmla="*/ 175 h 1298"/>
                  <a:gd name="T14" fmla="*/ 334 w 1298"/>
                  <a:gd name="T15" fmla="*/ 110 h 1298"/>
                  <a:gd name="T16" fmla="*/ 111 w 1298"/>
                  <a:gd name="T17" fmla="*/ 270 h 1298"/>
                  <a:gd name="T18" fmla="*/ 205 w 1298"/>
                  <a:gd name="T19" fmla="*/ 426 h 1298"/>
                  <a:gd name="T20" fmla="*/ 45 w 1298"/>
                  <a:gd name="T21" fmla="*/ 490 h 1298"/>
                  <a:gd name="T22" fmla="*/ 0 w 1298"/>
                  <a:gd name="T23" fmla="*/ 761 h 1298"/>
                  <a:gd name="T24" fmla="*/ 178 w 1298"/>
                  <a:gd name="T25" fmla="*/ 806 h 1298"/>
                  <a:gd name="T26" fmla="*/ 111 w 1298"/>
                  <a:gd name="T27" fmla="*/ 965 h 1298"/>
                  <a:gd name="T28" fmla="*/ 272 w 1298"/>
                  <a:gd name="T29" fmla="*/ 1188 h 1298"/>
                  <a:gd name="T30" fmla="*/ 427 w 1298"/>
                  <a:gd name="T31" fmla="*/ 1096 h 1298"/>
                  <a:gd name="T32" fmla="*/ 492 w 1298"/>
                  <a:gd name="T33" fmla="*/ 1253 h 1298"/>
                  <a:gd name="T34" fmla="*/ 763 w 1298"/>
                  <a:gd name="T35" fmla="*/ 1298 h 1298"/>
                  <a:gd name="T36" fmla="*/ 808 w 1298"/>
                  <a:gd name="T37" fmla="*/ 1126 h 1298"/>
                  <a:gd name="T38" fmla="*/ 965 w 1298"/>
                  <a:gd name="T39" fmla="*/ 1187 h 1298"/>
                  <a:gd name="T40" fmla="*/ 1188 w 1298"/>
                  <a:gd name="T41" fmla="*/ 1027 h 1298"/>
                  <a:gd name="T42" fmla="*/ 1099 w 1298"/>
                  <a:gd name="T43" fmla="*/ 875 h 1298"/>
                  <a:gd name="T44" fmla="*/ 1253 w 1298"/>
                  <a:gd name="T45" fmla="*/ 806 h 1298"/>
                  <a:gd name="T46" fmla="*/ 1297 w 1298"/>
                  <a:gd name="T47" fmla="*/ 535 h 1298"/>
                  <a:gd name="T48" fmla="*/ 1210 w 1298"/>
                  <a:gd name="T49" fmla="*/ 717 h 1298"/>
                  <a:gd name="T50" fmla="*/ 1051 w 1298"/>
                  <a:gd name="T51" fmla="*/ 750 h 1298"/>
                  <a:gd name="T52" fmla="*/ 1013 w 1298"/>
                  <a:gd name="T53" fmla="*/ 914 h 1298"/>
                  <a:gd name="T54" fmla="*/ 996 w 1298"/>
                  <a:gd name="T55" fmla="*/ 1092 h 1298"/>
                  <a:gd name="T56" fmla="*/ 861 w 1298"/>
                  <a:gd name="T57" fmla="*/ 1003 h 1298"/>
                  <a:gd name="T58" fmla="*/ 718 w 1298"/>
                  <a:gd name="T59" fmla="*/ 1092 h 1298"/>
                  <a:gd name="T60" fmla="*/ 581 w 1298"/>
                  <a:gd name="T61" fmla="*/ 1209 h 1298"/>
                  <a:gd name="T62" fmla="*/ 548 w 1298"/>
                  <a:gd name="T63" fmla="*/ 1046 h 1298"/>
                  <a:gd name="T64" fmla="*/ 387 w 1298"/>
                  <a:gd name="T65" fmla="*/ 1008 h 1298"/>
                  <a:gd name="T66" fmla="*/ 205 w 1298"/>
                  <a:gd name="T67" fmla="*/ 996 h 1298"/>
                  <a:gd name="T68" fmla="*/ 297 w 1298"/>
                  <a:gd name="T69" fmla="*/ 857 h 1298"/>
                  <a:gd name="T70" fmla="*/ 207 w 1298"/>
                  <a:gd name="T71" fmla="*/ 718 h 1298"/>
                  <a:gd name="T72" fmla="*/ 90 w 1298"/>
                  <a:gd name="T73" fmla="*/ 579 h 1298"/>
                  <a:gd name="T74" fmla="*/ 256 w 1298"/>
                  <a:gd name="T75" fmla="*/ 546 h 1298"/>
                  <a:gd name="T76" fmla="*/ 289 w 1298"/>
                  <a:gd name="T77" fmla="*/ 387 h 1298"/>
                  <a:gd name="T78" fmla="*/ 303 w 1298"/>
                  <a:gd name="T79" fmla="*/ 205 h 1298"/>
                  <a:gd name="T80" fmla="*/ 442 w 1298"/>
                  <a:gd name="T81" fmla="*/ 296 h 1298"/>
                  <a:gd name="T82" fmla="*/ 581 w 1298"/>
                  <a:gd name="T83" fmla="*/ 207 h 1298"/>
                  <a:gd name="T84" fmla="*/ 719 w 1298"/>
                  <a:gd name="T85" fmla="*/ 89 h 1298"/>
                  <a:gd name="T86" fmla="*/ 752 w 1298"/>
                  <a:gd name="T87" fmla="*/ 250 h 1298"/>
                  <a:gd name="T88" fmla="*/ 915 w 1298"/>
                  <a:gd name="T89" fmla="*/ 288 h 1298"/>
                  <a:gd name="T90" fmla="*/ 1094 w 1298"/>
                  <a:gd name="T91" fmla="*/ 303 h 1298"/>
                  <a:gd name="T92" fmla="*/ 1007 w 1298"/>
                  <a:gd name="T93" fmla="*/ 438 h 1298"/>
                  <a:gd name="T94" fmla="*/ 1096 w 1298"/>
                  <a:gd name="T95" fmla="*/ 581 h 1298"/>
                  <a:gd name="T96" fmla="*/ 1210 w 1298"/>
                  <a:gd name="T97" fmla="*/ 717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98" h="1298">
                    <a:moveTo>
                      <a:pt x="1254" y="490"/>
                    </a:moveTo>
                    <a:cubicBezTo>
                      <a:pt x="1129" y="490"/>
                      <a:pt x="1129" y="490"/>
                      <a:pt x="1129" y="490"/>
                    </a:cubicBezTo>
                    <a:cubicBezTo>
                      <a:pt x="1121" y="466"/>
                      <a:pt x="1112" y="443"/>
                      <a:pt x="1100" y="421"/>
                    </a:cubicBezTo>
                    <a:cubicBezTo>
                      <a:pt x="1189" y="331"/>
                      <a:pt x="1189" y="331"/>
                      <a:pt x="1189" y="331"/>
                    </a:cubicBezTo>
                    <a:cubicBezTo>
                      <a:pt x="1207" y="314"/>
                      <a:pt x="1207" y="286"/>
                      <a:pt x="1189" y="269"/>
                    </a:cubicBezTo>
                    <a:cubicBezTo>
                      <a:pt x="1029" y="108"/>
                      <a:pt x="1029" y="108"/>
                      <a:pt x="1029" y="108"/>
                    </a:cubicBezTo>
                    <a:cubicBezTo>
                      <a:pt x="1012" y="91"/>
                      <a:pt x="984" y="91"/>
                      <a:pt x="966" y="108"/>
                    </a:cubicBezTo>
                    <a:cubicBezTo>
                      <a:pt x="877" y="197"/>
                      <a:pt x="877" y="197"/>
                      <a:pt x="877" y="197"/>
                    </a:cubicBezTo>
                    <a:cubicBezTo>
                      <a:pt x="855" y="187"/>
                      <a:pt x="832" y="177"/>
                      <a:pt x="809" y="170"/>
                    </a:cubicBezTo>
                    <a:cubicBezTo>
                      <a:pt x="809" y="45"/>
                      <a:pt x="809" y="45"/>
                      <a:pt x="809" y="45"/>
                    </a:cubicBezTo>
                    <a:cubicBezTo>
                      <a:pt x="809" y="20"/>
                      <a:pt x="789" y="0"/>
                      <a:pt x="765" y="0"/>
                    </a:cubicBezTo>
                    <a:cubicBezTo>
                      <a:pt x="537" y="0"/>
                      <a:pt x="537" y="0"/>
                      <a:pt x="537" y="0"/>
                    </a:cubicBezTo>
                    <a:cubicBezTo>
                      <a:pt x="512" y="0"/>
                      <a:pt x="492" y="20"/>
                      <a:pt x="492" y="45"/>
                    </a:cubicBezTo>
                    <a:cubicBezTo>
                      <a:pt x="492" y="175"/>
                      <a:pt x="492" y="175"/>
                      <a:pt x="492" y="175"/>
                    </a:cubicBezTo>
                    <a:cubicBezTo>
                      <a:pt x="470" y="182"/>
                      <a:pt x="448" y="192"/>
                      <a:pt x="427" y="202"/>
                    </a:cubicBezTo>
                    <a:cubicBezTo>
                      <a:pt x="334" y="110"/>
                      <a:pt x="334" y="110"/>
                      <a:pt x="334" y="110"/>
                    </a:cubicBezTo>
                    <a:cubicBezTo>
                      <a:pt x="317" y="93"/>
                      <a:pt x="289" y="93"/>
                      <a:pt x="271" y="110"/>
                    </a:cubicBezTo>
                    <a:cubicBezTo>
                      <a:pt x="111" y="270"/>
                      <a:pt x="111" y="270"/>
                      <a:pt x="111" y="270"/>
                    </a:cubicBezTo>
                    <a:cubicBezTo>
                      <a:pt x="94" y="287"/>
                      <a:pt x="94" y="315"/>
                      <a:pt x="111" y="333"/>
                    </a:cubicBezTo>
                    <a:cubicBezTo>
                      <a:pt x="205" y="426"/>
                      <a:pt x="205" y="426"/>
                      <a:pt x="205" y="426"/>
                    </a:cubicBezTo>
                    <a:cubicBezTo>
                      <a:pt x="194" y="447"/>
                      <a:pt x="186" y="468"/>
                      <a:pt x="178" y="490"/>
                    </a:cubicBezTo>
                    <a:cubicBezTo>
                      <a:pt x="45" y="490"/>
                      <a:pt x="45" y="490"/>
                      <a:pt x="45" y="490"/>
                    </a:cubicBezTo>
                    <a:cubicBezTo>
                      <a:pt x="20" y="490"/>
                      <a:pt x="0" y="510"/>
                      <a:pt x="0" y="535"/>
                    </a:cubicBezTo>
                    <a:cubicBezTo>
                      <a:pt x="0" y="761"/>
                      <a:pt x="0" y="761"/>
                      <a:pt x="0" y="761"/>
                    </a:cubicBezTo>
                    <a:cubicBezTo>
                      <a:pt x="0" y="786"/>
                      <a:pt x="20" y="806"/>
                      <a:pt x="45" y="806"/>
                    </a:cubicBezTo>
                    <a:cubicBezTo>
                      <a:pt x="178" y="806"/>
                      <a:pt x="178" y="806"/>
                      <a:pt x="178" y="806"/>
                    </a:cubicBezTo>
                    <a:cubicBezTo>
                      <a:pt x="185" y="828"/>
                      <a:pt x="194" y="849"/>
                      <a:pt x="204" y="870"/>
                    </a:cubicBezTo>
                    <a:cubicBezTo>
                      <a:pt x="111" y="965"/>
                      <a:pt x="111" y="965"/>
                      <a:pt x="111" y="965"/>
                    </a:cubicBezTo>
                    <a:cubicBezTo>
                      <a:pt x="94" y="982"/>
                      <a:pt x="94" y="1010"/>
                      <a:pt x="111" y="1027"/>
                    </a:cubicBezTo>
                    <a:cubicBezTo>
                      <a:pt x="272" y="1188"/>
                      <a:pt x="272" y="1188"/>
                      <a:pt x="272" y="1188"/>
                    </a:cubicBezTo>
                    <a:cubicBezTo>
                      <a:pt x="289" y="1205"/>
                      <a:pt x="317" y="1205"/>
                      <a:pt x="334" y="1188"/>
                    </a:cubicBezTo>
                    <a:cubicBezTo>
                      <a:pt x="427" y="1096"/>
                      <a:pt x="427" y="1096"/>
                      <a:pt x="427" y="1096"/>
                    </a:cubicBezTo>
                    <a:cubicBezTo>
                      <a:pt x="448" y="1106"/>
                      <a:pt x="470" y="1116"/>
                      <a:pt x="492" y="1123"/>
                    </a:cubicBezTo>
                    <a:cubicBezTo>
                      <a:pt x="492" y="1253"/>
                      <a:pt x="492" y="1253"/>
                      <a:pt x="492" y="1253"/>
                    </a:cubicBezTo>
                    <a:cubicBezTo>
                      <a:pt x="492" y="1278"/>
                      <a:pt x="512" y="1298"/>
                      <a:pt x="537" y="1298"/>
                    </a:cubicBezTo>
                    <a:cubicBezTo>
                      <a:pt x="763" y="1298"/>
                      <a:pt x="763" y="1298"/>
                      <a:pt x="763" y="1298"/>
                    </a:cubicBezTo>
                    <a:cubicBezTo>
                      <a:pt x="788" y="1298"/>
                      <a:pt x="808" y="1278"/>
                      <a:pt x="808" y="1253"/>
                    </a:cubicBezTo>
                    <a:cubicBezTo>
                      <a:pt x="808" y="1126"/>
                      <a:pt x="808" y="1126"/>
                      <a:pt x="808" y="1126"/>
                    </a:cubicBezTo>
                    <a:cubicBezTo>
                      <a:pt x="831" y="1118"/>
                      <a:pt x="854" y="1109"/>
                      <a:pt x="876" y="1098"/>
                    </a:cubicBezTo>
                    <a:cubicBezTo>
                      <a:pt x="965" y="1187"/>
                      <a:pt x="965" y="1187"/>
                      <a:pt x="965" y="1187"/>
                    </a:cubicBezTo>
                    <a:cubicBezTo>
                      <a:pt x="982" y="1205"/>
                      <a:pt x="1010" y="1205"/>
                      <a:pt x="1028" y="1187"/>
                    </a:cubicBezTo>
                    <a:cubicBezTo>
                      <a:pt x="1188" y="1027"/>
                      <a:pt x="1188" y="1027"/>
                      <a:pt x="1188" y="1027"/>
                    </a:cubicBezTo>
                    <a:cubicBezTo>
                      <a:pt x="1205" y="1010"/>
                      <a:pt x="1205" y="982"/>
                      <a:pt x="1188" y="964"/>
                    </a:cubicBezTo>
                    <a:cubicBezTo>
                      <a:pt x="1099" y="875"/>
                      <a:pt x="1099" y="875"/>
                      <a:pt x="1099" y="875"/>
                    </a:cubicBezTo>
                    <a:cubicBezTo>
                      <a:pt x="1110" y="853"/>
                      <a:pt x="1120" y="830"/>
                      <a:pt x="1128" y="806"/>
                    </a:cubicBezTo>
                    <a:cubicBezTo>
                      <a:pt x="1253" y="806"/>
                      <a:pt x="1253" y="806"/>
                      <a:pt x="1253" y="806"/>
                    </a:cubicBezTo>
                    <a:cubicBezTo>
                      <a:pt x="1278" y="806"/>
                      <a:pt x="1297" y="786"/>
                      <a:pt x="1297" y="761"/>
                    </a:cubicBezTo>
                    <a:cubicBezTo>
                      <a:pt x="1297" y="535"/>
                      <a:pt x="1297" y="535"/>
                      <a:pt x="1297" y="535"/>
                    </a:cubicBezTo>
                    <a:cubicBezTo>
                      <a:pt x="1298" y="510"/>
                      <a:pt x="1278" y="491"/>
                      <a:pt x="1254" y="490"/>
                    </a:cubicBezTo>
                    <a:close/>
                    <a:moveTo>
                      <a:pt x="1210" y="717"/>
                    </a:moveTo>
                    <a:cubicBezTo>
                      <a:pt x="1096" y="717"/>
                      <a:pt x="1096" y="717"/>
                      <a:pt x="1096" y="717"/>
                    </a:cubicBezTo>
                    <a:cubicBezTo>
                      <a:pt x="1075" y="716"/>
                      <a:pt x="1056" y="730"/>
                      <a:pt x="1051" y="750"/>
                    </a:cubicBezTo>
                    <a:cubicBezTo>
                      <a:pt x="1042" y="788"/>
                      <a:pt x="1027" y="825"/>
                      <a:pt x="1007" y="860"/>
                    </a:cubicBezTo>
                    <a:cubicBezTo>
                      <a:pt x="996" y="877"/>
                      <a:pt x="999" y="899"/>
                      <a:pt x="1013" y="914"/>
                    </a:cubicBezTo>
                    <a:cubicBezTo>
                      <a:pt x="1094" y="994"/>
                      <a:pt x="1094" y="994"/>
                      <a:pt x="1094" y="994"/>
                    </a:cubicBezTo>
                    <a:cubicBezTo>
                      <a:pt x="996" y="1092"/>
                      <a:pt x="996" y="1092"/>
                      <a:pt x="996" y="1092"/>
                    </a:cubicBezTo>
                    <a:cubicBezTo>
                      <a:pt x="915" y="1010"/>
                      <a:pt x="915" y="1010"/>
                      <a:pt x="915" y="1010"/>
                    </a:cubicBezTo>
                    <a:cubicBezTo>
                      <a:pt x="901" y="996"/>
                      <a:pt x="879" y="993"/>
                      <a:pt x="861" y="1003"/>
                    </a:cubicBezTo>
                    <a:cubicBezTo>
                      <a:pt x="827" y="1023"/>
                      <a:pt x="790" y="1038"/>
                      <a:pt x="752" y="1047"/>
                    </a:cubicBezTo>
                    <a:cubicBezTo>
                      <a:pt x="732" y="1052"/>
                      <a:pt x="718" y="1071"/>
                      <a:pt x="718" y="1092"/>
                    </a:cubicBezTo>
                    <a:cubicBezTo>
                      <a:pt x="718" y="1209"/>
                      <a:pt x="718" y="1209"/>
                      <a:pt x="718" y="1209"/>
                    </a:cubicBezTo>
                    <a:cubicBezTo>
                      <a:pt x="581" y="1209"/>
                      <a:pt x="581" y="1209"/>
                      <a:pt x="581" y="1209"/>
                    </a:cubicBezTo>
                    <a:cubicBezTo>
                      <a:pt x="581" y="1090"/>
                      <a:pt x="581" y="1090"/>
                      <a:pt x="581" y="1090"/>
                    </a:cubicBezTo>
                    <a:cubicBezTo>
                      <a:pt x="582" y="1069"/>
                      <a:pt x="568" y="1051"/>
                      <a:pt x="548" y="1046"/>
                    </a:cubicBezTo>
                    <a:cubicBezTo>
                      <a:pt x="510" y="1036"/>
                      <a:pt x="474" y="1021"/>
                      <a:pt x="441" y="1001"/>
                    </a:cubicBezTo>
                    <a:cubicBezTo>
                      <a:pt x="424" y="991"/>
                      <a:pt x="401" y="993"/>
                      <a:pt x="387" y="1008"/>
                    </a:cubicBezTo>
                    <a:cubicBezTo>
                      <a:pt x="302" y="1092"/>
                      <a:pt x="302" y="1092"/>
                      <a:pt x="302" y="1092"/>
                    </a:cubicBezTo>
                    <a:cubicBezTo>
                      <a:pt x="205" y="996"/>
                      <a:pt x="205" y="996"/>
                      <a:pt x="205" y="996"/>
                    </a:cubicBezTo>
                    <a:cubicBezTo>
                      <a:pt x="289" y="911"/>
                      <a:pt x="289" y="911"/>
                      <a:pt x="289" y="911"/>
                    </a:cubicBezTo>
                    <a:cubicBezTo>
                      <a:pt x="304" y="896"/>
                      <a:pt x="307" y="874"/>
                      <a:pt x="297" y="857"/>
                    </a:cubicBezTo>
                    <a:cubicBezTo>
                      <a:pt x="277" y="824"/>
                      <a:pt x="262" y="788"/>
                      <a:pt x="252" y="751"/>
                    </a:cubicBezTo>
                    <a:cubicBezTo>
                      <a:pt x="247" y="731"/>
                      <a:pt x="228" y="717"/>
                      <a:pt x="207" y="718"/>
                    </a:cubicBezTo>
                    <a:cubicBezTo>
                      <a:pt x="90" y="718"/>
                      <a:pt x="90" y="718"/>
                      <a:pt x="90" y="718"/>
                    </a:cubicBezTo>
                    <a:cubicBezTo>
                      <a:pt x="90" y="579"/>
                      <a:pt x="90" y="579"/>
                      <a:pt x="90" y="579"/>
                    </a:cubicBezTo>
                    <a:cubicBezTo>
                      <a:pt x="211" y="579"/>
                      <a:pt x="211" y="579"/>
                      <a:pt x="211" y="579"/>
                    </a:cubicBezTo>
                    <a:cubicBezTo>
                      <a:pt x="232" y="580"/>
                      <a:pt x="251" y="566"/>
                      <a:pt x="256" y="546"/>
                    </a:cubicBezTo>
                    <a:cubicBezTo>
                      <a:pt x="266" y="509"/>
                      <a:pt x="281" y="473"/>
                      <a:pt x="301" y="440"/>
                    </a:cubicBezTo>
                    <a:cubicBezTo>
                      <a:pt x="309" y="422"/>
                      <a:pt x="305" y="400"/>
                      <a:pt x="289" y="387"/>
                    </a:cubicBezTo>
                    <a:cubicBezTo>
                      <a:pt x="205" y="302"/>
                      <a:pt x="205" y="302"/>
                      <a:pt x="205" y="302"/>
                    </a:cubicBezTo>
                    <a:cubicBezTo>
                      <a:pt x="303" y="205"/>
                      <a:pt x="303" y="205"/>
                      <a:pt x="303" y="205"/>
                    </a:cubicBezTo>
                    <a:cubicBezTo>
                      <a:pt x="387" y="289"/>
                      <a:pt x="387" y="289"/>
                      <a:pt x="387" y="289"/>
                    </a:cubicBezTo>
                    <a:cubicBezTo>
                      <a:pt x="402" y="304"/>
                      <a:pt x="424" y="306"/>
                      <a:pt x="442" y="296"/>
                    </a:cubicBezTo>
                    <a:cubicBezTo>
                      <a:pt x="475" y="276"/>
                      <a:pt x="511" y="261"/>
                      <a:pt x="548" y="251"/>
                    </a:cubicBezTo>
                    <a:cubicBezTo>
                      <a:pt x="568" y="246"/>
                      <a:pt x="582" y="227"/>
                      <a:pt x="581" y="207"/>
                    </a:cubicBezTo>
                    <a:cubicBezTo>
                      <a:pt x="581" y="89"/>
                      <a:pt x="581" y="89"/>
                      <a:pt x="581" y="89"/>
                    </a:cubicBezTo>
                    <a:cubicBezTo>
                      <a:pt x="719" y="89"/>
                      <a:pt x="719" y="89"/>
                      <a:pt x="719" y="89"/>
                    </a:cubicBezTo>
                    <a:cubicBezTo>
                      <a:pt x="719" y="206"/>
                      <a:pt x="719" y="206"/>
                      <a:pt x="719" y="206"/>
                    </a:cubicBezTo>
                    <a:cubicBezTo>
                      <a:pt x="718" y="227"/>
                      <a:pt x="732" y="245"/>
                      <a:pt x="752" y="250"/>
                    </a:cubicBezTo>
                    <a:cubicBezTo>
                      <a:pt x="791" y="260"/>
                      <a:pt x="828" y="275"/>
                      <a:pt x="862" y="295"/>
                    </a:cubicBezTo>
                    <a:cubicBezTo>
                      <a:pt x="879" y="305"/>
                      <a:pt x="901" y="302"/>
                      <a:pt x="915" y="288"/>
                    </a:cubicBezTo>
                    <a:cubicBezTo>
                      <a:pt x="997" y="206"/>
                      <a:pt x="997" y="206"/>
                      <a:pt x="997" y="206"/>
                    </a:cubicBezTo>
                    <a:cubicBezTo>
                      <a:pt x="1094" y="303"/>
                      <a:pt x="1094" y="303"/>
                      <a:pt x="1094" y="303"/>
                    </a:cubicBezTo>
                    <a:cubicBezTo>
                      <a:pt x="1013" y="384"/>
                      <a:pt x="1013" y="384"/>
                      <a:pt x="1013" y="384"/>
                    </a:cubicBezTo>
                    <a:cubicBezTo>
                      <a:pt x="999" y="398"/>
                      <a:pt x="996" y="421"/>
                      <a:pt x="1007" y="438"/>
                    </a:cubicBezTo>
                    <a:cubicBezTo>
                      <a:pt x="1027" y="472"/>
                      <a:pt x="1042" y="509"/>
                      <a:pt x="1051" y="548"/>
                    </a:cubicBezTo>
                    <a:cubicBezTo>
                      <a:pt x="1056" y="568"/>
                      <a:pt x="1075" y="582"/>
                      <a:pt x="1096" y="581"/>
                    </a:cubicBezTo>
                    <a:cubicBezTo>
                      <a:pt x="1210" y="581"/>
                      <a:pt x="1210" y="581"/>
                      <a:pt x="1210" y="581"/>
                    </a:cubicBezTo>
                    <a:lnTo>
                      <a:pt x="1210" y="7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Freeform 108">
                <a:extLst>
                  <a:ext uri="{FF2B5EF4-FFF2-40B4-BE49-F238E27FC236}">
                    <a16:creationId xmlns:a16="http://schemas.microsoft.com/office/drawing/2014/main" id="{F30E9FCC-3409-4E3D-944A-E5FDCC8300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454400" y="3640138"/>
                <a:ext cx="1071563" cy="1071563"/>
              </a:xfrm>
              <a:custGeom>
                <a:avLst/>
                <a:gdLst>
                  <a:gd name="T0" fmla="*/ 249 w 498"/>
                  <a:gd name="T1" fmla="*/ 0 h 499"/>
                  <a:gd name="T2" fmla="*/ 0 w 498"/>
                  <a:gd name="T3" fmla="*/ 249 h 499"/>
                  <a:gd name="T4" fmla="*/ 249 w 498"/>
                  <a:gd name="T5" fmla="*/ 499 h 499"/>
                  <a:gd name="T6" fmla="*/ 498 w 498"/>
                  <a:gd name="T7" fmla="*/ 249 h 499"/>
                  <a:gd name="T8" fmla="*/ 249 w 498"/>
                  <a:gd name="T9" fmla="*/ 0 h 499"/>
                  <a:gd name="T10" fmla="*/ 249 w 498"/>
                  <a:gd name="T11" fmla="*/ 408 h 499"/>
                  <a:gd name="T12" fmla="*/ 249 w 498"/>
                  <a:gd name="T13" fmla="*/ 410 h 499"/>
                  <a:gd name="T14" fmla="*/ 89 w 498"/>
                  <a:gd name="T15" fmla="*/ 249 h 499"/>
                  <a:gd name="T16" fmla="*/ 249 w 498"/>
                  <a:gd name="T17" fmla="*/ 89 h 499"/>
                  <a:gd name="T18" fmla="*/ 409 w 498"/>
                  <a:gd name="T19" fmla="*/ 249 h 499"/>
                  <a:gd name="T20" fmla="*/ 249 w 498"/>
                  <a:gd name="T21" fmla="*/ 408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8" h="499">
                    <a:moveTo>
                      <a:pt x="249" y="0"/>
                    </a:moveTo>
                    <a:cubicBezTo>
                      <a:pt x="111" y="0"/>
                      <a:pt x="0" y="112"/>
                      <a:pt x="0" y="249"/>
                    </a:cubicBezTo>
                    <a:cubicBezTo>
                      <a:pt x="0" y="387"/>
                      <a:pt x="111" y="499"/>
                      <a:pt x="249" y="499"/>
                    </a:cubicBezTo>
                    <a:cubicBezTo>
                      <a:pt x="387" y="499"/>
                      <a:pt x="498" y="387"/>
                      <a:pt x="498" y="249"/>
                    </a:cubicBezTo>
                    <a:cubicBezTo>
                      <a:pt x="498" y="112"/>
                      <a:pt x="387" y="0"/>
                      <a:pt x="249" y="0"/>
                    </a:cubicBezTo>
                    <a:close/>
                    <a:moveTo>
                      <a:pt x="249" y="408"/>
                    </a:moveTo>
                    <a:cubicBezTo>
                      <a:pt x="249" y="410"/>
                      <a:pt x="249" y="410"/>
                      <a:pt x="249" y="410"/>
                    </a:cubicBezTo>
                    <a:cubicBezTo>
                      <a:pt x="161" y="410"/>
                      <a:pt x="89" y="338"/>
                      <a:pt x="89" y="249"/>
                    </a:cubicBezTo>
                    <a:cubicBezTo>
                      <a:pt x="89" y="161"/>
                      <a:pt x="161" y="89"/>
                      <a:pt x="249" y="89"/>
                    </a:cubicBezTo>
                    <a:cubicBezTo>
                      <a:pt x="338" y="89"/>
                      <a:pt x="409" y="161"/>
                      <a:pt x="409" y="249"/>
                    </a:cubicBezTo>
                    <a:cubicBezTo>
                      <a:pt x="409" y="337"/>
                      <a:pt x="337" y="408"/>
                      <a:pt x="249" y="4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Freeform 109">
                <a:extLst>
                  <a:ext uri="{FF2B5EF4-FFF2-40B4-BE49-F238E27FC236}">
                    <a16:creationId xmlns:a16="http://schemas.microsoft.com/office/drawing/2014/main" id="{58730EA4-850B-4106-AC31-4CC1C12BB4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98650" y="1128713"/>
                <a:ext cx="2859088" cy="2841625"/>
              </a:xfrm>
              <a:custGeom>
                <a:avLst/>
                <a:gdLst>
                  <a:gd name="T0" fmla="*/ 1323 w 1328"/>
                  <a:gd name="T1" fmla="*/ 635 h 1323"/>
                  <a:gd name="T2" fmla="*/ 1222 w 1328"/>
                  <a:gd name="T3" fmla="*/ 381 h 1323"/>
                  <a:gd name="T4" fmla="*/ 1055 w 1328"/>
                  <a:gd name="T5" fmla="*/ 347 h 1323"/>
                  <a:gd name="T6" fmla="*/ 1111 w 1328"/>
                  <a:gd name="T7" fmla="*/ 179 h 1323"/>
                  <a:gd name="T8" fmla="*/ 858 w 1328"/>
                  <a:gd name="T9" fmla="*/ 69 h 1323"/>
                  <a:gd name="T10" fmla="*/ 717 w 1328"/>
                  <a:gd name="T11" fmla="*/ 164 h 1323"/>
                  <a:gd name="T12" fmla="*/ 637 w 1328"/>
                  <a:gd name="T13" fmla="*/ 5 h 1323"/>
                  <a:gd name="T14" fmla="*/ 412 w 1328"/>
                  <a:gd name="T15" fmla="*/ 54 h 1323"/>
                  <a:gd name="T16" fmla="*/ 409 w 1328"/>
                  <a:gd name="T17" fmla="*/ 234 h 1323"/>
                  <a:gd name="T18" fmla="*/ 241 w 1328"/>
                  <a:gd name="T19" fmla="*/ 204 h 1323"/>
                  <a:gd name="T20" fmla="*/ 56 w 1328"/>
                  <a:gd name="T21" fmla="*/ 409 h 1323"/>
                  <a:gd name="T22" fmla="*/ 181 w 1328"/>
                  <a:gd name="T23" fmla="*/ 542 h 1323"/>
                  <a:gd name="T24" fmla="*/ 39 w 1328"/>
                  <a:gd name="T25" fmla="*/ 639 h 1323"/>
                  <a:gd name="T26" fmla="*/ 54 w 1328"/>
                  <a:gd name="T27" fmla="*/ 914 h 1323"/>
                  <a:gd name="T28" fmla="*/ 236 w 1328"/>
                  <a:gd name="T29" fmla="*/ 920 h 1323"/>
                  <a:gd name="T30" fmla="*/ 207 w 1328"/>
                  <a:gd name="T31" fmla="*/ 1087 h 1323"/>
                  <a:gd name="T32" fmla="*/ 411 w 1328"/>
                  <a:gd name="T33" fmla="*/ 1271 h 1323"/>
                  <a:gd name="T34" fmla="*/ 543 w 1328"/>
                  <a:gd name="T35" fmla="*/ 1148 h 1323"/>
                  <a:gd name="T36" fmla="*/ 641 w 1328"/>
                  <a:gd name="T37" fmla="*/ 1288 h 1323"/>
                  <a:gd name="T38" fmla="*/ 694 w 1328"/>
                  <a:gd name="T39" fmla="*/ 1323 h 1323"/>
                  <a:gd name="T40" fmla="*/ 946 w 1328"/>
                  <a:gd name="T41" fmla="*/ 1221 h 1323"/>
                  <a:gd name="T42" fmla="*/ 980 w 1328"/>
                  <a:gd name="T43" fmla="*/ 1055 h 1323"/>
                  <a:gd name="T44" fmla="*/ 1150 w 1328"/>
                  <a:gd name="T45" fmla="*/ 1111 h 1323"/>
                  <a:gd name="T46" fmla="*/ 1260 w 1328"/>
                  <a:gd name="T47" fmla="*/ 858 h 1323"/>
                  <a:gd name="T48" fmla="*/ 1153 w 1328"/>
                  <a:gd name="T49" fmla="*/ 790 h 1323"/>
                  <a:gd name="T50" fmla="*/ 1288 w 1328"/>
                  <a:gd name="T51" fmla="*/ 689 h 1323"/>
                  <a:gd name="T52" fmla="*/ 1115 w 1328"/>
                  <a:gd name="T53" fmla="*/ 638 h 1323"/>
                  <a:gd name="T54" fmla="*/ 1059 w 1328"/>
                  <a:gd name="T55" fmla="*/ 796 h 1323"/>
                  <a:gd name="T56" fmla="*/ 1173 w 1328"/>
                  <a:gd name="T57" fmla="*/ 909 h 1323"/>
                  <a:gd name="T58" fmla="*/ 1002 w 1328"/>
                  <a:gd name="T59" fmla="*/ 963 h 1323"/>
                  <a:gd name="T60" fmla="*/ 850 w 1328"/>
                  <a:gd name="T61" fmla="*/ 1034 h 1323"/>
                  <a:gd name="T62" fmla="*/ 851 w 1328"/>
                  <a:gd name="T63" fmla="*/ 1197 h 1323"/>
                  <a:gd name="T64" fmla="*/ 692 w 1328"/>
                  <a:gd name="T65" fmla="*/ 1111 h 1323"/>
                  <a:gd name="T66" fmla="*/ 537 w 1328"/>
                  <a:gd name="T67" fmla="*/ 1055 h 1323"/>
                  <a:gd name="T68" fmla="*/ 486 w 1328"/>
                  <a:gd name="T69" fmla="*/ 1073 h 1323"/>
                  <a:gd name="T70" fmla="*/ 305 w 1328"/>
                  <a:gd name="T71" fmla="*/ 1099 h 1323"/>
                  <a:gd name="T72" fmla="*/ 363 w 1328"/>
                  <a:gd name="T73" fmla="*/ 942 h 1323"/>
                  <a:gd name="T74" fmla="*/ 248 w 1328"/>
                  <a:gd name="T75" fmla="*/ 825 h 1323"/>
                  <a:gd name="T76" fmla="*/ 100 w 1328"/>
                  <a:gd name="T77" fmla="*/ 717 h 1323"/>
                  <a:gd name="T78" fmla="*/ 254 w 1328"/>
                  <a:gd name="T79" fmla="*/ 649 h 1323"/>
                  <a:gd name="T80" fmla="*/ 260 w 1328"/>
                  <a:gd name="T81" fmla="*/ 485 h 1323"/>
                  <a:gd name="T82" fmla="*/ 233 w 1328"/>
                  <a:gd name="T83" fmla="*/ 304 h 1323"/>
                  <a:gd name="T84" fmla="*/ 386 w 1328"/>
                  <a:gd name="T85" fmla="*/ 363 h 1323"/>
                  <a:gd name="T86" fmla="*/ 503 w 1328"/>
                  <a:gd name="T87" fmla="*/ 247 h 1323"/>
                  <a:gd name="T88" fmla="*/ 612 w 1328"/>
                  <a:gd name="T89" fmla="*/ 102 h 1323"/>
                  <a:gd name="T90" fmla="*/ 681 w 1328"/>
                  <a:gd name="T91" fmla="*/ 251 h 1323"/>
                  <a:gd name="T92" fmla="*/ 848 w 1328"/>
                  <a:gd name="T93" fmla="*/ 253 h 1323"/>
                  <a:gd name="T94" fmla="*/ 1026 w 1328"/>
                  <a:gd name="T95" fmla="*/ 230 h 1323"/>
                  <a:gd name="T96" fmla="*/ 970 w 1328"/>
                  <a:gd name="T97" fmla="*/ 381 h 1323"/>
                  <a:gd name="T98" fmla="*/ 1085 w 1328"/>
                  <a:gd name="T99" fmla="*/ 502 h 1323"/>
                  <a:gd name="T100" fmla="*/ 1226 w 1328"/>
                  <a:gd name="T101" fmla="*/ 611 h 1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28" h="1323">
                    <a:moveTo>
                      <a:pt x="1323" y="637"/>
                    </a:moveTo>
                    <a:cubicBezTo>
                      <a:pt x="1323" y="636"/>
                      <a:pt x="1323" y="635"/>
                      <a:pt x="1323" y="635"/>
                    </a:cubicBezTo>
                    <a:cubicBezTo>
                      <a:pt x="1275" y="415"/>
                      <a:pt x="1275" y="415"/>
                      <a:pt x="1275" y="415"/>
                    </a:cubicBezTo>
                    <a:cubicBezTo>
                      <a:pt x="1269" y="391"/>
                      <a:pt x="1246" y="376"/>
                      <a:pt x="1222" y="381"/>
                    </a:cubicBezTo>
                    <a:cubicBezTo>
                      <a:pt x="1100" y="408"/>
                      <a:pt x="1100" y="408"/>
                      <a:pt x="1100" y="408"/>
                    </a:cubicBezTo>
                    <a:cubicBezTo>
                      <a:pt x="1086" y="386"/>
                      <a:pt x="1071" y="366"/>
                      <a:pt x="1055" y="347"/>
                    </a:cubicBezTo>
                    <a:cubicBezTo>
                      <a:pt x="1125" y="241"/>
                      <a:pt x="1125" y="241"/>
                      <a:pt x="1125" y="241"/>
                    </a:cubicBezTo>
                    <a:cubicBezTo>
                      <a:pt x="1138" y="220"/>
                      <a:pt x="1132" y="192"/>
                      <a:pt x="1111" y="179"/>
                    </a:cubicBezTo>
                    <a:cubicBezTo>
                      <a:pt x="920" y="56"/>
                      <a:pt x="920" y="56"/>
                      <a:pt x="920" y="56"/>
                    </a:cubicBezTo>
                    <a:cubicBezTo>
                      <a:pt x="899" y="43"/>
                      <a:pt x="872" y="49"/>
                      <a:pt x="858" y="69"/>
                    </a:cubicBezTo>
                    <a:cubicBezTo>
                      <a:pt x="790" y="176"/>
                      <a:pt x="790" y="176"/>
                      <a:pt x="790" y="176"/>
                    </a:cubicBezTo>
                    <a:cubicBezTo>
                      <a:pt x="766" y="170"/>
                      <a:pt x="742" y="166"/>
                      <a:pt x="717" y="164"/>
                    </a:cubicBezTo>
                    <a:cubicBezTo>
                      <a:pt x="690" y="39"/>
                      <a:pt x="690" y="39"/>
                      <a:pt x="690" y="39"/>
                    </a:cubicBezTo>
                    <a:cubicBezTo>
                      <a:pt x="684" y="15"/>
                      <a:pt x="661" y="0"/>
                      <a:pt x="637" y="5"/>
                    </a:cubicBezTo>
                    <a:cubicBezTo>
                      <a:pt x="636" y="6"/>
                      <a:pt x="635" y="6"/>
                      <a:pt x="635" y="6"/>
                    </a:cubicBezTo>
                    <a:cubicBezTo>
                      <a:pt x="412" y="54"/>
                      <a:pt x="412" y="54"/>
                      <a:pt x="412" y="54"/>
                    </a:cubicBezTo>
                    <a:cubicBezTo>
                      <a:pt x="388" y="60"/>
                      <a:pt x="373" y="83"/>
                      <a:pt x="378" y="107"/>
                    </a:cubicBezTo>
                    <a:cubicBezTo>
                      <a:pt x="409" y="234"/>
                      <a:pt x="409" y="234"/>
                      <a:pt x="409" y="234"/>
                    </a:cubicBezTo>
                    <a:cubicBezTo>
                      <a:pt x="389" y="246"/>
                      <a:pt x="370" y="260"/>
                      <a:pt x="351" y="275"/>
                    </a:cubicBezTo>
                    <a:cubicBezTo>
                      <a:pt x="241" y="204"/>
                      <a:pt x="241" y="204"/>
                      <a:pt x="241" y="204"/>
                    </a:cubicBezTo>
                    <a:cubicBezTo>
                      <a:pt x="221" y="191"/>
                      <a:pt x="193" y="197"/>
                      <a:pt x="180" y="218"/>
                    </a:cubicBezTo>
                    <a:cubicBezTo>
                      <a:pt x="56" y="409"/>
                      <a:pt x="56" y="409"/>
                      <a:pt x="56" y="409"/>
                    </a:cubicBezTo>
                    <a:cubicBezTo>
                      <a:pt x="43" y="430"/>
                      <a:pt x="49" y="457"/>
                      <a:pt x="69" y="470"/>
                    </a:cubicBezTo>
                    <a:cubicBezTo>
                      <a:pt x="181" y="542"/>
                      <a:pt x="181" y="542"/>
                      <a:pt x="181" y="542"/>
                    </a:cubicBezTo>
                    <a:cubicBezTo>
                      <a:pt x="175" y="564"/>
                      <a:pt x="171" y="587"/>
                      <a:pt x="169" y="610"/>
                    </a:cubicBezTo>
                    <a:cubicBezTo>
                      <a:pt x="39" y="639"/>
                      <a:pt x="39" y="639"/>
                      <a:pt x="39" y="639"/>
                    </a:cubicBezTo>
                    <a:cubicBezTo>
                      <a:pt x="15" y="644"/>
                      <a:pt x="0" y="668"/>
                      <a:pt x="5" y="692"/>
                    </a:cubicBezTo>
                    <a:cubicBezTo>
                      <a:pt x="54" y="914"/>
                      <a:pt x="54" y="914"/>
                      <a:pt x="54" y="914"/>
                    </a:cubicBezTo>
                    <a:cubicBezTo>
                      <a:pt x="59" y="938"/>
                      <a:pt x="83" y="953"/>
                      <a:pt x="107" y="948"/>
                    </a:cubicBezTo>
                    <a:cubicBezTo>
                      <a:pt x="236" y="920"/>
                      <a:pt x="236" y="920"/>
                      <a:pt x="236" y="920"/>
                    </a:cubicBezTo>
                    <a:cubicBezTo>
                      <a:pt x="249" y="940"/>
                      <a:pt x="263" y="958"/>
                      <a:pt x="279" y="976"/>
                    </a:cubicBezTo>
                    <a:cubicBezTo>
                      <a:pt x="207" y="1087"/>
                      <a:pt x="207" y="1087"/>
                      <a:pt x="207" y="1087"/>
                    </a:cubicBezTo>
                    <a:cubicBezTo>
                      <a:pt x="194" y="1108"/>
                      <a:pt x="200" y="1136"/>
                      <a:pt x="221" y="1149"/>
                    </a:cubicBezTo>
                    <a:cubicBezTo>
                      <a:pt x="411" y="1271"/>
                      <a:pt x="411" y="1271"/>
                      <a:pt x="411" y="1271"/>
                    </a:cubicBezTo>
                    <a:cubicBezTo>
                      <a:pt x="432" y="1285"/>
                      <a:pt x="459" y="1279"/>
                      <a:pt x="473" y="1258"/>
                    </a:cubicBezTo>
                    <a:cubicBezTo>
                      <a:pt x="543" y="1148"/>
                      <a:pt x="543" y="1148"/>
                      <a:pt x="543" y="1148"/>
                    </a:cubicBezTo>
                    <a:cubicBezTo>
                      <a:pt x="566" y="1154"/>
                      <a:pt x="589" y="1158"/>
                      <a:pt x="613" y="1161"/>
                    </a:cubicBezTo>
                    <a:cubicBezTo>
                      <a:pt x="641" y="1288"/>
                      <a:pt x="641" y="1288"/>
                      <a:pt x="641" y="1288"/>
                    </a:cubicBezTo>
                    <a:cubicBezTo>
                      <a:pt x="645" y="1309"/>
                      <a:pt x="664" y="1323"/>
                      <a:pt x="685" y="1323"/>
                    </a:cubicBezTo>
                    <a:cubicBezTo>
                      <a:pt x="694" y="1323"/>
                      <a:pt x="694" y="1323"/>
                      <a:pt x="694" y="1323"/>
                    </a:cubicBezTo>
                    <a:cubicBezTo>
                      <a:pt x="917" y="1275"/>
                      <a:pt x="917" y="1275"/>
                      <a:pt x="917" y="1275"/>
                    </a:cubicBezTo>
                    <a:cubicBezTo>
                      <a:pt x="940" y="1268"/>
                      <a:pt x="953" y="1244"/>
                      <a:pt x="946" y="1221"/>
                    </a:cubicBezTo>
                    <a:cubicBezTo>
                      <a:pt x="919" y="1096"/>
                      <a:pt x="919" y="1096"/>
                      <a:pt x="919" y="1096"/>
                    </a:cubicBezTo>
                    <a:cubicBezTo>
                      <a:pt x="940" y="1084"/>
                      <a:pt x="961" y="1070"/>
                      <a:pt x="980" y="1055"/>
                    </a:cubicBezTo>
                    <a:cubicBezTo>
                      <a:pt x="1088" y="1124"/>
                      <a:pt x="1088" y="1124"/>
                      <a:pt x="1088" y="1124"/>
                    </a:cubicBezTo>
                    <a:cubicBezTo>
                      <a:pt x="1109" y="1138"/>
                      <a:pt x="1136" y="1132"/>
                      <a:pt x="1150" y="1111"/>
                    </a:cubicBezTo>
                    <a:cubicBezTo>
                      <a:pt x="1272" y="920"/>
                      <a:pt x="1272" y="920"/>
                      <a:pt x="1272" y="920"/>
                    </a:cubicBezTo>
                    <a:cubicBezTo>
                      <a:pt x="1286" y="900"/>
                      <a:pt x="1280" y="872"/>
                      <a:pt x="1260" y="858"/>
                    </a:cubicBezTo>
                    <a:cubicBezTo>
                      <a:pt x="1259" y="858"/>
                      <a:pt x="1259" y="858"/>
                      <a:pt x="1258" y="857"/>
                    </a:cubicBezTo>
                    <a:cubicBezTo>
                      <a:pt x="1153" y="790"/>
                      <a:pt x="1153" y="790"/>
                      <a:pt x="1153" y="790"/>
                    </a:cubicBezTo>
                    <a:cubicBezTo>
                      <a:pt x="1159" y="765"/>
                      <a:pt x="1163" y="741"/>
                      <a:pt x="1166" y="716"/>
                    </a:cubicBezTo>
                    <a:cubicBezTo>
                      <a:pt x="1288" y="689"/>
                      <a:pt x="1288" y="689"/>
                      <a:pt x="1288" y="689"/>
                    </a:cubicBezTo>
                    <a:cubicBezTo>
                      <a:pt x="1312" y="684"/>
                      <a:pt x="1328" y="661"/>
                      <a:pt x="1323" y="637"/>
                    </a:cubicBezTo>
                    <a:close/>
                    <a:moveTo>
                      <a:pt x="1115" y="638"/>
                    </a:moveTo>
                    <a:cubicBezTo>
                      <a:pt x="1095" y="642"/>
                      <a:pt x="1081" y="659"/>
                      <a:pt x="1080" y="679"/>
                    </a:cubicBezTo>
                    <a:cubicBezTo>
                      <a:pt x="1079" y="719"/>
                      <a:pt x="1071" y="758"/>
                      <a:pt x="1059" y="796"/>
                    </a:cubicBezTo>
                    <a:cubicBezTo>
                      <a:pt x="1052" y="816"/>
                      <a:pt x="1060" y="837"/>
                      <a:pt x="1077" y="848"/>
                    </a:cubicBezTo>
                    <a:cubicBezTo>
                      <a:pt x="1173" y="909"/>
                      <a:pt x="1173" y="909"/>
                      <a:pt x="1173" y="909"/>
                    </a:cubicBezTo>
                    <a:cubicBezTo>
                      <a:pt x="1099" y="1025"/>
                      <a:pt x="1099" y="1025"/>
                      <a:pt x="1099" y="1025"/>
                    </a:cubicBezTo>
                    <a:cubicBezTo>
                      <a:pt x="1002" y="963"/>
                      <a:pt x="1002" y="963"/>
                      <a:pt x="1002" y="963"/>
                    </a:cubicBezTo>
                    <a:cubicBezTo>
                      <a:pt x="985" y="952"/>
                      <a:pt x="962" y="954"/>
                      <a:pt x="947" y="968"/>
                    </a:cubicBezTo>
                    <a:cubicBezTo>
                      <a:pt x="918" y="994"/>
                      <a:pt x="886" y="1017"/>
                      <a:pt x="850" y="1034"/>
                    </a:cubicBezTo>
                    <a:cubicBezTo>
                      <a:pt x="832" y="1043"/>
                      <a:pt x="822" y="1063"/>
                      <a:pt x="826" y="1083"/>
                    </a:cubicBezTo>
                    <a:cubicBezTo>
                      <a:pt x="851" y="1197"/>
                      <a:pt x="851" y="1197"/>
                      <a:pt x="851" y="1197"/>
                    </a:cubicBezTo>
                    <a:cubicBezTo>
                      <a:pt x="718" y="1227"/>
                      <a:pt x="718" y="1227"/>
                      <a:pt x="718" y="1227"/>
                    </a:cubicBezTo>
                    <a:cubicBezTo>
                      <a:pt x="692" y="1111"/>
                      <a:pt x="692" y="1111"/>
                      <a:pt x="692" y="1111"/>
                    </a:cubicBezTo>
                    <a:cubicBezTo>
                      <a:pt x="688" y="1091"/>
                      <a:pt x="671" y="1077"/>
                      <a:pt x="651" y="1076"/>
                    </a:cubicBezTo>
                    <a:cubicBezTo>
                      <a:pt x="612" y="1074"/>
                      <a:pt x="574" y="1067"/>
                      <a:pt x="537" y="1055"/>
                    </a:cubicBezTo>
                    <a:cubicBezTo>
                      <a:pt x="533" y="1053"/>
                      <a:pt x="528" y="1052"/>
                      <a:pt x="523" y="1052"/>
                    </a:cubicBezTo>
                    <a:cubicBezTo>
                      <a:pt x="508" y="1052"/>
                      <a:pt x="494" y="1060"/>
                      <a:pt x="486" y="1073"/>
                    </a:cubicBezTo>
                    <a:cubicBezTo>
                      <a:pt x="421" y="1173"/>
                      <a:pt x="421" y="1173"/>
                      <a:pt x="421" y="1173"/>
                    </a:cubicBezTo>
                    <a:cubicBezTo>
                      <a:pt x="305" y="1099"/>
                      <a:pt x="305" y="1099"/>
                      <a:pt x="305" y="1099"/>
                    </a:cubicBezTo>
                    <a:cubicBezTo>
                      <a:pt x="368" y="997"/>
                      <a:pt x="368" y="997"/>
                      <a:pt x="368" y="997"/>
                    </a:cubicBezTo>
                    <a:cubicBezTo>
                      <a:pt x="379" y="980"/>
                      <a:pt x="377" y="957"/>
                      <a:pt x="363" y="942"/>
                    </a:cubicBezTo>
                    <a:cubicBezTo>
                      <a:pt x="337" y="914"/>
                      <a:pt x="315" y="883"/>
                      <a:pt x="298" y="848"/>
                    </a:cubicBezTo>
                    <a:cubicBezTo>
                      <a:pt x="289" y="830"/>
                      <a:pt x="268" y="820"/>
                      <a:pt x="248" y="825"/>
                    </a:cubicBezTo>
                    <a:cubicBezTo>
                      <a:pt x="130" y="851"/>
                      <a:pt x="130" y="851"/>
                      <a:pt x="130" y="851"/>
                    </a:cubicBezTo>
                    <a:cubicBezTo>
                      <a:pt x="100" y="717"/>
                      <a:pt x="100" y="717"/>
                      <a:pt x="100" y="717"/>
                    </a:cubicBezTo>
                    <a:cubicBezTo>
                      <a:pt x="219" y="691"/>
                      <a:pt x="219" y="691"/>
                      <a:pt x="219" y="691"/>
                    </a:cubicBezTo>
                    <a:cubicBezTo>
                      <a:pt x="239" y="687"/>
                      <a:pt x="253" y="670"/>
                      <a:pt x="254" y="649"/>
                    </a:cubicBezTo>
                    <a:cubicBezTo>
                      <a:pt x="257" y="611"/>
                      <a:pt x="265" y="573"/>
                      <a:pt x="279" y="536"/>
                    </a:cubicBezTo>
                    <a:cubicBezTo>
                      <a:pt x="285" y="517"/>
                      <a:pt x="277" y="496"/>
                      <a:pt x="260" y="485"/>
                    </a:cubicBezTo>
                    <a:cubicBezTo>
                      <a:pt x="159" y="420"/>
                      <a:pt x="159" y="420"/>
                      <a:pt x="159" y="420"/>
                    </a:cubicBezTo>
                    <a:cubicBezTo>
                      <a:pt x="233" y="304"/>
                      <a:pt x="233" y="304"/>
                      <a:pt x="233" y="304"/>
                    </a:cubicBezTo>
                    <a:cubicBezTo>
                      <a:pt x="331" y="367"/>
                      <a:pt x="331" y="367"/>
                      <a:pt x="331" y="367"/>
                    </a:cubicBezTo>
                    <a:cubicBezTo>
                      <a:pt x="348" y="379"/>
                      <a:pt x="371" y="377"/>
                      <a:pt x="386" y="363"/>
                    </a:cubicBezTo>
                    <a:cubicBezTo>
                      <a:pt x="414" y="336"/>
                      <a:pt x="446" y="313"/>
                      <a:pt x="480" y="296"/>
                    </a:cubicBezTo>
                    <a:cubicBezTo>
                      <a:pt x="498" y="287"/>
                      <a:pt x="508" y="266"/>
                      <a:pt x="503" y="247"/>
                    </a:cubicBezTo>
                    <a:cubicBezTo>
                      <a:pt x="478" y="131"/>
                      <a:pt x="478" y="131"/>
                      <a:pt x="478" y="131"/>
                    </a:cubicBezTo>
                    <a:cubicBezTo>
                      <a:pt x="612" y="102"/>
                      <a:pt x="612" y="102"/>
                      <a:pt x="612" y="102"/>
                    </a:cubicBezTo>
                    <a:cubicBezTo>
                      <a:pt x="637" y="216"/>
                      <a:pt x="637" y="216"/>
                      <a:pt x="637" y="216"/>
                    </a:cubicBezTo>
                    <a:cubicBezTo>
                      <a:pt x="641" y="237"/>
                      <a:pt x="660" y="251"/>
                      <a:pt x="681" y="251"/>
                    </a:cubicBezTo>
                    <a:cubicBezTo>
                      <a:pt x="720" y="252"/>
                      <a:pt x="759" y="259"/>
                      <a:pt x="797" y="271"/>
                    </a:cubicBezTo>
                    <a:cubicBezTo>
                      <a:pt x="816" y="277"/>
                      <a:pt x="837" y="270"/>
                      <a:pt x="848" y="253"/>
                    </a:cubicBezTo>
                    <a:cubicBezTo>
                      <a:pt x="910" y="156"/>
                      <a:pt x="910" y="156"/>
                      <a:pt x="910" y="156"/>
                    </a:cubicBezTo>
                    <a:cubicBezTo>
                      <a:pt x="1026" y="230"/>
                      <a:pt x="1026" y="230"/>
                      <a:pt x="1026" y="230"/>
                    </a:cubicBezTo>
                    <a:cubicBezTo>
                      <a:pt x="964" y="326"/>
                      <a:pt x="964" y="326"/>
                      <a:pt x="964" y="326"/>
                    </a:cubicBezTo>
                    <a:cubicBezTo>
                      <a:pt x="953" y="343"/>
                      <a:pt x="955" y="366"/>
                      <a:pt x="970" y="381"/>
                    </a:cubicBezTo>
                    <a:cubicBezTo>
                      <a:pt x="996" y="410"/>
                      <a:pt x="1018" y="443"/>
                      <a:pt x="1036" y="478"/>
                    </a:cubicBezTo>
                    <a:cubicBezTo>
                      <a:pt x="1045" y="497"/>
                      <a:pt x="1065" y="506"/>
                      <a:pt x="1085" y="502"/>
                    </a:cubicBezTo>
                    <a:cubicBezTo>
                      <a:pt x="1196" y="478"/>
                      <a:pt x="1196" y="478"/>
                      <a:pt x="1196" y="478"/>
                    </a:cubicBezTo>
                    <a:cubicBezTo>
                      <a:pt x="1226" y="611"/>
                      <a:pt x="1226" y="611"/>
                      <a:pt x="1226" y="611"/>
                    </a:cubicBezTo>
                    <a:lnTo>
                      <a:pt x="1115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Freeform 110">
                <a:extLst>
                  <a:ext uri="{FF2B5EF4-FFF2-40B4-BE49-F238E27FC236}">
                    <a16:creationId xmlns:a16="http://schemas.microsoft.com/office/drawing/2014/main" id="{D2C7C02B-3595-4433-B194-33109DA797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003300" y="2017713"/>
                <a:ext cx="1071563" cy="1071563"/>
              </a:xfrm>
              <a:custGeom>
                <a:avLst/>
                <a:gdLst>
                  <a:gd name="T0" fmla="*/ 493 w 498"/>
                  <a:gd name="T1" fmla="*/ 197 h 499"/>
                  <a:gd name="T2" fmla="*/ 249 w 498"/>
                  <a:gd name="T3" fmla="*/ 1 h 499"/>
                  <a:gd name="T4" fmla="*/ 0 w 498"/>
                  <a:gd name="T5" fmla="*/ 250 h 499"/>
                  <a:gd name="T6" fmla="*/ 249 w 498"/>
                  <a:gd name="T7" fmla="*/ 499 h 499"/>
                  <a:gd name="T8" fmla="*/ 498 w 498"/>
                  <a:gd name="T9" fmla="*/ 250 h 499"/>
                  <a:gd name="T10" fmla="*/ 493 w 498"/>
                  <a:gd name="T11" fmla="*/ 197 h 499"/>
                  <a:gd name="T12" fmla="*/ 282 w 498"/>
                  <a:gd name="T13" fmla="*/ 407 h 499"/>
                  <a:gd name="T14" fmla="*/ 283 w 498"/>
                  <a:gd name="T15" fmla="*/ 407 h 499"/>
                  <a:gd name="T16" fmla="*/ 92 w 498"/>
                  <a:gd name="T17" fmla="*/ 284 h 499"/>
                  <a:gd name="T18" fmla="*/ 214 w 498"/>
                  <a:gd name="T19" fmla="*/ 93 h 499"/>
                  <a:gd name="T20" fmla="*/ 249 w 498"/>
                  <a:gd name="T21" fmla="*/ 90 h 499"/>
                  <a:gd name="T22" fmla="*/ 409 w 498"/>
                  <a:gd name="T23" fmla="*/ 250 h 499"/>
                  <a:gd name="T24" fmla="*/ 282 w 498"/>
                  <a:gd name="T25" fmla="*/ 407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8" h="499">
                    <a:moveTo>
                      <a:pt x="493" y="197"/>
                    </a:moveTo>
                    <a:cubicBezTo>
                      <a:pt x="468" y="82"/>
                      <a:pt x="366" y="0"/>
                      <a:pt x="249" y="1"/>
                    </a:cubicBezTo>
                    <a:cubicBezTo>
                      <a:pt x="111" y="1"/>
                      <a:pt x="0" y="112"/>
                      <a:pt x="0" y="250"/>
                    </a:cubicBezTo>
                    <a:cubicBezTo>
                      <a:pt x="0" y="388"/>
                      <a:pt x="111" y="499"/>
                      <a:pt x="249" y="499"/>
                    </a:cubicBezTo>
                    <a:cubicBezTo>
                      <a:pt x="387" y="499"/>
                      <a:pt x="498" y="388"/>
                      <a:pt x="498" y="250"/>
                    </a:cubicBezTo>
                    <a:cubicBezTo>
                      <a:pt x="498" y="232"/>
                      <a:pt x="496" y="214"/>
                      <a:pt x="493" y="197"/>
                    </a:cubicBezTo>
                    <a:close/>
                    <a:moveTo>
                      <a:pt x="282" y="407"/>
                    </a:moveTo>
                    <a:cubicBezTo>
                      <a:pt x="283" y="407"/>
                      <a:pt x="283" y="407"/>
                      <a:pt x="283" y="407"/>
                    </a:cubicBezTo>
                    <a:cubicBezTo>
                      <a:pt x="197" y="424"/>
                      <a:pt x="112" y="370"/>
                      <a:pt x="92" y="284"/>
                    </a:cubicBezTo>
                    <a:cubicBezTo>
                      <a:pt x="73" y="198"/>
                      <a:pt x="128" y="112"/>
                      <a:pt x="214" y="93"/>
                    </a:cubicBezTo>
                    <a:cubicBezTo>
                      <a:pt x="226" y="91"/>
                      <a:pt x="237" y="90"/>
                      <a:pt x="249" y="90"/>
                    </a:cubicBezTo>
                    <a:cubicBezTo>
                      <a:pt x="337" y="90"/>
                      <a:pt x="409" y="161"/>
                      <a:pt x="409" y="250"/>
                    </a:cubicBezTo>
                    <a:cubicBezTo>
                      <a:pt x="409" y="325"/>
                      <a:pt x="356" y="391"/>
                      <a:pt x="282" y="4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75730AA-2524-463F-BAB5-8284B93B527A}"/>
                </a:ext>
              </a:extLst>
            </p:cNvPr>
            <p:cNvGrpSpPr/>
            <p:nvPr/>
          </p:nvGrpSpPr>
          <p:grpSpPr>
            <a:xfrm>
              <a:off x="5805361" y="1636483"/>
              <a:ext cx="478104" cy="369724"/>
              <a:chOff x="-6570662" y="1524001"/>
              <a:chExt cx="5294312" cy="4094161"/>
            </a:xfrm>
            <a:solidFill>
              <a:sysClr val="window" lastClr="FFFFFF"/>
            </a:solidFill>
          </p:grpSpPr>
          <p:sp>
            <p:nvSpPr>
              <p:cNvPr id="156" name="Freeform 114">
                <a:extLst>
                  <a:ext uri="{FF2B5EF4-FFF2-40B4-BE49-F238E27FC236}">
                    <a16:creationId xmlns:a16="http://schemas.microsoft.com/office/drawing/2014/main" id="{89DA7ED9-714D-4827-91E4-49DE531580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570662" y="1524001"/>
                <a:ext cx="5294312" cy="3194050"/>
              </a:xfrm>
              <a:custGeom>
                <a:avLst/>
                <a:gdLst>
                  <a:gd name="T0" fmla="*/ 2447 w 2460"/>
                  <a:gd name="T1" fmla="*/ 981 h 1487"/>
                  <a:gd name="T2" fmla="*/ 2432 w 2460"/>
                  <a:gd name="T3" fmla="*/ 966 h 1487"/>
                  <a:gd name="T4" fmla="*/ 2435 w 2460"/>
                  <a:gd name="T5" fmla="*/ 966 h 1487"/>
                  <a:gd name="T6" fmla="*/ 855 w 2460"/>
                  <a:gd name="T7" fmla="*/ 7 h 1487"/>
                  <a:gd name="T8" fmla="*/ 812 w 2460"/>
                  <a:gd name="T9" fmla="*/ 7 h 1487"/>
                  <a:gd name="T10" fmla="*/ 30 w 2460"/>
                  <a:gd name="T11" fmla="*/ 425 h 1487"/>
                  <a:gd name="T12" fmla="*/ 11 w 2460"/>
                  <a:gd name="T13" fmla="*/ 482 h 1487"/>
                  <a:gd name="T14" fmla="*/ 26 w 2460"/>
                  <a:gd name="T15" fmla="*/ 499 h 1487"/>
                  <a:gd name="T16" fmla="*/ 1608 w 2460"/>
                  <a:gd name="T17" fmla="*/ 1481 h 1487"/>
                  <a:gd name="T18" fmla="*/ 1631 w 2460"/>
                  <a:gd name="T19" fmla="*/ 1487 h 1487"/>
                  <a:gd name="T20" fmla="*/ 1652 w 2460"/>
                  <a:gd name="T21" fmla="*/ 1482 h 1487"/>
                  <a:gd name="T22" fmla="*/ 2432 w 2460"/>
                  <a:gd name="T23" fmla="*/ 1040 h 1487"/>
                  <a:gd name="T24" fmla="*/ 2447 w 2460"/>
                  <a:gd name="T25" fmla="*/ 981 h 1487"/>
                  <a:gd name="T26" fmla="*/ 1633 w 2460"/>
                  <a:gd name="T27" fmla="*/ 1396 h 1487"/>
                  <a:gd name="T28" fmla="*/ 136 w 2460"/>
                  <a:gd name="T29" fmla="*/ 465 h 1487"/>
                  <a:gd name="T30" fmla="*/ 832 w 2460"/>
                  <a:gd name="T31" fmla="*/ 93 h 1487"/>
                  <a:gd name="T32" fmla="*/ 2326 w 2460"/>
                  <a:gd name="T33" fmla="*/ 1001 h 1487"/>
                  <a:gd name="T34" fmla="*/ 1633 w 2460"/>
                  <a:gd name="T35" fmla="*/ 1396 h 1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60" h="1487">
                    <a:moveTo>
                      <a:pt x="2447" y="981"/>
                    </a:moveTo>
                    <a:cubicBezTo>
                      <a:pt x="2444" y="975"/>
                      <a:pt x="2439" y="969"/>
                      <a:pt x="2432" y="966"/>
                    </a:cubicBezTo>
                    <a:cubicBezTo>
                      <a:pt x="2435" y="966"/>
                      <a:pt x="2435" y="966"/>
                      <a:pt x="2435" y="966"/>
                    </a:cubicBezTo>
                    <a:cubicBezTo>
                      <a:pt x="855" y="7"/>
                      <a:pt x="855" y="7"/>
                      <a:pt x="855" y="7"/>
                    </a:cubicBezTo>
                    <a:cubicBezTo>
                      <a:pt x="842" y="0"/>
                      <a:pt x="826" y="0"/>
                      <a:pt x="812" y="7"/>
                    </a:cubicBezTo>
                    <a:cubicBezTo>
                      <a:pt x="30" y="425"/>
                      <a:pt x="30" y="425"/>
                      <a:pt x="30" y="425"/>
                    </a:cubicBezTo>
                    <a:cubicBezTo>
                      <a:pt x="9" y="435"/>
                      <a:pt x="0" y="461"/>
                      <a:pt x="11" y="482"/>
                    </a:cubicBezTo>
                    <a:cubicBezTo>
                      <a:pt x="14" y="489"/>
                      <a:pt x="19" y="495"/>
                      <a:pt x="26" y="499"/>
                    </a:cubicBezTo>
                    <a:cubicBezTo>
                      <a:pt x="1608" y="1481"/>
                      <a:pt x="1608" y="1481"/>
                      <a:pt x="1608" y="1481"/>
                    </a:cubicBezTo>
                    <a:cubicBezTo>
                      <a:pt x="1615" y="1485"/>
                      <a:pt x="1622" y="1487"/>
                      <a:pt x="1631" y="1487"/>
                    </a:cubicBezTo>
                    <a:cubicBezTo>
                      <a:pt x="1638" y="1487"/>
                      <a:pt x="1645" y="1486"/>
                      <a:pt x="1652" y="1482"/>
                    </a:cubicBezTo>
                    <a:cubicBezTo>
                      <a:pt x="2432" y="1040"/>
                      <a:pt x="2432" y="1040"/>
                      <a:pt x="2432" y="1040"/>
                    </a:cubicBezTo>
                    <a:cubicBezTo>
                      <a:pt x="2453" y="1028"/>
                      <a:pt x="2460" y="1001"/>
                      <a:pt x="2447" y="981"/>
                    </a:cubicBezTo>
                    <a:close/>
                    <a:moveTo>
                      <a:pt x="1633" y="1396"/>
                    </a:moveTo>
                    <a:cubicBezTo>
                      <a:pt x="136" y="465"/>
                      <a:pt x="136" y="465"/>
                      <a:pt x="136" y="465"/>
                    </a:cubicBezTo>
                    <a:cubicBezTo>
                      <a:pt x="832" y="93"/>
                      <a:pt x="832" y="93"/>
                      <a:pt x="832" y="93"/>
                    </a:cubicBezTo>
                    <a:cubicBezTo>
                      <a:pt x="2326" y="1001"/>
                      <a:pt x="2326" y="1001"/>
                      <a:pt x="2326" y="1001"/>
                    </a:cubicBezTo>
                    <a:lnTo>
                      <a:pt x="1633" y="13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Freeform 115">
                <a:extLst>
                  <a:ext uri="{FF2B5EF4-FFF2-40B4-BE49-F238E27FC236}">
                    <a16:creationId xmlns:a16="http://schemas.microsoft.com/office/drawing/2014/main" id="{F5DC3120-22D0-4739-BF63-51EC979C1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70662" y="2862263"/>
                <a:ext cx="5294312" cy="2306637"/>
              </a:xfrm>
              <a:custGeom>
                <a:avLst/>
                <a:gdLst>
                  <a:gd name="T0" fmla="*/ 2448 w 2460"/>
                  <a:gd name="T1" fmla="*/ 567 h 1074"/>
                  <a:gd name="T2" fmla="*/ 2389 w 2460"/>
                  <a:gd name="T3" fmla="*/ 551 h 1074"/>
                  <a:gd name="T4" fmla="*/ 2392 w 2460"/>
                  <a:gd name="T5" fmla="*/ 551 h 1074"/>
                  <a:gd name="T6" fmla="*/ 1634 w 2460"/>
                  <a:gd name="T7" fmla="*/ 981 h 1074"/>
                  <a:gd name="T8" fmla="*/ 73 w 2460"/>
                  <a:gd name="T9" fmla="*/ 12 h 1074"/>
                  <a:gd name="T10" fmla="*/ 13 w 2460"/>
                  <a:gd name="T11" fmla="*/ 26 h 1074"/>
                  <a:gd name="T12" fmla="*/ 26 w 2460"/>
                  <a:gd name="T13" fmla="*/ 85 h 1074"/>
                  <a:gd name="T14" fmla="*/ 1608 w 2460"/>
                  <a:gd name="T15" fmla="*/ 1067 h 1074"/>
                  <a:gd name="T16" fmla="*/ 1631 w 2460"/>
                  <a:gd name="T17" fmla="*/ 1074 h 1074"/>
                  <a:gd name="T18" fmla="*/ 1652 w 2460"/>
                  <a:gd name="T19" fmla="*/ 1068 h 1074"/>
                  <a:gd name="T20" fmla="*/ 2432 w 2460"/>
                  <a:gd name="T21" fmla="*/ 626 h 1074"/>
                  <a:gd name="T22" fmla="*/ 2448 w 2460"/>
                  <a:gd name="T23" fmla="*/ 567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60" h="1074">
                    <a:moveTo>
                      <a:pt x="2448" y="567"/>
                    </a:moveTo>
                    <a:cubicBezTo>
                      <a:pt x="2436" y="547"/>
                      <a:pt x="2410" y="539"/>
                      <a:pt x="2389" y="551"/>
                    </a:cubicBezTo>
                    <a:cubicBezTo>
                      <a:pt x="2392" y="551"/>
                      <a:pt x="2392" y="551"/>
                      <a:pt x="2392" y="551"/>
                    </a:cubicBezTo>
                    <a:cubicBezTo>
                      <a:pt x="1634" y="981"/>
                      <a:pt x="1634" y="981"/>
                      <a:pt x="1634" y="981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52" y="0"/>
                      <a:pt x="26" y="5"/>
                      <a:pt x="13" y="26"/>
                    </a:cubicBezTo>
                    <a:cubicBezTo>
                      <a:pt x="0" y="46"/>
                      <a:pt x="6" y="73"/>
                      <a:pt x="26" y="85"/>
                    </a:cubicBezTo>
                    <a:cubicBezTo>
                      <a:pt x="1608" y="1067"/>
                      <a:pt x="1608" y="1067"/>
                      <a:pt x="1608" y="1067"/>
                    </a:cubicBezTo>
                    <a:cubicBezTo>
                      <a:pt x="1615" y="1071"/>
                      <a:pt x="1622" y="1074"/>
                      <a:pt x="1631" y="1074"/>
                    </a:cubicBezTo>
                    <a:cubicBezTo>
                      <a:pt x="1638" y="1073"/>
                      <a:pt x="1645" y="1072"/>
                      <a:pt x="1652" y="1068"/>
                    </a:cubicBezTo>
                    <a:cubicBezTo>
                      <a:pt x="2432" y="626"/>
                      <a:pt x="2432" y="626"/>
                      <a:pt x="2432" y="626"/>
                    </a:cubicBezTo>
                    <a:cubicBezTo>
                      <a:pt x="2453" y="614"/>
                      <a:pt x="2460" y="588"/>
                      <a:pt x="2448" y="5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Freeform 116">
                <a:extLst>
                  <a:ext uri="{FF2B5EF4-FFF2-40B4-BE49-F238E27FC236}">
                    <a16:creationId xmlns:a16="http://schemas.microsoft.com/office/drawing/2014/main" id="{984C5CE9-EC2F-4D21-B46D-585B2BAC7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70662" y="3311525"/>
                <a:ext cx="5281612" cy="2306637"/>
              </a:xfrm>
              <a:custGeom>
                <a:avLst/>
                <a:gdLst>
                  <a:gd name="T0" fmla="*/ 2439 w 2454"/>
                  <a:gd name="T1" fmla="*/ 566 h 1074"/>
                  <a:gd name="T2" fmla="*/ 2392 w 2454"/>
                  <a:gd name="T3" fmla="*/ 552 h 1074"/>
                  <a:gd name="T4" fmla="*/ 1631 w 2454"/>
                  <a:gd name="T5" fmla="*/ 982 h 1074"/>
                  <a:gd name="T6" fmla="*/ 73 w 2454"/>
                  <a:gd name="T7" fmla="*/ 12 h 1074"/>
                  <a:gd name="T8" fmla="*/ 13 w 2454"/>
                  <a:gd name="T9" fmla="*/ 26 h 1074"/>
                  <a:gd name="T10" fmla="*/ 26 w 2454"/>
                  <a:gd name="T11" fmla="*/ 86 h 1074"/>
                  <a:gd name="T12" fmla="*/ 1608 w 2454"/>
                  <a:gd name="T13" fmla="*/ 1068 h 1074"/>
                  <a:gd name="T14" fmla="*/ 1631 w 2454"/>
                  <a:gd name="T15" fmla="*/ 1074 h 1074"/>
                  <a:gd name="T16" fmla="*/ 1652 w 2454"/>
                  <a:gd name="T17" fmla="*/ 1069 h 1074"/>
                  <a:gd name="T18" fmla="*/ 2432 w 2454"/>
                  <a:gd name="T19" fmla="*/ 626 h 1074"/>
                  <a:gd name="T20" fmla="*/ 2439 w 2454"/>
                  <a:gd name="T21" fmla="*/ 566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54" h="1074">
                    <a:moveTo>
                      <a:pt x="2439" y="566"/>
                    </a:moveTo>
                    <a:cubicBezTo>
                      <a:pt x="2428" y="552"/>
                      <a:pt x="2409" y="546"/>
                      <a:pt x="2392" y="552"/>
                    </a:cubicBezTo>
                    <a:cubicBezTo>
                      <a:pt x="1631" y="982"/>
                      <a:pt x="1631" y="982"/>
                      <a:pt x="1631" y="982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52" y="0"/>
                      <a:pt x="26" y="6"/>
                      <a:pt x="13" y="26"/>
                    </a:cubicBezTo>
                    <a:cubicBezTo>
                      <a:pt x="0" y="46"/>
                      <a:pt x="6" y="73"/>
                      <a:pt x="26" y="86"/>
                    </a:cubicBezTo>
                    <a:cubicBezTo>
                      <a:pt x="1608" y="1068"/>
                      <a:pt x="1608" y="1068"/>
                      <a:pt x="1608" y="1068"/>
                    </a:cubicBezTo>
                    <a:cubicBezTo>
                      <a:pt x="1615" y="1072"/>
                      <a:pt x="1622" y="1074"/>
                      <a:pt x="1631" y="1074"/>
                    </a:cubicBezTo>
                    <a:cubicBezTo>
                      <a:pt x="1638" y="1074"/>
                      <a:pt x="1645" y="1072"/>
                      <a:pt x="1652" y="1069"/>
                    </a:cubicBezTo>
                    <a:cubicBezTo>
                      <a:pt x="2432" y="626"/>
                      <a:pt x="2432" y="626"/>
                      <a:pt x="2432" y="626"/>
                    </a:cubicBezTo>
                    <a:cubicBezTo>
                      <a:pt x="2451" y="611"/>
                      <a:pt x="2454" y="584"/>
                      <a:pt x="2439" y="5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Freeform 117">
                <a:extLst>
                  <a:ext uri="{FF2B5EF4-FFF2-40B4-BE49-F238E27FC236}">
                    <a16:creationId xmlns:a16="http://schemas.microsoft.com/office/drawing/2014/main" id="{4041106C-990F-4FCB-A6A2-41A3DB84CB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479925" y="2581275"/>
                <a:ext cx="1120775" cy="1041400"/>
              </a:xfrm>
              <a:custGeom>
                <a:avLst/>
                <a:gdLst>
                  <a:gd name="T0" fmla="*/ 507 w 521"/>
                  <a:gd name="T1" fmla="*/ 21 h 485"/>
                  <a:gd name="T2" fmla="*/ 446 w 521"/>
                  <a:gd name="T3" fmla="*/ 15 h 485"/>
                  <a:gd name="T4" fmla="*/ 443 w 521"/>
                  <a:gd name="T5" fmla="*/ 18 h 485"/>
                  <a:gd name="T6" fmla="*/ 397 w 521"/>
                  <a:gd name="T7" fmla="*/ 61 h 485"/>
                  <a:gd name="T8" fmla="*/ 349 w 521"/>
                  <a:gd name="T9" fmla="*/ 29 h 485"/>
                  <a:gd name="T10" fmla="*/ 275 w 521"/>
                  <a:gd name="T11" fmla="*/ 17 h 485"/>
                  <a:gd name="T12" fmla="*/ 215 w 521"/>
                  <a:gd name="T13" fmla="*/ 44 h 485"/>
                  <a:gd name="T14" fmla="*/ 183 w 521"/>
                  <a:gd name="T15" fmla="*/ 101 h 485"/>
                  <a:gd name="T16" fmla="*/ 190 w 521"/>
                  <a:gd name="T17" fmla="*/ 171 h 485"/>
                  <a:gd name="T18" fmla="*/ 213 w 521"/>
                  <a:gd name="T19" fmla="*/ 225 h 485"/>
                  <a:gd name="T20" fmla="*/ 127 w 521"/>
                  <a:gd name="T21" fmla="*/ 302 h 485"/>
                  <a:gd name="T22" fmla="*/ 124 w 521"/>
                  <a:gd name="T23" fmla="*/ 293 h 485"/>
                  <a:gd name="T24" fmla="*/ 130 w 521"/>
                  <a:gd name="T25" fmla="*/ 232 h 485"/>
                  <a:gd name="T26" fmla="*/ 136 w 521"/>
                  <a:gd name="T27" fmla="*/ 203 h 485"/>
                  <a:gd name="T28" fmla="*/ 125 w 521"/>
                  <a:gd name="T29" fmla="*/ 177 h 485"/>
                  <a:gd name="T30" fmla="*/ 94 w 521"/>
                  <a:gd name="T31" fmla="*/ 161 h 485"/>
                  <a:gd name="T32" fmla="*/ 62 w 521"/>
                  <a:gd name="T33" fmla="*/ 173 h 485"/>
                  <a:gd name="T34" fmla="*/ 35 w 521"/>
                  <a:gd name="T35" fmla="*/ 224 h 485"/>
                  <a:gd name="T36" fmla="*/ 43 w 521"/>
                  <a:gd name="T37" fmla="*/ 300 h 485"/>
                  <a:gd name="T38" fmla="*/ 69 w 521"/>
                  <a:gd name="T39" fmla="*/ 352 h 485"/>
                  <a:gd name="T40" fmla="*/ 19 w 521"/>
                  <a:gd name="T41" fmla="*/ 395 h 485"/>
                  <a:gd name="T42" fmla="*/ 16 w 521"/>
                  <a:gd name="T43" fmla="*/ 456 h 485"/>
                  <a:gd name="T44" fmla="*/ 48 w 521"/>
                  <a:gd name="T45" fmla="*/ 470 h 485"/>
                  <a:gd name="T46" fmla="*/ 47 w 521"/>
                  <a:gd name="T47" fmla="*/ 472 h 485"/>
                  <a:gd name="T48" fmla="*/ 76 w 521"/>
                  <a:gd name="T49" fmla="*/ 461 h 485"/>
                  <a:gd name="T50" fmla="*/ 125 w 521"/>
                  <a:gd name="T51" fmla="*/ 418 h 485"/>
                  <a:gd name="T52" fmla="*/ 179 w 521"/>
                  <a:gd name="T53" fmla="*/ 456 h 485"/>
                  <a:gd name="T54" fmla="*/ 332 w 521"/>
                  <a:gd name="T55" fmla="*/ 437 h 485"/>
                  <a:gd name="T56" fmla="*/ 361 w 521"/>
                  <a:gd name="T57" fmla="*/ 389 h 485"/>
                  <a:gd name="T58" fmla="*/ 358 w 521"/>
                  <a:gd name="T59" fmla="*/ 325 h 485"/>
                  <a:gd name="T60" fmla="*/ 325 w 521"/>
                  <a:gd name="T61" fmla="*/ 243 h 485"/>
                  <a:gd name="T62" fmla="*/ 325 w 521"/>
                  <a:gd name="T63" fmla="*/ 241 h 485"/>
                  <a:gd name="T64" fmla="*/ 396 w 521"/>
                  <a:gd name="T65" fmla="*/ 176 h 485"/>
                  <a:gd name="T66" fmla="*/ 396 w 521"/>
                  <a:gd name="T67" fmla="*/ 212 h 485"/>
                  <a:gd name="T68" fmla="*/ 393 w 521"/>
                  <a:gd name="T69" fmla="*/ 251 h 485"/>
                  <a:gd name="T70" fmla="*/ 405 w 521"/>
                  <a:gd name="T71" fmla="*/ 279 h 485"/>
                  <a:gd name="T72" fmla="*/ 438 w 521"/>
                  <a:gd name="T73" fmla="*/ 298 h 485"/>
                  <a:gd name="T74" fmla="*/ 469 w 521"/>
                  <a:gd name="T75" fmla="*/ 287 h 485"/>
                  <a:gd name="T76" fmla="*/ 488 w 521"/>
                  <a:gd name="T77" fmla="*/ 255 h 485"/>
                  <a:gd name="T78" fmla="*/ 488 w 521"/>
                  <a:gd name="T79" fmla="*/ 207 h 485"/>
                  <a:gd name="T80" fmla="*/ 468 w 521"/>
                  <a:gd name="T81" fmla="*/ 149 h 485"/>
                  <a:gd name="T82" fmla="*/ 453 w 521"/>
                  <a:gd name="T83" fmla="*/ 125 h 485"/>
                  <a:gd name="T84" fmla="*/ 500 w 521"/>
                  <a:gd name="T85" fmla="*/ 82 h 485"/>
                  <a:gd name="T86" fmla="*/ 507 w 521"/>
                  <a:gd name="T87" fmla="*/ 21 h 485"/>
                  <a:gd name="T88" fmla="*/ 242 w 521"/>
                  <a:gd name="T89" fmla="*/ 371 h 485"/>
                  <a:gd name="T90" fmla="*/ 203 w 521"/>
                  <a:gd name="T91" fmla="*/ 378 h 485"/>
                  <a:gd name="T92" fmla="*/ 179 w 521"/>
                  <a:gd name="T93" fmla="*/ 367 h 485"/>
                  <a:gd name="T94" fmla="*/ 252 w 521"/>
                  <a:gd name="T95" fmla="*/ 304 h 485"/>
                  <a:gd name="T96" fmla="*/ 259 w 521"/>
                  <a:gd name="T97" fmla="*/ 328 h 485"/>
                  <a:gd name="T98" fmla="*/ 242 w 521"/>
                  <a:gd name="T99" fmla="*/ 371 h 485"/>
                  <a:gd name="T100" fmla="*/ 285 w 521"/>
                  <a:gd name="T101" fmla="*/ 161 h 485"/>
                  <a:gd name="T102" fmla="*/ 281 w 521"/>
                  <a:gd name="T103" fmla="*/ 140 h 485"/>
                  <a:gd name="T104" fmla="*/ 292 w 521"/>
                  <a:gd name="T105" fmla="*/ 109 h 485"/>
                  <a:gd name="T106" fmla="*/ 329 w 521"/>
                  <a:gd name="T107" fmla="*/ 102 h 485"/>
                  <a:gd name="T108" fmla="*/ 341 w 521"/>
                  <a:gd name="T109" fmla="*/ 108 h 485"/>
                  <a:gd name="T110" fmla="*/ 285 w 521"/>
                  <a:gd name="T111" fmla="*/ 1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21" h="485">
                    <a:moveTo>
                      <a:pt x="507" y="21"/>
                    </a:moveTo>
                    <a:cubicBezTo>
                      <a:pt x="492" y="3"/>
                      <a:pt x="465" y="0"/>
                      <a:pt x="446" y="15"/>
                    </a:cubicBezTo>
                    <a:cubicBezTo>
                      <a:pt x="445" y="16"/>
                      <a:pt x="444" y="17"/>
                      <a:pt x="443" y="18"/>
                    </a:cubicBezTo>
                    <a:cubicBezTo>
                      <a:pt x="397" y="61"/>
                      <a:pt x="397" y="61"/>
                      <a:pt x="397" y="61"/>
                    </a:cubicBezTo>
                    <a:cubicBezTo>
                      <a:pt x="382" y="48"/>
                      <a:pt x="366" y="37"/>
                      <a:pt x="349" y="29"/>
                    </a:cubicBezTo>
                    <a:cubicBezTo>
                      <a:pt x="326" y="18"/>
                      <a:pt x="300" y="14"/>
                      <a:pt x="275" y="17"/>
                    </a:cubicBezTo>
                    <a:cubicBezTo>
                      <a:pt x="253" y="20"/>
                      <a:pt x="232" y="29"/>
                      <a:pt x="215" y="44"/>
                    </a:cubicBezTo>
                    <a:cubicBezTo>
                      <a:pt x="198" y="59"/>
                      <a:pt x="186" y="79"/>
                      <a:pt x="183" y="101"/>
                    </a:cubicBezTo>
                    <a:cubicBezTo>
                      <a:pt x="180" y="125"/>
                      <a:pt x="182" y="149"/>
                      <a:pt x="190" y="171"/>
                    </a:cubicBezTo>
                    <a:cubicBezTo>
                      <a:pt x="197" y="189"/>
                      <a:pt x="204" y="207"/>
                      <a:pt x="213" y="225"/>
                    </a:cubicBezTo>
                    <a:cubicBezTo>
                      <a:pt x="127" y="302"/>
                      <a:pt x="127" y="302"/>
                      <a:pt x="127" y="302"/>
                    </a:cubicBezTo>
                    <a:cubicBezTo>
                      <a:pt x="126" y="299"/>
                      <a:pt x="125" y="296"/>
                      <a:pt x="124" y="293"/>
                    </a:cubicBezTo>
                    <a:cubicBezTo>
                      <a:pt x="121" y="272"/>
                      <a:pt x="123" y="251"/>
                      <a:pt x="130" y="232"/>
                    </a:cubicBezTo>
                    <a:cubicBezTo>
                      <a:pt x="134" y="222"/>
                      <a:pt x="136" y="213"/>
                      <a:pt x="136" y="203"/>
                    </a:cubicBezTo>
                    <a:cubicBezTo>
                      <a:pt x="136" y="193"/>
                      <a:pt x="132" y="184"/>
                      <a:pt x="125" y="177"/>
                    </a:cubicBezTo>
                    <a:cubicBezTo>
                      <a:pt x="118" y="168"/>
                      <a:pt x="106" y="162"/>
                      <a:pt x="94" y="161"/>
                    </a:cubicBezTo>
                    <a:cubicBezTo>
                      <a:pt x="82" y="161"/>
                      <a:pt x="71" y="165"/>
                      <a:pt x="62" y="173"/>
                    </a:cubicBezTo>
                    <a:cubicBezTo>
                      <a:pt x="48" y="186"/>
                      <a:pt x="38" y="204"/>
                      <a:pt x="35" y="224"/>
                    </a:cubicBezTo>
                    <a:cubicBezTo>
                      <a:pt x="31" y="250"/>
                      <a:pt x="33" y="276"/>
                      <a:pt x="43" y="300"/>
                    </a:cubicBezTo>
                    <a:cubicBezTo>
                      <a:pt x="49" y="319"/>
                      <a:pt x="58" y="336"/>
                      <a:pt x="69" y="352"/>
                    </a:cubicBezTo>
                    <a:cubicBezTo>
                      <a:pt x="19" y="395"/>
                      <a:pt x="19" y="395"/>
                      <a:pt x="19" y="395"/>
                    </a:cubicBezTo>
                    <a:cubicBezTo>
                      <a:pt x="2" y="411"/>
                      <a:pt x="0" y="438"/>
                      <a:pt x="16" y="456"/>
                    </a:cubicBezTo>
                    <a:cubicBezTo>
                      <a:pt x="24" y="465"/>
                      <a:pt x="36" y="470"/>
                      <a:pt x="48" y="470"/>
                    </a:cubicBezTo>
                    <a:cubicBezTo>
                      <a:pt x="47" y="472"/>
                      <a:pt x="47" y="472"/>
                      <a:pt x="47" y="472"/>
                    </a:cubicBezTo>
                    <a:cubicBezTo>
                      <a:pt x="58" y="472"/>
                      <a:pt x="68" y="468"/>
                      <a:pt x="76" y="461"/>
                    </a:cubicBezTo>
                    <a:cubicBezTo>
                      <a:pt x="125" y="418"/>
                      <a:pt x="125" y="418"/>
                      <a:pt x="125" y="418"/>
                    </a:cubicBezTo>
                    <a:cubicBezTo>
                      <a:pt x="141" y="433"/>
                      <a:pt x="159" y="446"/>
                      <a:pt x="179" y="456"/>
                    </a:cubicBezTo>
                    <a:cubicBezTo>
                      <a:pt x="228" y="485"/>
                      <a:pt x="291" y="477"/>
                      <a:pt x="332" y="437"/>
                    </a:cubicBezTo>
                    <a:cubicBezTo>
                      <a:pt x="346" y="425"/>
                      <a:pt x="356" y="408"/>
                      <a:pt x="361" y="389"/>
                    </a:cubicBezTo>
                    <a:cubicBezTo>
                      <a:pt x="365" y="368"/>
                      <a:pt x="364" y="346"/>
                      <a:pt x="358" y="325"/>
                    </a:cubicBezTo>
                    <a:cubicBezTo>
                      <a:pt x="351" y="297"/>
                      <a:pt x="339" y="269"/>
                      <a:pt x="325" y="243"/>
                    </a:cubicBezTo>
                    <a:cubicBezTo>
                      <a:pt x="325" y="241"/>
                      <a:pt x="325" y="241"/>
                      <a:pt x="325" y="241"/>
                    </a:cubicBezTo>
                    <a:cubicBezTo>
                      <a:pt x="396" y="176"/>
                      <a:pt x="396" y="176"/>
                      <a:pt x="396" y="176"/>
                    </a:cubicBezTo>
                    <a:cubicBezTo>
                      <a:pt x="398" y="188"/>
                      <a:pt x="398" y="200"/>
                      <a:pt x="396" y="212"/>
                    </a:cubicBezTo>
                    <a:cubicBezTo>
                      <a:pt x="394" y="225"/>
                      <a:pt x="393" y="238"/>
                      <a:pt x="393" y="251"/>
                    </a:cubicBezTo>
                    <a:cubicBezTo>
                      <a:pt x="393" y="262"/>
                      <a:pt x="398" y="272"/>
                      <a:pt x="405" y="279"/>
                    </a:cubicBezTo>
                    <a:cubicBezTo>
                      <a:pt x="413" y="290"/>
                      <a:pt x="425" y="296"/>
                      <a:pt x="438" y="298"/>
                    </a:cubicBezTo>
                    <a:cubicBezTo>
                      <a:pt x="450" y="299"/>
                      <a:pt x="461" y="295"/>
                      <a:pt x="469" y="287"/>
                    </a:cubicBezTo>
                    <a:cubicBezTo>
                      <a:pt x="479" y="278"/>
                      <a:pt x="485" y="267"/>
                      <a:pt x="488" y="255"/>
                    </a:cubicBezTo>
                    <a:cubicBezTo>
                      <a:pt x="491" y="239"/>
                      <a:pt x="491" y="223"/>
                      <a:pt x="488" y="207"/>
                    </a:cubicBezTo>
                    <a:cubicBezTo>
                      <a:pt x="484" y="187"/>
                      <a:pt x="477" y="167"/>
                      <a:pt x="468" y="149"/>
                    </a:cubicBezTo>
                    <a:cubicBezTo>
                      <a:pt x="463" y="141"/>
                      <a:pt x="458" y="133"/>
                      <a:pt x="453" y="125"/>
                    </a:cubicBezTo>
                    <a:cubicBezTo>
                      <a:pt x="500" y="82"/>
                      <a:pt x="500" y="82"/>
                      <a:pt x="500" y="82"/>
                    </a:cubicBezTo>
                    <a:cubicBezTo>
                      <a:pt x="518" y="67"/>
                      <a:pt x="521" y="40"/>
                      <a:pt x="507" y="21"/>
                    </a:cubicBezTo>
                    <a:close/>
                    <a:moveTo>
                      <a:pt x="242" y="371"/>
                    </a:moveTo>
                    <a:cubicBezTo>
                      <a:pt x="231" y="380"/>
                      <a:pt x="216" y="382"/>
                      <a:pt x="203" y="378"/>
                    </a:cubicBezTo>
                    <a:cubicBezTo>
                      <a:pt x="195" y="376"/>
                      <a:pt x="186" y="372"/>
                      <a:pt x="179" y="367"/>
                    </a:cubicBezTo>
                    <a:cubicBezTo>
                      <a:pt x="252" y="304"/>
                      <a:pt x="252" y="304"/>
                      <a:pt x="252" y="304"/>
                    </a:cubicBezTo>
                    <a:cubicBezTo>
                      <a:pt x="255" y="312"/>
                      <a:pt x="257" y="320"/>
                      <a:pt x="259" y="328"/>
                    </a:cubicBezTo>
                    <a:cubicBezTo>
                      <a:pt x="262" y="345"/>
                      <a:pt x="255" y="361"/>
                      <a:pt x="242" y="371"/>
                    </a:cubicBezTo>
                    <a:close/>
                    <a:moveTo>
                      <a:pt x="285" y="161"/>
                    </a:moveTo>
                    <a:cubicBezTo>
                      <a:pt x="283" y="154"/>
                      <a:pt x="282" y="147"/>
                      <a:pt x="281" y="140"/>
                    </a:cubicBezTo>
                    <a:cubicBezTo>
                      <a:pt x="279" y="129"/>
                      <a:pt x="283" y="117"/>
                      <a:pt x="292" y="109"/>
                    </a:cubicBezTo>
                    <a:cubicBezTo>
                      <a:pt x="302" y="100"/>
                      <a:pt x="316" y="98"/>
                      <a:pt x="329" y="102"/>
                    </a:cubicBezTo>
                    <a:cubicBezTo>
                      <a:pt x="333" y="104"/>
                      <a:pt x="337" y="106"/>
                      <a:pt x="341" y="108"/>
                    </a:cubicBezTo>
                    <a:lnTo>
                      <a:pt x="285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227434D-6AFC-4DE0-94A3-973F1330400B}"/>
                </a:ext>
              </a:extLst>
            </p:cNvPr>
            <p:cNvGrpSpPr/>
            <p:nvPr/>
          </p:nvGrpSpPr>
          <p:grpSpPr>
            <a:xfrm>
              <a:off x="7523481" y="2068180"/>
              <a:ext cx="358073" cy="357102"/>
              <a:chOff x="-5589588" y="768350"/>
              <a:chExt cx="5270500" cy="5256212"/>
            </a:xfrm>
            <a:solidFill>
              <a:sysClr val="window" lastClr="FFFFFF"/>
            </a:solidFill>
          </p:grpSpPr>
          <p:sp>
            <p:nvSpPr>
              <p:cNvPr id="162" name="Freeform 121">
                <a:extLst>
                  <a:ext uri="{FF2B5EF4-FFF2-40B4-BE49-F238E27FC236}">
                    <a16:creationId xmlns:a16="http://schemas.microsoft.com/office/drawing/2014/main" id="{E6CA4BD6-511D-475C-9302-CC27343BE1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89588" y="768350"/>
                <a:ext cx="5270500" cy="5256212"/>
              </a:xfrm>
              <a:custGeom>
                <a:avLst/>
                <a:gdLst>
                  <a:gd name="T0" fmla="*/ 1224 w 2448"/>
                  <a:gd name="T1" fmla="*/ 0 h 2448"/>
                  <a:gd name="T2" fmla="*/ 0 w 2448"/>
                  <a:gd name="T3" fmla="*/ 1224 h 2448"/>
                  <a:gd name="T4" fmla="*/ 1224 w 2448"/>
                  <a:gd name="T5" fmla="*/ 2448 h 2448"/>
                  <a:gd name="T6" fmla="*/ 2448 w 2448"/>
                  <a:gd name="T7" fmla="*/ 1224 h 2448"/>
                  <a:gd name="T8" fmla="*/ 1224 w 2448"/>
                  <a:gd name="T9" fmla="*/ 0 h 2448"/>
                  <a:gd name="T10" fmla="*/ 1277 w 2448"/>
                  <a:gd name="T11" fmla="*/ 2340 h 2448"/>
                  <a:gd name="T12" fmla="*/ 1277 w 2448"/>
                  <a:gd name="T13" fmla="*/ 2125 h 2448"/>
                  <a:gd name="T14" fmla="*/ 1224 w 2448"/>
                  <a:gd name="T15" fmla="*/ 2073 h 2448"/>
                  <a:gd name="T16" fmla="*/ 1171 w 2448"/>
                  <a:gd name="T17" fmla="*/ 2125 h 2448"/>
                  <a:gd name="T18" fmla="*/ 1171 w 2448"/>
                  <a:gd name="T19" fmla="*/ 2340 h 2448"/>
                  <a:gd name="T20" fmla="*/ 108 w 2448"/>
                  <a:gd name="T21" fmla="*/ 1277 h 2448"/>
                  <a:gd name="T22" fmla="*/ 323 w 2448"/>
                  <a:gd name="T23" fmla="*/ 1277 h 2448"/>
                  <a:gd name="T24" fmla="*/ 375 w 2448"/>
                  <a:gd name="T25" fmla="*/ 1224 h 2448"/>
                  <a:gd name="T26" fmla="*/ 323 w 2448"/>
                  <a:gd name="T27" fmla="*/ 1171 h 2448"/>
                  <a:gd name="T28" fmla="*/ 108 w 2448"/>
                  <a:gd name="T29" fmla="*/ 1171 h 2448"/>
                  <a:gd name="T30" fmla="*/ 1171 w 2448"/>
                  <a:gd name="T31" fmla="*/ 108 h 2448"/>
                  <a:gd name="T32" fmla="*/ 1171 w 2448"/>
                  <a:gd name="T33" fmla="*/ 323 h 2448"/>
                  <a:gd name="T34" fmla="*/ 1224 w 2448"/>
                  <a:gd name="T35" fmla="*/ 375 h 2448"/>
                  <a:gd name="T36" fmla="*/ 1277 w 2448"/>
                  <a:gd name="T37" fmla="*/ 323 h 2448"/>
                  <a:gd name="T38" fmla="*/ 1277 w 2448"/>
                  <a:gd name="T39" fmla="*/ 108 h 2448"/>
                  <a:gd name="T40" fmla="*/ 2340 w 2448"/>
                  <a:gd name="T41" fmla="*/ 1171 h 2448"/>
                  <a:gd name="T42" fmla="*/ 2125 w 2448"/>
                  <a:gd name="T43" fmla="*/ 1171 h 2448"/>
                  <a:gd name="T44" fmla="*/ 2073 w 2448"/>
                  <a:gd name="T45" fmla="*/ 1224 h 2448"/>
                  <a:gd name="T46" fmla="*/ 2125 w 2448"/>
                  <a:gd name="T47" fmla="*/ 1277 h 2448"/>
                  <a:gd name="T48" fmla="*/ 2126 w 2448"/>
                  <a:gd name="T49" fmla="*/ 1277 h 2448"/>
                  <a:gd name="T50" fmla="*/ 2341 w 2448"/>
                  <a:gd name="T51" fmla="*/ 1277 h 2448"/>
                  <a:gd name="T52" fmla="*/ 1277 w 2448"/>
                  <a:gd name="T53" fmla="*/ 2340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48" h="2448">
                    <a:moveTo>
                      <a:pt x="1224" y="0"/>
                    </a:moveTo>
                    <a:cubicBezTo>
                      <a:pt x="548" y="0"/>
                      <a:pt x="0" y="548"/>
                      <a:pt x="0" y="1224"/>
                    </a:cubicBezTo>
                    <a:cubicBezTo>
                      <a:pt x="0" y="1900"/>
                      <a:pt x="548" y="2448"/>
                      <a:pt x="1224" y="2448"/>
                    </a:cubicBezTo>
                    <a:cubicBezTo>
                      <a:pt x="1900" y="2448"/>
                      <a:pt x="2448" y="1900"/>
                      <a:pt x="2448" y="1224"/>
                    </a:cubicBezTo>
                    <a:cubicBezTo>
                      <a:pt x="2447" y="548"/>
                      <a:pt x="1900" y="1"/>
                      <a:pt x="1224" y="0"/>
                    </a:cubicBezTo>
                    <a:close/>
                    <a:moveTo>
                      <a:pt x="1277" y="2340"/>
                    </a:moveTo>
                    <a:cubicBezTo>
                      <a:pt x="1277" y="2125"/>
                      <a:pt x="1277" y="2125"/>
                      <a:pt x="1277" y="2125"/>
                    </a:cubicBezTo>
                    <a:cubicBezTo>
                      <a:pt x="1277" y="2096"/>
                      <a:pt x="1253" y="2073"/>
                      <a:pt x="1224" y="2073"/>
                    </a:cubicBezTo>
                    <a:cubicBezTo>
                      <a:pt x="1195" y="2073"/>
                      <a:pt x="1171" y="2096"/>
                      <a:pt x="1171" y="2125"/>
                    </a:cubicBezTo>
                    <a:cubicBezTo>
                      <a:pt x="1171" y="2340"/>
                      <a:pt x="1171" y="2340"/>
                      <a:pt x="1171" y="2340"/>
                    </a:cubicBezTo>
                    <a:cubicBezTo>
                      <a:pt x="596" y="2313"/>
                      <a:pt x="135" y="1852"/>
                      <a:pt x="108" y="1277"/>
                    </a:cubicBezTo>
                    <a:cubicBezTo>
                      <a:pt x="323" y="1277"/>
                      <a:pt x="323" y="1277"/>
                      <a:pt x="323" y="1277"/>
                    </a:cubicBezTo>
                    <a:cubicBezTo>
                      <a:pt x="352" y="1277"/>
                      <a:pt x="375" y="1253"/>
                      <a:pt x="375" y="1224"/>
                    </a:cubicBezTo>
                    <a:cubicBezTo>
                      <a:pt x="375" y="1195"/>
                      <a:pt x="352" y="1171"/>
                      <a:pt x="323" y="1171"/>
                    </a:cubicBezTo>
                    <a:cubicBezTo>
                      <a:pt x="108" y="1171"/>
                      <a:pt x="108" y="1171"/>
                      <a:pt x="108" y="1171"/>
                    </a:cubicBezTo>
                    <a:cubicBezTo>
                      <a:pt x="135" y="596"/>
                      <a:pt x="596" y="135"/>
                      <a:pt x="1171" y="108"/>
                    </a:cubicBezTo>
                    <a:cubicBezTo>
                      <a:pt x="1171" y="323"/>
                      <a:pt x="1171" y="323"/>
                      <a:pt x="1171" y="323"/>
                    </a:cubicBezTo>
                    <a:cubicBezTo>
                      <a:pt x="1171" y="352"/>
                      <a:pt x="1195" y="375"/>
                      <a:pt x="1224" y="375"/>
                    </a:cubicBezTo>
                    <a:cubicBezTo>
                      <a:pt x="1253" y="375"/>
                      <a:pt x="1277" y="352"/>
                      <a:pt x="1277" y="323"/>
                    </a:cubicBezTo>
                    <a:cubicBezTo>
                      <a:pt x="1277" y="108"/>
                      <a:pt x="1277" y="108"/>
                      <a:pt x="1277" y="108"/>
                    </a:cubicBezTo>
                    <a:cubicBezTo>
                      <a:pt x="1852" y="135"/>
                      <a:pt x="2313" y="596"/>
                      <a:pt x="2340" y="1171"/>
                    </a:cubicBezTo>
                    <a:cubicBezTo>
                      <a:pt x="2125" y="1171"/>
                      <a:pt x="2125" y="1171"/>
                      <a:pt x="2125" y="1171"/>
                    </a:cubicBezTo>
                    <a:cubicBezTo>
                      <a:pt x="2096" y="1171"/>
                      <a:pt x="2073" y="1195"/>
                      <a:pt x="2073" y="1224"/>
                    </a:cubicBezTo>
                    <a:cubicBezTo>
                      <a:pt x="2073" y="1253"/>
                      <a:pt x="2096" y="1277"/>
                      <a:pt x="2125" y="1277"/>
                    </a:cubicBezTo>
                    <a:cubicBezTo>
                      <a:pt x="2126" y="1277"/>
                      <a:pt x="2126" y="1277"/>
                      <a:pt x="2126" y="1277"/>
                    </a:cubicBezTo>
                    <a:cubicBezTo>
                      <a:pt x="2341" y="1277"/>
                      <a:pt x="2341" y="1277"/>
                      <a:pt x="2341" y="1277"/>
                    </a:cubicBezTo>
                    <a:cubicBezTo>
                      <a:pt x="2313" y="1852"/>
                      <a:pt x="1852" y="2313"/>
                      <a:pt x="1277" y="23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Freeform 122">
                <a:extLst>
                  <a:ext uri="{FF2B5EF4-FFF2-40B4-BE49-F238E27FC236}">
                    <a16:creationId xmlns:a16="http://schemas.microsoft.com/office/drawing/2014/main" id="{9F947F46-E382-434A-9B37-33AF29E56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68638" y="2100263"/>
                <a:ext cx="1350963" cy="2547937"/>
              </a:xfrm>
              <a:custGeom>
                <a:avLst/>
                <a:gdLst>
                  <a:gd name="T0" fmla="*/ 607 w 627"/>
                  <a:gd name="T1" fmla="*/ 1092 h 1187"/>
                  <a:gd name="T2" fmla="*/ 106 w 627"/>
                  <a:gd name="T3" fmla="*/ 582 h 1187"/>
                  <a:gd name="T4" fmla="*/ 106 w 627"/>
                  <a:gd name="T5" fmla="*/ 53 h 1187"/>
                  <a:gd name="T6" fmla="*/ 53 w 627"/>
                  <a:gd name="T7" fmla="*/ 0 h 1187"/>
                  <a:gd name="T8" fmla="*/ 0 w 627"/>
                  <a:gd name="T9" fmla="*/ 53 h 1187"/>
                  <a:gd name="T10" fmla="*/ 0 w 627"/>
                  <a:gd name="T11" fmla="*/ 604 h 1187"/>
                  <a:gd name="T12" fmla="*/ 16 w 627"/>
                  <a:gd name="T13" fmla="*/ 641 h 1187"/>
                  <a:gd name="T14" fmla="*/ 532 w 627"/>
                  <a:gd name="T15" fmla="*/ 1166 h 1187"/>
                  <a:gd name="T16" fmla="*/ 606 w 627"/>
                  <a:gd name="T17" fmla="*/ 1167 h 1187"/>
                  <a:gd name="T18" fmla="*/ 607 w 627"/>
                  <a:gd name="T19" fmla="*/ 1092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7" h="1187">
                    <a:moveTo>
                      <a:pt x="607" y="1092"/>
                    </a:moveTo>
                    <a:cubicBezTo>
                      <a:pt x="106" y="582"/>
                      <a:pt x="106" y="582"/>
                      <a:pt x="106" y="582"/>
                    </a:cubicBezTo>
                    <a:cubicBezTo>
                      <a:pt x="106" y="53"/>
                      <a:pt x="106" y="53"/>
                      <a:pt x="106" y="53"/>
                    </a:cubicBezTo>
                    <a:cubicBezTo>
                      <a:pt x="106" y="24"/>
                      <a:pt x="82" y="0"/>
                      <a:pt x="53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1" y="618"/>
                      <a:pt x="6" y="631"/>
                      <a:pt x="16" y="641"/>
                    </a:cubicBezTo>
                    <a:cubicBezTo>
                      <a:pt x="532" y="1166"/>
                      <a:pt x="532" y="1166"/>
                      <a:pt x="532" y="1166"/>
                    </a:cubicBezTo>
                    <a:cubicBezTo>
                      <a:pt x="552" y="1187"/>
                      <a:pt x="585" y="1187"/>
                      <a:pt x="606" y="1167"/>
                    </a:cubicBezTo>
                    <a:cubicBezTo>
                      <a:pt x="627" y="1146"/>
                      <a:pt x="627" y="1113"/>
                      <a:pt x="607" y="10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517510-6C26-447E-98D2-610A297D67EA}"/>
                </a:ext>
              </a:extLst>
            </p:cNvPr>
            <p:cNvGrpSpPr/>
            <p:nvPr/>
          </p:nvGrpSpPr>
          <p:grpSpPr>
            <a:xfrm>
              <a:off x="7830448" y="3224036"/>
              <a:ext cx="420884" cy="375500"/>
              <a:chOff x="-5259388" y="1103313"/>
              <a:chExt cx="5270500" cy="4702175"/>
            </a:xfrm>
            <a:solidFill>
              <a:sysClr val="window" lastClr="FFFFFF"/>
            </a:solidFill>
          </p:grpSpPr>
          <p:sp>
            <p:nvSpPr>
              <p:cNvPr id="165" name="Freeform 126">
                <a:extLst>
                  <a:ext uri="{FF2B5EF4-FFF2-40B4-BE49-F238E27FC236}">
                    <a16:creationId xmlns:a16="http://schemas.microsoft.com/office/drawing/2014/main" id="{90E55311-44DA-4D29-B0E0-43F9D06820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59388" y="1103313"/>
                <a:ext cx="5270500" cy="4702175"/>
              </a:xfrm>
              <a:custGeom>
                <a:avLst/>
                <a:gdLst>
                  <a:gd name="T0" fmla="*/ 2106 w 2448"/>
                  <a:gd name="T1" fmla="*/ 0 h 2190"/>
                  <a:gd name="T2" fmla="*/ 342 w 2448"/>
                  <a:gd name="T3" fmla="*/ 0 h 2190"/>
                  <a:gd name="T4" fmla="*/ 0 w 2448"/>
                  <a:gd name="T5" fmla="*/ 342 h 2190"/>
                  <a:gd name="T6" fmla="*/ 0 w 2448"/>
                  <a:gd name="T7" fmla="*/ 1525 h 2190"/>
                  <a:gd name="T8" fmla="*/ 342 w 2448"/>
                  <a:gd name="T9" fmla="*/ 1867 h 2190"/>
                  <a:gd name="T10" fmla="*/ 995 w 2448"/>
                  <a:gd name="T11" fmla="*/ 1867 h 2190"/>
                  <a:gd name="T12" fmla="*/ 995 w 2448"/>
                  <a:gd name="T13" fmla="*/ 2085 h 2190"/>
                  <a:gd name="T14" fmla="*/ 887 w 2448"/>
                  <a:gd name="T15" fmla="*/ 2085 h 2190"/>
                  <a:gd name="T16" fmla="*/ 834 w 2448"/>
                  <a:gd name="T17" fmla="*/ 2137 h 2190"/>
                  <a:gd name="T18" fmla="*/ 887 w 2448"/>
                  <a:gd name="T19" fmla="*/ 2190 h 2190"/>
                  <a:gd name="T20" fmla="*/ 1581 w 2448"/>
                  <a:gd name="T21" fmla="*/ 2190 h 2190"/>
                  <a:gd name="T22" fmla="*/ 1634 w 2448"/>
                  <a:gd name="T23" fmla="*/ 2137 h 2190"/>
                  <a:gd name="T24" fmla="*/ 1581 w 2448"/>
                  <a:gd name="T25" fmla="*/ 2085 h 2190"/>
                  <a:gd name="T26" fmla="*/ 1453 w 2448"/>
                  <a:gd name="T27" fmla="*/ 2085 h 2190"/>
                  <a:gd name="T28" fmla="*/ 1453 w 2448"/>
                  <a:gd name="T29" fmla="*/ 1867 h 2190"/>
                  <a:gd name="T30" fmla="*/ 2106 w 2448"/>
                  <a:gd name="T31" fmla="*/ 1867 h 2190"/>
                  <a:gd name="T32" fmla="*/ 2448 w 2448"/>
                  <a:gd name="T33" fmla="*/ 1525 h 2190"/>
                  <a:gd name="T34" fmla="*/ 2448 w 2448"/>
                  <a:gd name="T35" fmla="*/ 342 h 2190"/>
                  <a:gd name="T36" fmla="*/ 2106 w 2448"/>
                  <a:gd name="T37" fmla="*/ 0 h 2190"/>
                  <a:gd name="T38" fmla="*/ 1348 w 2448"/>
                  <a:gd name="T39" fmla="*/ 2085 h 2190"/>
                  <a:gd name="T40" fmla="*/ 1100 w 2448"/>
                  <a:gd name="T41" fmla="*/ 2085 h 2190"/>
                  <a:gd name="T42" fmla="*/ 1100 w 2448"/>
                  <a:gd name="T43" fmla="*/ 1867 h 2190"/>
                  <a:gd name="T44" fmla="*/ 1348 w 2448"/>
                  <a:gd name="T45" fmla="*/ 1867 h 2190"/>
                  <a:gd name="T46" fmla="*/ 1348 w 2448"/>
                  <a:gd name="T47" fmla="*/ 2085 h 2190"/>
                  <a:gd name="T48" fmla="*/ 2343 w 2448"/>
                  <a:gd name="T49" fmla="*/ 1525 h 2190"/>
                  <a:gd name="T50" fmla="*/ 2106 w 2448"/>
                  <a:gd name="T51" fmla="*/ 1761 h 2190"/>
                  <a:gd name="T52" fmla="*/ 342 w 2448"/>
                  <a:gd name="T53" fmla="*/ 1761 h 2190"/>
                  <a:gd name="T54" fmla="*/ 105 w 2448"/>
                  <a:gd name="T55" fmla="*/ 1525 h 2190"/>
                  <a:gd name="T56" fmla="*/ 105 w 2448"/>
                  <a:gd name="T57" fmla="*/ 1449 h 2190"/>
                  <a:gd name="T58" fmla="*/ 2343 w 2448"/>
                  <a:gd name="T59" fmla="*/ 1449 h 2190"/>
                  <a:gd name="T60" fmla="*/ 2343 w 2448"/>
                  <a:gd name="T61" fmla="*/ 1525 h 2190"/>
                  <a:gd name="T62" fmla="*/ 2343 w 2448"/>
                  <a:gd name="T63" fmla="*/ 1345 h 2190"/>
                  <a:gd name="T64" fmla="*/ 105 w 2448"/>
                  <a:gd name="T65" fmla="*/ 1345 h 2190"/>
                  <a:gd name="T66" fmla="*/ 105 w 2448"/>
                  <a:gd name="T67" fmla="*/ 344 h 2190"/>
                  <a:gd name="T68" fmla="*/ 342 w 2448"/>
                  <a:gd name="T69" fmla="*/ 107 h 2190"/>
                  <a:gd name="T70" fmla="*/ 2106 w 2448"/>
                  <a:gd name="T71" fmla="*/ 107 h 2190"/>
                  <a:gd name="T72" fmla="*/ 2343 w 2448"/>
                  <a:gd name="T73" fmla="*/ 344 h 2190"/>
                  <a:gd name="T74" fmla="*/ 2343 w 2448"/>
                  <a:gd name="T75" fmla="*/ 1345 h 2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48" h="2190">
                    <a:moveTo>
                      <a:pt x="2106" y="0"/>
                    </a:moveTo>
                    <a:cubicBezTo>
                      <a:pt x="342" y="0"/>
                      <a:pt x="342" y="0"/>
                      <a:pt x="342" y="0"/>
                    </a:cubicBezTo>
                    <a:cubicBezTo>
                      <a:pt x="177" y="0"/>
                      <a:pt x="0" y="90"/>
                      <a:pt x="0" y="342"/>
                    </a:cubicBezTo>
                    <a:cubicBezTo>
                      <a:pt x="0" y="1525"/>
                      <a:pt x="0" y="1525"/>
                      <a:pt x="0" y="1525"/>
                    </a:cubicBezTo>
                    <a:cubicBezTo>
                      <a:pt x="0" y="1777"/>
                      <a:pt x="177" y="1867"/>
                      <a:pt x="342" y="1867"/>
                    </a:cubicBezTo>
                    <a:cubicBezTo>
                      <a:pt x="995" y="1867"/>
                      <a:pt x="995" y="1867"/>
                      <a:pt x="995" y="1867"/>
                    </a:cubicBezTo>
                    <a:cubicBezTo>
                      <a:pt x="995" y="2085"/>
                      <a:pt x="995" y="2085"/>
                      <a:pt x="995" y="2085"/>
                    </a:cubicBezTo>
                    <a:cubicBezTo>
                      <a:pt x="887" y="2085"/>
                      <a:pt x="887" y="2085"/>
                      <a:pt x="887" y="2085"/>
                    </a:cubicBezTo>
                    <a:cubicBezTo>
                      <a:pt x="857" y="2085"/>
                      <a:pt x="834" y="2108"/>
                      <a:pt x="834" y="2137"/>
                    </a:cubicBezTo>
                    <a:cubicBezTo>
                      <a:pt x="834" y="2166"/>
                      <a:pt x="857" y="2190"/>
                      <a:pt x="887" y="2190"/>
                    </a:cubicBezTo>
                    <a:cubicBezTo>
                      <a:pt x="1581" y="2190"/>
                      <a:pt x="1581" y="2190"/>
                      <a:pt x="1581" y="2190"/>
                    </a:cubicBezTo>
                    <a:cubicBezTo>
                      <a:pt x="1611" y="2190"/>
                      <a:pt x="1634" y="2166"/>
                      <a:pt x="1634" y="2137"/>
                    </a:cubicBezTo>
                    <a:cubicBezTo>
                      <a:pt x="1634" y="2108"/>
                      <a:pt x="1611" y="2085"/>
                      <a:pt x="1581" y="2085"/>
                    </a:cubicBezTo>
                    <a:cubicBezTo>
                      <a:pt x="1453" y="2085"/>
                      <a:pt x="1453" y="2085"/>
                      <a:pt x="1453" y="2085"/>
                    </a:cubicBezTo>
                    <a:cubicBezTo>
                      <a:pt x="1453" y="1867"/>
                      <a:pt x="1453" y="1867"/>
                      <a:pt x="1453" y="1867"/>
                    </a:cubicBezTo>
                    <a:cubicBezTo>
                      <a:pt x="2106" y="1867"/>
                      <a:pt x="2106" y="1867"/>
                      <a:pt x="2106" y="1867"/>
                    </a:cubicBezTo>
                    <a:cubicBezTo>
                      <a:pt x="2358" y="1867"/>
                      <a:pt x="2448" y="1690"/>
                      <a:pt x="2448" y="1525"/>
                    </a:cubicBezTo>
                    <a:cubicBezTo>
                      <a:pt x="2448" y="342"/>
                      <a:pt x="2448" y="342"/>
                      <a:pt x="2448" y="342"/>
                    </a:cubicBezTo>
                    <a:cubicBezTo>
                      <a:pt x="2448" y="90"/>
                      <a:pt x="2271" y="0"/>
                      <a:pt x="2106" y="0"/>
                    </a:cubicBezTo>
                    <a:close/>
                    <a:moveTo>
                      <a:pt x="1348" y="2085"/>
                    </a:moveTo>
                    <a:cubicBezTo>
                      <a:pt x="1100" y="2085"/>
                      <a:pt x="1100" y="2085"/>
                      <a:pt x="1100" y="2085"/>
                    </a:cubicBezTo>
                    <a:cubicBezTo>
                      <a:pt x="1100" y="1867"/>
                      <a:pt x="1100" y="1867"/>
                      <a:pt x="1100" y="1867"/>
                    </a:cubicBezTo>
                    <a:cubicBezTo>
                      <a:pt x="1348" y="1867"/>
                      <a:pt x="1348" y="1867"/>
                      <a:pt x="1348" y="1867"/>
                    </a:cubicBezTo>
                    <a:lnTo>
                      <a:pt x="1348" y="2085"/>
                    </a:lnTo>
                    <a:close/>
                    <a:moveTo>
                      <a:pt x="2343" y="1525"/>
                    </a:moveTo>
                    <a:cubicBezTo>
                      <a:pt x="2343" y="1596"/>
                      <a:pt x="2320" y="1761"/>
                      <a:pt x="2106" y="1761"/>
                    </a:cubicBezTo>
                    <a:cubicBezTo>
                      <a:pt x="342" y="1761"/>
                      <a:pt x="342" y="1761"/>
                      <a:pt x="342" y="1761"/>
                    </a:cubicBezTo>
                    <a:cubicBezTo>
                      <a:pt x="271" y="1761"/>
                      <a:pt x="105" y="1738"/>
                      <a:pt x="105" y="1525"/>
                    </a:cubicBezTo>
                    <a:cubicBezTo>
                      <a:pt x="105" y="1449"/>
                      <a:pt x="105" y="1449"/>
                      <a:pt x="105" y="1449"/>
                    </a:cubicBezTo>
                    <a:cubicBezTo>
                      <a:pt x="2343" y="1449"/>
                      <a:pt x="2343" y="1449"/>
                      <a:pt x="2343" y="1449"/>
                    </a:cubicBezTo>
                    <a:lnTo>
                      <a:pt x="2343" y="1525"/>
                    </a:lnTo>
                    <a:close/>
                    <a:moveTo>
                      <a:pt x="2343" y="1345"/>
                    </a:moveTo>
                    <a:cubicBezTo>
                      <a:pt x="105" y="1345"/>
                      <a:pt x="105" y="1345"/>
                      <a:pt x="105" y="1345"/>
                    </a:cubicBezTo>
                    <a:cubicBezTo>
                      <a:pt x="105" y="344"/>
                      <a:pt x="105" y="344"/>
                      <a:pt x="105" y="344"/>
                    </a:cubicBezTo>
                    <a:cubicBezTo>
                      <a:pt x="105" y="131"/>
                      <a:pt x="271" y="107"/>
                      <a:pt x="342" y="107"/>
                    </a:cubicBezTo>
                    <a:cubicBezTo>
                      <a:pt x="2106" y="107"/>
                      <a:pt x="2106" y="107"/>
                      <a:pt x="2106" y="107"/>
                    </a:cubicBezTo>
                    <a:cubicBezTo>
                      <a:pt x="2177" y="107"/>
                      <a:pt x="2343" y="131"/>
                      <a:pt x="2343" y="344"/>
                    </a:cubicBezTo>
                    <a:lnTo>
                      <a:pt x="2343" y="13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Freeform 127">
                <a:extLst>
                  <a:ext uri="{FF2B5EF4-FFF2-40B4-BE49-F238E27FC236}">
                    <a16:creationId xmlns:a16="http://schemas.microsoft.com/office/drawing/2014/main" id="{BFCF0956-BC50-4F64-8E62-BE0CCE76A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492625" y="1600200"/>
                <a:ext cx="3765550" cy="2054225"/>
              </a:xfrm>
              <a:custGeom>
                <a:avLst/>
                <a:gdLst>
                  <a:gd name="T0" fmla="*/ 1721 w 1749"/>
                  <a:gd name="T1" fmla="*/ 17 h 957"/>
                  <a:gd name="T2" fmla="*/ 1648 w 1749"/>
                  <a:gd name="T3" fmla="*/ 28 h 957"/>
                  <a:gd name="T4" fmla="*/ 1648 w 1749"/>
                  <a:gd name="T5" fmla="*/ 28 h 957"/>
                  <a:gd name="T6" fmla="*/ 1650 w 1749"/>
                  <a:gd name="T7" fmla="*/ 28 h 957"/>
                  <a:gd name="T8" fmla="*/ 1258 w 1749"/>
                  <a:gd name="T9" fmla="*/ 554 h 957"/>
                  <a:gd name="T10" fmla="*/ 1073 w 1749"/>
                  <a:gd name="T11" fmla="*/ 315 h 957"/>
                  <a:gd name="T12" fmla="*/ 1033 w 1749"/>
                  <a:gd name="T13" fmla="*/ 294 h 957"/>
                  <a:gd name="T14" fmla="*/ 992 w 1749"/>
                  <a:gd name="T15" fmla="*/ 312 h 957"/>
                  <a:gd name="T16" fmla="*/ 692 w 1749"/>
                  <a:gd name="T17" fmla="*/ 653 h 957"/>
                  <a:gd name="T18" fmla="*/ 472 w 1749"/>
                  <a:gd name="T19" fmla="*/ 278 h 957"/>
                  <a:gd name="T20" fmla="*/ 427 w 1749"/>
                  <a:gd name="T21" fmla="*/ 252 h 957"/>
                  <a:gd name="T22" fmla="*/ 382 w 1749"/>
                  <a:gd name="T23" fmla="*/ 277 h 957"/>
                  <a:gd name="T24" fmla="*/ 19 w 1749"/>
                  <a:gd name="T25" fmla="*/ 864 h 957"/>
                  <a:gd name="T26" fmla="*/ 25 w 1749"/>
                  <a:gd name="T27" fmla="*/ 938 h 957"/>
                  <a:gd name="T28" fmla="*/ 99 w 1749"/>
                  <a:gd name="T29" fmla="*/ 932 h 957"/>
                  <a:gd name="T30" fmla="*/ 108 w 1749"/>
                  <a:gd name="T31" fmla="*/ 917 h 957"/>
                  <a:gd name="T32" fmla="*/ 424 w 1749"/>
                  <a:gd name="T33" fmla="*/ 402 h 957"/>
                  <a:gd name="T34" fmla="*/ 635 w 1749"/>
                  <a:gd name="T35" fmla="*/ 764 h 957"/>
                  <a:gd name="T36" fmla="*/ 707 w 1749"/>
                  <a:gd name="T37" fmla="*/ 783 h 957"/>
                  <a:gd name="T38" fmla="*/ 720 w 1749"/>
                  <a:gd name="T39" fmla="*/ 773 h 957"/>
                  <a:gd name="T40" fmla="*/ 1026 w 1749"/>
                  <a:gd name="T41" fmla="*/ 430 h 957"/>
                  <a:gd name="T42" fmla="*/ 1214 w 1749"/>
                  <a:gd name="T43" fmla="*/ 674 h 957"/>
                  <a:gd name="T44" fmla="*/ 1256 w 1749"/>
                  <a:gd name="T45" fmla="*/ 695 h 957"/>
                  <a:gd name="T46" fmla="*/ 1298 w 1749"/>
                  <a:gd name="T47" fmla="*/ 674 h 957"/>
                  <a:gd name="T48" fmla="*/ 1732 w 1749"/>
                  <a:gd name="T49" fmla="*/ 91 h 957"/>
                  <a:gd name="T50" fmla="*/ 1721 w 1749"/>
                  <a:gd name="T51" fmla="*/ 1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49" h="957">
                    <a:moveTo>
                      <a:pt x="1721" y="17"/>
                    </a:moveTo>
                    <a:cubicBezTo>
                      <a:pt x="1698" y="0"/>
                      <a:pt x="1665" y="5"/>
                      <a:pt x="1648" y="28"/>
                    </a:cubicBezTo>
                    <a:cubicBezTo>
                      <a:pt x="1648" y="28"/>
                      <a:pt x="1648" y="28"/>
                      <a:pt x="1648" y="28"/>
                    </a:cubicBezTo>
                    <a:cubicBezTo>
                      <a:pt x="1650" y="28"/>
                      <a:pt x="1650" y="28"/>
                      <a:pt x="1650" y="28"/>
                    </a:cubicBezTo>
                    <a:cubicBezTo>
                      <a:pt x="1258" y="554"/>
                      <a:pt x="1258" y="554"/>
                      <a:pt x="1258" y="554"/>
                    </a:cubicBezTo>
                    <a:cubicBezTo>
                      <a:pt x="1073" y="315"/>
                      <a:pt x="1073" y="315"/>
                      <a:pt x="1073" y="315"/>
                    </a:cubicBezTo>
                    <a:cubicBezTo>
                      <a:pt x="1064" y="302"/>
                      <a:pt x="1049" y="295"/>
                      <a:pt x="1033" y="294"/>
                    </a:cubicBezTo>
                    <a:cubicBezTo>
                      <a:pt x="1018" y="294"/>
                      <a:pt x="1003" y="300"/>
                      <a:pt x="992" y="312"/>
                    </a:cubicBezTo>
                    <a:cubicBezTo>
                      <a:pt x="692" y="653"/>
                      <a:pt x="692" y="653"/>
                      <a:pt x="692" y="653"/>
                    </a:cubicBezTo>
                    <a:cubicBezTo>
                      <a:pt x="472" y="278"/>
                      <a:pt x="472" y="278"/>
                      <a:pt x="472" y="278"/>
                    </a:cubicBezTo>
                    <a:cubicBezTo>
                      <a:pt x="463" y="262"/>
                      <a:pt x="446" y="252"/>
                      <a:pt x="427" y="252"/>
                    </a:cubicBezTo>
                    <a:cubicBezTo>
                      <a:pt x="409" y="252"/>
                      <a:pt x="392" y="261"/>
                      <a:pt x="382" y="277"/>
                    </a:cubicBezTo>
                    <a:cubicBezTo>
                      <a:pt x="19" y="864"/>
                      <a:pt x="19" y="864"/>
                      <a:pt x="19" y="864"/>
                    </a:cubicBezTo>
                    <a:cubicBezTo>
                      <a:pt x="0" y="886"/>
                      <a:pt x="3" y="919"/>
                      <a:pt x="25" y="938"/>
                    </a:cubicBezTo>
                    <a:cubicBezTo>
                      <a:pt x="48" y="957"/>
                      <a:pt x="81" y="954"/>
                      <a:pt x="99" y="932"/>
                    </a:cubicBezTo>
                    <a:cubicBezTo>
                      <a:pt x="103" y="927"/>
                      <a:pt x="106" y="922"/>
                      <a:pt x="108" y="917"/>
                    </a:cubicBezTo>
                    <a:cubicBezTo>
                      <a:pt x="424" y="402"/>
                      <a:pt x="424" y="402"/>
                      <a:pt x="424" y="402"/>
                    </a:cubicBezTo>
                    <a:cubicBezTo>
                      <a:pt x="635" y="764"/>
                      <a:pt x="635" y="764"/>
                      <a:pt x="635" y="764"/>
                    </a:cubicBezTo>
                    <a:cubicBezTo>
                      <a:pt x="649" y="790"/>
                      <a:pt x="682" y="798"/>
                      <a:pt x="707" y="783"/>
                    </a:cubicBezTo>
                    <a:cubicBezTo>
                      <a:pt x="712" y="781"/>
                      <a:pt x="716" y="777"/>
                      <a:pt x="720" y="773"/>
                    </a:cubicBezTo>
                    <a:cubicBezTo>
                      <a:pt x="1026" y="430"/>
                      <a:pt x="1026" y="430"/>
                      <a:pt x="1026" y="430"/>
                    </a:cubicBezTo>
                    <a:cubicBezTo>
                      <a:pt x="1214" y="674"/>
                      <a:pt x="1214" y="674"/>
                      <a:pt x="1214" y="674"/>
                    </a:cubicBezTo>
                    <a:cubicBezTo>
                      <a:pt x="1225" y="687"/>
                      <a:pt x="1240" y="694"/>
                      <a:pt x="1256" y="695"/>
                    </a:cubicBezTo>
                    <a:cubicBezTo>
                      <a:pt x="1272" y="695"/>
                      <a:pt x="1288" y="687"/>
                      <a:pt x="1298" y="674"/>
                    </a:cubicBezTo>
                    <a:cubicBezTo>
                      <a:pt x="1732" y="91"/>
                      <a:pt x="1732" y="91"/>
                      <a:pt x="1732" y="91"/>
                    </a:cubicBezTo>
                    <a:cubicBezTo>
                      <a:pt x="1749" y="68"/>
                      <a:pt x="1745" y="35"/>
                      <a:pt x="172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5D15ABB4-BC58-4A40-8F40-47550EA74B57}"/>
                </a:ext>
              </a:extLst>
            </p:cNvPr>
            <p:cNvGrpSpPr/>
            <p:nvPr/>
          </p:nvGrpSpPr>
          <p:grpSpPr>
            <a:xfrm>
              <a:off x="5839889" y="5285597"/>
              <a:ext cx="420999" cy="420999"/>
              <a:chOff x="7278688" y="1447800"/>
              <a:chExt cx="1090613" cy="1090613"/>
            </a:xfrm>
            <a:effectLst/>
          </p:grpSpPr>
          <p:sp>
            <p:nvSpPr>
              <p:cNvPr id="169" name="Freeform 28">
                <a:extLst>
                  <a:ext uri="{FF2B5EF4-FFF2-40B4-BE49-F238E27FC236}">
                    <a16:creationId xmlns:a16="http://schemas.microsoft.com/office/drawing/2014/main" id="{93A17C0B-D904-4CD5-993C-B1065D2E8D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1963" y="2249488"/>
                <a:ext cx="165100" cy="165100"/>
              </a:xfrm>
              <a:custGeom>
                <a:avLst/>
                <a:gdLst>
                  <a:gd name="T0" fmla="*/ 52 w 104"/>
                  <a:gd name="T1" fmla="*/ 26 h 104"/>
                  <a:gd name="T2" fmla="*/ 39 w 104"/>
                  <a:gd name="T3" fmla="*/ 30 h 104"/>
                  <a:gd name="T4" fmla="*/ 29 w 104"/>
                  <a:gd name="T5" fmla="*/ 39 h 104"/>
                  <a:gd name="T6" fmla="*/ 26 w 104"/>
                  <a:gd name="T7" fmla="*/ 52 h 104"/>
                  <a:gd name="T8" fmla="*/ 29 w 104"/>
                  <a:gd name="T9" fmla="*/ 65 h 104"/>
                  <a:gd name="T10" fmla="*/ 39 w 104"/>
                  <a:gd name="T11" fmla="*/ 75 h 104"/>
                  <a:gd name="T12" fmla="*/ 52 w 104"/>
                  <a:gd name="T13" fmla="*/ 78 h 104"/>
                  <a:gd name="T14" fmla="*/ 65 w 104"/>
                  <a:gd name="T15" fmla="*/ 75 h 104"/>
                  <a:gd name="T16" fmla="*/ 74 w 104"/>
                  <a:gd name="T17" fmla="*/ 65 h 104"/>
                  <a:gd name="T18" fmla="*/ 78 w 104"/>
                  <a:gd name="T19" fmla="*/ 52 h 104"/>
                  <a:gd name="T20" fmla="*/ 74 w 104"/>
                  <a:gd name="T21" fmla="*/ 39 h 104"/>
                  <a:gd name="T22" fmla="*/ 65 w 104"/>
                  <a:gd name="T23" fmla="*/ 30 h 104"/>
                  <a:gd name="T24" fmla="*/ 52 w 104"/>
                  <a:gd name="T25" fmla="*/ 26 h 104"/>
                  <a:gd name="T26" fmla="*/ 52 w 104"/>
                  <a:gd name="T27" fmla="*/ 0 h 104"/>
                  <a:gd name="T28" fmla="*/ 72 w 104"/>
                  <a:gd name="T29" fmla="*/ 4 h 104"/>
                  <a:gd name="T30" fmla="*/ 89 w 104"/>
                  <a:gd name="T31" fmla="*/ 15 h 104"/>
                  <a:gd name="T32" fmla="*/ 100 w 104"/>
                  <a:gd name="T33" fmla="*/ 32 h 104"/>
                  <a:gd name="T34" fmla="*/ 104 w 104"/>
                  <a:gd name="T35" fmla="*/ 52 h 104"/>
                  <a:gd name="T36" fmla="*/ 100 w 104"/>
                  <a:gd name="T37" fmla="*/ 73 h 104"/>
                  <a:gd name="T38" fmla="*/ 89 w 104"/>
                  <a:gd name="T39" fmla="*/ 88 h 104"/>
                  <a:gd name="T40" fmla="*/ 72 w 104"/>
                  <a:gd name="T41" fmla="*/ 101 h 104"/>
                  <a:gd name="T42" fmla="*/ 52 w 104"/>
                  <a:gd name="T43" fmla="*/ 104 h 104"/>
                  <a:gd name="T44" fmla="*/ 31 w 104"/>
                  <a:gd name="T45" fmla="*/ 101 h 104"/>
                  <a:gd name="T46" fmla="*/ 16 w 104"/>
                  <a:gd name="T47" fmla="*/ 88 h 104"/>
                  <a:gd name="T48" fmla="*/ 3 w 104"/>
                  <a:gd name="T49" fmla="*/ 73 h 104"/>
                  <a:gd name="T50" fmla="*/ 0 w 104"/>
                  <a:gd name="T51" fmla="*/ 52 h 104"/>
                  <a:gd name="T52" fmla="*/ 3 w 104"/>
                  <a:gd name="T53" fmla="*/ 32 h 104"/>
                  <a:gd name="T54" fmla="*/ 16 w 104"/>
                  <a:gd name="T55" fmla="*/ 15 h 104"/>
                  <a:gd name="T56" fmla="*/ 31 w 104"/>
                  <a:gd name="T57" fmla="*/ 4 h 104"/>
                  <a:gd name="T58" fmla="*/ 52 w 104"/>
                  <a:gd name="T5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04">
                    <a:moveTo>
                      <a:pt x="52" y="26"/>
                    </a:moveTo>
                    <a:lnTo>
                      <a:pt x="39" y="30"/>
                    </a:lnTo>
                    <a:lnTo>
                      <a:pt x="29" y="39"/>
                    </a:lnTo>
                    <a:lnTo>
                      <a:pt x="26" y="52"/>
                    </a:lnTo>
                    <a:lnTo>
                      <a:pt x="29" y="65"/>
                    </a:lnTo>
                    <a:lnTo>
                      <a:pt x="39" y="75"/>
                    </a:lnTo>
                    <a:lnTo>
                      <a:pt x="52" y="78"/>
                    </a:lnTo>
                    <a:lnTo>
                      <a:pt x="65" y="75"/>
                    </a:lnTo>
                    <a:lnTo>
                      <a:pt x="74" y="65"/>
                    </a:lnTo>
                    <a:lnTo>
                      <a:pt x="78" y="52"/>
                    </a:lnTo>
                    <a:lnTo>
                      <a:pt x="74" y="39"/>
                    </a:lnTo>
                    <a:lnTo>
                      <a:pt x="65" y="30"/>
                    </a:lnTo>
                    <a:lnTo>
                      <a:pt x="52" y="26"/>
                    </a:lnTo>
                    <a:close/>
                    <a:moveTo>
                      <a:pt x="52" y="0"/>
                    </a:moveTo>
                    <a:lnTo>
                      <a:pt x="72" y="4"/>
                    </a:lnTo>
                    <a:lnTo>
                      <a:pt x="89" y="15"/>
                    </a:lnTo>
                    <a:lnTo>
                      <a:pt x="100" y="32"/>
                    </a:lnTo>
                    <a:lnTo>
                      <a:pt x="104" y="52"/>
                    </a:lnTo>
                    <a:lnTo>
                      <a:pt x="100" y="73"/>
                    </a:lnTo>
                    <a:lnTo>
                      <a:pt x="89" y="88"/>
                    </a:lnTo>
                    <a:lnTo>
                      <a:pt x="72" y="101"/>
                    </a:lnTo>
                    <a:lnTo>
                      <a:pt x="52" y="104"/>
                    </a:lnTo>
                    <a:lnTo>
                      <a:pt x="31" y="101"/>
                    </a:lnTo>
                    <a:lnTo>
                      <a:pt x="16" y="88"/>
                    </a:lnTo>
                    <a:lnTo>
                      <a:pt x="3" y="73"/>
                    </a:lnTo>
                    <a:lnTo>
                      <a:pt x="0" y="52"/>
                    </a:lnTo>
                    <a:lnTo>
                      <a:pt x="3" y="32"/>
                    </a:lnTo>
                    <a:lnTo>
                      <a:pt x="16" y="15"/>
                    </a:lnTo>
                    <a:lnTo>
                      <a:pt x="31" y="4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Freeform 29">
                <a:extLst>
                  <a:ext uri="{FF2B5EF4-FFF2-40B4-BE49-F238E27FC236}">
                    <a16:creationId xmlns:a16="http://schemas.microsoft.com/office/drawing/2014/main" id="{12BAE43C-173D-4528-9D21-5F240EDACC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688" y="1447800"/>
                <a:ext cx="1090613" cy="1090613"/>
              </a:xfrm>
              <a:custGeom>
                <a:avLst/>
                <a:gdLst>
                  <a:gd name="T0" fmla="*/ 74 w 687"/>
                  <a:gd name="T1" fmla="*/ 294 h 687"/>
                  <a:gd name="T2" fmla="*/ 152 w 687"/>
                  <a:gd name="T3" fmla="*/ 333 h 687"/>
                  <a:gd name="T4" fmla="*/ 236 w 687"/>
                  <a:gd name="T5" fmla="*/ 327 h 687"/>
                  <a:gd name="T6" fmla="*/ 155 w 687"/>
                  <a:gd name="T7" fmla="*/ 288 h 687"/>
                  <a:gd name="T8" fmla="*/ 280 w 687"/>
                  <a:gd name="T9" fmla="*/ 90 h 687"/>
                  <a:gd name="T10" fmla="*/ 291 w 687"/>
                  <a:gd name="T11" fmla="*/ 182 h 687"/>
                  <a:gd name="T12" fmla="*/ 335 w 687"/>
                  <a:gd name="T13" fmla="*/ 210 h 687"/>
                  <a:gd name="T14" fmla="*/ 323 w 687"/>
                  <a:gd name="T15" fmla="*/ 116 h 687"/>
                  <a:gd name="T16" fmla="*/ 182 w 687"/>
                  <a:gd name="T17" fmla="*/ 26 h 687"/>
                  <a:gd name="T18" fmla="*/ 201 w 687"/>
                  <a:gd name="T19" fmla="*/ 72 h 687"/>
                  <a:gd name="T20" fmla="*/ 233 w 687"/>
                  <a:gd name="T21" fmla="*/ 142 h 687"/>
                  <a:gd name="T22" fmla="*/ 196 w 687"/>
                  <a:gd name="T23" fmla="*/ 216 h 687"/>
                  <a:gd name="T24" fmla="*/ 115 w 687"/>
                  <a:gd name="T25" fmla="*/ 229 h 687"/>
                  <a:gd name="T26" fmla="*/ 72 w 687"/>
                  <a:gd name="T27" fmla="*/ 200 h 687"/>
                  <a:gd name="T28" fmla="*/ 31 w 687"/>
                  <a:gd name="T29" fmla="*/ 219 h 687"/>
                  <a:gd name="T30" fmla="*/ 93 w 687"/>
                  <a:gd name="T31" fmla="*/ 275 h 687"/>
                  <a:gd name="T32" fmla="*/ 193 w 687"/>
                  <a:gd name="T33" fmla="*/ 286 h 687"/>
                  <a:gd name="T34" fmla="*/ 248 w 687"/>
                  <a:gd name="T35" fmla="*/ 321 h 687"/>
                  <a:gd name="T36" fmla="*/ 457 w 687"/>
                  <a:gd name="T37" fmla="*/ 531 h 687"/>
                  <a:gd name="T38" fmla="*/ 468 w 687"/>
                  <a:gd name="T39" fmla="*/ 610 h 687"/>
                  <a:gd name="T40" fmla="*/ 531 w 687"/>
                  <a:gd name="T41" fmla="*/ 658 h 687"/>
                  <a:gd name="T42" fmla="*/ 610 w 687"/>
                  <a:gd name="T43" fmla="*/ 647 h 687"/>
                  <a:gd name="T44" fmla="*/ 658 w 687"/>
                  <a:gd name="T45" fmla="*/ 584 h 687"/>
                  <a:gd name="T46" fmla="*/ 647 w 687"/>
                  <a:gd name="T47" fmla="*/ 505 h 687"/>
                  <a:gd name="T48" fmla="*/ 586 w 687"/>
                  <a:gd name="T49" fmla="*/ 457 h 687"/>
                  <a:gd name="T50" fmla="*/ 323 w 687"/>
                  <a:gd name="T51" fmla="*/ 249 h 687"/>
                  <a:gd name="T52" fmla="*/ 269 w 687"/>
                  <a:gd name="T53" fmla="*/ 154 h 687"/>
                  <a:gd name="T54" fmla="*/ 275 w 687"/>
                  <a:gd name="T55" fmla="*/ 57 h 687"/>
                  <a:gd name="T56" fmla="*/ 182 w 687"/>
                  <a:gd name="T57" fmla="*/ 26 h 687"/>
                  <a:gd name="T58" fmla="*/ 252 w 687"/>
                  <a:gd name="T59" fmla="*/ 14 h 687"/>
                  <a:gd name="T60" fmla="*/ 332 w 687"/>
                  <a:gd name="T61" fmla="*/ 80 h 687"/>
                  <a:gd name="T62" fmla="*/ 363 w 687"/>
                  <a:gd name="T63" fmla="*/ 180 h 687"/>
                  <a:gd name="T64" fmla="*/ 540 w 687"/>
                  <a:gd name="T65" fmla="*/ 428 h 687"/>
                  <a:gd name="T66" fmla="*/ 592 w 687"/>
                  <a:gd name="T67" fmla="*/ 433 h 687"/>
                  <a:gd name="T68" fmla="*/ 670 w 687"/>
                  <a:gd name="T69" fmla="*/ 492 h 687"/>
                  <a:gd name="T70" fmla="*/ 682 w 687"/>
                  <a:gd name="T71" fmla="*/ 592 h 687"/>
                  <a:gd name="T72" fmla="*/ 623 w 687"/>
                  <a:gd name="T73" fmla="*/ 670 h 687"/>
                  <a:gd name="T74" fmla="*/ 523 w 687"/>
                  <a:gd name="T75" fmla="*/ 682 h 687"/>
                  <a:gd name="T76" fmla="*/ 445 w 687"/>
                  <a:gd name="T77" fmla="*/ 622 h 687"/>
                  <a:gd name="T78" fmla="*/ 428 w 687"/>
                  <a:gd name="T79" fmla="*/ 548 h 687"/>
                  <a:gd name="T80" fmla="*/ 213 w 687"/>
                  <a:gd name="T81" fmla="*/ 359 h 687"/>
                  <a:gd name="T82" fmla="*/ 110 w 687"/>
                  <a:gd name="T83" fmla="*/ 349 h 687"/>
                  <a:gd name="T84" fmla="*/ 31 w 687"/>
                  <a:gd name="T85" fmla="*/ 283 h 687"/>
                  <a:gd name="T86" fmla="*/ 0 w 687"/>
                  <a:gd name="T87" fmla="*/ 180 h 687"/>
                  <a:gd name="T88" fmla="*/ 90 w 687"/>
                  <a:gd name="T89" fmla="*/ 182 h 687"/>
                  <a:gd name="T90" fmla="*/ 123 w 687"/>
                  <a:gd name="T91" fmla="*/ 203 h 687"/>
                  <a:gd name="T92" fmla="*/ 181 w 687"/>
                  <a:gd name="T93" fmla="*/ 194 h 687"/>
                  <a:gd name="T94" fmla="*/ 208 w 687"/>
                  <a:gd name="T95" fmla="*/ 142 h 687"/>
                  <a:gd name="T96" fmla="*/ 182 w 687"/>
                  <a:gd name="T97" fmla="*/ 90 h 687"/>
                  <a:gd name="T98" fmla="*/ 142 w 687"/>
                  <a:gd name="T99" fmla="*/ 3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87" h="687">
                    <a:moveTo>
                      <a:pt x="124" y="284"/>
                    </a:moveTo>
                    <a:lnTo>
                      <a:pt x="98" y="288"/>
                    </a:lnTo>
                    <a:lnTo>
                      <a:pt x="74" y="294"/>
                    </a:lnTo>
                    <a:lnTo>
                      <a:pt x="97" y="312"/>
                    </a:lnTo>
                    <a:lnTo>
                      <a:pt x="123" y="326"/>
                    </a:lnTo>
                    <a:lnTo>
                      <a:pt x="152" y="333"/>
                    </a:lnTo>
                    <a:lnTo>
                      <a:pt x="182" y="336"/>
                    </a:lnTo>
                    <a:lnTo>
                      <a:pt x="210" y="335"/>
                    </a:lnTo>
                    <a:lnTo>
                      <a:pt x="236" y="327"/>
                    </a:lnTo>
                    <a:lnTo>
                      <a:pt x="211" y="309"/>
                    </a:lnTo>
                    <a:lnTo>
                      <a:pt x="185" y="297"/>
                    </a:lnTo>
                    <a:lnTo>
                      <a:pt x="155" y="288"/>
                    </a:lnTo>
                    <a:lnTo>
                      <a:pt x="124" y="284"/>
                    </a:lnTo>
                    <a:close/>
                    <a:moveTo>
                      <a:pt x="286" y="66"/>
                    </a:moveTo>
                    <a:lnTo>
                      <a:pt x="280" y="90"/>
                    </a:lnTo>
                    <a:lnTo>
                      <a:pt x="278" y="116"/>
                    </a:lnTo>
                    <a:lnTo>
                      <a:pt x="282" y="150"/>
                    </a:lnTo>
                    <a:lnTo>
                      <a:pt x="291" y="182"/>
                    </a:lnTo>
                    <a:lnTo>
                      <a:pt x="306" y="210"/>
                    </a:lnTo>
                    <a:lnTo>
                      <a:pt x="327" y="236"/>
                    </a:lnTo>
                    <a:lnTo>
                      <a:pt x="335" y="210"/>
                    </a:lnTo>
                    <a:lnTo>
                      <a:pt x="337" y="180"/>
                    </a:lnTo>
                    <a:lnTo>
                      <a:pt x="334" y="148"/>
                    </a:lnTo>
                    <a:lnTo>
                      <a:pt x="323" y="116"/>
                    </a:lnTo>
                    <a:lnTo>
                      <a:pt x="308" y="89"/>
                    </a:lnTo>
                    <a:lnTo>
                      <a:pt x="286" y="66"/>
                    </a:lnTo>
                    <a:close/>
                    <a:moveTo>
                      <a:pt x="182" y="26"/>
                    </a:moveTo>
                    <a:lnTo>
                      <a:pt x="156" y="28"/>
                    </a:lnTo>
                    <a:lnTo>
                      <a:pt x="201" y="72"/>
                    </a:lnTo>
                    <a:lnTo>
                      <a:pt x="201" y="72"/>
                    </a:lnTo>
                    <a:lnTo>
                      <a:pt x="217" y="92"/>
                    </a:lnTo>
                    <a:lnTo>
                      <a:pt x="230" y="115"/>
                    </a:lnTo>
                    <a:lnTo>
                      <a:pt x="233" y="142"/>
                    </a:lnTo>
                    <a:lnTo>
                      <a:pt x="228" y="171"/>
                    </a:lnTo>
                    <a:lnTo>
                      <a:pt x="216" y="196"/>
                    </a:lnTo>
                    <a:lnTo>
                      <a:pt x="196" y="216"/>
                    </a:lnTo>
                    <a:lnTo>
                      <a:pt x="171" y="228"/>
                    </a:lnTo>
                    <a:lnTo>
                      <a:pt x="142" y="232"/>
                    </a:lnTo>
                    <a:lnTo>
                      <a:pt x="115" y="229"/>
                    </a:lnTo>
                    <a:lnTo>
                      <a:pt x="92" y="217"/>
                    </a:lnTo>
                    <a:lnTo>
                      <a:pt x="72" y="199"/>
                    </a:lnTo>
                    <a:lnTo>
                      <a:pt x="72" y="200"/>
                    </a:lnTo>
                    <a:lnTo>
                      <a:pt x="28" y="156"/>
                    </a:lnTo>
                    <a:lnTo>
                      <a:pt x="26" y="180"/>
                    </a:lnTo>
                    <a:lnTo>
                      <a:pt x="31" y="219"/>
                    </a:lnTo>
                    <a:lnTo>
                      <a:pt x="43" y="252"/>
                    </a:lnTo>
                    <a:lnTo>
                      <a:pt x="64" y="283"/>
                    </a:lnTo>
                    <a:lnTo>
                      <a:pt x="93" y="275"/>
                    </a:lnTo>
                    <a:lnTo>
                      <a:pt x="124" y="272"/>
                    </a:lnTo>
                    <a:lnTo>
                      <a:pt x="159" y="275"/>
                    </a:lnTo>
                    <a:lnTo>
                      <a:pt x="193" y="286"/>
                    </a:lnTo>
                    <a:lnTo>
                      <a:pt x="222" y="301"/>
                    </a:lnTo>
                    <a:lnTo>
                      <a:pt x="248" y="321"/>
                    </a:lnTo>
                    <a:lnTo>
                      <a:pt x="248" y="321"/>
                    </a:lnTo>
                    <a:lnTo>
                      <a:pt x="249" y="323"/>
                    </a:lnTo>
                    <a:lnTo>
                      <a:pt x="257" y="330"/>
                    </a:lnTo>
                    <a:lnTo>
                      <a:pt x="457" y="531"/>
                    </a:lnTo>
                    <a:lnTo>
                      <a:pt x="454" y="557"/>
                    </a:lnTo>
                    <a:lnTo>
                      <a:pt x="457" y="584"/>
                    </a:lnTo>
                    <a:lnTo>
                      <a:pt x="468" y="610"/>
                    </a:lnTo>
                    <a:lnTo>
                      <a:pt x="485" y="630"/>
                    </a:lnTo>
                    <a:lnTo>
                      <a:pt x="505" y="647"/>
                    </a:lnTo>
                    <a:lnTo>
                      <a:pt x="531" y="658"/>
                    </a:lnTo>
                    <a:lnTo>
                      <a:pt x="558" y="661"/>
                    </a:lnTo>
                    <a:lnTo>
                      <a:pt x="586" y="658"/>
                    </a:lnTo>
                    <a:lnTo>
                      <a:pt x="610" y="647"/>
                    </a:lnTo>
                    <a:lnTo>
                      <a:pt x="632" y="630"/>
                    </a:lnTo>
                    <a:lnTo>
                      <a:pt x="647" y="610"/>
                    </a:lnTo>
                    <a:lnTo>
                      <a:pt x="658" y="584"/>
                    </a:lnTo>
                    <a:lnTo>
                      <a:pt x="661" y="557"/>
                    </a:lnTo>
                    <a:lnTo>
                      <a:pt x="658" y="529"/>
                    </a:lnTo>
                    <a:lnTo>
                      <a:pt x="647" y="505"/>
                    </a:lnTo>
                    <a:lnTo>
                      <a:pt x="632" y="483"/>
                    </a:lnTo>
                    <a:lnTo>
                      <a:pt x="610" y="468"/>
                    </a:lnTo>
                    <a:lnTo>
                      <a:pt x="586" y="457"/>
                    </a:lnTo>
                    <a:lnTo>
                      <a:pt x="558" y="454"/>
                    </a:lnTo>
                    <a:lnTo>
                      <a:pt x="531" y="457"/>
                    </a:lnTo>
                    <a:lnTo>
                      <a:pt x="323" y="249"/>
                    </a:lnTo>
                    <a:lnTo>
                      <a:pt x="298" y="222"/>
                    </a:lnTo>
                    <a:lnTo>
                      <a:pt x="280" y="190"/>
                    </a:lnTo>
                    <a:lnTo>
                      <a:pt x="269" y="154"/>
                    </a:lnTo>
                    <a:lnTo>
                      <a:pt x="265" y="116"/>
                    </a:lnTo>
                    <a:lnTo>
                      <a:pt x="268" y="86"/>
                    </a:lnTo>
                    <a:lnTo>
                      <a:pt x="275" y="57"/>
                    </a:lnTo>
                    <a:lnTo>
                      <a:pt x="246" y="40"/>
                    </a:lnTo>
                    <a:lnTo>
                      <a:pt x="216" y="29"/>
                    </a:lnTo>
                    <a:lnTo>
                      <a:pt x="182" y="26"/>
                    </a:lnTo>
                    <a:close/>
                    <a:moveTo>
                      <a:pt x="182" y="0"/>
                    </a:moveTo>
                    <a:lnTo>
                      <a:pt x="217" y="3"/>
                    </a:lnTo>
                    <a:lnTo>
                      <a:pt x="252" y="14"/>
                    </a:lnTo>
                    <a:lnTo>
                      <a:pt x="283" y="31"/>
                    </a:lnTo>
                    <a:lnTo>
                      <a:pt x="311" y="52"/>
                    </a:lnTo>
                    <a:lnTo>
                      <a:pt x="332" y="80"/>
                    </a:lnTo>
                    <a:lnTo>
                      <a:pt x="349" y="110"/>
                    </a:lnTo>
                    <a:lnTo>
                      <a:pt x="360" y="144"/>
                    </a:lnTo>
                    <a:lnTo>
                      <a:pt x="363" y="180"/>
                    </a:lnTo>
                    <a:lnTo>
                      <a:pt x="360" y="213"/>
                    </a:lnTo>
                    <a:lnTo>
                      <a:pt x="352" y="242"/>
                    </a:lnTo>
                    <a:lnTo>
                      <a:pt x="540" y="428"/>
                    </a:lnTo>
                    <a:lnTo>
                      <a:pt x="549" y="428"/>
                    </a:lnTo>
                    <a:lnTo>
                      <a:pt x="558" y="428"/>
                    </a:lnTo>
                    <a:lnTo>
                      <a:pt x="592" y="433"/>
                    </a:lnTo>
                    <a:lnTo>
                      <a:pt x="623" y="445"/>
                    </a:lnTo>
                    <a:lnTo>
                      <a:pt x="650" y="465"/>
                    </a:lnTo>
                    <a:lnTo>
                      <a:pt x="670" y="492"/>
                    </a:lnTo>
                    <a:lnTo>
                      <a:pt x="682" y="523"/>
                    </a:lnTo>
                    <a:lnTo>
                      <a:pt x="687" y="557"/>
                    </a:lnTo>
                    <a:lnTo>
                      <a:pt x="682" y="592"/>
                    </a:lnTo>
                    <a:lnTo>
                      <a:pt x="670" y="622"/>
                    </a:lnTo>
                    <a:lnTo>
                      <a:pt x="650" y="648"/>
                    </a:lnTo>
                    <a:lnTo>
                      <a:pt x="623" y="670"/>
                    </a:lnTo>
                    <a:lnTo>
                      <a:pt x="592" y="682"/>
                    </a:lnTo>
                    <a:lnTo>
                      <a:pt x="558" y="687"/>
                    </a:lnTo>
                    <a:lnTo>
                      <a:pt x="523" y="682"/>
                    </a:lnTo>
                    <a:lnTo>
                      <a:pt x="493" y="670"/>
                    </a:lnTo>
                    <a:lnTo>
                      <a:pt x="467" y="648"/>
                    </a:lnTo>
                    <a:lnTo>
                      <a:pt x="445" y="622"/>
                    </a:lnTo>
                    <a:lnTo>
                      <a:pt x="433" y="592"/>
                    </a:lnTo>
                    <a:lnTo>
                      <a:pt x="428" y="557"/>
                    </a:lnTo>
                    <a:lnTo>
                      <a:pt x="428" y="548"/>
                    </a:lnTo>
                    <a:lnTo>
                      <a:pt x="430" y="538"/>
                    </a:lnTo>
                    <a:lnTo>
                      <a:pt x="242" y="352"/>
                    </a:lnTo>
                    <a:lnTo>
                      <a:pt x="213" y="359"/>
                    </a:lnTo>
                    <a:lnTo>
                      <a:pt x="182" y="362"/>
                    </a:lnTo>
                    <a:lnTo>
                      <a:pt x="145" y="359"/>
                    </a:lnTo>
                    <a:lnTo>
                      <a:pt x="110" y="349"/>
                    </a:lnTo>
                    <a:lnTo>
                      <a:pt x="80" y="332"/>
                    </a:lnTo>
                    <a:lnTo>
                      <a:pt x="54" y="309"/>
                    </a:lnTo>
                    <a:lnTo>
                      <a:pt x="31" y="283"/>
                    </a:lnTo>
                    <a:lnTo>
                      <a:pt x="14" y="252"/>
                    </a:lnTo>
                    <a:lnTo>
                      <a:pt x="3" y="217"/>
                    </a:lnTo>
                    <a:lnTo>
                      <a:pt x="0" y="180"/>
                    </a:lnTo>
                    <a:lnTo>
                      <a:pt x="3" y="142"/>
                    </a:lnTo>
                    <a:lnTo>
                      <a:pt x="15" y="107"/>
                    </a:lnTo>
                    <a:lnTo>
                      <a:pt x="90" y="182"/>
                    </a:lnTo>
                    <a:lnTo>
                      <a:pt x="90" y="180"/>
                    </a:lnTo>
                    <a:lnTo>
                      <a:pt x="104" y="194"/>
                    </a:lnTo>
                    <a:lnTo>
                      <a:pt x="123" y="203"/>
                    </a:lnTo>
                    <a:lnTo>
                      <a:pt x="142" y="206"/>
                    </a:lnTo>
                    <a:lnTo>
                      <a:pt x="164" y="203"/>
                    </a:lnTo>
                    <a:lnTo>
                      <a:pt x="181" y="194"/>
                    </a:lnTo>
                    <a:lnTo>
                      <a:pt x="194" y="180"/>
                    </a:lnTo>
                    <a:lnTo>
                      <a:pt x="204" y="162"/>
                    </a:lnTo>
                    <a:lnTo>
                      <a:pt x="208" y="142"/>
                    </a:lnTo>
                    <a:lnTo>
                      <a:pt x="204" y="122"/>
                    </a:lnTo>
                    <a:lnTo>
                      <a:pt x="196" y="104"/>
                    </a:lnTo>
                    <a:lnTo>
                      <a:pt x="182" y="90"/>
                    </a:lnTo>
                    <a:lnTo>
                      <a:pt x="182" y="90"/>
                    </a:lnTo>
                    <a:lnTo>
                      <a:pt x="107" y="15"/>
                    </a:lnTo>
                    <a:lnTo>
                      <a:pt x="142" y="3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6159A6C-1C00-4A59-90FD-E1579B1EA06B}"/>
                </a:ext>
              </a:extLst>
            </p:cNvPr>
            <p:cNvSpPr txBox="1"/>
            <p:nvPr/>
          </p:nvSpPr>
          <p:spPr>
            <a:xfrm>
              <a:off x="5585906" y="5761663"/>
              <a:ext cx="981719" cy="57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396A"/>
      </a:accent1>
      <a:accent2>
        <a:srgbClr val="3579B9"/>
      </a:accent2>
      <a:accent3>
        <a:srgbClr val="4CBBE2"/>
      </a:accent3>
      <a:accent4>
        <a:srgbClr val="1C7B96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322</Words>
  <Application>Microsoft Office PowerPoint</Application>
  <PresentationFormat>Custom</PresentationFormat>
  <Paragraphs>59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Open Sans</vt:lpstr>
      <vt:lpstr>Oswald</vt:lpstr>
      <vt:lpstr>Segoe UI</vt:lpstr>
      <vt:lpstr>Office Theme</vt:lpstr>
      <vt:lpstr>2_Office Theme</vt:lpstr>
      <vt:lpstr>Creative Sliced Diagram Template</vt:lpstr>
      <vt:lpstr>Creative Sliced Diagram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Fatima Hafeez</cp:lastModifiedBy>
  <cp:revision>109</cp:revision>
  <dcterms:created xsi:type="dcterms:W3CDTF">2013-09-12T13:05:01Z</dcterms:created>
  <dcterms:modified xsi:type="dcterms:W3CDTF">2018-08-31T19:13:25Z</dcterms:modified>
</cp:coreProperties>
</file>