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13"/>
  </p:notesMasterIdLst>
  <p:sldIdLst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93" r:id="rId11"/>
    <p:sldId id="268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68" d="100"/>
          <a:sy n="68" d="100"/>
        </p:scale>
        <p:origin x="624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928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en-US" sz="1941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4" y="3887117"/>
            <a:ext cx="10360501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2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22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4" y="2130430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34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96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5"/>
            <a:ext cx="10360501" cy="1362075"/>
          </a:xfrm>
        </p:spPr>
        <p:txBody>
          <a:bodyPr anchor="t"/>
          <a:lstStyle>
            <a:lvl1pPr algn="l">
              <a:defRPr sz="529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9127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8255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7383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651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5639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476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3893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3022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47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4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535117"/>
            <a:ext cx="5385514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27" indent="0">
              <a:buNone/>
              <a:defRPr sz="2698" b="1"/>
            </a:lvl2pPr>
            <a:lvl3pPr marL="1218255" indent="0">
              <a:buNone/>
              <a:defRPr sz="2398" b="1"/>
            </a:lvl3pPr>
            <a:lvl4pPr marL="1827383" indent="0">
              <a:buNone/>
              <a:defRPr sz="2098" b="1"/>
            </a:lvl4pPr>
            <a:lvl5pPr marL="2436511" indent="0">
              <a:buNone/>
              <a:defRPr sz="2098" b="1"/>
            </a:lvl5pPr>
            <a:lvl6pPr marL="3045639" indent="0">
              <a:buNone/>
              <a:defRPr sz="2098" b="1"/>
            </a:lvl6pPr>
            <a:lvl7pPr marL="3654766" indent="0">
              <a:buNone/>
              <a:defRPr sz="2098" b="1"/>
            </a:lvl7pPr>
            <a:lvl8pPr marL="4263893" indent="0">
              <a:buNone/>
              <a:defRPr sz="2098" b="1"/>
            </a:lvl8pPr>
            <a:lvl9pPr marL="4873022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3" y="2174875"/>
            <a:ext cx="5385514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7"/>
            <a:ext cx="5387630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27" indent="0">
              <a:buNone/>
              <a:defRPr sz="2698" b="1"/>
            </a:lvl2pPr>
            <a:lvl3pPr marL="1218255" indent="0">
              <a:buNone/>
              <a:defRPr sz="2398" b="1"/>
            </a:lvl3pPr>
            <a:lvl4pPr marL="1827383" indent="0">
              <a:buNone/>
              <a:defRPr sz="2098" b="1"/>
            </a:lvl4pPr>
            <a:lvl5pPr marL="2436511" indent="0">
              <a:buNone/>
              <a:defRPr sz="2098" b="1"/>
            </a:lvl5pPr>
            <a:lvl6pPr marL="3045639" indent="0">
              <a:buNone/>
              <a:defRPr sz="2098" b="1"/>
            </a:lvl6pPr>
            <a:lvl7pPr marL="3654766" indent="0">
              <a:buNone/>
              <a:defRPr sz="2098" b="1"/>
            </a:lvl7pPr>
            <a:lvl8pPr marL="4263893" indent="0">
              <a:buNone/>
              <a:defRPr sz="2098" b="1"/>
            </a:lvl8pPr>
            <a:lvl9pPr marL="4873022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079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07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030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997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3"/>
            <a:ext cx="4010039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6"/>
            <a:ext cx="6813892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3"/>
            <a:ext cx="4010039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9127" indent="0">
              <a:buNone/>
              <a:defRPr sz="1600"/>
            </a:lvl2pPr>
            <a:lvl3pPr marL="1218255" indent="0">
              <a:buNone/>
              <a:defRPr sz="1300"/>
            </a:lvl3pPr>
            <a:lvl4pPr marL="1827383" indent="0">
              <a:buNone/>
              <a:defRPr sz="1200"/>
            </a:lvl4pPr>
            <a:lvl5pPr marL="2436511" indent="0">
              <a:buNone/>
              <a:defRPr sz="1200"/>
            </a:lvl5pPr>
            <a:lvl6pPr marL="3045639" indent="0">
              <a:buNone/>
              <a:defRPr sz="1200"/>
            </a:lvl6pPr>
            <a:lvl7pPr marL="3654766" indent="0">
              <a:buNone/>
              <a:defRPr sz="1200"/>
            </a:lvl7pPr>
            <a:lvl8pPr marL="4263893" indent="0">
              <a:buNone/>
              <a:defRPr sz="1200"/>
            </a:lvl8pPr>
            <a:lvl9pPr marL="4873022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96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7" y="4800604"/>
            <a:ext cx="7313295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7" y="612775"/>
            <a:ext cx="7313295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9127" indent="0">
              <a:buNone/>
              <a:defRPr sz="3698"/>
            </a:lvl2pPr>
            <a:lvl3pPr marL="1218255" indent="0">
              <a:buNone/>
              <a:defRPr sz="3198"/>
            </a:lvl3pPr>
            <a:lvl4pPr marL="1827383" indent="0">
              <a:buNone/>
              <a:defRPr sz="2698"/>
            </a:lvl4pPr>
            <a:lvl5pPr marL="2436511" indent="0">
              <a:buNone/>
              <a:defRPr sz="2698"/>
            </a:lvl5pPr>
            <a:lvl6pPr marL="3045639" indent="0">
              <a:buNone/>
              <a:defRPr sz="2698"/>
            </a:lvl6pPr>
            <a:lvl7pPr marL="3654766" indent="0">
              <a:buNone/>
              <a:defRPr sz="2698"/>
            </a:lvl7pPr>
            <a:lvl8pPr marL="4263893" indent="0">
              <a:buNone/>
              <a:defRPr sz="2698"/>
            </a:lvl8pPr>
            <a:lvl9pPr marL="4873022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7" y="5367342"/>
            <a:ext cx="7313295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9127" indent="0">
              <a:buNone/>
              <a:defRPr sz="1600"/>
            </a:lvl2pPr>
            <a:lvl3pPr marL="1218255" indent="0">
              <a:buNone/>
              <a:defRPr sz="1300"/>
            </a:lvl3pPr>
            <a:lvl4pPr marL="1827383" indent="0">
              <a:buNone/>
              <a:defRPr sz="1200"/>
            </a:lvl4pPr>
            <a:lvl5pPr marL="2436511" indent="0">
              <a:buNone/>
              <a:defRPr sz="1200"/>
            </a:lvl5pPr>
            <a:lvl6pPr marL="3045639" indent="0">
              <a:buNone/>
              <a:defRPr sz="1200"/>
            </a:lvl6pPr>
            <a:lvl7pPr marL="3654766" indent="0">
              <a:buNone/>
              <a:defRPr sz="1200"/>
            </a:lvl7pPr>
            <a:lvl8pPr marL="4263893" indent="0">
              <a:buNone/>
              <a:defRPr sz="1200"/>
            </a:lvl8pPr>
            <a:lvl9pPr marL="4873022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815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606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3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3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629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7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3" y="274643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7" y="6356355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7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0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l" defTabSz="1218255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846" indent="-456846" algn="l" defTabSz="1218255" rtl="0" eaLnBrk="1" latinLnBrk="0" hangingPunct="1">
        <a:spcBef>
          <a:spcPct val="20000"/>
        </a:spcBef>
        <a:buFont typeface="Arial" pitchFamily="34" charset="0"/>
        <a:buChar char="•"/>
        <a:defRPr sz="3598" kern="1200">
          <a:solidFill>
            <a:schemeClr val="tx1"/>
          </a:solidFill>
          <a:latin typeface="+mj-lt"/>
          <a:ea typeface="+mn-ea"/>
          <a:cs typeface="+mn-cs"/>
        </a:defRPr>
      </a:lvl1pPr>
      <a:lvl2pPr marL="989833" indent="-380705" algn="l" defTabSz="1218255" rtl="0" eaLnBrk="1" latinLnBrk="0" hangingPunct="1">
        <a:spcBef>
          <a:spcPct val="20000"/>
        </a:spcBef>
        <a:buFont typeface="Arial" pitchFamily="34" charset="0"/>
        <a:buChar char="–"/>
        <a:defRPr sz="31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819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j-lt"/>
          <a:ea typeface="+mn-ea"/>
          <a:cs typeface="+mn-cs"/>
        </a:defRPr>
      </a:lvl3pPr>
      <a:lvl4pPr marL="2131947" indent="-304565" algn="l" defTabSz="1218255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j-lt"/>
          <a:ea typeface="+mn-ea"/>
          <a:cs typeface="+mn-cs"/>
        </a:defRPr>
      </a:lvl4pPr>
      <a:lvl5pPr marL="2741074" indent="-304565" algn="l" defTabSz="1218255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j-lt"/>
          <a:ea typeface="+mn-ea"/>
          <a:cs typeface="+mn-cs"/>
        </a:defRPr>
      </a:lvl5pPr>
      <a:lvl6pPr marL="3350202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9330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8458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7585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127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255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383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511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639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766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893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022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</a:rPr>
              <a:t>7 Step Flower Diagram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454048" y="1198179"/>
            <a:ext cx="5280728" cy="5195116"/>
            <a:chOff x="3407432" y="1152319"/>
            <a:chExt cx="5373960" cy="5286836"/>
          </a:xfrm>
          <a:effectLst>
            <a:outerShdw blurRad="381000" dist="88900" dir="2700000" algn="tl" rotWithShape="0">
              <a:prstClr val="black">
                <a:alpha val="48000"/>
              </a:prstClr>
            </a:outerShdw>
          </a:effectLst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243895" y="1152319"/>
              <a:ext cx="1676883" cy="1931347"/>
            </a:xfrm>
            <a:custGeom>
              <a:avLst/>
              <a:gdLst>
                <a:gd name="T0" fmla="*/ 1570 w 1944"/>
                <a:gd name="T1" fmla="*/ 0 h 2239"/>
                <a:gd name="T2" fmla="*/ 1579 w 1944"/>
                <a:gd name="T3" fmla="*/ 0 h 2239"/>
                <a:gd name="T4" fmla="*/ 1594 w 1944"/>
                <a:gd name="T5" fmla="*/ 2 h 2239"/>
                <a:gd name="T6" fmla="*/ 1613 w 1944"/>
                <a:gd name="T7" fmla="*/ 4 h 2239"/>
                <a:gd name="T8" fmla="*/ 1638 w 1944"/>
                <a:gd name="T9" fmla="*/ 6 h 2239"/>
                <a:gd name="T10" fmla="*/ 1664 w 1944"/>
                <a:gd name="T11" fmla="*/ 11 h 2239"/>
                <a:gd name="T12" fmla="*/ 1692 w 1944"/>
                <a:gd name="T13" fmla="*/ 19 h 2239"/>
                <a:gd name="T14" fmla="*/ 1725 w 1944"/>
                <a:gd name="T15" fmla="*/ 28 h 2239"/>
                <a:gd name="T16" fmla="*/ 1755 w 1944"/>
                <a:gd name="T17" fmla="*/ 40 h 2239"/>
                <a:gd name="T18" fmla="*/ 1787 w 1944"/>
                <a:gd name="T19" fmla="*/ 57 h 2239"/>
                <a:gd name="T20" fmla="*/ 1817 w 1944"/>
                <a:gd name="T21" fmla="*/ 76 h 2239"/>
                <a:gd name="T22" fmla="*/ 1846 w 1944"/>
                <a:gd name="T23" fmla="*/ 98 h 2239"/>
                <a:gd name="T24" fmla="*/ 1874 w 1944"/>
                <a:gd name="T25" fmla="*/ 125 h 2239"/>
                <a:gd name="T26" fmla="*/ 1897 w 1944"/>
                <a:gd name="T27" fmla="*/ 157 h 2239"/>
                <a:gd name="T28" fmla="*/ 1917 w 1944"/>
                <a:gd name="T29" fmla="*/ 195 h 2239"/>
                <a:gd name="T30" fmla="*/ 1933 w 1944"/>
                <a:gd name="T31" fmla="*/ 238 h 2239"/>
                <a:gd name="T32" fmla="*/ 1942 w 1944"/>
                <a:gd name="T33" fmla="*/ 285 h 2239"/>
                <a:gd name="T34" fmla="*/ 1944 w 1944"/>
                <a:gd name="T35" fmla="*/ 340 h 2239"/>
                <a:gd name="T36" fmla="*/ 1944 w 1944"/>
                <a:gd name="T37" fmla="*/ 440 h 2239"/>
                <a:gd name="T38" fmla="*/ 1944 w 1944"/>
                <a:gd name="T39" fmla="*/ 531 h 2239"/>
                <a:gd name="T40" fmla="*/ 1944 w 1944"/>
                <a:gd name="T41" fmla="*/ 612 h 2239"/>
                <a:gd name="T42" fmla="*/ 1944 w 1944"/>
                <a:gd name="T43" fmla="*/ 684 h 2239"/>
                <a:gd name="T44" fmla="*/ 1944 w 1944"/>
                <a:gd name="T45" fmla="*/ 797 h 2239"/>
                <a:gd name="T46" fmla="*/ 1944 w 1944"/>
                <a:gd name="T47" fmla="*/ 839 h 2239"/>
                <a:gd name="T48" fmla="*/ 1944 w 1944"/>
                <a:gd name="T49" fmla="*/ 869 h 2239"/>
                <a:gd name="T50" fmla="*/ 1944 w 1944"/>
                <a:gd name="T51" fmla="*/ 886 h 2239"/>
                <a:gd name="T52" fmla="*/ 1944 w 1944"/>
                <a:gd name="T53" fmla="*/ 892 h 2239"/>
                <a:gd name="T54" fmla="*/ 1314 w 1944"/>
                <a:gd name="T55" fmla="*/ 2231 h 2239"/>
                <a:gd name="T56" fmla="*/ 634 w 1944"/>
                <a:gd name="T57" fmla="*/ 2239 h 2239"/>
                <a:gd name="T58" fmla="*/ 0 w 1944"/>
                <a:gd name="T59" fmla="*/ 886 h 2239"/>
                <a:gd name="T60" fmla="*/ 0 w 1944"/>
                <a:gd name="T61" fmla="*/ 312 h 2239"/>
                <a:gd name="T62" fmla="*/ 0 w 1944"/>
                <a:gd name="T63" fmla="*/ 308 h 2239"/>
                <a:gd name="T64" fmla="*/ 0 w 1944"/>
                <a:gd name="T65" fmla="*/ 301 h 2239"/>
                <a:gd name="T66" fmla="*/ 0 w 1944"/>
                <a:gd name="T67" fmla="*/ 287 h 2239"/>
                <a:gd name="T68" fmla="*/ 2 w 1944"/>
                <a:gd name="T69" fmla="*/ 268 h 2239"/>
                <a:gd name="T70" fmla="*/ 6 w 1944"/>
                <a:gd name="T71" fmla="*/ 248 h 2239"/>
                <a:gd name="T72" fmla="*/ 13 w 1944"/>
                <a:gd name="T73" fmla="*/ 223 h 2239"/>
                <a:gd name="T74" fmla="*/ 21 w 1944"/>
                <a:gd name="T75" fmla="*/ 197 h 2239"/>
                <a:gd name="T76" fmla="*/ 32 w 1944"/>
                <a:gd name="T77" fmla="*/ 170 h 2239"/>
                <a:gd name="T78" fmla="*/ 47 w 1944"/>
                <a:gd name="T79" fmla="*/ 142 h 2239"/>
                <a:gd name="T80" fmla="*/ 64 w 1944"/>
                <a:gd name="T81" fmla="*/ 115 h 2239"/>
                <a:gd name="T82" fmla="*/ 87 w 1944"/>
                <a:gd name="T83" fmla="*/ 89 h 2239"/>
                <a:gd name="T84" fmla="*/ 115 w 1944"/>
                <a:gd name="T85" fmla="*/ 66 h 2239"/>
                <a:gd name="T86" fmla="*/ 148 w 1944"/>
                <a:gd name="T87" fmla="*/ 44 h 2239"/>
                <a:gd name="T88" fmla="*/ 185 w 1944"/>
                <a:gd name="T89" fmla="*/ 27 h 2239"/>
                <a:gd name="T90" fmla="*/ 229 w 1944"/>
                <a:gd name="T91" fmla="*/ 13 h 2239"/>
                <a:gd name="T92" fmla="*/ 278 w 1944"/>
                <a:gd name="T93" fmla="*/ 4 h 2239"/>
                <a:gd name="T94" fmla="*/ 337 w 1944"/>
                <a:gd name="T95" fmla="*/ 0 h 2239"/>
                <a:gd name="T96" fmla="*/ 1566 w 1944"/>
                <a:gd name="T97" fmla="*/ 0 h 2239"/>
                <a:gd name="T98" fmla="*/ 1570 w 1944"/>
                <a:gd name="T99" fmla="*/ 0 h 2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44" h="2239">
                  <a:moveTo>
                    <a:pt x="1570" y="0"/>
                  </a:moveTo>
                  <a:lnTo>
                    <a:pt x="1579" y="0"/>
                  </a:lnTo>
                  <a:lnTo>
                    <a:pt x="1594" y="2"/>
                  </a:lnTo>
                  <a:lnTo>
                    <a:pt x="1613" y="4"/>
                  </a:lnTo>
                  <a:lnTo>
                    <a:pt x="1638" y="6"/>
                  </a:lnTo>
                  <a:lnTo>
                    <a:pt x="1664" y="11"/>
                  </a:lnTo>
                  <a:lnTo>
                    <a:pt x="1692" y="19"/>
                  </a:lnTo>
                  <a:lnTo>
                    <a:pt x="1725" y="28"/>
                  </a:lnTo>
                  <a:lnTo>
                    <a:pt x="1755" y="40"/>
                  </a:lnTo>
                  <a:lnTo>
                    <a:pt x="1787" y="57"/>
                  </a:lnTo>
                  <a:lnTo>
                    <a:pt x="1817" y="76"/>
                  </a:lnTo>
                  <a:lnTo>
                    <a:pt x="1846" y="98"/>
                  </a:lnTo>
                  <a:lnTo>
                    <a:pt x="1874" y="125"/>
                  </a:lnTo>
                  <a:lnTo>
                    <a:pt x="1897" y="157"/>
                  </a:lnTo>
                  <a:lnTo>
                    <a:pt x="1917" y="195"/>
                  </a:lnTo>
                  <a:lnTo>
                    <a:pt x="1933" y="238"/>
                  </a:lnTo>
                  <a:lnTo>
                    <a:pt x="1942" y="285"/>
                  </a:lnTo>
                  <a:lnTo>
                    <a:pt x="1944" y="340"/>
                  </a:lnTo>
                  <a:lnTo>
                    <a:pt x="1944" y="440"/>
                  </a:lnTo>
                  <a:lnTo>
                    <a:pt x="1944" y="531"/>
                  </a:lnTo>
                  <a:lnTo>
                    <a:pt x="1944" y="612"/>
                  </a:lnTo>
                  <a:lnTo>
                    <a:pt x="1944" y="684"/>
                  </a:lnTo>
                  <a:lnTo>
                    <a:pt x="1944" y="797"/>
                  </a:lnTo>
                  <a:lnTo>
                    <a:pt x="1944" y="839"/>
                  </a:lnTo>
                  <a:lnTo>
                    <a:pt x="1944" y="869"/>
                  </a:lnTo>
                  <a:lnTo>
                    <a:pt x="1944" y="886"/>
                  </a:lnTo>
                  <a:lnTo>
                    <a:pt x="1944" y="892"/>
                  </a:lnTo>
                  <a:lnTo>
                    <a:pt x="1314" y="2231"/>
                  </a:lnTo>
                  <a:lnTo>
                    <a:pt x="634" y="2239"/>
                  </a:lnTo>
                  <a:lnTo>
                    <a:pt x="0" y="886"/>
                  </a:lnTo>
                  <a:lnTo>
                    <a:pt x="0" y="312"/>
                  </a:lnTo>
                  <a:lnTo>
                    <a:pt x="0" y="308"/>
                  </a:lnTo>
                  <a:lnTo>
                    <a:pt x="0" y="301"/>
                  </a:lnTo>
                  <a:lnTo>
                    <a:pt x="0" y="287"/>
                  </a:lnTo>
                  <a:lnTo>
                    <a:pt x="2" y="268"/>
                  </a:lnTo>
                  <a:lnTo>
                    <a:pt x="6" y="248"/>
                  </a:lnTo>
                  <a:lnTo>
                    <a:pt x="13" y="223"/>
                  </a:lnTo>
                  <a:lnTo>
                    <a:pt x="21" y="197"/>
                  </a:lnTo>
                  <a:lnTo>
                    <a:pt x="32" y="170"/>
                  </a:lnTo>
                  <a:lnTo>
                    <a:pt x="47" y="142"/>
                  </a:lnTo>
                  <a:lnTo>
                    <a:pt x="64" y="115"/>
                  </a:lnTo>
                  <a:lnTo>
                    <a:pt x="87" y="89"/>
                  </a:lnTo>
                  <a:lnTo>
                    <a:pt x="115" y="66"/>
                  </a:lnTo>
                  <a:lnTo>
                    <a:pt x="148" y="44"/>
                  </a:lnTo>
                  <a:lnTo>
                    <a:pt x="185" y="27"/>
                  </a:lnTo>
                  <a:lnTo>
                    <a:pt x="229" y="13"/>
                  </a:lnTo>
                  <a:lnTo>
                    <a:pt x="278" y="4"/>
                  </a:lnTo>
                  <a:lnTo>
                    <a:pt x="337" y="0"/>
                  </a:lnTo>
                  <a:lnTo>
                    <a:pt x="1566" y="0"/>
                  </a:lnTo>
                  <a:lnTo>
                    <a:pt x="157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83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  <a:ln w="19050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6461014" y="1592242"/>
              <a:ext cx="2087477" cy="1996904"/>
            </a:xfrm>
            <a:custGeom>
              <a:avLst/>
              <a:gdLst>
                <a:gd name="T0" fmla="*/ 1299 w 2420"/>
                <a:gd name="T1" fmla="*/ 0 h 2315"/>
                <a:gd name="T2" fmla="*/ 1342 w 2420"/>
                <a:gd name="T3" fmla="*/ 8 h 2315"/>
                <a:gd name="T4" fmla="*/ 1388 w 2420"/>
                <a:gd name="T5" fmla="*/ 23 h 2315"/>
                <a:gd name="T6" fmla="*/ 1433 w 2420"/>
                <a:gd name="T7" fmla="*/ 47 h 2315"/>
                <a:gd name="T8" fmla="*/ 1480 w 2420"/>
                <a:gd name="T9" fmla="*/ 85 h 2315"/>
                <a:gd name="T10" fmla="*/ 1528 w 2420"/>
                <a:gd name="T11" fmla="*/ 134 h 2315"/>
                <a:gd name="T12" fmla="*/ 2316 w 2420"/>
                <a:gd name="T13" fmla="*/ 1077 h 2315"/>
                <a:gd name="T14" fmla="*/ 2318 w 2420"/>
                <a:gd name="T15" fmla="*/ 1081 h 2315"/>
                <a:gd name="T16" fmla="*/ 2325 w 2420"/>
                <a:gd name="T17" fmla="*/ 1090 h 2315"/>
                <a:gd name="T18" fmla="*/ 2337 w 2420"/>
                <a:gd name="T19" fmla="*/ 1105 h 2315"/>
                <a:gd name="T20" fmla="*/ 2350 w 2420"/>
                <a:gd name="T21" fmla="*/ 1126 h 2315"/>
                <a:gd name="T22" fmla="*/ 2365 w 2420"/>
                <a:gd name="T23" fmla="*/ 1151 h 2315"/>
                <a:gd name="T24" fmla="*/ 2380 w 2420"/>
                <a:gd name="T25" fmla="*/ 1179 h 2315"/>
                <a:gd name="T26" fmla="*/ 2395 w 2420"/>
                <a:gd name="T27" fmla="*/ 1213 h 2315"/>
                <a:gd name="T28" fmla="*/ 2407 w 2420"/>
                <a:gd name="T29" fmla="*/ 1249 h 2315"/>
                <a:gd name="T30" fmla="*/ 2416 w 2420"/>
                <a:gd name="T31" fmla="*/ 1287 h 2315"/>
                <a:gd name="T32" fmla="*/ 2420 w 2420"/>
                <a:gd name="T33" fmla="*/ 1328 h 2315"/>
                <a:gd name="T34" fmla="*/ 2420 w 2420"/>
                <a:gd name="T35" fmla="*/ 1370 h 2315"/>
                <a:gd name="T36" fmla="*/ 2412 w 2420"/>
                <a:gd name="T37" fmla="*/ 1413 h 2315"/>
                <a:gd name="T38" fmla="*/ 2399 w 2420"/>
                <a:gd name="T39" fmla="*/ 1457 h 2315"/>
                <a:gd name="T40" fmla="*/ 2375 w 2420"/>
                <a:gd name="T41" fmla="*/ 1500 h 2315"/>
                <a:gd name="T42" fmla="*/ 2343 w 2420"/>
                <a:gd name="T43" fmla="*/ 1544 h 2315"/>
                <a:gd name="T44" fmla="*/ 2297 w 2420"/>
                <a:gd name="T45" fmla="*/ 1587 h 2315"/>
                <a:gd name="T46" fmla="*/ 2227 w 2420"/>
                <a:gd name="T47" fmla="*/ 1644 h 2315"/>
                <a:gd name="T48" fmla="*/ 2163 w 2420"/>
                <a:gd name="T49" fmla="*/ 1699 h 2315"/>
                <a:gd name="T50" fmla="*/ 2104 w 2420"/>
                <a:gd name="T51" fmla="*/ 1748 h 2315"/>
                <a:gd name="T52" fmla="*/ 2053 w 2420"/>
                <a:gd name="T53" fmla="*/ 1791 h 2315"/>
                <a:gd name="T54" fmla="*/ 2006 w 2420"/>
                <a:gd name="T55" fmla="*/ 1829 h 2315"/>
                <a:gd name="T56" fmla="*/ 1966 w 2420"/>
                <a:gd name="T57" fmla="*/ 1863 h 2315"/>
                <a:gd name="T58" fmla="*/ 1934 w 2420"/>
                <a:gd name="T59" fmla="*/ 1890 h 2315"/>
                <a:gd name="T60" fmla="*/ 1908 w 2420"/>
                <a:gd name="T61" fmla="*/ 1912 h 2315"/>
                <a:gd name="T62" fmla="*/ 1889 w 2420"/>
                <a:gd name="T63" fmla="*/ 1927 h 2315"/>
                <a:gd name="T64" fmla="*/ 1877 w 2420"/>
                <a:gd name="T65" fmla="*/ 1937 h 2315"/>
                <a:gd name="T66" fmla="*/ 1874 w 2420"/>
                <a:gd name="T67" fmla="*/ 1941 h 2315"/>
                <a:gd name="T68" fmla="*/ 440 w 2420"/>
                <a:gd name="T69" fmla="*/ 2315 h 2315"/>
                <a:gd name="T70" fmla="*/ 0 w 2420"/>
                <a:gd name="T71" fmla="*/ 1797 h 2315"/>
                <a:gd name="T72" fmla="*/ 633 w 2420"/>
                <a:gd name="T73" fmla="*/ 444 h 2315"/>
                <a:gd name="T74" fmla="*/ 1074 w 2420"/>
                <a:gd name="T75" fmla="*/ 76 h 2315"/>
                <a:gd name="T76" fmla="*/ 1078 w 2420"/>
                <a:gd name="T77" fmla="*/ 74 h 2315"/>
                <a:gd name="T78" fmla="*/ 1087 w 2420"/>
                <a:gd name="T79" fmla="*/ 64 h 2315"/>
                <a:gd name="T80" fmla="*/ 1104 w 2420"/>
                <a:gd name="T81" fmla="*/ 55 h 2315"/>
                <a:gd name="T82" fmla="*/ 1125 w 2420"/>
                <a:gd name="T83" fmla="*/ 42 h 2315"/>
                <a:gd name="T84" fmla="*/ 1151 w 2420"/>
                <a:gd name="T85" fmla="*/ 29 h 2315"/>
                <a:gd name="T86" fmla="*/ 1183 w 2420"/>
                <a:gd name="T87" fmla="*/ 15 h 2315"/>
                <a:gd name="T88" fmla="*/ 1217 w 2420"/>
                <a:gd name="T89" fmla="*/ 6 h 2315"/>
                <a:gd name="T90" fmla="*/ 1257 w 2420"/>
                <a:gd name="T91" fmla="*/ 0 h 2315"/>
                <a:gd name="T92" fmla="*/ 1299 w 2420"/>
                <a:gd name="T93" fmla="*/ 0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20" h="2315">
                  <a:moveTo>
                    <a:pt x="1299" y="0"/>
                  </a:moveTo>
                  <a:lnTo>
                    <a:pt x="1342" y="8"/>
                  </a:lnTo>
                  <a:lnTo>
                    <a:pt x="1388" y="23"/>
                  </a:lnTo>
                  <a:lnTo>
                    <a:pt x="1433" y="47"/>
                  </a:lnTo>
                  <a:lnTo>
                    <a:pt x="1480" y="85"/>
                  </a:lnTo>
                  <a:lnTo>
                    <a:pt x="1528" y="134"/>
                  </a:lnTo>
                  <a:lnTo>
                    <a:pt x="2316" y="1077"/>
                  </a:lnTo>
                  <a:lnTo>
                    <a:pt x="2318" y="1081"/>
                  </a:lnTo>
                  <a:lnTo>
                    <a:pt x="2325" y="1090"/>
                  </a:lnTo>
                  <a:lnTo>
                    <a:pt x="2337" y="1105"/>
                  </a:lnTo>
                  <a:lnTo>
                    <a:pt x="2350" y="1126"/>
                  </a:lnTo>
                  <a:lnTo>
                    <a:pt x="2365" y="1151"/>
                  </a:lnTo>
                  <a:lnTo>
                    <a:pt x="2380" y="1179"/>
                  </a:lnTo>
                  <a:lnTo>
                    <a:pt x="2395" y="1213"/>
                  </a:lnTo>
                  <a:lnTo>
                    <a:pt x="2407" y="1249"/>
                  </a:lnTo>
                  <a:lnTo>
                    <a:pt x="2416" y="1287"/>
                  </a:lnTo>
                  <a:lnTo>
                    <a:pt x="2420" y="1328"/>
                  </a:lnTo>
                  <a:lnTo>
                    <a:pt x="2420" y="1370"/>
                  </a:lnTo>
                  <a:lnTo>
                    <a:pt x="2412" y="1413"/>
                  </a:lnTo>
                  <a:lnTo>
                    <a:pt x="2399" y="1457"/>
                  </a:lnTo>
                  <a:lnTo>
                    <a:pt x="2375" y="1500"/>
                  </a:lnTo>
                  <a:lnTo>
                    <a:pt x="2343" y="1544"/>
                  </a:lnTo>
                  <a:lnTo>
                    <a:pt x="2297" y="1587"/>
                  </a:lnTo>
                  <a:lnTo>
                    <a:pt x="2227" y="1644"/>
                  </a:lnTo>
                  <a:lnTo>
                    <a:pt x="2163" y="1699"/>
                  </a:lnTo>
                  <a:lnTo>
                    <a:pt x="2104" y="1748"/>
                  </a:lnTo>
                  <a:lnTo>
                    <a:pt x="2053" y="1791"/>
                  </a:lnTo>
                  <a:lnTo>
                    <a:pt x="2006" y="1829"/>
                  </a:lnTo>
                  <a:lnTo>
                    <a:pt x="1966" y="1863"/>
                  </a:lnTo>
                  <a:lnTo>
                    <a:pt x="1934" y="1890"/>
                  </a:lnTo>
                  <a:lnTo>
                    <a:pt x="1908" y="1912"/>
                  </a:lnTo>
                  <a:lnTo>
                    <a:pt x="1889" y="1927"/>
                  </a:lnTo>
                  <a:lnTo>
                    <a:pt x="1877" y="1937"/>
                  </a:lnTo>
                  <a:lnTo>
                    <a:pt x="1874" y="1941"/>
                  </a:lnTo>
                  <a:lnTo>
                    <a:pt x="440" y="2315"/>
                  </a:lnTo>
                  <a:lnTo>
                    <a:pt x="0" y="1797"/>
                  </a:lnTo>
                  <a:lnTo>
                    <a:pt x="633" y="444"/>
                  </a:lnTo>
                  <a:lnTo>
                    <a:pt x="1074" y="76"/>
                  </a:lnTo>
                  <a:lnTo>
                    <a:pt x="1078" y="74"/>
                  </a:lnTo>
                  <a:lnTo>
                    <a:pt x="1087" y="64"/>
                  </a:lnTo>
                  <a:lnTo>
                    <a:pt x="1104" y="55"/>
                  </a:lnTo>
                  <a:lnTo>
                    <a:pt x="1125" y="42"/>
                  </a:lnTo>
                  <a:lnTo>
                    <a:pt x="1151" y="29"/>
                  </a:lnTo>
                  <a:lnTo>
                    <a:pt x="1183" y="15"/>
                  </a:lnTo>
                  <a:lnTo>
                    <a:pt x="1217" y="6"/>
                  </a:lnTo>
                  <a:lnTo>
                    <a:pt x="1257" y="0"/>
                  </a:lnTo>
                  <a:lnTo>
                    <a:pt x="129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92000">
                  <a:schemeClr val="bg1">
                    <a:lumMod val="85000"/>
                  </a:schemeClr>
                </a:gs>
              </a:gsLst>
              <a:lin ang="11400000" scaled="0"/>
              <a:tileRect/>
            </a:gradFill>
            <a:ln w="19050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710304" y="3375222"/>
              <a:ext cx="2071088" cy="1745889"/>
            </a:xfrm>
            <a:custGeom>
              <a:avLst/>
              <a:gdLst>
                <a:gd name="T0" fmla="*/ 1596 w 2401"/>
                <a:gd name="T1" fmla="*/ 0 h 2024"/>
                <a:gd name="T2" fmla="*/ 2156 w 2401"/>
                <a:gd name="T3" fmla="*/ 121 h 2024"/>
                <a:gd name="T4" fmla="*/ 2159 w 2401"/>
                <a:gd name="T5" fmla="*/ 123 h 2024"/>
                <a:gd name="T6" fmla="*/ 2169 w 2401"/>
                <a:gd name="T7" fmla="*/ 125 h 2024"/>
                <a:gd name="T8" fmla="*/ 2182 w 2401"/>
                <a:gd name="T9" fmla="*/ 129 h 2024"/>
                <a:gd name="T10" fmla="*/ 2199 w 2401"/>
                <a:gd name="T11" fmla="*/ 134 h 2024"/>
                <a:gd name="T12" fmla="*/ 2218 w 2401"/>
                <a:gd name="T13" fmla="*/ 142 h 2024"/>
                <a:gd name="T14" fmla="*/ 2241 w 2401"/>
                <a:gd name="T15" fmla="*/ 153 h 2024"/>
                <a:gd name="T16" fmla="*/ 2265 w 2401"/>
                <a:gd name="T17" fmla="*/ 166 h 2024"/>
                <a:gd name="T18" fmla="*/ 2288 w 2401"/>
                <a:gd name="T19" fmla="*/ 183 h 2024"/>
                <a:gd name="T20" fmla="*/ 2313 w 2401"/>
                <a:gd name="T21" fmla="*/ 204 h 2024"/>
                <a:gd name="T22" fmla="*/ 2335 w 2401"/>
                <a:gd name="T23" fmla="*/ 227 h 2024"/>
                <a:gd name="T24" fmla="*/ 2356 w 2401"/>
                <a:gd name="T25" fmla="*/ 255 h 2024"/>
                <a:gd name="T26" fmla="*/ 2373 w 2401"/>
                <a:gd name="T27" fmla="*/ 285 h 2024"/>
                <a:gd name="T28" fmla="*/ 2386 w 2401"/>
                <a:gd name="T29" fmla="*/ 323 h 2024"/>
                <a:gd name="T30" fmla="*/ 2396 w 2401"/>
                <a:gd name="T31" fmla="*/ 363 h 2024"/>
                <a:gd name="T32" fmla="*/ 2401 w 2401"/>
                <a:gd name="T33" fmla="*/ 408 h 2024"/>
                <a:gd name="T34" fmla="*/ 2400 w 2401"/>
                <a:gd name="T35" fmla="*/ 459 h 2024"/>
                <a:gd name="T36" fmla="*/ 2390 w 2401"/>
                <a:gd name="T37" fmla="*/ 516 h 2024"/>
                <a:gd name="T38" fmla="*/ 2127 w 2401"/>
                <a:gd name="T39" fmla="*/ 1717 h 2024"/>
                <a:gd name="T40" fmla="*/ 2127 w 2401"/>
                <a:gd name="T41" fmla="*/ 1721 h 2024"/>
                <a:gd name="T42" fmla="*/ 2125 w 2401"/>
                <a:gd name="T43" fmla="*/ 1731 h 2024"/>
                <a:gd name="T44" fmla="*/ 2120 w 2401"/>
                <a:gd name="T45" fmla="*/ 1748 h 2024"/>
                <a:gd name="T46" fmla="*/ 2114 w 2401"/>
                <a:gd name="T47" fmla="*/ 1769 h 2024"/>
                <a:gd name="T48" fmla="*/ 2105 w 2401"/>
                <a:gd name="T49" fmla="*/ 1793 h 2024"/>
                <a:gd name="T50" fmla="*/ 2091 w 2401"/>
                <a:gd name="T51" fmla="*/ 1820 h 2024"/>
                <a:gd name="T52" fmla="*/ 2078 w 2401"/>
                <a:gd name="T53" fmla="*/ 1848 h 2024"/>
                <a:gd name="T54" fmla="*/ 2059 w 2401"/>
                <a:gd name="T55" fmla="*/ 1878 h 2024"/>
                <a:gd name="T56" fmla="*/ 2038 w 2401"/>
                <a:gd name="T57" fmla="*/ 1908 h 2024"/>
                <a:gd name="T58" fmla="*/ 2012 w 2401"/>
                <a:gd name="T59" fmla="*/ 1937 h 2024"/>
                <a:gd name="T60" fmla="*/ 1984 w 2401"/>
                <a:gd name="T61" fmla="*/ 1961 h 2024"/>
                <a:gd name="T62" fmla="*/ 1951 w 2401"/>
                <a:gd name="T63" fmla="*/ 1986 h 2024"/>
                <a:gd name="T64" fmla="*/ 1914 w 2401"/>
                <a:gd name="T65" fmla="*/ 2003 h 2024"/>
                <a:gd name="T66" fmla="*/ 1872 w 2401"/>
                <a:gd name="T67" fmla="*/ 2016 h 2024"/>
                <a:gd name="T68" fmla="*/ 1825 w 2401"/>
                <a:gd name="T69" fmla="*/ 2024 h 2024"/>
                <a:gd name="T70" fmla="*/ 1772 w 2401"/>
                <a:gd name="T71" fmla="*/ 2024 h 2024"/>
                <a:gd name="T72" fmla="*/ 1715 w 2401"/>
                <a:gd name="T73" fmla="*/ 2014 h 2024"/>
                <a:gd name="T74" fmla="*/ 1617 w 2401"/>
                <a:gd name="T75" fmla="*/ 1993 h 2024"/>
                <a:gd name="T76" fmla="*/ 1528 w 2401"/>
                <a:gd name="T77" fmla="*/ 1974 h 2024"/>
                <a:gd name="T78" fmla="*/ 1448 w 2401"/>
                <a:gd name="T79" fmla="*/ 1957 h 2024"/>
                <a:gd name="T80" fmla="*/ 1378 w 2401"/>
                <a:gd name="T81" fmla="*/ 1940 h 2024"/>
                <a:gd name="T82" fmla="*/ 1318 w 2401"/>
                <a:gd name="T83" fmla="*/ 1929 h 2024"/>
                <a:gd name="T84" fmla="*/ 1267 w 2401"/>
                <a:gd name="T85" fmla="*/ 1918 h 2024"/>
                <a:gd name="T86" fmla="*/ 1227 w 2401"/>
                <a:gd name="T87" fmla="*/ 1908 h 2024"/>
                <a:gd name="T88" fmla="*/ 1199 w 2401"/>
                <a:gd name="T89" fmla="*/ 1903 h 2024"/>
                <a:gd name="T90" fmla="*/ 1182 w 2401"/>
                <a:gd name="T91" fmla="*/ 1899 h 2024"/>
                <a:gd name="T92" fmla="*/ 1174 w 2401"/>
                <a:gd name="T93" fmla="*/ 1897 h 2024"/>
                <a:gd name="T94" fmla="*/ 0 w 2401"/>
                <a:gd name="T95" fmla="*/ 998 h 2024"/>
                <a:gd name="T96" fmla="*/ 138 w 2401"/>
                <a:gd name="T97" fmla="*/ 331 h 2024"/>
                <a:gd name="T98" fmla="*/ 1596 w 2401"/>
                <a:gd name="T99" fmla="*/ 0 h 2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01" h="2024">
                  <a:moveTo>
                    <a:pt x="1596" y="0"/>
                  </a:moveTo>
                  <a:lnTo>
                    <a:pt x="2156" y="121"/>
                  </a:lnTo>
                  <a:lnTo>
                    <a:pt x="2159" y="123"/>
                  </a:lnTo>
                  <a:lnTo>
                    <a:pt x="2169" y="125"/>
                  </a:lnTo>
                  <a:lnTo>
                    <a:pt x="2182" y="129"/>
                  </a:lnTo>
                  <a:lnTo>
                    <a:pt x="2199" y="134"/>
                  </a:lnTo>
                  <a:lnTo>
                    <a:pt x="2218" y="142"/>
                  </a:lnTo>
                  <a:lnTo>
                    <a:pt x="2241" y="153"/>
                  </a:lnTo>
                  <a:lnTo>
                    <a:pt x="2265" y="166"/>
                  </a:lnTo>
                  <a:lnTo>
                    <a:pt x="2288" y="183"/>
                  </a:lnTo>
                  <a:lnTo>
                    <a:pt x="2313" y="204"/>
                  </a:lnTo>
                  <a:lnTo>
                    <a:pt x="2335" y="227"/>
                  </a:lnTo>
                  <a:lnTo>
                    <a:pt x="2356" y="255"/>
                  </a:lnTo>
                  <a:lnTo>
                    <a:pt x="2373" y="285"/>
                  </a:lnTo>
                  <a:lnTo>
                    <a:pt x="2386" y="323"/>
                  </a:lnTo>
                  <a:lnTo>
                    <a:pt x="2396" y="363"/>
                  </a:lnTo>
                  <a:lnTo>
                    <a:pt x="2401" y="408"/>
                  </a:lnTo>
                  <a:lnTo>
                    <a:pt x="2400" y="459"/>
                  </a:lnTo>
                  <a:lnTo>
                    <a:pt x="2390" y="516"/>
                  </a:lnTo>
                  <a:lnTo>
                    <a:pt x="2127" y="1717"/>
                  </a:lnTo>
                  <a:lnTo>
                    <a:pt x="2127" y="1721"/>
                  </a:lnTo>
                  <a:lnTo>
                    <a:pt x="2125" y="1731"/>
                  </a:lnTo>
                  <a:lnTo>
                    <a:pt x="2120" y="1748"/>
                  </a:lnTo>
                  <a:lnTo>
                    <a:pt x="2114" y="1769"/>
                  </a:lnTo>
                  <a:lnTo>
                    <a:pt x="2105" y="1793"/>
                  </a:lnTo>
                  <a:lnTo>
                    <a:pt x="2091" y="1820"/>
                  </a:lnTo>
                  <a:lnTo>
                    <a:pt x="2078" y="1848"/>
                  </a:lnTo>
                  <a:lnTo>
                    <a:pt x="2059" y="1878"/>
                  </a:lnTo>
                  <a:lnTo>
                    <a:pt x="2038" y="1908"/>
                  </a:lnTo>
                  <a:lnTo>
                    <a:pt x="2012" y="1937"/>
                  </a:lnTo>
                  <a:lnTo>
                    <a:pt x="1984" y="1961"/>
                  </a:lnTo>
                  <a:lnTo>
                    <a:pt x="1951" y="1986"/>
                  </a:lnTo>
                  <a:lnTo>
                    <a:pt x="1914" y="2003"/>
                  </a:lnTo>
                  <a:lnTo>
                    <a:pt x="1872" y="2016"/>
                  </a:lnTo>
                  <a:lnTo>
                    <a:pt x="1825" y="2024"/>
                  </a:lnTo>
                  <a:lnTo>
                    <a:pt x="1772" y="2024"/>
                  </a:lnTo>
                  <a:lnTo>
                    <a:pt x="1715" y="2014"/>
                  </a:lnTo>
                  <a:lnTo>
                    <a:pt x="1617" y="1993"/>
                  </a:lnTo>
                  <a:lnTo>
                    <a:pt x="1528" y="1974"/>
                  </a:lnTo>
                  <a:lnTo>
                    <a:pt x="1448" y="1957"/>
                  </a:lnTo>
                  <a:lnTo>
                    <a:pt x="1378" y="1940"/>
                  </a:lnTo>
                  <a:lnTo>
                    <a:pt x="1318" y="1929"/>
                  </a:lnTo>
                  <a:lnTo>
                    <a:pt x="1267" y="1918"/>
                  </a:lnTo>
                  <a:lnTo>
                    <a:pt x="1227" y="1908"/>
                  </a:lnTo>
                  <a:lnTo>
                    <a:pt x="1199" y="1903"/>
                  </a:lnTo>
                  <a:lnTo>
                    <a:pt x="1182" y="1899"/>
                  </a:lnTo>
                  <a:lnTo>
                    <a:pt x="1174" y="1897"/>
                  </a:lnTo>
                  <a:lnTo>
                    <a:pt x="0" y="998"/>
                  </a:lnTo>
                  <a:lnTo>
                    <a:pt x="138" y="331"/>
                  </a:lnTo>
                  <a:lnTo>
                    <a:pt x="159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89000">
                  <a:schemeClr val="bg1">
                    <a:lumMod val="85000"/>
                  </a:schemeClr>
                </a:gs>
              </a:gsLst>
              <a:lin ang="14400000" scaled="0"/>
              <a:tileRect/>
            </a:gradFill>
            <a:ln w="19050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8053" y="4282672"/>
              <a:ext cx="1781257" cy="2128880"/>
            </a:xfrm>
            <a:custGeom>
              <a:avLst/>
              <a:gdLst>
                <a:gd name="T0" fmla="*/ 607 w 2065"/>
                <a:gd name="T1" fmla="*/ 0 h 2468"/>
                <a:gd name="T2" fmla="*/ 1777 w 2065"/>
                <a:gd name="T3" fmla="*/ 930 h 2468"/>
                <a:gd name="T4" fmla="*/ 2033 w 2065"/>
                <a:gd name="T5" fmla="*/ 1444 h 2468"/>
                <a:gd name="T6" fmla="*/ 2033 w 2065"/>
                <a:gd name="T7" fmla="*/ 1448 h 2468"/>
                <a:gd name="T8" fmla="*/ 2038 w 2065"/>
                <a:gd name="T9" fmla="*/ 1455 h 2468"/>
                <a:gd name="T10" fmla="*/ 2044 w 2065"/>
                <a:gd name="T11" fmla="*/ 1470 h 2468"/>
                <a:gd name="T12" fmla="*/ 2050 w 2065"/>
                <a:gd name="T13" fmla="*/ 1489 h 2468"/>
                <a:gd name="T14" fmla="*/ 2055 w 2065"/>
                <a:gd name="T15" fmla="*/ 1512 h 2468"/>
                <a:gd name="T16" fmla="*/ 2061 w 2065"/>
                <a:gd name="T17" fmla="*/ 1540 h 2468"/>
                <a:gd name="T18" fmla="*/ 2065 w 2065"/>
                <a:gd name="T19" fmla="*/ 1569 h 2468"/>
                <a:gd name="T20" fmla="*/ 2065 w 2065"/>
                <a:gd name="T21" fmla="*/ 1601 h 2468"/>
                <a:gd name="T22" fmla="*/ 2063 w 2065"/>
                <a:gd name="T23" fmla="*/ 1635 h 2468"/>
                <a:gd name="T24" fmla="*/ 2055 w 2065"/>
                <a:gd name="T25" fmla="*/ 1671 h 2468"/>
                <a:gd name="T26" fmla="*/ 2042 w 2065"/>
                <a:gd name="T27" fmla="*/ 1705 h 2468"/>
                <a:gd name="T28" fmla="*/ 2023 w 2065"/>
                <a:gd name="T29" fmla="*/ 1741 h 2468"/>
                <a:gd name="T30" fmla="*/ 1999 w 2065"/>
                <a:gd name="T31" fmla="*/ 1776 h 2468"/>
                <a:gd name="T32" fmla="*/ 1965 w 2065"/>
                <a:gd name="T33" fmla="*/ 1810 h 2468"/>
                <a:gd name="T34" fmla="*/ 1921 w 2065"/>
                <a:gd name="T35" fmla="*/ 1843 h 2468"/>
                <a:gd name="T36" fmla="*/ 1868 w 2065"/>
                <a:gd name="T37" fmla="*/ 1873 h 2468"/>
                <a:gd name="T38" fmla="*/ 768 w 2065"/>
                <a:gd name="T39" fmla="*/ 2419 h 2468"/>
                <a:gd name="T40" fmla="*/ 764 w 2065"/>
                <a:gd name="T41" fmla="*/ 2421 h 2468"/>
                <a:gd name="T42" fmla="*/ 754 w 2065"/>
                <a:gd name="T43" fmla="*/ 2424 h 2468"/>
                <a:gd name="T44" fmla="*/ 739 w 2065"/>
                <a:gd name="T45" fmla="*/ 2432 h 2468"/>
                <a:gd name="T46" fmla="*/ 719 w 2065"/>
                <a:gd name="T47" fmla="*/ 2440 h 2468"/>
                <a:gd name="T48" fmla="*/ 694 w 2065"/>
                <a:gd name="T49" fmla="*/ 2447 h 2468"/>
                <a:gd name="T50" fmla="*/ 664 w 2065"/>
                <a:gd name="T51" fmla="*/ 2455 h 2468"/>
                <a:gd name="T52" fmla="*/ 632 w 2065"/>
                <a:gd name="T53" fmla="*/ 2460 h 2468"/>
                <a:gd name="T54" fmla="*/ 597 w 2065"/>
                <a:gd name="T55" fmla="*/ 2466 h 2468"/>
                <a:gd name="T56" fmla="*/ 562 w 2065"/>
                <a:gd name="T57" fmla="*/ 2468 h 2468"/>
                <a:gd name="T58" fmla="*/ 524 w 2065"/>
                <a:gd name="T59" fmla="*/ 2466 h 2468"/>
                <a:gd name="T60" fmla="*/ 486 w 2065"/>
                <a:gd name="T61" fmla="*/ 2458 h 2468"/>
                <a:gd name="T62" fmla="*/ 446 w 2065"/>
                <a:gd name="T63" fmla="*/ 2447 h 2468"/>
                <a:gd name="T64" fmla="*/ 408 w 2065"/>
                <a:gd name="T65" fmla="*/ 2430 h 2468"/>
                <a:gd name="T66" fmla="*/ 372 w 2065"/>
                <a:gd name="T67" fmla="*/ 2406 h 2468"/>
                <a:gd name="T68" fmla="*/ 338 w 2065"/>
                <a:gd name="T69" fmla="*/ 2373 h 2468"/>
                <a:gd name="T70" fmla="*/ 306 w 2065"/>
                <a:gd name="T71" fmla="*/ 2332 h 2468"/>
                <a:gd name="T72" fmla="*/ 276 w 2065"/>
                <a:gd name="T73" fmla="*/ 2283 h 2468"/>
                <a:gd name="T74" fmla="*/ 236 w 2065"/>
                <a:gd name="T75" fmla="*/ 2201 h 2468"/>
                <a:gd name="T76" fmla="*/ 199 w 2065"/>
                <a:gd name="T77" fmla="*/ 2126 h 2468"/>
                <a:gd name="T78" fmla="*/ 164 w 2065"/>
                <a:gd name="T79" fmla="*/ 2058 h 2468"/>
                <a:gd name="T80" fmla="*/ 134 w 2065"/>
                <a:gd name="T81" fmla="*/ 1996 h 2468"/>
                <a:gd name="T82" fmla="*/ 108 w 2065"/>
                <a:gd name="T83" fmla="*/ 1943 h 2468"/>
                <a:gd name="T84" fmla="*/ 85 w 2065"/>
                <a:gd name="T85" fmla="*/ 1895 h 2468"/>
                <a:gd name="T86" fmla="*/ 66 w 2065"/>
                <a:gd name="T87" fmla="*/ 1858 h 2468"/>
                <a:gd name="T88" fmla="*/ 51 w 2065"/>
                <a:gd name="T89" fmla="*/ 1827 h 2468"/>
                <a:gd name="T90" fmla="*/ 40 w 2065"/>
                <a:gd name="T91" fmla="*/ 1805 h 2468"/>
                <a:gd name="T92" fmla="*/ 34 w 2065"/>
                <a:gd name="T93" fmla="*/ 1792 h 2468"/>
                <a:gd name="T94" fmla="*/ 30 w 2065"/>
                <a:gd name="T95" fmla="*/ 1788 h 2468"/>
                <a:gd name="T96" fmla="*/ 0 w 2065"/>
                <a:gd name="T97" fmla="*/ 308 h 2468"/>
                <a:gd name="T98" fmla="*/ 607 w 2065"/>
                <a:gd name="T99" fmla="*/ 0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65" h="2468">
                  <a:moveTo>
                    <a:pt x="607" y="0"/>
                  </a:moveTo>
                  <a:lnTo>
                    <a:pt x="1777" y="930"/>
                  </a:lnTo>
                  <a:lnTo>
                    <a:pt x="2033" y="1444"/>
                  </a:lnTo>
                  <a:lnTo>
                    <a:pt x="2033" y="1448"/>
                  </a:lnTo>
                  <a:lnTo>
                    <a:pt x="2038" y="1455"/>
                  </a:lnTo>
                  <a:lnTo>
                    <a:pt x="2044" y="1470"/>
                  </a:lnTo>
                  <a:lnTo>
                    <a:pt x="2050" y="1489"/>
                  </a:lnTo>
                  <a:lnTo>
                    <a:pt x="2055" y="1512"/>
                  </a:lnTo>
                  <a:lnTo>
                    <a:pt x="2061" y="1540"/>
                  </a:lnTo>
                  <a:lnTo>
                    <a:pt x="2065" y="1569"/>
                  </a:lnTo>
                  <a:lnTo>
                    <a:pt x="2065" y="1601"/>
                  </a:lnTo>
                  <a:lnTo>
                    <a:pt x="2063" y="1635"/>
                  </a:lnTo>
                  <a:lnTo>
                    <a:pt x="2055" y="1671"/>
                  </a:lnTo>
                  <a:lnTo>
                    <a:pt x="2042" y="1705"/>
                  </a:lnTo>
                  <a:lnTo>
                    <a:pt x="2023" y="1741"/>
                  </a:lnTo>
                  <a:lnTo>
                    <a:pt x="1999" y="1776"/>
                  </a:lnTo>
                  <a:lnTo>
                    <a:pt x="1965" y="1810"/>
                  </a:lnTo>
                  <a:lnTo>
                    <a:pt x="1921" y="1843"/>
                  </a:lnTo>
                  <a:lnTo>
                    <a:pt x="1868" y="1873"/>
                  </a:lnTo>
                  <a:lnTo>
                    <a:pt x="768" y="2419"/>
                  </a:lnTo>
                  <a:lnTo>
                    <a:pt x="764" y="2421"/>
                  </a:lnTo>
                  <a:lnTo>
                    <a:pt x="754" y="2424"/>
                  </a:lnTo>
                  <a:lnTo>
                    <a:pt x="739" y="2432"/>
                  </a:lnTo>
                  <a:lnTo>
                    <a:pt x="719" y="2440"/>
                  </a:lnTo>
                  <a:lnTo>
                    <a:pt x="694" y="2447"/>
                  </a:lnTo>
                  <a:lnTo>
                    <a:pt x="664" y="2455"/>
                  </a:lnTo>
                  <a:lnTo>
                    <a:pt x="632" y="2460"/>
                  </a:lnTo>
                  <a:lnTo>
                    <a:pt x="597" y="2466"/>
                  </a:lnTo>
                  <a:lnTo>
                    <a:pt x="562" y="2468"/>
                  </a:lnTo>
                  <a:lnTo>
                    <a:pt x="524" y="2466"/>
                  </a:lnTo>
                  <a:lnTo>
                    <a:pt x="486" y="2458"/>
                  </a:lnTo>
                  <a:lnTo>
                    <a:pt x="446" y="2447"/>
                  </a:lnTo>
                  <a:lnTo>
                    <a:pt x="408" y="2430"/>
                  </a:lnTo>
                  <a:lnTo>
                    <a:pt x="372" y="2406"/>
                  </a:lnTo>
                  <a:lnTo>
                    <a:pt x="338" y="2373"/>
                  </a:lnTo>
                  <a:lnTo>
                    <a:pt x="306" y="2332"/>
                  </a:lnTo>
                  <a:lnTo>
                    <a:pt x="276" y="2283"/>
                  </a:lnTo>
                  <a:lnTo>
                    <a:pt x="236" y="2201"/>
                  </a:lnTo>
                  <a:lnTo>
                    <a:pt x="199" y="2126"/>
                  </a:lnTo>
                  <a:lnTo>
                    <a:pt x="164" y="2058"/>
                  </a:lnTo>
                  <a:lnTo>
                    <a:pt x="134" y="1996"/>
                  </a:lnTo>
                  <a:lnTo>
                    <a:pt x="108" y="1943"/>
                  </a:lnTo>
                  <a:lnTo>
                    <a:pt x="85" y="1895"/>
                  </a:lnTo>
                  <a:lnTo>
                    <a:pt x="66" y="1858"/>
                  </a:lnTo>
                  <a:lnTo>
                    <a:pt x="51" y="1827"/>
                  </a:lnTo>
                  <a:lnTo>
                    <a:pt x="40" y="1805"/>
                  </a:lnTo>
                  <a:lnTo>
                    <a:pt x="34" y="1792"/>
                  </a:lnTo>
                  <a:lnTo>
                    <a:pt x="30" y="1788"/>
                  </a:lnTo>
                  <a:lnTo>
                    <a:pt x="0" y="308"/>
                  </a:lnTo>
                  <a:lnTo>
                    <a:pt x="60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89000">
                  <a:schemeClr val="bg1">
                    <a:lumMod val="85000"/>
                  </a:schemeClr>
                </a:gs>
              </a:gsLst>
              <a:lin ang="12600000" scaled="0"/>
              <a:tileRect/>
            </a:gradFill>
            <a:ln w="19050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296766" y="4302511"/>
              <a:ext cx="1765730" cy="2136644"/>
            </a:xfrm>
            <a:custGeom>
              <a:avLst/>
              <a:gdLst>
                <a:gd name="T0" fmla="*/ 1433 w 2047"/>
                <a:gd name="T1" fmla="*/ 0 h 2477"/>
                <a:gd name="T2" fmla="*/ 2047 w 2047"/>
                <a:gd name="T3" fmla="*/ 291 h 2477"/>
                <a:gd name="T4" fmla="*/ 2027 w 2047"/>
                <a:gd name="T5" fmla="*/ 1784 h 2477"/>
                <a:gd name="T6" fmla="*/ 1777 w 2047"/>
                <a:gd name="T7" fmla="*/ 2299 h 2477"/>
                <a:gd name="T8" fmla="*/ 1775 w 2047"/>
                <a:gd name="T9" fmla="*/ 2303 h 2477"/>
                <a:gd name="T10" fmla="*/ 1769 w 2047"/>
                <a:gd name="T11" fmla="*/ 2311 h 2477"/>
                <a:gd name="T12" fmla="*/ 1762 w 2047"/>
                <a:gd name="T13" fmla="*/ 2324 h 2477"/>
                <a:gd name="T14" fmla="*/ 1750 w 2047"/>
                <a:gd name="T15" fmla="*/ 2341 h 2477"/>
                <a:gd name="T16" fmla="*/ 1737 w 2047"/>
                <a:gd name="T17" fmla="*/ 2360 h 2477"/>
                <a:gd name="T18" fmla="*/ 1718 w 2047"/>
                <a:gd name="T19" fmla="*/ 2381 h 2477"/>
                <a:gd name="T20" fmla="*/ 1698 w 2047"/>
                <a:gd name="T21" fmla="*/ 2401 h 2477"/>
                <a:gd name="T22" fmla="*/ 1673 w 2047"/>
                <a:gd name="T23" fmla="*/ 2422 h 2477"/>
                <a:gd name="T24" fmla="*/ 1645 w 2047"/>
                <a:gd name="T25" fmla="*/ 2441 h 2477"/>
                <a:gd name="T26" fmla="*/ 1612 w 2047"/>
                <a:gd name="T27" fmla="*/ 2456 h 2477"/>
                <a:gd name="T28" fmla="*/ 1577 w 2047"/>
                <a:gd name="T29" fmla="*/ 2469 h 2477"/>
                <a:gd name="T30" fmla="*/ 1537 w 2047"/>
                <a:gd name="T31" fmla="*/ 2475 h 2477"/>
                <a:gd name="T32" fmla="*/ 1493 w 2047"/>
                <a:gd name="T33" fmla="*/ 2477 h 2477"/>
                <a:gd name="T34" fmla="*/ 1444 w 2047"/>
                <a:gd name="T35" fmla="*/ 2469 h 2477"/>
                <a:gd name="T36" fmla="*/ 1393 w 2047"/>
                <a:gd name="T37" fmla="*/ 2456 h 2477"/>
                <a:gd name="T38" fmla="*/ 1336 w 2047"/>
                <a:gd name="T39" fmla="*/ 2434 h 2477"/>
                <a:gd name="T40" fmla="*/ 230 w 2047"/>
                <a:gd name="T41" fmla="*/ 1897 h 2477"/>
                <a:gd name="T42" fmla="*/ 228 w 2047"/>
                <a:gd name="T43" fmla="*/ 1895 h 2477"/>
                <a:gd name="T44" fmla="*/ 219 w 2047"/>
                <a:gd name="T45" fmla="*/ 1889 h 2477"/>
                <a:gd name="T46" fmla="*/ 204 w 2047"/>
                <a:gd name="T47" fmla="*/ 1882 h 2477"/>
                <a:gd name="T48" fmla="*/ 185 w 2047"/>
                <a:gd name="T49" fmla="*/ 1871 h 2477"/>
                <a:gd name="T50" fmla="*/ 164 w 2047"/>
                <a:gd name="T51" fmla="*/ 1855 h 2477"/>
                <a:gd name="T52" fmla="*/ 139 w 2047"/>
                <a:gd name="T53" fmla="*/ 1837 h 2477"/>
                <a:gd name="T54" fmla="*/ 115 w 2047"/>
                <a:gd name="T55" fmla="*/ 1816 h 2477"/>
                <a:gd name="T56" fmla="*/ 90 w 2047"/>
                <a:gd name="T57" fmla="*/ 1791 h 2477"/>
                <a:gd name="T58" fmla="*/ 66 w 2047"/>
                <a:gd name="T59" fmla="*/ 1763 h 2477"/>
                <a:gd name="T60" fmla="*/ 45 w 2047"/>
                <a:gd name="T61" fmla="*/ 1733 h 2477"/>
                <a:gd name="T62" fmla="*/ 26 w 2047"/>
                <a:gd name="T63" fmla="*/ 1699 h 2477"/>
                <a:gd name="T64" fmla="*/ 13 w 2047"/>
                <a:gd name="T65" fmla="*/ 1661 h 2477"/>
                <a:gd name="T66" fmla="*/ 3 w 2047"/>
                <a:gd name="T67" fmla="*/ 1619 h 2477"/>
                <a:gd name="T68" fmla="*/ 0 w 2047"/>
                <a:gd name="T69" fmla="*/ 1576 h 2477"/>
                <a:gd name="T70" fmla="*/ 5 w 2047"/>
                <a:gd name="T71" fmla="*/ 1529 h 2477"/>
                <a:gd name="T72" fmla="*/ 17 w 2047"/>
                <a:gd name="T73" fmla="*/ 1479 h 2477"/>
                <a:gd name="T74" fmla="*/ 39 w 2047"/>
                <a:gd name="T75" fmla="*/ 1425 h 2477"/>
                <a:gd name="T76" fmla="*/ 79 w 2047"/>
                <a:gd name="T77" fmla="*/ 1343 h 2477"/>
                <a:gd name="T78" fmla="*/ 115 w 2047"/>
                <a:gd name="T79" fmla="*/ 1268 h 2477"/>
                <a:gd name="T80" fmla="*/ 149 w 2047"/>
                <a:gd name="T81" fmla="*/ 1200 h 2477"/>
                <a:gd name="T82" fmla="*/ 179 w 2047"/>
                <a:gd name="T83" fmla="*/ 1137 h 2477"/>
                <a:gd name="T84" fmla="*/ 204 w 2047"/>
                <a:gd name="T85" fmla="*/ 1085 h 2477"/>
                <a:gd name="T86" fmla="*/ 226 w 2047"/>
                <a:gd name="T87" fmla="*/ 1037 h 2477"/>
                <a:gd name="T88" fmla="*/ 245 w 2047"/>
                <a:gd name="T89" fmla="*/ 1000 h 2477"/>
                <a:gd name="T90" fmla="*/ 260 w 2047"/>
                <a:gd name="T91" fmla="*/ 967 h 2477"/>
                <a:gd name="T92" fmla="*/ 272 w 2047"/>
                <a:gd name="T93" fmla="*/ 947 h 2477"/>
                <a:gd name="T94" fmla="*/ 277 w 2047"/>
                <a:gd name="T95" fmla="*/ 933 h 2477"/>
                <a:gd name="T96" fmla="*/ 279 w 2047"/>
                <a:gd name="T97" fmla="*/ 928 h 2477"/>
                <a:gd name="T98" fmla="*/ 1433 w 2047"/>
                <a:gd name="T99" fmla="*/ 0 h 2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47" h="2477">
                  <a:moveTo>
                    <a:pt x="1433" y="0"/>
                  </a:moveTo>
                  <a:lnTo>
                    <a:pt x="2047" y="291"/>
                  </a:lnTo>
                  <a:lnTo>
                    <a:pt x="2027" y="1784"/>
                  </a:lnTo>
                  <a:lnTo>
                    <a:pt x="1777" y="2299"/>
                  </a:lnTo>
                  <a:lnTo>
                    <a:pt x="1775" y="2303"/>
                  </a:lnTo>
                  <a:lnTo>
                    <a:pt x="1769" y="2311"/>
                  </a:lnTo>
                  <a:lnTo>
                    <a:pt x="1762" y="2324"/>
                  </a:lnTo>
                  <a:lnTo>
                    <a:pt x="1750" y="2341"/>
                  </a:lnTo>
                  <a:lnTo>
                    <a:pt x="1737" y="2360"/>
                  </a:lnTo>
                  <a:lnTo>
                    <a:pt x="1718" y="2381"/>
                  </a:lnTo>
                  <a:lnTo>
                    <a:pt x="1698" y="2401"/>
                  </a:lnTo>
                  <a:lnTo>
                    <a:pt x="1673" y="2422"/>
                  </a:lnTo>
                  <a:lnTo>
                    <a:pt x="1645" y="2441"/>
                  </a:lnTo>
                  <a:lnTo>
                    <a:pt x="1612" y="2456"/>
                  </a:lnTo>
                  <a:lnTo>
                    <a:pt x="1577" y="2469"/>
                  </a:lnTo>
                  <a:lnTo>
                    <a:pt x="1537" y="2475"/>
                  </a:lnTo>
                  <a:lnTo>
                    <a:pt x="1493" y="2477"/>
                  </a:lnTo>
                  <a:lnTo>
                    <a:pt x="1444" y="2469"/>
                  </a:lnTo>
                  <a:lnTo>
                    <a:pt x="1393" y="2456"/>
                  </a:lnTo>
                  <a:lnTo>
                    <a:pt x="1336" y="2434"/>
                  </a:lnTo>
                  <a:lnTo>
                    <a:pt x="230" y="1897"/>
                  </a:lnTo>
                  <a:lnTo>
                    <a:pt x="228" y="1895"/>
                  </a:lnTo>
                  <a:lnTo>
                    <a:pt x="219" y="1889"/>
                  </a:lnTo>
                  <a:lnTo>
                    <a:pt x="204" y="1882"/>
                  </a:lnTo>
                  <a:lnTo>
                    <a:pt x="185" y="1871"/>
                  </a:lnTo>
                  <a:lnTo>
                    <a:pt x="164" y="1855"/>
                  </a:lnTo>
                  <a:lnTo>
                    <a:pt x="139" y="1837"/>
                  </a:lnTo>
                  <a:lnTo>
                    <a:pt x="115" y="1816"/>
                  </a:lnTo>
                  <a:lnTo>
                    <a:pt x="90" y="1791"/>
                  </a:lnTo>
                  <a:lnTo>
                    <a:pt x="66" y="1763"/>
                  </a:lnTo>
                  <a:lnTo>
                    <a:pt x="45" y="1733"/>
                  </a:lnTo>
                  <a:lnTo>
                    <a:pt x="26" y="1699"/>
                  </a:lnTo>
                  <a:lnTo>
                    <a:pt x="13" y="1661"/>
                  </a:lnTo>
                  <a:lnTo>
                    <a:pt x="3" y="1619"/>
                  </a:lnTo>
                  <a:lnTo>
                    <a:pt x="0" y="1576"/>
                  </a:lnTo>
                  <a:lnTo>
                    <a:pt x="5" y="1529"/>
                  </a:lnTo>
                  <a:lnTo>
                    <a:pt x="17" y="1479"/>
                  </a:lnTo>
                  <a:lnTo>
                    <a:pt x="39" y="1425"/>
                  </a:lnTo>
                  <a:lnTo>
                    <a:pt x="79" y="1343"/>
                  </a:lnTo>
                  <a:lnTo>
                    <a:pt x="115" y="1268"/>
                  </a:lnTo>
                  <a:lnTo>
                    <a:pt x="149" y="1200"/>
                  </a:lnTo>
                  <a:lnTo>
                    <a:pt x="179" y="1137"/>
                  </a:lnTo>
                  <a:lnTo>
                    <a:pt x="204" y="1085"/>
                  </a:lnTo>
                  <a:lnTo>
                    <a:pt x="226" y="1037"/>
                  </a:lnTo>
                  <a:lnTo>
                    <a:pt x="245" y="1000"/>
                  </a:lnTo>
                  <a:lnTo>
                    <a:pt x="260" y="967"/>
                  </a:lnTo>
                  <a:lnTo>
                    <a:pt x="272" y="947"/>
                  </a:lnTo>
                  <a:lnTo>
                    <a:pt x="277" y="933"/>
                  </a:lnTo>
                  <a:lnTo>
                    <a:pt x="279" y="928"/>
                  </a:lnTo>
                  <a:lnTo>
                    <a:pt x="143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91000">
                  <a:schemeClr val="bg1">
                    <a:lumMod val="85000"/>
                  </a:schemeClr>
                </a:gs>
              </a:gsLst>
              <a:lin ang="13800000" scaled="0"/>
              <a:tileRect/>
            </a:gradFill>
            <a:ln w="19050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407432" y="3399375"/>
              <a:ext cx="2065050" cy="1749339"/>
            </a:xfrm>
            <a:custGeom>
              <a:avLst/>
              <a:gdLst>
                <a:gd name="T0" fmla="*/ 804 w 2394"/>
                <a:gd name="T1" fmla="*/ 0 h 2028"/>
                <a:gd name="T2" fmla="*/ 2246 w 2394"/>
                <a:gd name="T3" fmla="*/ 339 h 2028"/>
                <a:gd name="T4" fmla="*/ 2394 w 2394"/>
                <a:gd name="T5" fmla="*/ 1002 h 2028"/>
                <a:gd name="T6" fmla="*/ 1201 w 2394"/>
                <a:gd name="T7" fmla="*/ 1903 h 2028"/>
                <a:gd name="T8" fmla="*/ 639 w 2394"/>
                <a:gd name="T9" fmla="*/ 2022 h 2028"/>
                <a:gd name="T10" fmla="*/ 635 w 2394"/>
                <a:gd name="T11" fmla="*/ 2022 h 2028"/>
                <a:gd name="T12" fmla="*/ 626 w 2394"/>
                <a:gd name="T13" fmla="*/ 2024 h 2028"/>
                <a:gd name="T14" fmla="*/ 611 w 2394"/>
                <a:gd name="T15" fmla="*/ 2026 h 2028"/>
                <a:gd name="T16" fmla="*/ 592 w 2394"/>
                <a:gd name="T17" fmla="*/ 2028 h 2028"/>
                <a:gd name="T18" fmla="*/ 567 w 2394"/>
                <a:gd name="T19" fmla="*/ 2028 h 2028"/>
                <a:gd name="T20" fmla="*/ 539 w 2394"/>
                <a:gd name="T21" fmla="*/ 2026 h 2028"/>
                <a:gd name="T22" fmla="*/ 511 w 2394"/>
                <a:gd name="T23" fmla="*/ 2022 h 2028"/>
                <a:gd name="T24" fmla="*/ 478 w 2394"/>
                <a:gd name="T25" fmla="*/ 2014 h 2028"/>
                <a:gd name="T26" fmla="*/ 446 w 2394"/>
                <a:gd name="T27" fmla="*/ 2005 h 2028"/>
                <a:gd name="T28" fmla="*/ 414 w 2394"/>
                <a:gd name="T29" fmla="*/ 1988 h 2028"/>
                <a:gd name="T30" fmla="*/ 384 w 2394"/>
                <a:gd name="T31" fmla="*/ 1967 h 2028"/>
                <a:gd name="T32" fmla="*/ 354 w 2394"/>
                <a:gd name="T33" fmla="*/ 1941 h 2028"/>
                <a:gd name="T34" fmla="*/ 325 w 2394"/>
                <a:gd name="T35" fmla="*/ 1907 h 2028"/>
                <a:gd name="T36" fmla="*/ 301 w 2394"/>
                <a:gd name="T37" fmla="*/ 1865 h 2028"/>
                <a:gd name="T38" fmla="*/ 280 w 2394"/>
                <a:gd name="T39" fmla="*/ 1816 h 2028"/>
                <a:gd name="T40" fmla="*/ 265 w 2394"/>
                <a:gd name="T41" fmla="*/ 1758 h 2028"/>
                <a:gd name="T42" fmla="*/ 9 w 2394"/>
                <a:gd name="T43" fmla="*/ 556 h 2028"/>
                <a:gd name="T44" fmla="*/ 9 w 2394"/>
                <a:gd name="T45" fmla="*/ 552 h 2028"/>
                <a:gd name="T46" fmla="*/ 8 w 2394"/>
                <a:gd name="T47" fmla="*/ 541 h 2028"/>
                <a:gd name="T48" fmla="*/ 4 w 2394"/>
                <a:gd name="T49" fmla="*/ 524 h 2028"/>
                <a:gd name="T50" fmla="*/ 2 w 2394"/>
                <a:gd name="T51" fmla="*/ 503 h 2028"/>
                <a:gd name="T52" fmla="*/ 0 w 2394"/>
                <a:gd name="T53" fmla="*/ 477 h 2028"/>
                <a:gd name="T54" fmla="*/ 0 w 2394"/>
                <a:gd name="T55" fmla="*/ 446 h 2028"/>
                <a:gd name="T56" fmla="*/ 2 w 2394"/>
                <a:gd name="T57" fmla="*/ 414 h 2028"/>
                <a:gd name="T58" fmla="*/ 6 w 2394"/>
                <a:gd name="T59" fmla="*/ 380 h 2028"/>
                <a:gd name="T60" fmla="*/ 13 w 2394"/>
                <a:gd name="T61" fmla="*/ 344 h 2028"/>
                <a:gd name="T62" fmla="*/ 25 w 2394"/>
                <a:gd name="T63" fmla="*/ 308 h 2028"/>
                <a:gd name="T64" fmla="*/ 40 w 2394"/>
                <a:gd name="T65" fmla="*/ 273 h 2028"/>
                <a:gd name="T66" fmla="*/ 61 w 2394"/>
                <a:gd name="T67" fmla="*/ 239 h 2028"/>
                <a:gd name="T68" fmla="*/ 87 w 2394"/>
                <a:gd name="T69" fmla="*/ 206 h 2028"/>
                <a:gd name="T70" fmla="*/ 121 w 2394"/>
                <a:gd name="T71" fmla="*/ 176 h 2028"/>
                <a:gd name="T72" fmla="*/ 161 w 2394"/>
                <a:gd name="T73" fmla="*/ 152 h 2028"/>
                <a:gd name="T74" fmla="*/ 208 w 2394"/>
                <a:gd name="T75" fmla="*/ 129 h 2028"/>
                <a:gd name="T76" fmla="*/ 263 w 2394"/>
                <a:gd name="T77" fmla="*/ 114 h 2028"/>
                <a:gd name="T78" fmla="*/ 361 w 2394"/>
                <a:gd name="T79" fmla="*/ 93 h 2028"/>
                <a:gd name="T80" fmla="*/ 450 w 2394"/>
                <a:gd name="T81" fmla="*/ 74 h 2028"/>
                <a:gd name="T82" fmla="*/ 529 w 2394"/>
                <a:gd name="T83" fmla="*/ 57 h 2028"/>
                <a:gd name="T84" fmla="*/ 601 w 2394"/>
                <a:gd name="T85" fmla="*/ 42 h 2028"/>
                <a:gd name="T86" fmla="*/ 662 w 2394"/>
                <a:gd name="T87" fmla="*/ 31 h 2028"/>
                <a:gd name="T88" fmla="*/ 713 w 2394"/>
                <a:gd name="T89" fmla="*/ 19 h 2028"/>
                <a:gd name="T90" fmla="*/ 753 w 2394"/>
                <a:gd name="T91" fmla="*/ 10 h 2028"/>
                <a:gd name="T92" fmla="*/ 781 w 2394"/>
                <a:gd name="T93" fmla="*/ 4 h 2028"/>
                <a:gd name="T94" fmla="*/ 798 w 2394"/>
                <a:gd name="T95" fmla="*/ 0 h 2028"/>
                <a:gd name="T96" fmla="*/ 804 w 2394"/>
                <a:gd name="T97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94" h="2028">
                  <a:moveTo>
                    <a:pt x="804" y="0"/>
                  </a:moveTo>
                  <a:lnTo>
                    <a:pt x="2246" y="339"/>
                  </a:lnTo>
                  <a:lnTo>
                    <a:pt x="2394" y="1002"/>
                  </a:lnTo>
                  <a:lnTo>
                    <a:pt x="1201" y="1903"/>
                  </a:lnTo>
                  <a:lnTo>
                    <a:pt x="639" y="2022"/>
                  </a:lnTo>
                  <a:lnTo>
                    <a:pt x="635" y="2022"/>
                  </a:lnTo>
                  <a:lnTo>
                    <a:pt x="626" y="2024"/>
                  </a:lnTo>
                  <a:lnTo>
                    <a:pt x="611" y="2026"/>
                  </a:lnTo>
                  <a:lnTo>
                    <a:pt x="592" y="2028"/>
                  </a:lnTo>
                  <a:lnTo>
                    <a:pt x="567" y="2028"/>
                  </a:lnTo>
                  <a:lnTo>
                    <a:pt x="539" y="2026"/>
                  </a:lnTo>
                  <a:lnTo>
                    <a:pt x="511" y="2022"/>
                  </a:lnTo>
                  <a:lnTo>
                    <a:pt x="478" y="2014"/>
                  </a:lnTo>
                  <a:lnTo>
                    <a:pt x="446" y="2005"/>
                  </a:lnTo>
                  <a:lnTo>
                    <a:pt x="414" y="1988"/>
                  </a:lnTo>
                  <a:lnTo>
                    <a:pt x="384" y="1967"/>
                  </a:lnTo>
                  <a:lnTo>
                    <a:pt x="354" y="1941"/>
                  </a:lnTo>
                  <a:lnTo>
                    <a:pt x="325" y="1907"/>
                  </a:lnTo>
                  <a:lnTo>
                    <a:pt x="301" y="1865"/>
                  </a:lnTo>
                  <a:lnTo>
                    <a:pt x="280" y="1816"/>
                  </a:lnTo>
                  <a:lnTo>
                    <a:pt x="265" y="1758"/>
                  </a:lnTo>
                  <a:lnTo>
                    <a:pt x="9" y="556"/>
                  </a:lnTo>
                  <a:lnTo>
                    <a:pt x="9" y="552"/>
                  </a:lnTo>
                  <a:lnTo>
                    <a:pt x="8" y="541"/>
                  </a:lnTo>
                  <a:lnTo>
                    <a:pt x="4" y="524"/>
                  </a:lnTo>
                  <a:lnTo>
                    <a:pt x="2" y="503"/>
                  </a:lnTo>
                  <a:lnTo>
                    <a:pt x="0" y="477"/>
                  </a:lnTo>
                  <a:lnTo>
                    <a:pt x="0" y="446"/>
                  </a:lnTo>
                  <a:lnTo>
                    <a:pt x="2" y="414"/>
                  </a:lnTo>
                  <a:lnTo>
                    <a:pt x="6" y="380"/>
                  </a:lnTo>
                  <a:lnTo>
                    <a:pt x="13" y="344"/>
                  </a:lnTo>
                  <a:lnTo>
                    <a:pt x="25" y="308"/>
                  </a:lnTo>
                  <a:lnTo>
                    <a:pt x="40" y="273"/>
                  </a:lnTo>
                  <a:lnTo>
                    <a:pt x="61" y="239"/>
                  </a:lnTo>
                  <a:lnTo>
                    <a:pt x="87" y="206"/>
                  </a:lnTo>
                  <a:lnTo>
                    <a:pt x="121" y="176"/>
                  </a:lnTo>
                  <a:lnTo>
                    <a:pt x="161" y="152"/>
                  </a:lnTo>
                  <a:lnTo>
                    <a:pt x="208" y="129"/>
                  </a:lnTo>
                  <a:lnTo>
                    <a:pt x="263" y="114"/>
                  </a:lnTo>
                  <a:lnTo>
                    <a:pt x="361" y="93"/>
                  </a:lnTo>
                  <a:lnTo>
                    <a:pt x="450" y="74"/>
                  </a:lnTo>
                  <a:lnTo>
                    <a:pt x="529" y="57"/>
                  </a:lnTo>
                  <a:lnTo>
                    <a:pt x="601" y="42"/>
                  </a:lnTo>
                  <a:lnTo>
                    <a:pt x="662" y="31"/>
                  </a:lnTo>
                  <a:lnTo>
                    <a:pt x="713" y="19"/>
                  </a:lnTo>
                  <a:lnTo>
                    <a:pt x="753" y="10"/>
                  </a:lnTo>
                  <a:lnTo>
                    <a:pt x="781" y="4"/>
                  </a:lnTo>
                  <a:lnTo>
                    <a:pt x="798" y="0"/>
                  </a:lnTo>
                  <a:lnTo>
                    <a:pt x="80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94000">
                  <a:schemeClr val="bg1">
                    <a:lumMod val="85000"/>
                  </a:schemeClr>
                </a:gs>
              </a:gsLst>
              <a:lin ang="9600000" scaled="0"/>
              <a:tileRect/>
            </a:gradFill>
            <a:ln w="19050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3616180" y="1621570"/>
              <a:ext cx="2099554" cy="1984828"/>
            </a:xfrm>
            <a:custGeom>
              <a:avLst/>
              <a:gdLst>
                <a:gd name="T0" fmla="*/ 1178 w 2434"/>
                <a:gd name="T1" fmla="*/ 0 h 2301"/>
                <a:gd name="T2" fmla="*/ 1227 w 2434"/>
                <a:gd name="T3" fmla="*/ 4 h 2301"/>
                <a:gd name="T4" fmla="*/ 1276 w 2434"/>
                <a:gd name="T5" fmla="*/ 19 h 2301"/>
                <a:gd name="T6" fmla="*/ 1329 w 2434"/>
                <a:gd name="T7" fmla="*/ 44 h 2301"/>
                <a:gd name="T8" fmla="*/ 1382 w 2434"/>
                <a:gd name="T9" fmla="*/ 81 h 2301"/>
                <a:gd name="T10" fmla="*/ 1452 w 2434"/>
                <a:gd name="T11" fmla="*/ 140 h 2301"/>
                <a:gd name="T12" fmla="*/ 1517 w 2434"/>
                <a:gd name="T13" fmla="*/ 193 h 2301"/>
                <a:gd name="T14" fmla="*/ 1575 w 2434"/>
                <a:gd name="T15" fmla="*/ 242 h 2301"/>
                <a:gd name="T16" fmla="*/ 1628 w 2434"/>
                <a:gd name="T17" fmla="*/ 286 h 2301"/>
                <a:gd name="T18" fmla="*/ 1673 w 2434"/>
                <a:gd name="T19" fmla="*/ 323 h 2301"/>
                <a:gd name="T20" fmla="*/ 1713 w 2434"/>
                <a:gd name="T21" fmla="*/ 357 h 2301"/>
                <a:gd name="T22" fmla="*/ 1747 w 2434"/>
                <a:gd name="T23" fmla="*/ 384 h 2301"/>
                <a:gd name="T24" fmla="*/ 1772 w 2434"/>
                <a:gd name="T25" fmla="*/ 406 h 2301"/>
                <a:gd name="T26" fmla="*/ 1791 w 2434"/>
                <a:gd name="T27" fmla="*/ 422 h 2301"/>
                <a:gd name="T28" fmla="*/ 1804 w 2434"/>
                <a:gd name="T29" fmla="*/ 431 h 2301"/>
                <a:gd name="T30" fmla="*/ 1808 w 2434"/>
                <a:gd name="T31" fmla="*/ 435 h 2301"/>
                <a:gd name="T32" fmla="*/ 2434 w 2434"/>
                <a:gd name="T33" fmla="*/ 1774 h 2301"/>
                <a:gd name="T34" fmla="*/ 2004 w 2434"/>
                <a:gd name="T35" fmla="*/ 2301 h 2301"/>
                <a:gd name="T36" fmla="*/ 558 w 2434"/>
                <a:gd name="T37" fmla="*/ 1925 h 2301"/>
                <a:gd name="T38" fmla="*/ 117 w 2434"/>
                <a:gd name="T39" fmla="*/ 1559 h 2301"/>
                <a:gd name="T40" fmla="*/ 113 w 2434"/>
                <a:gd name="T41" fmla="*/ 1557 h 2301"/>
                <a:gd name="T42" fmla="*/ 106 w 2434"/>
                <a:gd name="T43" fmla="*/ 1549 h 2301"/>
                <a:gd name="T44" fmla="*/ 93 w 2434"/>
                <a:gd name="T45" fmla="*/ 1536 h 2301"/>
                <a:gd name="T46" fmla="*/ 78 w 2434"/>
                <a:gd name="T47" fmla="*/ 1519 h 2301"/>
                <a:gd name="T48" fmla="*/ 62 w 2434"/>
                <a:gd name="T49" fmla="*/ 1498 h 2301"/>
                <a:gd name="T50" fmla="*/ 45 w 2434"/>
                <a:gd name="T51" fmla="*/ 1474 h 2301"/>
                <a:gd name="T52" fmla="*/ 28 w 2434"/>
                <a:gd name="T53" fmla="*/ 1446 h 2301"/>
                <a:gd name="T54" fmla="*/ 15 w 2434"/>
                <a:gd name="T55" fmla="*/ 1412 h 2301"/>
                <a:gd name="T56" fmla="*/ 6 w 2434"/>
                <a:gd name="T57" fmla="*/ 1376 h 2301"/>
                <a:gd name="T58" fmla="*/ 0 w 2434"/>
                <a:gd name="T59" fmla="*/ 1338 h 2301"/>
                <a:gd name="T60" fmla="*/ 2 w 2434"/>
                <a:gd name="T61" fmla="*/ 1294 h 2301"/>
                <a:gd name="T62" fmla="*/ 9 w 2434"/>
                <a:gd name="T63" fmla="*/ 1249 h 2301"/>
                <a:gd name="T64" fmla="*/ 27 w 2434"/>
                <a:gd name="T65" fmla="*/ 1202 h 2301"/>
                <a:gd name="T66" fmla="*/ 55 w 2434"/>
                <a:gd name="T67" fmla="*/ 1153 h 2301"/>
                <a:gd name="T68" fmla="*/ 93 w 2434"/>
                <a:gd name="T69" fmla="*/ 1102 h 2301"/>
                <a:gd name="T70" fmla="*/ 877 w 2434"/>
                <a:gd name="T71" fmla="*/ 155 h 2301"/>
                <a:gd name="T72" fmla="*/ 881 w 2434"/>
                <a:gd name="T73" fmla="*/ 151 h 2301"/>
                <a:gd name="T74" fmla="*/ 891 w 2434"/>
                <a:gd name="T75" fmla="*/ 142 h 2301"/>
                <a:gd name="T76" fmla="*/ 904 w 2434"/>
                <a:gd name="T77" fmla="*/ 127 h 2301"/>
                <a:gd name="T78" fmla="*/ 925 w 2434"/>
                <a:gd name="T79" fmla="*/ 108 h 2301"/>
                <a:gd name="T80" fmla="*/ 949 w 2434"/>
                <a:gd name="T81" fmla="*/ 87 h 2301"/>
                <a:gd name="T82" fmla="*/ 978 w 2434"/>
                <a:gd name="T83" fmla="*/ 66 h 2301"/>
                <a:gd name="T84" fmla="*/ 1012 w 2434"/>
                <a:gd name="T85" fmla="*/ 46 h 2301"/>
                <a:gd name="T86" fmla="*/ 1049 w 2434"/>
                <a:gd name="T87" fmla="*/ 27 h 2301"/>
                <a:gd name="T88" fmla="*/ 1089 w 2434"/>
                <a:gd name="T89" fmla="*/ 12 h 2301"/>
                <a:gd name="T90" fmla="*/ 1133 w 2434"/>
                <a:gd name="T91" fmla="*/ 2 h 2301"/>
                <a:gd name="T92" fmla="*/ 1178 w 2434"/>
                <a:gd name="T93" fmla="*/ 0 h 2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34" h="2301">
                  <a:moveTo>
                    <a:pt x="1178" y="0"/>
                  </a:moveTo>
                  <a:lnTo>
                    <a:pt x="1227" y="4"/>
                  </a:lnTo>
                  <a:lnTo>
                    <a:pt x="1276" y="19"/>
                  </a:lnTo>
                  <a:lnTo>
                    <a:pt x="1329" y="44"/>
                  </a:lnTo>
                  <a:lnTo>
                    <a:pt x="1382" y="81"/>
                  </a:lnTo>
                  <a:lnTo>
                    <a:pt x="1452" y="140"/>
                  </a:lnTo>
                  <a:lnTo>
                    <a:pt x="1517" y="193"/>
                  </a:lnTo>
                  <a:lnTo>
                    <a:pt x="1575" y="242"/>
                  </a:lnTo>
                  <a:lnTo>
                    <a:pt x="1628" y="286"/>
                  </a:lnTo>
                  <a:lnTo>
                    <a:pt x="1673" y="323"/>
                  </a:lnTo>
                  <a:lnTo>
                    <a:pt x="1713" y="357"/>
                  </a:lnTo>
                  <a:lnTo>
                    <a:pt x="1747" y="384"/>
                  </a:lnTo>
                  <a:lnTo>
                    <a:pt x="1772" y="406"/>
                  </a:lnTo>
                  <a:lnTo>
                    <a:pt x="1791" y="422"/>
                  </a:lnTo>
                  <a:lnTo>
                    <a:pt x="1804" y="431"/>
                  </a:lnTo>
                  <a:lnTo>
                    <a:pt x="1808" y="435"/>
                  </a:lnTo>
                  <a:lnTo>
                    <a:pt x="2434" y="1774"/>
                  </a:lnTo>
                  <a:lnTo>
                    <a:pt x="2004" y="2301"/>
                  </a:lnTo>
                  <a:lnTo>
                    <a:pt x="558" y="1925"/>
                  </a:lnTo>
                  <a:lnTo>
                    <a:pt x="117" y="1559"/>
                  </a:lnTo>
                  <a:lnTo>
                    <a:pt x="113" y="1557"/>
                  </a:lnTo>
                  <a:lnTo>
                    <a:pt x="106" y="1549"/>
                  </a:lnTo>
                  <a:lnTo>
                    <a:pt x="93" y="1536"/>
                  </a:lnTo>
                  <a:lnTo>
                    <a:pt x="78" y="1519"/>
                  </a:lnTo>
                  <a:lnTo>
                    <a:pt x="62" y="1498"/>
                  </a:lnTo>
                  <a:lnTo>
                    <a:pt x="45" y="1474"/>
                  </a:lnTo>
                  <a:lnTo>
                    <a:pt x="28" y="1446"/>
                  </a:lnTo>
                  <a:lnTo>
                    <a:pt x="15" y="1412"/>
                  </a:lnTo>
                  <a:lnTo>
                    <a:pt x="6" y="1376"/>
                  </a:lnTo>
                  <a:lnTo>
                    <a:pt x="0" y="1338"/>
                  </a:lnTo>
                  <a:lnTo>
                    <a:pt x="2" y="1294"/>
                  </a:lnTo>
                  <a:lnTo>
                    <a:pt x="9" y="1249"/>
                  </a:lnTo>
                  <a:lnTo>
                    <a:pt x="27" y="1202"/>
                  </a:lnTo>
                  <a:lnTo>
                    <a:pt x="55" y="1153"/>
                  </a:lnTo>
                  <a:lnTo>
                    <a:pt x="93" y="1102"/>
                  </a:lnTo>
                  <a:lnTo>
                    <a:pt x="877" y="155"/>
                  </a:lnTo>
                  <a:lnTo>
                    <a:pt x="881" y="151"/>
                  </a:lnTo>
                  <a:lnTo>
                    <a:pt x="891" y="142"/>
                  </a:lnTo>
                  <a:lnTo>
                    <a:pt x="904" y="127"/>
                  </a:lnTo>
                  <a:lnTo>
                    <a:pt x="925" y="108"/>
                  </a:lnTo>
                  <a:lnTo>
                    <a:pt x="949" y="87"/>
                  </a:lnTo>
                  <a:lnTo>
                    <a:pt x="978" y="66"/>
                  </a:lnTo>
                  <a:lnTo>
                    <a:pt x="1012" y="46"/>
                  </a:lnTo>
                  <a:lnTo>
                    <a:pt x="1049" y="27"/>
                  </a:lnTo>
                  <a:lnTo>
                    <a:pt x="1089" y="12"/>
                  </a:lnTo>
                  <a:lnTo>
                    <a:pt x="1133" y="2"/>
                  </a:lnTo>
                  <a:lnTo>
                    <a:pt x="117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93000">
                  <a:schemeClr val="bg1">
                    <a:lumMod val="85000"/>
                  </a:schemeClr>
                </a:gs>
              </a:gsLst>
              <a:lin ang="12000000" scaled="0"/>
              <a:tileRect/>
            </a:gradFill>
            <a:ln w="19050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4" name="Freeform 13"/>
          <p:cNvSpPr>
            <a:spLocks/>
          </p:cNvSpPr>
          <p:nvPr/>
        </p:nvSpPr>
        <p:spPr bwMode="auto">
          <a:xfrm>
            <a:off x="6462283" y="2827320"/>
            <a:ext cx="734046" cy="773037"/>
          </a:xfrm>
          <a:custGeom>
            <a:avLst/>
            <a:gdLst>
              <a:gd name="T0" fmla="*/ 344 w 866"/>
              <a:gd name="T1" fmla="*/ 0 h 912"/>
              <a:gd name="T2" fmla="*/ 371 w 866"/>
              <a:gd name="T3" fmla="*/ 5 h 912"/>
              <a:gd name="T4" fmla="*/ 395 w 866"/>
              <a:gd name="T5" fmla="*/ 18 h 912"/>
              <a:gd name="T6" fmla="*/ 416 w 866"/>
              <a:gd name="T7" fmla="*/ 37 h 912"/>
              <a:gd name="T8" fmla="*/ 842 w 866"/>
              <a:gd name="T9" fmla="*/ 547 h 912"/>
              <a:gd name="T10" fmla="*/ 857 w 866"/>
              <a:gd name="T11" fmla="*/ 572 h 912"/>
              <a:gd name="T12" fmla="*/ 864 w 866"/>
              <a:gd name="T13" fmla="*/ 598 h 912"/>
              <a:gd name="T14" fmla="*/ 866 w 866"/>
              <a:gd name="T15" fmla="*/ 625 h 912"/>
              <a:gd name="T16" fmla="*/ 861 w 866"/>
              <a:gd name="T17" fmla="*/ 651 h 912"/>
              <a:gd name="T18" fmla="*/ 847 w 866"/>
              <a:gd name="T19" fmla="*/ 676 h 912"/>
              <a:gd name="T20" fmla="*/ 828 w 866"/>
              <a:gd name="T21" fmla="*/ 697 h 912"/>
              <a:gd name="T22" fmla="*/ 600 w 866"/>
              <a:gd name="T23" fmla="*/ 887 h 912"/>
              <a:gd name="T24" fmla="*/ 577 w 866"/>
              <a:gd name="T25" fmla="*/ 903 h 912"/>
              <a:gd name="T26" fmla="*/ 550 w 866"/>
              <a:gd name="T27" fmla="*/ 910 h 912"/>
              <a:gd name="T28" fmla="*/ 522 w 866"/>
              <a:gd name="T29" fmla="*/ 912 h 912"/>
              <a:gd name="T30" fmla="*/ 496 w 866"/>
              <a:gd name="T31" fmla="*/ 906 h 912"/>
              <a:gd name="T32" fmla="*/ 471 w 866"/>
              <a:gd name="T33" fmla="*/ 893 h 912"/>
              <a:gd name="T34" fmla="*/ 450 w 866"/>
              <a:gd name="T35" fmla="*/ 874 h 912"/>
              <a:gd name="T36" fmla="*/ 25 w 866"/>
              <a:gd name="T37" fmla="*/ 364 h 912"/>
              <a:gd name="T38" fmla="*/ 10 w 866"/>
              <a:gd name="T39" fmla="*/ 340 h 912"/>
              <a:gd name="T40" fmla="*/ 2 w 866"/>
              <a:gd name="T41" fmla="*/ 313 h 912"/>
              <a:gd name="T42" fmla="*/ 0 w 866"/>
              <a:gd name="T43" fmla="*/ 287 h 912"/>
              <a:gd name="T44" fmla="*/ 6 w 866"/>
              <a:gd name="T45" fmla="*/ 260 h 912"/>
              <a:gd name="T46" fmla="*/ 19 w 866"/>
              <a:gd name="T47" fmla="*/ 236 h 912"/>
              <a:gd name="T48" fmla="*/ 38 w 866"/>
              <a:gd name="T49" fmla="*/ 215 h 912"/>
              <a:gd name="T50" fmla="*/ 267 w 866"/>
              <a:gd name="T51" fmla="*/ 24 h 912"/>
              <a:gd name="T52" fmla="*/ 291 w 866"/>
              <a:gd name="T53" fmla="*/ 9 h 912"/>
              <a:gd name="T54" fmla="*/ 318 w 866"/>
              <a:gd name="T55" fmla="*/ 1 h 912"/>
              <a:gd name="T56" fmla="*/ 344 w 866"/>
              <a:gd name="T57" fmla="*/ 0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66" h="912">
                <a:moveTo>
                  <a:pt x="344" y="0"/>
                </a:moveTo>
                <a:lnTo>
                  <a:pt x="371" y="5"/>
                </a:lnTo>
                <a:lnTo>
                  <a:pt x="395" y="18"/>
                </a:lnTo>
                <a:lnTo>
                  <a:pt x="416" y="37"/>
                </a:lnTo>
                <a:lnTo>
                  <a:pt x="842" y="547"/>
                </a:lnTo>
                <a:lnTo>
                  <a:pt x="857" y="572"/>
                </a:lnTo>
                <a:lnTo>
                  <a:pt x="864" y="598"/>
                </a:lnTo>
                <a:lnTo>
                  <a:pt x="866" y="625"/>
                </a:lnTo>
                <a:lnTo>
                  <a:pt x="861" y="651"/>
                </a:lnTo>
                <a:lnTo>
                  <a:pt x="847" y="676"/>
                </a:lnTo>
                <a:lnTo>
                  <a:pt x="828" y="697"/>
                </a:lnTo>
                <a:lnTo>
                  <a:pt x="600" y="887"/>
                </a:lnTo>
                <a:lnTo>
                  <a:pt x="577" y="903"/>
                </a:lnTo>
                <a:lnTo>
                  <a:pt x="550" y="910"/>
                </a:lnTo>
                <a:lnTo>
                  <a:pt x="522" y="912"/>
                </a:lnTo>
                <a:lnTo>
                  <a:pt x="496" y="906"/>
                </a:lnTo>
                <a:lnTo>
                  <a:pt x="471" y="893"/>
                </a:lnTo>
                <a:lnTo>
                  <a:pt x="450" y="874"/>
                </a:lnTo>
                <a:lnTo>
                  <a:pt x="25" y="364"/>
                </a:lnTo>
                <a:lnTo>
                  <a:pt x="10" y="340"/>
                </a:lnTo>
                <a:lnTo>
                  <a:pt x="2" y="313"/>
                </a:lnTo>
                <a:lnTo>
                  <a:pt x="0" y="287"/>
                </a:lnTo>
                <a:lnTo>
                  <a:pt x="6" y="260"/>
                </a:lnTo>
                <a:lnTo>
                  <a:pt x="19" y="236"/>
                </a:lnTo>
                <a:lnTo>
                  <a:pt x="38" y="215"/>
                </a:lnTo>
                <a:lnTo>
                  <a:pt x="267" y="24"/>
                </a:lnTo>
                <a:lnTo>
                  <a:pt x="291" y="9"/>
                </a:lnTo>
                <a:lnTo>
                  <a:pt x="318" y="1"/>
                </a:lnTo>
                <a:lnTo>
                  <a:pt x="344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726743" y="3605444"/>
            <a:ext cx="545025" cy="783208"/>
          </a:xfrm>
          <a:custGeom>
            <a:avLst/>
            <a:gdLst>
              <a:gd name="T0" fmla="*/ 240 w 643"/>
              <a:gd name="T1" fmla="*/ 0 h 924"/>
              <a:gd name="T2" fmla="*/ 269 w 643"/>
              <a:gd name="T3" fmla="*/ 2 h 924"/>
              <a:gd name="T4" fmla="*/ 560 w 643"/>
              <a:gd name="T5" fmla="*/ 64 h 924"/>
              <a:gd name="T6" fmla="*/ 586 w 643"/>
              <a:gd name="T7" fmla="*/ 73 h 924"/>
              <a:gd name="T8" fmla="*/ 609 w 643"/>
              <a:gd name="T9" fmla="*/ 90 h 924"/>
              <a:gd name="T10" fmla="*/ 626 w 643"/>
              <a:gd name="T11" fmla="*/ 111 h 924"/>
              <a:gd name="T12" fmla="*/ 639 w 643"/>
              <a:gd name="T13" fmla="*/ 136 h 924"/>
              <a:gd name="T14" fmla="*/ 643 w 643"/>
              <a:gd name="T15" fmla="*/ 162 h 924"/>
              <a:gd name="T16" fmla="*/ 641 w 643"/>
              <a:gd name="T17" fmla="*/ 191 h 924"/>
              <a:gd name="T18" fmla="*/ 499 w 643"/>
              <a:gd name="T19" fmla="*/ 839 h 924"/>
              <a:gd name="T20" fmla="*/ 490 w 643"/>
              <a:gd name="T21" fmla="*/ 867 h 924"/>
              <a:gd name="T22" fmla="*/ 475 w 643"/>
              <a:gd name="T23" fmla="*/ 888 h 924"/>
              <a:gd name="T24" fmla="*/ 454 w 643"/>
              <a:gd name="T25" fmla="*/ 907 h 924"/>
              <a:gd name="T26" fmla="*/ 429 w 643"/>
              <a:gd name="T27" fmla="*/ 918 h 924"/>
              <a:gd name="T28" fmla="*/ 403 w 643"/>
              <a:gd name="T29" fmla="*/ 924 h 924"/>
              <a:gd name="T30" fmla="*/ 375 w 643"/>
              <a:gd name="T31" fmla="*/ 920 h 924"/>
              <a:gd name="T32" fmla="*/ 83 w 643"/>
              <a:gd name="T33" fmla="*/ 857 h 924"/>
              <a:gd name="T34" fmla="*/ 57 w 643"/>
              <a:gd name="T35" fmla="*/ 848 h 924"/>
              <a:gd name="T36" fmla="*/ 34 w 643"/>
              <a:gd name="T37" fmla="*/ 831 h 924"/>
              <a:gd name="T38" fmla="*/ 15 w 643"/>
              <a:gd name="T39" fmla="*/ 810 h 924"/>
              <a:gd name="T40" fmla="*/ 4 w 643"/>
              <a:gd name="T41" fmla="*/ 786 h 924"/>
              <a:gd name="T42" fmla="*/ 0 w 643"/>
              <a:gd name="T43" fmla="*/ 759 h 924"/>
              <a:gd name="T44" fmla="*/ 2 w 643"/>
              <a:gd name="T45" fmla="*/ 731 h 924"/>
              <a:gd name="T46" fmla="*/ 142 w 643"/>
              <a:gd name="T47" fmla="*/ 83 h 924"/>
              <a:gd name="T48" fmla="*/ 153 w 643"/>
              <a:gd name="T49" fmla="*/ 56 h 924"/>
              <a:gd name="T50" fmla="*/ 168 w 643"/>
              <a:gd name="T51" fmla="*/ 34 h 924"/>
              <a:gd name="T52" fmla="*/ 189 w 643"/>
              <a:gd name="T53" fmla="*/ 15 h 924"/>
              <a:gd name="T54" fmla="*/ 214 w 643"/>
              <a:gd name="T55" fmla="*/ 4 h 924"/>
              <a:gd name="T56" fmla="*/ 240 w 643"/>
              <a:gd name="T57" fmla="*/ 0 h 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3" h="924">
                <a:moveTo>
                  <a:pt x="240" y="0"/>
                </a:moveTo>
                <a:lnTo>
                  <a:pt x="269" y="2"/>
                </a:lnTo>
                <a:lnTo>
                  <a:pt x="560" y="64"/>
                </a:lnTo>
                <a:lnTo>
                  <a:pt x="586" y="73"/>
                </a:lnTo>
                <a:lnTo>
                  <a:pt x="609" y="90"/>
                </a:lnTo>
                <a:lnTo>
                  <a:pt x="626" y="111"/>
                </a:lnTo>
                <a:lnTo>
                  <a:pt x="639" y="136"/>
                </a:lnTo>
                <a:lnTo>
                  <a:pt x="643" y="162"/>
                </a:lnTo>
                <a:lnTo>
                  <a:pt x="641" y="191"/>
                </a:lnTo>
                <a:lnTo>
                  <a:pt x="499" y="839"/>
                </a:lnTo>
                <a:lnTo>
                  <a:pt x="490" y="867"/>
                </a:lnTo>
                <a:lnTo>
                  <a:pt x="475" y="888"/>
                </a:lnTo>
                <a:lnTo>
                  <a:pt x="454" y="907"/>
                </a:lnTo>
                <a:lnTo>
                  <a:pt x="429" y="918"/>
                </a:lnTo>
                <a:lnTo>
                  <a:pt x="403" y="924"/>
                </a:lnTo>
                <a:lnTo>
                  <a:pt x="375" y="920"/>
                </a:lnTo>
                <a:lnTo>
                  <a:pt x="83" y="857"/>
                </a:lnTo>
                <a:lnTo>
                  <a:pt x="57" y="848"/>
                </a:lnTo>
                <a:lnTo>
                  <a:pt x="34" y="831"/>
                </a:lnTo>
                <a:lnTo>
                  <a:pt x="15" y="810"/>
                </a:lnTo>
                <a:lnTo>
                  <a:pt x="4" y="786"/>
                </a:lnTo>
                <a:lnTo>
                  <a:pt x="0" y="759"/>
                </a:lnTo>
                <a:lnTo>
                  <a:pt x="2" y="731"/>
                </a:lnTo>
                <a:lnTo>
                  <a:pt x="142" y="83"/>
                </a:lnTo>
                <a:lnTo>
                  <a:pt x="153" y="56"/>
                </a:lnTo>
                <a:lnTo>
                  <a:pt x="168" y="34"/>
                </a:lnTo>
                <a:lnTo>
                  <a:pt x="189" y="15"/>
                </a:lnTo>
                <a:lnTo>
                  <a:pt x="214" y="4"/>
                </a:lnTo>
                <a:lnTo>
                  <a:pt x="240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6096955" y="4297109"/>
            <a:ext cx="796771" cy="655217"/>
          </a:xfrm>
          <a:custGeom>
            <a:avLst/>
            <a:gdLst>
              <a:gd name="T0" fmla="*/ 709 w 940"/>
              <a:gd name="T1" fmla="*/ 0 h 773"/>
              <a:gd name="T2" fmla="*/ 736 w 940"/>
              <a:gd name="T3" fmla="*/ 6 h 773"/>
              <a:gd name="T4" fmla="*/ 760 w 940"/>
              <a:gd name="T5" fmla="*/ 17 h 773"/>
              <a:gd name="T6" fmla="*/ 781 w 940"/>
              <a:gd name="T7" fmla="*/ 36 h 773"/>
              <a:gd name="T8" fmla="*/ 798 w 940"/>
              <a:gd name="T9" fmla="*/ 58 h 773"/>
              <a:gd name="T10" fmla="*/ 930 w 940"/>
              <a:gd name="T11" fmla="*/ 325 h 773"/>
              <a:gd name="T12" fmla="*/ 938 w 940"/>
              <a:gd name="T13" fmla="*/ 351 h 773"/>
              <a:gd name="T14" fmla="*/ 940 w 940"/>
              <a:gd name="T15" fmla="*/ 380 h 773"/>
              <a:gd name="T16" fmla="*/ 934 w 940"/>
              <a:gd name="T17" fmla="*/ 406 h 773"/>
              <a:gd name="T18" fmla="*/ 923 w 940"/>
              <a:gd name="T19" fmla="*/ 431 h 773"/>
              <a:gd name="T20" fmla="*/ 906 w 940"/>
              <a:gd name="T21" fmla="*/ 451 h 773"/>
              <a:gd name="T22" fmla="*/ 881 w 940"/>
              <a:gd name="T23" fmla="*/ 468 h 773"/>
              <a:gd name="T24" fmla="*/ 286 w 940"/>
              <a:gd name="T25" fmla="*/ 763 h 773"/>
              <a:gd name="T26" fmla="*/ 259 w 940"/>
              <a:gd name="T27" fmla="*/ 771 h 773"/>
              <a:gd name="T28" fmla="*/ 233 w 940"/>
              <a:gd name="T29" fmla="*/ 773 h 773"/>
              <a:gd name="T30" fmla="*/ 204 w 940"/>
              <a:gd name="T31" fmla="*/ 769 h 773"/>
              <a:gd name="T32" fmla="*/ 182 w 940"/>
              <a:gd name="T33" fmla="*/ 756 h 773"/>
              <a:gd name="T34" fmla="*/ 159 w 940"/>
              <a:gd name="T35" fmla="*/ 739 h 773"/>
              <a:gd name="T36" fmla="*/ 144 w 940"/>
              <a:gd name="T37" fmla="*/ 714 h 773"/>
              <a:gd name="T38" fmla="*/ 11 w 940"/>
              <a:gd name="T39" fmla="*/ 448 h 773"/>
              <a:gd name="T40" fmla="*/ 2 w 940"/>
              <a:gd name="T41" fmla="*/ 421 h 773"/>
              <a:gd name="T42" fmla="*/ 0 w 940"/>
              <a:gd name="T43" fmla="*/ 393 h 773"/>
              <a:gd name="T44" fmla="*/ 6 w 940"/>
              <a:gd name="T45" fmla="*/ 366 h 773"/>
              <a:gd name="T46" fmla="*/ 19 w 940"/>
              <a:gd name="T47" fmla="*/ 342 h 773"/>
              <a:gd name="T48" fmla="*/ 36 w 940"/>
              <a:gd name="T49" fmla="*/ 321 h 773"/>
              <a:gd name="T50" fmla="*/ 59 w 940"/>
              <a:gd name="T51" fmla="*/ 306 h 773"/>
              <a:gd name="T52" fmla="*/ 654 w 940"/>
              <a:gd name="T53" fmla="*/ 11 h 773"/>
              <a:gd name="T54" fmla="*/ 681 w 940"/>
              <a:gd name="T55" fmla="*/ 2 h 773"/>
              <a:gd name="T56" fmla="*/ 709 w 940"/>
              <a:gd name="T57" fmla="*/ 0 h 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40" h="773">
                <a:moveTo>
                  <a:pt x="709" y="0"/>
                </a:moveTo>
                <a:lnTo>
                  <a:pt x="736" y="6"/>
                </a:lnTo>
                <a:lnTo>
                  <a:pt x="760" y="17"/>
                </a:lnTo>
                <a:lnTo>
                  <a:pt x="781" y="36"/>
                </a:lnTo>
                <a:lnTo>
                  <a:pt x="798" y="58"/>
                </a:lnTo>
                <a:lnTo>
                  <a:pt x="930" y="325"/>
                </a:lnTo>
                <a:lnTo>
                  <a:pt x="938" y="351"/>
                </a:lnTo>
                <a:lnTo>
                  <a:pt x="940" y="380"/>
                </a:lnTo>
                <a:lnTo>
                  <a:pt x="934" y="406"/>
                </a:lnTo>
                <a:lnTo>
                  <a:pt x="923" y="431"/>
                </a:lnTo>
                <a:lnTo>
                  <a:pt x="906" y="451"/>
                </a:lnTo>
                <a:lnTo>
                  <a:pt x="881" y="468"/>
                </a:lnTo>
                <a:lnTo>
                  <a:pt x="286" y="763"/>
                </a:lnTo>
                <a:lnTo>
                  <a:pt x="259" y="771"/>
                </a:lnTo>
                <a:lnTo>
                  <a:pt x="233" y="773"/>
                </a:lnTo>
                <a:lnTo>
                  <a:pt x="204" y="769"/>
                </a:lnTo>
                <a:lnTo>
                  <a:pt x="182" y="756"/>
                </a:lnTo>
                <a:lnTo>
                  <a:pt x="159" y="739"/>
                </a:lnTo>
                <a:lnTo>
                  <a:pt x="144" y="714"/>
                </a:lnTo>
                <a:lnTo>
                  <a:pt x="11" y="448"/>
                </a:lnTo>
                <a:lnTo>
                  <a:pt x="2" y="421"/>
                </a:lnTo>
                <a:lnTo>
                  <a:pt x="0" y="393"/>
                </a:lnTo>
                <a:lnTo>
                  <a:pt x="6" y="366"/>
                </a:lnTo>
                <a:lnTo>
                  <a:pt x="19" y="342"/>
                </a:lnTo>
                <a:lnTo>
                  <a:pt x="36" y="321"/>
                </a:lnTo>
                <a:lnTo>
                  <a:pt x="59" y="306"/>
                </a:lnTo>
                <a:lnTo>
                  <a:pt x="654" y="11"/>
                </a:lnTo>
                <a:lnTo>
                  <a:pt x="681" y="2"/>
                </a:lnTo>
                <a:lnTo>
                  <a:pt x="709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298488" y="4313215"/>
            <a:ext cx="796771" cy="651827"/>
          </a:xfrm>
          <a:custGeom>
            <a:avLst/>
            <a:gdLst>
              <a:gd name="T0" fmla="*/ 227 w 940"/>
              <a:gd name="T1" fmla="*/ 0 h 769"/>
              <a:gd name="T2" fmla="*/ 256 w 940"/>
              <a:gd name="T3" fmla="*/ 2 h 769"/>
              <a:gd name="T4" fmla="*/ 282 w 940"/>
              <a:gd name="T5" fmla="*/ 9 h 769"/>
              <a:gd name="T6" fmla="*/ 880 w 940"/>
              <a:gd name="T7" fmla="*/ 300 h 769"/>
              <a:gd name="T8" fmla="*/ 904 w 940"/>
              <a:gd name="T9" fmla="*/ 315 h 769"/>
              <a:gd name="T10" fmla="*/ 921 w 940"/>
              <a:gd name="T11" fmla="*/ 336 h 769"/>
              <a:gd name="T12" fmla="*/ 934 w 940"/>
              <a:gd name="T13" fmla="*/ 361 h 769"/>
              <a:gd name="T14" fmla="*/ 940 w 940"/>
              <a:gd name="T15" fmla="*/ 387 h 769"/>
              <a:gd name="T16" fmla="*/ 938 w 940"/>
              <a:gd name="T17" fmla="*/ 415 h 769"/>
              <a:gd name="T18" fmla="*/ 929 w 940"/>
              <a:gd name="T19" fmla="*/ 442 h 769"/>
              <a:gd name="T20" fmla="*/ 798 w 940"/>
              <a:gd name="T21" fmla="*/ 708 h 769"/>
              <a:gd name="T22" fmla="*/ 783 w 940"/>
              <a:gd name="T23" fmla="*/ 733 h 769"/>
              <a:gd name="T24" fmla="*/ 762 w 940"/>
              <a:gd name="T25" fmla="*/ 752 h 769"/>
              <a:gd name="T26" fmla="*/ 738 w 940"/>
              <a:gd name="T27" fmla="*/ 763 h 769"/>
              <a:gd name="T28" fmla="*/ 711 w 940"/>
              <a:gd name="T29" fmla="*/ 769 h 769"/>
              <a:gd name="T30" fmla="*/ 685 w 940"/>
              <a:gd name="T31" fmla="*/ 767 h 769"/>
              <a:gd name="T32" fmla="*/ 657 w 940"/>
              <a:gd name="T33" fmla="*/ 757 h 769"/>
              <a:gd name="T34" fmla="*/ 59 w 940"/>
              <a:gd name="T35" fmla="*/ 468 h 769"/>
              <a:gd name="T36" fmla="*/ 36 w 940"/>
              <a:gd name="T37" fmla="*/ 453 h 769"/>
              <a:gd name="T38" fmla="*/ 17 w 940"/>
              <a:gd name="T39" fmla="*/ 432 h 769"/>
              <a:gd name="T40" fmla="*/ 6 w 940"/>
              <a:gd name="T41" fmla="*/ 408 h 769"/>
              <a:gd name="T42" fmla="*/ 0 w 940"/>
              <a:gd name="T43" fmla="*/ 381 h 769"/>
              <a:gd name="T44" fmla="*/ 2 w 940"/>
              <a:gd name="T45" fmla="*/ 353 h 769"/>
              <a:gd name="T46" fmla="*/ 10 w 940"/>
              <a:gd name="T47" fmla="*/ 327 h 769"/>
              <a:gd name="T48" fmla="*/ 140 w 940"/>
              <a:gd name="T49" fmla="*/ 58 h 769"/>
              <a:gd name="T50" fmla="*/ 155 w 940"/>
              <a:gd name="T51" fmla="*/ 36 h 769"/>
              <a:gd name="T52" fmla="*/ 176 w 940"/>
              <a:gd name="T53" fmla="*/ 17 h 769"/>
              <a:gd name="T54" fmla="*/ 201 w 940"/>
              <a:gd name="T55" fmla="*/ 5 h 769"/>
              <a:gd name="T56" fmla="*/ 227 w 940"/>
              <a:gd name="T57" fmla="*/ 0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40" h="769">
                <a:moveTo>
                  <a:pt x="227" y="0"/>
                </a:moveTo>
                <a:lnTo>
                  <a:pt x="256" y="2"/>
                </a:lnTo>
                <a:lnTo>
                  <a:pt x="282" y="9"/>
                </a:lnTo>
                <a:lnTo>
                  <a:pt x="880" y="300"/>
                </a:lnTo>
                <a:lnTo>
                  <a:pt x="904" y="315"/>
                </a:lnTo>
                <a:lnTo>
                  <a:pt x="921" y="336"/>
                </a:lnTo>
                <a:lnTo>
                  <a:pt x="934" y="361"/>
                </a:lnTo>
                <a:lnTo>
                  <a:pt x="940" y="387"/>
                </a:lnTo>
                <a:lnTo>
                  <a:pt x="938" y="415"/>
                </a:lnTo>
                <a:lnTo>
                  <a:pt x="929" y="442"/>
                </a:lnTo>
                <a:lnTo>
                  <a:pt x="798" y="708"/>
                </a:lnTo>
                <a:lnTo>
                  <a:pt x="783" y="733"/>
                </a:lnTo>
                <a:lnTo>
                  <a:pt x="762" y="752"/>
                </a:lnTo>
                <a:lnTo>
                  <a:pt x="738" y="763"/>
                </a:lnTo>
                <a:lnTo>
                  <a:pt x="711" y="769"/>
                </a:lnTo>
                <a:lnTo>
                  <a:pt x="685" y="767"/>
                </a:lnTo>
                <a:lnTo>
                  <a:pt x="657" y="757"/>
                </a:lnTo>
                <a:lnTo>
                  <a:pt x="59" y="468"/>
                </a:lnTo>
                <a:lnTo>
                  <a:pt x="36" y="453"/>
                </a:lnTo>
                <a:lnTo>
                  <a:pt x="17" y="432"/>
                </a:lnTo>
                <a:lnTo>
                  <a:pt x="6" y="408"/>
                </a:lnTo>
                <a:lnTo>
                  <a:pt x="0" y="381"/>
                </a:lnTo>
                <a:lnTo>
                  <a:pt x="2" y="353"/>
                </a:lnTo>
                <a:lnTo>
                  <a:pt x="10" y="327"/>
                </a:lnTo>
                <a:lnTo>
                  <a:pt x="140" y="58"/>
                </a:lnTo>
                <a:lnTo>
                  <a:pt x="155" y="36"/>
                </a:lnTo>
                <a:lnTo>
                  <a:pt x="176" y="17"/>
                </a:lnTo>
                <a:lnTo>
                  <a:pt x="201" y="5"/>
                </a:lnTo>
                <a:lnTo>
                  <a:pt x="227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907732" y="3635959"/>
            <a:ext cx="543330" cy="782361"/>
          </a:xfrm>
          <a:custGeom>
            <a:avLst/>
            <a:gdLst>
              <a:gd name="T0" fmla="*/ 403 w 641"/>
              <a:gd name="T1" fmla="*/ 0 h 923"/>
              <a:gd name="T2" fmla="*/ 431 w 641"/>
              <a:gd name="T3" fmla="*/ 5 h 923"/>
              <a:gd name="T4" fmla="*/ 456 w 641"/>
              <a:gd name="T5" fmla="*/ 17 h 923"/>
              <a:gd name="T6" fmla="*/ 477 w 641"/>
              <a:gd name="T7" fmla="*/ 34 h 923"/>
              <a:gd name="T8" fmla="*/ 492 w 641"/>
              <a:gd name="T9" fmla="*/ 56 h 923"/>
              <a:gd name="T10" fmla="*/ 501 w 641"/>
              <a:gd name="T11" fmla="*/ 83 h 923"/>
              <a:gd name="T12" fmla="*/ 639 w 641"/>
              <a:gd name="T13" fmla="*/ 733 h 923"/>
              <a:gd name="T14" fmla="*/ 641 w 641"/>
              <a:gd name="T15" fmla="*/ 761 h 923"/>
              <a:gd name="T16" fmla="*/ 635 w 641"/>
              <a:gd name="T17" fmla="*/ 787 h 923"/>
              <a:gd name="T18" fmla="*/ 624 w 641"/>
              <a:gd name="T19" fmla="*/ 812 h 923"/>
              <a:gd name="T20" fmla="*/ 607 w 641"/>
              <a:gd name="T21" fmla="*/ 833 h 923"/>
              <a:gd name="T22" fmla="*/ 584 w 641"/>
              <a:gd name="T23" fmla="*/ 850 h 923"/>
              <a:gd name="T24" fmla="*/ 558 w 641"/>
              <a:gd name="T25" fmla="*/ 859 h 923"/>
              <a:gd name="T26" fmla="*/ 267 w 641"/>
              <a:gd name="T27" fmla="*/ 922 h 923"/>
              <a:gd name="T28" fmla="*/ 238 w 641"/>
              <a:gd name="T29" fmla="*/ 923 h 923"/>
              <a:gd name="T30" fmla="*/ 210 w 641"/>
              <a:gd name="T31" fmla="*/ 918 h 923"/>
              <a:gd name="T32" fmla="*/ 185 w 641"/>
              <a:gd name="T33" fmla="*/ 906 h 923"/>
              <a:gd name="T34" fmla="*/ 165 w 641"/>
              <a:gd name="T35" fmla="*/ 888 h 923"/>
              <a:gd name="T36" fmla="*/ 149 w 641"/>
              <a:gd name="T37" fmla="*/ 865 h 923"/>
              <a:gd name="T38" fmla="*/ 140 w 641"/>
              <a:gd name="T39" fmla="*/ 838 h 923"/>
              <a:gd name="T40" fmla="*/ 2 w 641"/>
              <a:gd name="T41" fmla="*/ 189 h 923"/>
              <a:gd name="T42" fmla="*/ 0 w 641"/>
              <a:gd name="T43" fmla="*/ 160 h 923"/>
              <a:gd name="T44" fmla="*/ 6 w 641"/>
              <a:gd name="T45" fmla="*/ 134 h 923"/>
              <a:gd name="T46" fmla="*/ 17 w 641"/>
              <a:gd name="T47" fmla="*/ 109 h 923"/>
              <a:gd name="T48" fmla="*/ 34 w 641"/>
              <a:gd name="T49" fmla="*/ 88 h 923"/>
              <a:gd name="T50" fmla="*/ 57 w 641"/>
              <a:gd name="T51" fmla="*/ 73 h 923"/>
              <a:gd name="T52" fmla="*/ 85 w 641"/>
              <a:gd name="T53" fmla="*/ 64 h 923"/>
              <a:gd name="T54" fmla="*/ 374 w 641"/>
              <a:gd name="T55" fmla="*/ 2 h 923"/>
              <a:gd name="T56" fmla="*/ 403 w 641"/>
              <a:gd name="T57" fmla="*/ 0 h 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1" h="923">
                <a:moveTo>
                  <a:pt x="403" y="0"/>
                </a:moveTo>
                <a:lnTo>
                  <a:pt x="431" y="5"/>
                </a:lnTo>
                <a:lnTo>
                  <a:pt x="456" y="17"/>
                </a:lnTo>
                <a:lnTo>
                  <a:pt x="477" y="34"/>
                </a:lnTo>
                <a:lnTo>
                  <a:pt x="492" y="56"/>
                </a:lnTo>
                <a:lnTo>
                  <a:pt x="501" y="83"/>
                </a:lnTo>
                <a:lnTo>
                  <a:pt x="639" y="733"/>
                </a:lnTo>
                <a:lnTo>
                  <a:pt x="641" y="761"/>
                </a:lnTo>
                <a:lnTo>
                  <a:pt x="635" y="787"/>
                </a:lnTo>
                <a:lnTo>
                  <a:pt x="624" y="812"/>
                </a:lnTo>
                <a:lnTo>
                  <a:pt x="607" y="833"/>
                </a:lnTo>
                <a:lnTo>
                  <a:pt x="584" y="850"/>
                </a:lnTo>
                <a:lnTo>
                  <a:pt x="558" y="859"/>
                </a:lnTo>
                <a:lnTo>
                  <a:pt x="267" y="922"/>
                </a:lnTo>
                <a:lnTo>
                  <a:pt x="238" y="923"/>
                </a:lnTo>
                <a:lnTo>
                  <a:pt x="210" y="918"/>
                </a:lnTo>
                <a:lnTo>
                  <a:pt x="185" y="906"/>
                </a:lnTo>
                <a:lnTo>
                  <a:pt x="165" y="888"/>
                </a:lnTo>
                <a:lnTo>
                  <a:pt x="149" y="865"/>
                </a:lnTo>
                <a:lnTo>
                  <a:pt x="140" y="838"/>
                </a:lnTo>
                <a:lnTo>
                  <a:pt x="2" y="189"/>
                </a:lnTo>
                <a:lnTo>
                  <a:pt x="0" y="160"/>
                </a:lnTo>
                <a:lnTo>
                  <a:pt x="6" y="134"/>
                </a:lnTo>
                <a:lnTo>
                  <a:pt x="17" y="109"/>
                </a:lnTo>
                <a:lnTo>
                  <a:pt x="34" y="88"/>
                </a:lnTo>
                <a:lnTo>
                  <a:pt x="57" y="73"/>
                </a:lnTo>
                <a:lnTo>
                  <a:pt x="85" y="64"/>
                </a:lnTo>
                <a:lnTo>
                  <a:pt x="374" y="2"/>
                </a:lnTo>
                <a:lnTo>
                  <a:pt x="403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4983171" y="2844273"/>
            <a:ext cx="734046" cy="773885"/>
          </a:xfrm>
          <a:custGeom>
            <a:avLst/>
            <a:gdLst>
              <a:gd name="T0" fmla="*/ 520 w 866"/>
              <a:gd name="T1" fmla="*/ 0 h 913"/>
              <a:gd name="T2" fmla="*/ 548 w 866"/>
              <a:gd name="T3" fmla="*/ 0 h 913"/>
              <a:gd name="T4" fmla="*/ 575 w 866"/>
              <a:gd name="T5" fmla="*/ 10 h 913"/>
              <a:gd name="T6" fmla="*/ 599 w 866"/>
              <a:gd name="T7" fmla="*/ 25 h 913"/>
              <a:gd name="T8" fmla="*/ 828 w 866"/>
              <a:gd name="T9" fmla="*/ 214 h 913"/>
              <a:gd name="T10" fmla="*/ 847 w 866"/>
              <a:gd name="T11" fmla="*/ 235 h 913"/>
              <a:gd name="T12" fmla="*/ 860 w 866"/>
              <a:gd name="T13" fmla="*/ 259 h 913"/>
              <a:gd name="T14" fmla="*/ 866 w 866"/>
              <a:gd name="T15" fmla="*/ 286 h 913"/>
              <a:gd name="T16" fmla="*/ 864 w 866"/>
              <a:gd name="T17" fmla="*/ 314 h 913"/>
              <a:gd name="T18" fmla="*/ 856 w 866"/>
              <a:gd name="T19" fmla="*/ 340 h 913"/>
              <a:gd name="T20" fmla="*/ 841 w 866"/>
              <a:gd name="T21" fmla="*/ 363 h 913"/>
              <a:gd name="T22" fmla="*/ 416 w 866"/>
              <a:gd name="T23" fmla="*/ 875 h 913"/>
              <a:gd name="T24" fmla="*/ 395 w 866"/>
              <a:gd name="T25" fmla="*/ 894 h 913"/>
              <a:gd name="T26" fmla="*/ 371 w 866"/>
              <a:gd name="T27" fmla="*/ 907 h 913"/>
              <a:gd name="T28" fmla="*/ 344 w 866"/>
              <a:gd name="T29" fmla="*/ 913 h 913"/>
              <a:gd name="T30" fmla="*/ 318 w 866"/>
              <a:gd name="T31" fmla="*/ 911 h 913"/>
              <a:gd name="T32" fmla="*/ 291 w 866"/>
              <a:gd name="T33" fmla="*/ 903 h 913"/>
              <a:gd name="T34" fmla="*/ 267 w 866"/>
              <a:gd name="T35" fmla="*/ 888 h 913"/>
              <a:gd name="T36" fmla="*/ 38 w 866"/>
              <a:gd name="T37" fmla="*/ 697 h 913"/>
              <a:gd name="T38" fmla="*/ 19 w 866"/>
              <a:gd name="T39" fmla="*/ 677 h 913"/>
              <a:gd name="T40" fmla="*/ 6 w 866"/>
              <a:gd name="T41" fmla="*/ 652 h 913"/>
              <a:gd name="T42" fmla="*/ 0 w 866"/>
              <a:gd name="T43" fmla="*/ 626 h 913"/>
              <a:gd name="T44" fmla="*/ 2 w 866"/>
              <a:gd name="T45" fmla="*/ 599 h 913"/>
              <a:gd name="T46" fmla="*/ 9 w 866"/>
              <a:gd name="T47" fmla="*/ 573 h 913"/>
              <a:gd name="T48" fmla="*/ 24 w 866"/>
              <a:gd name="T49" fmla="*/ 548 h 913"/>
              <a:gd name="T50" fmla="*/ 448 w 866"/>
              <a:gd name="T51" fmla="*/ 38 h 913"/>
              <a:gd name="T52" fmla="*/ 469 w 866"/>
              <a:gd name="T53" fmla="*/ 19 h 913"/>
              <a:gd name="T54" fmla="*/ 493 w 866"/>
              <a:gd name="T55" fmla="*/ 6 h 913"/>
              <a:gd name="T56" fmla="*/ 520 w 866"/>
              <a:gd name="T57" fmla="*/ 0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66" h="913">
                <a:moveTo>
                  <a:pt x="520" y="0"/>
                </a:moveTo>
                <a:lnTo>
                  <a:pt x="548" y="0"/>
                </a:lnTo>
                <a:lnTo>
                  <a:pt x="575" y="10"/>
                </a:lnTo>
                <a:lnTo>
                  <a:pt x="599" y="25"/>
                </a:lnTo>
                <a:lnTo>
                  <a:pt x="828" y="214"/>
                </a:lnTo>
                <a:lnTo>
                  <a:pt x="847" y="235"/>
                </a:lnTo>
                <a:lnTo>
                  <a:pt x="860" y="259"/>
                </a:lnTo>
                <a:lnTo>
                  <a:pt x="866" y="286"/>
                </a:lnTo>
                <a:lnTo>
                  <a:pt x="864" y="314"/>
                </a:lnTo>
                <a:lnTo>
                  <a:pt x="856" y="340"/>
                </a:lnTo>
                <a:lnTo>
                  <a:pt x="841" y="363"/>
                </a:lnTo>
                <a:lnTo>
                  <a:pt x="416" y="875"/>
                </a:lnTo>
                <a:lnTo>
                  <a:pt x="395" y="894"/>
                </a:lnTo>
                <a:lnTo>
                  <a:pt x="371" y="907"/>
                </a:lnTo>
                <a:lnTo>
                  <a:pt x="344" y="913"/>
                </a:lnTo>
                <a:lnTo>
                  <a:pt x="318" y="911"/>
                </a:lnTo>
                <a:lnTo>
                  <a:pt x="291" y="903"/>
                </a:lnTo>
                <a:lnTo>
                  <a:pt x="267" y="888"/>
                </a:lnTo>
                <a:lnTo>
                  <a:pt x="38" y="697"/>
                </a:lnTo>
                <a:lnTo>
                  <a:pt x="19" y="677"/>
                </a:lnTo>
                <a:lnTo>
                  <a:pt x="6" y="652"/>
                </a:lnTo>
                <a:lnTo>
                  <a:pt x="0" y="626"/>
                </a:lnTo>
                <a:lnTo>
                  <a:pt x="2" y="599"/>
                </a:lnTo>
                <a:lnTo>
                  <a:pt x="9" y="573"/>
                </a:lnTo>
                <a:lnTo>
                  <a:pt x="24" y="548"/>
                </a:lnTo>
                <a:lnTo>
                  <a:pt x="448" y="38"/>
                </a:lnTo>
                <a:lnTo>
                  <a:pt x="469" y="19"/>
                </a:lnTo>
                <a:lnTo>
                  <a:pt x="493" y="6"/>
                </a:lnTo>
                <a:lnTo>
                  <a:pt x="520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710436" y="2629823"/>
            <a:ext cx="744218" cy="432291"/>
          </a:xfrm>
          <a:custGeom>
            <a:avLst/>
            <a:gdLst>
              <a:gd name="T0" fmla="*/ 106 w 878"/>
              <a:gd name="T1" fmla="*/ 0 h 510"/>
              <a:gd name="T2" fmla="*/ 772 w 878"/>
              <a:gd name="T3" fmla="*/ 0 h 510"/>
              <a:gd name="T4" fmla="*/ 804 w 878"/>
              <a:gd name="T5" fmla="*/ 6 h 510"/>
              <a:gd name="T6" fmla="*/ 834 w 878"/>
              <a:gd name="T7" fmla="*/ 21 h 510"/>
              <a:gd name="T8" fmla="*/ 857 w 878"/>
              <a:gd name="T9" fmla="*/ 44 h 510"/>
              <a:gd name="T10" fmla="*/ 872 w 878"/>
              <a:gd name="T11" fmla="*/ 74 h 510"/>
              <a:gd name="T12" fmla="*/ 878 w 878"/>
              <a:gd name="T13" fmla="*/ 106 h 510"/>
              <a:gd name="T14" fmla="*/ 878 w 878"/>
              <a:gd name="T15" fmla="*/ 404 h 510"/>
              <a:gd name="T16" fmla="*/ 872 w 878"/>
              <a:gd name="T17" fmla="*/ 437 h 510"/>
              <a:gd name="T18" fmla="*/ 857 w 878"/>
              <a:gd name="T19" fmla="*/ 467 h 510"/>
              <a:gd name="T20" fmla="*/ 834 w 878"/>
              <a:gd name="T21" fmla="*/ 489 h 510"/>
              <a:gd name="T22" fmla="*/ 804 w 878"/>
              <a:gd name="T23" fmla="*/ 505 h 510"/>
              <a:gd name="T24" fmla="*/ 772 w 878"/>
              <a:gd name="T25" fmla="*/ 510 h 510"/>
              <a:gd name="T26" fmla="*/ 106 w 878"/>
              <a:gd name="T27" fmla="*/ 510 h 510"/>
              <a:gd name="T28" fmla="*/ 74 w 878"/>
              <a:gd name="T29" fmla="*/ 505 h 510"/>
              <a:gd name="T30" fmla="*/ 44 w 878"/>
              <a:gd name="T31" fmla="*/ 489 h 510"/>
              <a:gd name="T32" fmla="*/ 21 w 878"/>
              <a:gd name="T33" fmla="*/ 467 h 510"/>
              <a:gd name="T34" fmla="*/ 6 w 878"/>
              <a:gd name="T35" fmla="*/ 437 h 510"/>
              <a:gd name="T36" fmla="*/ 0 w 878"/>
              <a:gd name="T37" fmla="*/ 404 h 510"/>
              <a:gd name="T38" fmla="*/ 0 w 878"/>
              <a:gd name="T39" fmla="*/ 106 h 510"/>
              <a:gd name="T40" fmla="*/ 6 w 878"/>
              <a:gd name="T41" fmla="*/ 74 h 510"/>
              <a:gd name="T42" fmla="*/ 21 w 878"/>
              <a:gd name="T43" fmla="*/ 44 h 510"/>
              <a:gd name="T44" fmla="*/ 44 w 878"/>
              <a:gd name="T45" fmla="*/ 21 h 510"/>
              <a:gd name="T46" fmla="*/ 74 w 878"/>
              <a:gd name="T47" fmla="*/ 6 h 510"/>
              <a:gd name="T48" fmla="*/ 106 w 878"/>
              <a:gd name="T49" fmla="*/ 0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78" h="510">
                <a:moveTo>
                  <a:pt x="106" y="0"/>
                </a:moveTo>
                <a:lnTo>
                  <a:pt x="772" y="0"/>
                </a:lnTo>
                <a:lnTo>
                  <a:pt x="804" y="6"/>
                </a:lnTo>
                <a:lnTo>
                  <a:pt x="834" y="21"/>
                </a:lnTo>
                <a:lnTo>
                  <a:pt x="857" y="44"/>
                </a:lnTo>
                <a:lnTo>
                  <a:pt x="872" y="74"/>
                </a:lnTo>
                <a:lnTo>
                  <a:pt x="878" y="106"/>
                </a:lnTo>
                <a:lnTo>
                  <a:pt x="878" y="404"/>
                </a:lnTo>
                <a:lnTo>
                  <a:pt x="872" y="437"/>
                </a:lnTo>
                <a:lnTo>
                  <a:pt x="857" y="467"/>
                </a:lnTo>
                <a:lnTo>
                  <a:pt x="834" y="489"/>
                </a:lnTo>
                <a:lnTo>
                  <a:pt x="804" y="505"/>
                </a:lnTo>
                <a:lnTo>
                  <a:pt x="772" y="510"/>
                </a:lnTo>
                <a:lnTo>
                  <a:pt x="106" y="510"/>
                </a:lnTo>
                <a:lnTo>
                  <a:pt x="74" y="505"/>
                </a:lnTo>
                <a:lnTo>
                  <a:pt x="44" y="489"/>
                </a:lnTo>
                <a:lnTo>
                  <a:pt x="21" y="467"/>
                </a:lnTo>
                <a:lnTo>
                  <a:pt x="6" y="437"/>
                </a:lnTo>
                <a:lnTo>
                  <a:pt x="0" y="404"/>
                </a:lnTo>
                <a:lnTo>
                  <a:pt x="0" y="106"/>
                </a:lnTo>
                <a:lnTo>
                  <a:pt x="6" y="74"/>
                </a:lnTo>
                <a:lnTo>
                  <a:pt x="21" y="44"/>
                </a:lnTo>
                <a:lnTo>
                  <a:pt x="44" y="21"/>
                </a:lnTo>
                <a:lnTo>
                  <a:pt x="74" y="6"/>
                </a:lnTo>
                <a:lnTo>
                  <a:pt x="10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6462283" y="2926494"/>
            <a:ext cx="703532" cy="673865"/>
          </a:xfrm>
          <a:custGeom>
            <a:avLst/>
            <a:gdLst>
              <a:gd name="T0" fmla="*/ 155 w 830"/>
              <a:gd name="T1" fmla="*/ 0 h 795"/>
              <a:gd name="T2" fmla="*/ 136 w 830"/>
              <a:gd name="T3" fmla="*/ 20 h 795"/>
              <a:gd name="T4" fmla="*/ 125 w 830"/>
              <a:gd name="T5" fmla="*/ 45 h 795"/>
              <a:gd name="T6" fmla="*/ 119 w 830"/>
              <a:gd name="T7" fmla="*/ 71 h 795"/>
              <a:gd name="T8" fmla="*/ 121 w 830"/>
              <a:gd name="T9" fmla="*/ 98 h 795"/>
              <a:gd name="T10" fmla="*/ 129 w 830"/>
              <a:gd name="T11" fmla="*/ 124 h 795"/>
              <a:gd name="T12" fmla="*/ 144 w 830"/>
              <a:gd name="T13" fmla="*/ 149 h 795"/>
              <a:gd name="T14" fmla="*/ 569 w 830"/>
              <a:gd name="T15" fmla="*/ 657 h 795"/>
              <a:gd name="T16" fmla="*/ 590 w 830"/>
              <a:gd name="T17" fmla="*/ 678 h 795"/>
              <a:gd name="T18" fmla="*/ 615 w 830"/>
              <a:gd name="T19" fmla="*/ 689 h 795"/>
              <a:gd name="T20" fmla="*/ 641 w 830"/>
              <a:gd name="T21" fmla="*/ 695 h 795"/>
              <a:gd name="T22" fmla="*/ 668 w 830"/>
              <a:gd name="T23" fmla="*/ 695 h 795"/>
              <a:gd name="T24" fmla="*/ 694 w 830"/>
              <a:gd name="T25" fmla="*/ 687 h 795"/>
              <a:gd name="T26" fmla="*/ 719 w 830"/>
              <a:gd name="T27" fmla="*/ 672 h 795"/>
              <a:gd name="T28" fmla="*/ 830 w 830"/>
              <a:gd name="T29" fmla="*/ 578 h 795"/>
              <a:gd name="T30" fmla="*/ 828 w 830"/>
              <a:gd name="T31" fmla="*/ 580 h 795"/>
              <a:gd name="T32" fmla="*/ 600 w 830"/>
              <a:gd name="T33" fmla="*/ 770 h 795"/>
              <a:gd name="T34" fmla="*/ 577 w 830"/>
              <a:gd name="T35" fmla="*/ 786 h 795"/>
              <a:gd name="T36" fmla="*/ 550 w 830"/>
              <a:gd name="T37" fmla="*/ 793 h 795"/>
              <a:gd name="T38" fmla="*/ 522 w 830"/>
              <a:gd name="T39" fmla="*/ 795 h 795"/>
              <a:gd name="T40" fmla="*/ 496 w 830"/>
              <a:gd name="T41" fmla="*/ 789 h 795"/>
              <a:gd name="T42" fmla="*/ 471 w 830"/>
              <a:gd name="T43" fmla="*/ 776 h 795"/>
              <a:gd name="T44" fmla="*/ 450 w 830"/>
              <a:gd name="T45" fmla="*/ 757 h 795"/>
              <a:gd name="T46" fmla="*/ 25 w 830"/>
              <a:gd name="T47" fmla="*/ 247 h 795"/>
              <a:gd name="T48" fmla="*/ 10 w 830"/>
              <a:gd name="T49" fmla="*/ 223 h 795"/>
              <a:gd name="T50" fmla="*/ 2 w 830"/>
              <a:gd name="T51" fmla="*/ 196 h 795"/>
              <a:gd name="T52" fmla="*/ 0 w 830"/>
              <a:gd name="T53" fmla="*/ 170 h 795"/>
              <a:gd name="T54" fmla="*/ 6 w 830"/>
              <a:gd name="T55" fmla="*/ 143 h 795"/>
              <a:gd name="T56" fmla="*/ 19 w 830"/>
              <a:gd name="T57" fmla="*/ 119 h 795"/>
              <a:gd name="T58" fmla="*/ 38 w 830"/>
              <a:gd name="T59" fmla="*/ 98 h 795"/>
              <a:gd name="T60" fmla="*/ 155 w 830"/>
              <a:gd name="T61" fmla="*/ 0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30" h="795">
                <a:moveTo>
                  <a:pt x="155" y="0"/>
                </a:moveTo>
                <a:lnTo>
                  <a:pt x="136" y="20"/>
                </a:lnTo>
                <a:lnTo>
                  <a:pt x="125" y="45"/>
                </a:lnTo>
                <a:lnTo>
                  <a:pt x="119" y="71"/>
                </a:lnTo>
                <a:lnTo>
                  <a:pt x="121" y="98"/>
                </a:lnTo>
                <a:lnTo>
                  <a:pt x="129" y="124"/>
                </a:lnTo>
                <a:lnTo>
                  <a:pt x="144" y="149"/>
                </a:lnTo>
                <a:lnTo>
                  <a:pt x="569" y="657"/>
                </a:lnTo>
                <a:lnTo>
                  <a:pt x="590" y="678"/>
                </a:lnTo>
                <a:lnTo>
                  <a:pt x="615" y="689"/>
                </a:lnTo>
                <a:lnTo>
                  <a:pt x="641" y="695"/>
                </a:lnTo>
                <a:lnTo>
                  <a:pt x="668" y="695"/>
                </a:lnTo>
                <a:lnTo>
                  <a:pt x="694" y="687"/>
                </a:lnTo>
                <a:lnTo>
                  <a:pt x="719" y="672"/>
                </a:lnTo>
                <a:lnTo>
                  <a:pt x="830" y="578"/>
                </a:lnTo>
                <a:lnTo>
                  <a:pt x="828" y="580"/>
                </a:lnTo>
                <a:lnTo>
                  <a:pt x="600" y="770"/>
                </a:lnTo>
                <a:lnTo>
                  <a:pt x="577" y="786"/>
                </a:lnTo>
                <a:lnTo>
                  <a:pt x="550" y="793"/>
                </a:lnTo>
                <a:lnTo>
                  <a:pt x="522" y="795"/>
                </a:lnTo>
                <a:lnTo>
                  <a:pt x="496" y="789"/>
                </a:lnTo>
                <a:lnTo>
                  <a:pt x="471" y="776"/>
                </a:lnTo>
                <a:lnTo>
                  <a:pt x="450" y="757"/>
                </a:lnTo>
                <a:lnTo>
                  <a:pt x="25" y="247"/>
                </a:lnTo>
                <a:lnTo>
                  <a:pt x="10" y="223"/>
                </a:lnTo>
                <a:lnTo>
                  <a:pt x="2" y="196"/>
                </a:lnTo>
                <a:lnTo>
                  <a:pt x="0" y="170"/>
                </a:lnTo>
                <a:lnTo>
                  <a:pt x="6" y="143"/>
                </a:lnTo>
                <a:lnTo>
                  <a:pt x="19" y="119"/>
                </a:lnTo>
                <a:lnTo>
                  <a:pt x="38" y="98"/>
                </a:lnTo>
                <a:lnTo>
                  <a:pt x="15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6726743" y="3605444"/>
            <a:ext cx="344985" cy="781513"/>
          </a:xfrm>
          <a:custGeom>
            <a:avLst/>
            <a:gdLst>
              <a:gd name="T0" fmla="*/ 240 w 407"/>
              <a:gd name="T1" fmla="*/ 0 h 922"/>
              <a:gd name="T2" fmla="*/ 269 w 407"/>
              <a:gd name="T3" fmla="*/ 2 h 922"/>
              <a:gd name="T4" fmla="*/ 407 w 407"/>
              <a:gd name="T5" fmla="*/ 32 h 922"/>
              <a:gd name="T6" fmla="*/ 376 w 407"/>
              <a:gd name="T7" fmla="*/ 34 h 922"/>
              <a:gd name="T8" fmla="*/ 348 w 407"/>
              <a:gd name="T9" fmla="*/ 43 h 922"/>
              <a:gd name="T10" fmla="*/ 324 w 407"/>
              <a:gd name="T11" fmla="*/ 60 h 922"/>
              <a:gd name="T12" fmla="*/ 305 w 407"/>
              <a:gd name="T13" fmla="*/ 85 h 922"/>
              <a:gd name="T14" fmla="*/ 293 w 407"/>
              <a:gd name="T15" fmla="*/ 115 h 922"/>
              <a:gd name="T16" fmla="*/ 151 w 407"/>
              <a:gd name="T17" fmla="*/ 763 h 922"/>
              <a:gd name="T18" fmla="*/ 150 w 407"/>
              <a:gd name="T19" fmla="*/ 791 h 922"/>
              <a:gd name="T20" fmla="*/ 155 w 407"/>
              <a:gd name="T21" fmla="*/ 818 h 922"/>
              <a:gd name="T22" fmla="*/ 167 w 407"/>
              <a:gd name="T23" fmla="*/ 842 h 922"/>
              <a:gd name="T24" fmla="*/ 184 w 407"/>
              <a:gd name="T25" fmla="*/ 863 h 922"/>
              <a:gd name="T26" fmla="*/ 206 w 407"/>
              <a:gd name="T27" fmla="*/ 880 h 922"/>
              <a:gd name="T28" fmla="*/ 233 w 407"/>
              <a:gd name="T29" fmla="*/ 890 h 922"/>
              <a:gd name="T30" fmla="*/ 386 w 407"/>
              <a:gd name="T31" fmla="*/ 922 h 922"/>
              <a:gd name="T32" fmla="*/ 375 w 407"/>
              <a:gd name="T33" fmla="*/ 920 h 922"/>
              <a:gd name="T34" fmla="*/ 83 w 407"/>
              <a:gd name="T35" fmla="*/ 857 h 922"/>
              <a:gd name="T36" fmla="*/ 57 w 407"/>
              <a:gd name="T37" fmla="*/ 848 h 922"/>
              <a:gd name="T38" fmla="*/ 34 w 407"/>
              <a:gd name="T39" fmla="*/ 831 h 922"/>
              <a:gd name="T40" fmla="*/ 15 w 407"/>
              <a:gd name="T41" fmla="*/ 810 h 922"/>
              <a:gd name="T42" fmla="*/ 4 w 407"/>
              <a:gd name="T43" fmla="*/ 786 h 922"/>
              <a:gd name="T44" fmla="*/ 0 w 407"/>
              <a:gd name="T45" fmla="*/ 759 h 922"/>
              <a:gd name="T46" fmla="*/ 2 w 407"/>
              <a:gd name="T47" fmla="*/ 731 h 922"/>
              <a:gd name="T48" fmla="*/ 142 w 407"/>
              <a:gd name="T49" fmla="*/ 83 h 922"/>
              <a:gd name="T50" fmla="*/ 153 w 407"/>
              <a:gd name="T51" fmla="*/ 56 h 922"/>
              <a:gd name="T52" fmla="*/ 168 w 407"/>
              <a:gd name="T53" fmla="*/ 34 h 922"/>
              <a:gd name="T54" fmla="*/ 189 w 407"/>
              <a:gd name="T55" fmla="*/ 15 h 922"/>
              <a:gd name="T56" fmla="*/ 214 w 407"/>
              <a:gd name="T57" fmla="*/ 4 h 922"/>
              <a:gd name="T58" fmla="*/ 240 w 407"/>
              <a:gd name="T59" fmla="*/ 0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07" h="922">
                <a:moveTo>
                  <a:pt x="240" y="0"/>
                </a:moveTo>
                <a:lnTo>
                  <a:pt x="269" y="2"/>
                </a:lnTo>
                <a:lnTo>
                  <a:pt x="407" y="32"/>
                </a:lnTo>
                <a:lnTo>
                  <a:pt x="376" y="34"/>
                </a:lnTo>
                <a:lnTo>
                  <a:pt x="348" y="43"/>
                </a:lnTo>
                <a:lnTo>
                  <a:pt x="324" y="60"/>
                </a:lnTo>
                <a:lnTo>
                  <a:pt x="305" y="85"/>
                </a:lnTo>
                <a:lnTo>
                  <a:pt x="293" y="115"/>
                </a:lnTo>
                <a:lnTo>
                  <a:pt x="151" y="763"/>
                </a:lnTo>
                <a:lnTo>
                  <a:pt x="150" y="791"/>
                </a:lnTo>
                <a:lnTo>
                  <a:pt x="155" y="818"/>
                </a:lnTo>
                <a:lnTo>
                  <a:pt x="167" y="842"/>
                </a:lnTo>
                <a:lnTo>
                  <a:pt x="184" y="863"/>
                </a:lnTo>
                <a:lnTo>
                  <a:pt x="206" y="880"/>
                </a:lnTo>
                <a:lnTo>
                  <a:pt x="233" y="890"/>
                </a:lnTo>
                <a:lnTo>
                  <a:pt x="386" y="922"/>
                </a:lnTo>
                <a:lnTo>
                  <a:pt x="375" y="920"/>
                </a:lnTo>
                <a:lnTo>
                  <a:pt x="83" y="857"/>
                </a:lnTo>
                <a:lnTo>
                  <a:pt x="57" y="848"/>
                </a:lnTo>
                <a:lnTo>
                  <a:pt x="34" y="831"/>
                </a:lnTo>
                <a:lnTo>
                  <a:pt x="15" y="810"/>
                </a:lnTo>
                <a:lnTo>
                  <a:pt x="4" y="786"/>
                </a:lnTo>
                <a:lnTo>
                  <a:pt x="0" y="759"/>
                </a:lnTo>
                <a:lnTo>
                  <a:pt x="2" y="731"/>
                </a:lnTo>
                <a:lnTo>
                  <a:pt x="142" y="83"/>
                </a:lnTo>
                <a:lnTo>
                  <a:pt x="153" y="56"/>
                </a:lnTo>
                <a:lnTo>
                  <a:pt x="168" y="34"/>
                </a:lnTo>
                <a:lnTo>
                  <a:pt x="189" y="15"/>
                </a:lnTo>
                <a:lnTo>
                  <a:pt x="214" y="4"/>
                </a:lnTo>
                <a:lnTo>
                  <a:pt x="24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6096955" y="4297109"/>
            <a:ext cx="789990" cy="493319"/>
          </a:xfrm>
          <a:custGeom>
            <a:avLst/>
            <a:gdLst>
              <a:gd name="T0" fmla="*/ 709 w 932"/>
              <a:gd name="T1" fmla="*/ 0 h 582"/>
              <a:gd name="T2" fmla="*/ 736 w 932"/>
              <a:gd name="T3" fmla="*/ 6 h 582"/>
              <a:gd name="T4" fmla="*/ 760 w 932"/>
              <a:gd name="T5" fmla="*/ 17 h 582"/>
              <a:gd name="T6" fmla="*/ 781 w 932"/>
              <a:gd name="T7" fmla="*/ 36 h 582"/>
              <a:gd name="T8" fmla="*/ 798 w 932"/>
              <a:gd name="T9" fmla="*/ 58 h 582"/>
              <a:gd name="T10" fmla="*/ 930 w 932"/>
              <a:gd name="T11" fmla="*/ 325 h 582"/>
              <a:gd name="T12" fmla="*/ 932 w 932"/>
              <a:gd name="T13" fmla="*/ 331 h 582"/>
              <a:gd name="T14" fmla="*/ 866 w 932"/>
              <a:gd name="T15" fmla="*/ 198 h 582"/>
              <a:gd name="T16" fmla="*/ 851 w 932"/>
              <a:gd name="T17" fmla="*/ 176 h 582"/>
              <a:gd name="T18" fmla="*/ 830 w 932"/>
              <a:gd name="T19" fmla="*/ 157 h 582"/>
              <a:gd name="T20" fmla="*/ 806 w 932"/>
              <a:gd name="T21" fmla="*/ 145 h 582"/>
              <a:gd name="T22" fmla="*/ 779 w 932"/>
              <a:gd name="T23" fmla="*/ 140 h 582"/>
              <a:gd name="T24" fmla="*/ 751 w 932"/>
              <a:gd name="T25" fmla="*/ 142 h 582"/>
              <a:gd name="T26" fmla="*/ 724 w 932"/>
              <a:gd name="T27" fmla="*/ 151 h 582"/>
              <a:gd name="T28" fmla="*/ 129 w 932"/>
              <a:gd name="T29" fmla="*/ 446 h 582"/>
              <a:gd name="T30" fmla="*/ 106 w 932"/>
              <a:gd name="T31" fmla="*/ 461 h 582"/>
              <a:gd name="T32" fmla="*/ 89 w 932"/>
              <a:gd name="T33" fmla="*/ 482 h 582"/>
              <a:gd name="T34" fmla="*/ 76 w 932"/>
              <a:gd name="T35" fmla="*/ 504 h 582"/>
              <a:gd name="T36" fmla="*/ 70 w 932"/>
              <a:gd name="T37" fmla="*/ 531 h 582"/>
              <a:gd name="T38" fmla="*/ 70 w 932"/>
              <a:gd name="T39" fmla="*/ 557 h 582"/>
              <a:gd name="T40" fmla="*/ 78 w 932"/>
              <a:gd name="T41" fmla="*/ 582 h 582"/>
              <a:gd name="T42" fmla="*/ 11 w 932"/>
              <a:gd name="T43" fmla="*/ 448 h 582"/>
              <a:gd name="T44" fmla="*/ 2 w 932"/>
              <a:gd name="T45" fmla="*/ 421 h 582"/>
              <a:gd name="T46" fmla="*/ 0 w 932"/>
              <a:gd name="T47" fmla="*/ 393 h 582"/>
              <a:gd name="T48" fmla="*/ 6 w 932"/>
              <a:gd name="T49" fmla="*/ 366 h 582"/>
              <a:gd name="T50" fmla="*/ 19 w 932"/>
              <a:gd name="T51" fmla="*/ 342 h 582"/>
              <a:gd name="T52" fmla="*/ 36 w 932"/>
              <a:gd name="T53" fmla="*/ 321 h 582"/>
              <a:gd name="T54" fmla="*/ 59 w 932"/>
              <a:gd name="T55" fmla="*/ 306 h 582"/>
              <a:gd name="T56" fmla="*/ 654 w 932"/>
              <a:gd name="T57" fmla="*/ 11 h 582"/>
              <a:gd name="T58" fmla="*/ 681 w 932"/>
              <a:gd name="T59" fmla="*/ 2 h 582"/>
              <a:gd name="T60" fmla="*/ 709 w 932"/>
              <a:gd name="T61" fmla="*/ 0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32" h="582">
                <a:moveTo>
                  <a:pt x="709" y="0"/>
                </a:moveTo>
                <a:lnTo>
                  <a:pt x="736" y="6"/>
                </a:lnTo>
                <a:lnTo>
                  <a:pt x="760" y="17"/>
                </a:lnTo>
                <a:lnTo>
                  <a:pt x="781" y="36"/>
                </a:lnTo>
                <a:lnTo>
                  <a:pt x="798" y="58"/>
                </a:lnTo>
                <a:lnTo>
                  <a:pt x="930" y="325"/>
                </a:lnTo>
                <a:lnTo>
                  <a:pt x="932" y="331"/>
                </a:lnTo>
                <a:lnTo>
                  <a:pt x="866" y="198"/>
                </a:lnTo>
                <a:lnTo>
                  <a:pt x="851" y="176"/>
                </a:lnTo>
                <a:lnTo>
                  <a:pt x="830" y="157"/>
                </a:lnTo>
                <a:lnTo>
                  <a:pt x="806" y="145"/>
                </a:lnTo>
                <a:lnTo>
                  <a:pt x="779" y="140"/>
                </a:lnTo>
                <a:lnTo>
                  <a:pt x="751" y="142"/>
                </a:lnTo>
                <a:lnTo>
                  <a:pt x="724" y="151"/>
                </a:lnTo>
                <a:lnTo>
                  <a:pt x="129" y="446"/>
                </a:lnTo>
                <a:lnTo>
                  <a:pt x="106" y="461"/>
                </a:lnTo>
                <a:lnTo>
                  <a:pt x="89" y="482"/>
                </a:lnTo>
                <a:lnTo>
                  <a:pt x="76" y="504"/>
                </a:lnTo>
                <a:lnTo>
                  <a:pt x="70" y="531"/>
                </a:lnTo>
                <a:lnTo>
                  <a:pt x="70" y="557"/>
                </a:lnTo>
                <a:lnTo>
                  <a:pt x="78" y="582"/>
                </a:lnTo>
                <a:lnTo>
                  <a:pt x="11" y="448"/>
                </a:lnTo>
                <a:lnTo>
                  <a:pt x="2" y="421"/>
                </a:lnTo>
                <a:lnTo>
                  <a:pt x="0" y="393"/>
                </a:lnTo>
                <a:lnTo>
                  <a:pt x="6" y="366"/>
                </a:lnTo>
                <a:lnTo>
                  <a:pt x="19" y="342"/>
                </a:lnTo>
                <a:lnTo>
                  <a:pt x="36" y="321"/>
                </a:lnTo>
                <a:lnTo>
                  <a:pt x="59" y="306"/>
                </a:lnTo>
                <a:lnTo>
                  <a:pt x="654" y="11"/>
                </a:lnTo>
                <a:lnTo>
                  <a:pt x="681" y="2"/>
                </a:lnTo>
                <a:lnTo>
                  <a:pt x="709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61213" y="4313215"/>
            <a:ext cx="734046" cy="603511"/>
          </a:xfrm>
          <a:custGeom>
            <a:avLst/>
            <a:gdLst>
              <a:gd name="T0" fmla="*/ 153 w 866"/>
              <a:gd name="T1" fmla="*/ 0 h 712"/>
              <a:gd name="T2" fmla="*/ 182 w 866"/>
              <a:gd name="T3" fmla="*/ 2 h 712"/>
              <a:gd name="T4" fmla="*/ 208 w 866"/>
              <a:gd name="T5" fmla="*/ 9 h 712"/>
              <a:gd name="T6" fmla="*/ 806 w 866"/>
              <a:gd name="T7" fmla="*/ 300 h 712"/>
              <a:gd name="T8" fmla="*/ 830 w 866"/>
              <a:gd name="T9" fmla="*/ 315 h 712"/>
              <a:gd name="T10" fmla="*/ 847 w 866"/>
              <a:gd name="T11" fmla="*/ 336 h 712"/>
              <a:gd name="T12" fmla="*/ 860 w 866"/>
              <a:gd name="T13" fmla="*/ 361 h 712"/>
              <a:gd name="T14" fmla="*/ 866 w 866"/>
              <a:gd name="T15" fmla="*/ 387 h 712"/>
              <a:gd name="T16" fmla="*/ 864 w 866"/>
              <a:gd name="T17" fmla="*/ 415 h 712"/>
              <a:gd name="T18" fmla="*/ 855 w 866"/>
              <a:gd name="T19" fmla="*/ 442 h 712"/>
              <a:gd name="T20" fmla="*/ 724 w 866"/>
              <a:gd name="T21" fmla="*/ 708 h 712"/>
              <a:gd name="T22" fmla="*/ 724 w 866"/>
              <a:gd name="T23" fmla="*/ 712 h 712"/>
              <a:gd name="T24" fmla="*/ 789 w 866"/>
              <a:gd name="T25" fmla="*/ 580 h 712"/>
              <a:gd name="T26" fmla="*/ 796 w 866"/>
              <a:gd name="T27" fmla="*/ 553 h 712"/>
              <a:gd name="T28" fmla="*/ 798 w 866"/>
              <a:gd name="T29" fmla="*/ 525 h 712"/>
              <a:gd name="T30" fmla="*/ 792 w 866"/>
              <a:gd name="T31" fmla="*/ 499 h 712"/>
              <a:gd name="T32" fmla="*/ 781 w 866"/>
              <a:gd name="T33" fmla="*/ 474 h 712"/>
              <a:gd name="T34" fmla="*/ 762 w 866"/>
              <a:gd name="T35" fmla="*/ 453 h 712"/>
              <a:gd name="T36" fmla="*/ 739 w 866"/>
              <a:gd name="T37" fmla="*/ 438 h 712"/>
              <a:gd name="T38" fmla="*/ 142 w 866"/>
              <a:gd name="T39" fmla="*/ 147 h 712"/>
              <a:gd name="T40" fmla="*/ 115 w 866"/>
              <a:gd name="T41" fmla="*/ 140 h 712"/>
              <a:gd name="T42" fmla="*/ 87 w 866"/>
              <a:gd name="T43" fmla="*/ 138 h 712"/>
              <a:gd name="T44" fmla="*/ 63 w 866"/>
              <a:gd name="T45" fmla="*/ 143 h 712"/>
              <a:gd name="T46" fmla="*/ 38 w 866"/>
              <a:gd name="T47" fmla="*/ 155 h 712"/>
              <a:gd name="T48" fmla="*/ 17 w 866"/>
              <a:gd name="T49" fmla="*/ 172 h 712"/>
              <a:gd name="T50" fmla="*/ 0 w 866"/>
              <a:gd name="T51" fmla="*/ 194 h 712"/>
              <a:gd name="T52" fmla="*/ 66 w 866"/>
              <a:gd name="T53" fmla="*/ 58 h 712"/>
              <a:gd name="T54" fmla="*/ 81 w 866"/>
              <a:gd name="T55" fmla="*/ 36 h 712"/>
              <a:gd name="T56" fmla="*/ 102 w 866"/>
              <a:gd name="T57" fmla="*/ 17 h 712"/>
              <a:gd name="T58" fmla="*/ 127 w 866"/>
              <a:gd name="T59" fmla="*/ 5 h 712"/>
              <a:gd name="T60" fmla="*/ 153 w 866"/>
              <a:gd name="T61" fmla="*/ 0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66" h="712">
                <a:moveTo>
                  <a:pt x="153" y="0"/>
                </a:moveTo>
                <a:lnTo>
                  <a:pt x="182" y="2"/>
                </a:lnTo>
                <a:lnTo>
                  <a:pt x="208" y="9"/>
                </a:lnTo>
                <a:lnTo>
                  <a:pt x="806" y="300"/>
                </a:lnTo>
                <a:lnTo>
                  <a:pt x="830" y="315"/>
                </a:lnTo>
                <a:lnTo>
                  <a:pt x="847" y="336"/>
                </a:lnTo>
                <a:lnTo>
                  <a:pt x="860" y="361"/>
                </a:lnTo>
                <a:lnTo>
                  <a:pt x="866" y="387"/>
                </a:lnTo>
                <a:lnTo>
                  <a:pt x="864" y="415"/>
                </a:lnTo>
                <a:lnTo>
                  <a:pt x="855" y="442"/>
                </a:lnTo>
                <a:lnTo>
                  <a:pt x="724" y="708"/>
                </a:lnTo>
                <a:lnTo>
                  <a:pt x="724" y="712"/>
                </a:lnTo>
                <a:lnTo>
                  <a:pt x="789" y="580"/>
                </a:lnTo>
                <a:lnTo>
                  <a:pt x="796" y="553"/>
                </a:lnTo>
                <a:lnTo>
                  <a:pt x="798" y="525"/>
                </a:lnTo>
                <a:lnTo>
                  <a:pt x="792" y="499"/>
                </a:lnTo>
                <a:lnTo>
                  <a:pt x="781" y="474"/>
                </a:lnTo>
                <a:lnTo>
                  <a:pt x="762" y="453"/>
                </a:lnTo>
                <a:lnTo>
                  <a:pt x="739" y="438"/>
                </a:lnTo>
                <a:lnTo>
                  <a:pt x="142" y="147"/>
                </a:lnTo>
                <a:lnTo>
                  <a:pt x="115" y="140"/>
                </a:lnTo>
                <a:lnTo>
                  <a:pt x="87" y="138"/>
                </a:lnTo>
                <a:lnTo>
                  <a:pt x="63" y="143"/>
                </a:lnTo>
                <a:lnTo>
                  <a:pt x="38" y="155"/>
                </a:lnTo>
                <a:lnTo>
                  <a:pt x="17" y="172"/>
                </a:lnTo>
                <a:lnTo>
                  <a:pt x="0" y="194"/>
                </a:lnTo>
                <a:lnTo>
                  <a:pt x="66" y="58"/>
                </a:lnTo>
                <a:lnTo>
                  <a:pt x="81" y="36"/>
                </a:lnTo>
                <a:lnTo>
                  <a:pt x="102" y="17"/>
                </a:lnTo>
                <a:lnTo>
                  <a:pt x="127" y="5"/>
                </a:lnTo>
                <a:lnTo>
                  <a:pt x="15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5112858" y="3635959"/>
            <a:ext cx="338204" cy="781513"/>
          </a:xfrm>
          <a:custGeom>
            <a:avLst/>
            <a:gdLst>
              <a:gd name="T0" fmla="*/ 161 w 399"/>
              <a:gd name="T1" fmla="*/ 0 h 922"/>
              <a:gd name="T2" fmla="*/ 189 w 399"/>
              <a:gd name="T3" fmla="*/ 5 h 922"/>
              <a:gd name="T4" fmla="*/ 214 w 399"/>
              <a:gd name="T5" fmla="*/ 17 h 922"/>
              <a:gd name="T6" fmla="*/ 235 w 399"/>
              <a:gd name="T7" fmla="*/ 34 h 922"/>
              <a:gd name="T8" fmla="*/ 250 w 399"/>
              <a:gd name="T9" fmla="*/ 56 h 922"/>
              <a:gd name="T10" fmla="*/ 259 w 399"/>
              <a:gd name="T11" fmla="*/ 83 h 922"/>
              <a:gd name="T12" fmla="*/ 397 w 399"/>
              <a:gd name="T13" fmla="*/ 733 h 922"/>
              <a:gd name="T14" fmla="*/ 399 w 399"/>
              <a:gd name="T15" fmla="*/ 761 h 922"/>
              <a:gd name="T16" fmla="*/ 393 w 399"/>
              <a:gd name="T17" fmla="*/ 787 h 922"/>
              <a:gd name="T18" fmla="*/ 382 w 399"/>
              <a:gd name="T19" fmla="*/ 812 h 922"/>
              <a:gd name="T20" fmla="*/ 365 w 399"/>
              <a:gd name="T21" fmla="*/ 833 h 922"/>
              <a:gd name="T22" fmla="*/ 342 w 399"/>
              <a:gd name="T23" fmla="*/ 850 h 922"/>
              <a:gd name="T24" fmla="*/ 316 w 399"/>
              <a:gd name="T25" fmla="*/ 859 h 922"/>
              <a:gd name="T26" fmla="*/ 25 w 399"/>
              <a:gd name="T27" fmla="*/ 922 h 922"/>
              <a:gd name="T28" fmla="*/ 13 w 399"/>
              <a:gd name="T29" fmla="*/ 922 h 922"/>
              <a:gd name="T30" fmla="*/ 170 w 399"/>
              <a:gd name="T31" fmla="*/ 889 h 922"/>
              <a:gd name="T32" fmla="*/ 197 w 399"/>
              <a:gd name="T33" fmla="*/ 880 h 922"/>
              <a:gd name="T34" fmla="*/ 219 w 399"/>
              <a:gd name="T35" fmla="*/ 863 h 922"/>
              <a:gd name="T36" fmla="*/ 236 w 399"/>
              <a:gd name="T37" fmla="*/ 842 h 922"/>
              <a:gd name="T38" fmla="*/ 250 w 399"/>
              <a:gd name="T39" fmla="*/ 818 h 922"/>
              <a:gd name="T40" fmla="*/ 253 w 399"/>
              <a:gd name="T41" fmla="*/ 791 h 922"/>
              <a:gd name="T42" fmla="*/ 252 w 399"/>
              <a:gd name="T43" fmla="*/ 763 h 922"/>
              <a:gd name="T44" fmla="*/ 114 w 399"/>
              <a:gd name="T45" fmla="*/ 113 h 922"/>
              <a:gd name="T46" fmla="*/ 102 w 399"/>
              <a:gd name="T47" fmla="*/ 85 h 922"/>
              <a:gd name="T48" fmla="*/ 85 w 399"/>
              <a:gd name="T49" fmla="*/ 60 h 922"/>
              <a:gd name="T50" fmla="*/ 59 w 399"/>
              <a:gd name="T51" fmla="*/ 41 h 922"/>
              <a:gd name="T52" fmla="*/ 30 w 399"/>
              <a:gd name="T53" fmla="*/ 32 h 922"/>
              <a:gd name="T54" fmla="*/ 0 w 399"/>
              <a:gd name="T55" fmla="*/ 30 h 922"/>
              <a:gd name="T56" fmla="*/ 132 w 399"/>
              <a:gd name="T57" fmla="*/ 2 h 922"/>
              <a:gd name="T58" fmla="*/ 161 w 399"/>
              <a:gd name="T59" fmla="*/ 0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99" h="922">
                <a:moveTo>
                  <a:pt x="161" y="0"/>
                </a:moveTo>
                <a:lnTo>
                  <a:pt x="189" y="5"/>
                </a:lnTo>
                <a:lnTo>
                  <a:pt x="214" y="17"/>
                </a:lnTo>
                <a:lnTo>
                  <a:pt x="235" y="34"/>
                </a:lnTo>
                <a:lnTo>
                  <a:pt x="250" y="56"/>
                </a:lnTo>
                <a:lnTo>
                  <a:pt x="259" y="83"/>
                </a:lnTo>
                <a:lnTo>
                  <a:pt x="397" y="733"/>
                </a:lnTo>
                <a:lnTo>
                  <a:pt x="399" y="761"/>
                </a:lnTo>
                <a:lnTo>
                  <a:pt x="393" y="787"/>
                </a:lnTo>
                <a:lnTo>
                  <a:pt x="382" y="812"/>
                </a:lnTo>
                <a:lnTo>
                  <a:pt x="365" y="833"/>
                </a:lnTo>
                <a:lnTo>
                  <a:pt x="342" y="850"/>
                </a:lnTo>
                <a:lnTo>
                  <a:pt x="316" y="859"/>
                </a:lnTo>
                <a:lnTo>
                  <a:pt x="25" y="922"/>
                </a:lnTo>
                <a:lnTo>
                  <a:pt x="13" y="922"/>
                </a:lnTo>
                <a:lnTo>
                  <a:pt x="170" y="889"/>
                </a:lnTo>
                <a:lnTo>
                  <a:pt x="197" y="880"/>
                </a:lnTo>
                <a:lnTo>
                  <a:pt x="219" y="863"/>
                </a:lnTo>
                <a:lnTo>
                  <a:pt x="236" y="842"/>
                </a:lnTo>
                <a:lnTo>
                  <a:pt x="250" y="818"/>
                </a:lnTo>
                <a:lnTo>
                  <a:pt x="253" y="791"/>
                </a:lnTo>
                <a:lnTo>
                  <a:pt x="252" y="763"/>
                </a:lnTo>
                <a:lnTo>
                  <a:pt x="114" y="113"/>
                </a:lnTo>
                <a:lnTo>
                  <a:pt x="102" y="85"/>
                </a:lnTo>
                <a:lnTo>
                  <a:pt x="85" y="60"/>
                </a:lnTo>
                <a:lnTo>
                  <a:pt x="59" y="41"/>
                </a:lnTo>
                <a:lnTo>
                  <a:pt x="30" y="32"/>
                </a:lnTo>
                <a:lnTo>
                  <a:pt x="0" y="30"/>
                </a:lnTo>
                <a:lnTo>
                  <a:pt x="132" y="2"/>
                </a:lnTo>
                <a:lnTo>
                  <a:pt x="161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5006904" y="2945141"/>
            <a:ext cx="710312" cy="673017"/>
          </a:xfrm>
          <a:custGeom>
            <a:avLst/>
            <a:gdLst>
              <a:gd name="T0" fmla="*/ 687 w 838"/>
              <a:gd name="T1" fmla="*/ 0 h 794"/>
              <a:gd name="T2" fmla="*/ 800 w 838"/>
              <a:gd name="T3" fmla="*/ 95 h 794"/>
              <a:gd name="T4" fmla="*/ 819 w 838"/>
              <a:gd name="T5" fmla="*/ 116 h 794"/>
              <a:gd name="T6" fmla="*/ 832 w 838"/>
              <a:gd name="T7" fmla="*/ 140 h 794"/>
              <a:gd name="T8" fmla="*/ 838 w 838"/>
              <a:gd name="T9" fmla="*/ 167 h 794"/>
              <a:gd name="T10" fmla="*/ 836 w 838"/>
              <a:gd name="T11" fmla="*/ 195 h 794"/>
              <a:gd name="T12" fmla="*/ 828 w 838"/>
              <a:gd name="T13" fmla="*/ 221 h 794"/>
              <a:gd name="T14" fmla="*/ 813 w 838"/>
              <a:gd name="T15" fmla="*/ 244 h 794"/>
              <a:gd name="T16" fmla="*/ 388 w 838"/>
              <a:gd name="T17" fmla="*/ 756 h 794"/>
              <a:gd name="T18" fmla="*/ 367 w 838"/>
              <a:gd name="T19" fmla="*/ 775 h 794"/>
              <a:gd name="T20" fmla="*/ 343 w 838"/>
              <a:gd name="T21" fmla="*/ 788 h 794"/>
              <a:gd name="T22" fmla="*/ 316 w 838"/>
              <a:gd name="T23" fmla="*/ 794 h 794"/>
              <a:gd name="T24" fmla="*/ 290 w 838"/>
              <a:gd name="T25" fmla="*/ 792 h 794"/>
              <a:gd name="T26" fmla="*/ 263 w 838"/>
              <a:gd name="T27" fmla="*/ 784 h 794"/>
              <a:gd name="T28" fmla="*/ 239 w 838"/>
              <a:gd name="T29" fmla="*/ 769 h 794"/>
              <a:gd name="T30" fmla="*/ 10 w 838"/>
              <a:gd name="T31" fmla="*/ 578 h 794"/>
              <a:gd name="T32" fmla="*/ 4 w 838"/>
              <a:gd name="T33" fmla="*/ 575 h 794"/>
              <a:gd name="T34" fmla="*/ 0 w 838"/>
              <a:gd name="T35" fmla="*/ 569 h 794"/>
              <a:gd name="T36" fmla="*/ 116 w 838"/>
              <a:gd name="T37" fmla="*/ 665 h 794"/>
              <a:gd name="T38" fmla="*/ 138 w 838"/>
              <a:gd name="T39" fmla="*/ 680 h 794"/>
              <a:gd name="T40" fmla="*/ 165 w 838"/>
              <a:gd name="T41" fmla="*/ 688 h 794"/>
              <a:gd name="T42" fmla="*/ 193 w 838"/>
              <a:gd name="T43" fmla="*/ 688 h 794"/>
              <a:gd name="T44" fmla="*/ 220 w 838"/>
              <a:gd name="T45" fmla="*/ 682 h 794"/>
              <a:gd name="T46" fmla="*/ 244 w 838"/>
              <a:gd name="T47" fmla="*/ 671 h 794"/>
              <a:gd name="T48" fmla="*/ 265 w 838"/>
              <a:gd name="T49" fmla="*/ 650 h 794"/>
              <a:gd name="T50" fmla="*/ 689 w 838"/>
              <a:gd name="T51" fmla="*/ 140 h 794"/>
              <a:gd name="T52" fmla="*/ 706 w 838"/>
              <a:gd name="T53" fmla="*/ 114 h 794"/>
              <a:gd name="T54" fmla="*/ 713 w 838"/>
              <a:gd name="T55" fmla="*/ 85 h 794"/>
              <a:gd name="T56" fmla="*/ 711 w 838"/>
              <a:gd name="T57" fmla="*/ 55 h 794"/>
              <a:gd name="T58" fmla="*/ 704 w 838"/>
              <a:gd name="T59" fmla="*/ 27 h 794"/>
              <a:gd name="T60" fmla="*/ 687 w 838"/>
              <a:gd name="T61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38" h="794">
                <a:moveTo>
                  <a:pt x="687" y="0"/>
                </a:moveTo>
                <a:lnTo>
                  <a:pt x="800" y="95"/>
                </a:lnTo>
                <a:lnTo>
                  <a:pt x="819" y="116"/>
                </a:lnTo>
                <a:lnTo>
                  <a:pt x="832" y="140"/>
                </a:lnTo>
                <a:lnTo>
                  <a:pt x="838" y="167"/>
                </a:lnTo>
                <a:lnTo>
                  <a:pt x="836" y="195"/>
                </a:lnTo>
                <a:lnTo>
                  <a:pt x="828" y="221"/>
                </a:lnTo>
                <a:lnTo>
                  <a:pt x="813" y="244"/>
                </a:lnTo>
                <a:lnTo>
                  <a:pt x="388" y="756"/>
                </a:lnTo>
                <a:lnTo>
                  <a:pt x="367" y="775"/>
                </a:lnTo>
                <a:lnTo>
                  <a:pt x="343" y="788"/>
                </a:lnTo>
                <a:lnTo>
                  <a:pt x="316" y="794"/>
                </a:lnTo>
                <a:lnTo>
                  <a:pt x="290" y="792"/>
                </a:lnTo>
                <a:lnTo>
                  <a:pt x="263" y="784"/>
                </a:lnTo>
                <a:lnTo>
                  <a:pt x="239" y="769"/>
                </a:lnTo>
                <a:lnTo>
                  <a:pt x="10" y="578"/>
                </a:lnTo>
                <a:lnTo>
                  <a:pt x="4" y="575"/>
                </a:lnTo>
                <a:lnTo>
                  <a:pt x="0" y="569"/>
                </a:lnTo>
                <a:lnTo>
                  <a:pt x="116" y="665"/>
                </a:lnTo>
                <a:lnTo>
                  <a:pt x="138" y="680"/>
                </a:lnTo>
                <a:lnTo>
                  <a:pt x="165" y="688"/>
                </a:lnTo>
                <a:lnTo>
                  <a:pt x="193" y="688"/>
                </a:lnTo>
                <a:lnTo>
                  <a:pt x="220" y="682"/>
                </a:lnTo>
                <a:lnTo>
                  <a:pt x="244" y="671"/>
                </a:lnTo>
                <a:lnTo>
                  <a:pt x="265" y="650"/>
                </a:lnTo>
                <a:lnTo>
                  <a:pt x="689" y="140"/>
                </a:lnTo>
                <a:lnTo>
                  <a:pt x="706" y="114"/>
                </a:lnTo>
                <a:lnTo>
                  <a:pt x="713" y="85"/>
                </a:lnTo>
                <a:lnTo>
                  <a:pt x="711" y="55"/>
                </a:lnTo>
                <a:lnTo>
                  <a:pt x="704" y="27"/>
                </a:lnTo>
                <a:lnTo>
                  <a:pt x="687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5710436" y="2849359"/>
            <a:ext cx="744218" cy="212755"/>
          </a:xfrm>
          <a:custGeom>
            <a:avLst/>
            <a:gdLst>
              <a:gd name="T0" fmla="*/ 0 w 878"/>
              <a:gd name="T1" fmla="*/ 0 h 251"/>
              <a:gd name="T2" fmla="*/ 6 w 878"/>
              <a:gd name="T3" fmla="*/ 34 h 251"/>
              <a:gd name="T4" fmla="*/ 21 w 878"/>
              <a:gd name="T5" fmla="*/ 62 h 251"/>
              <a:gd name="T6" fmla="*/ 44 w 878"/>
              <a:gd name="T7" fmla="*/ 85 h 251"/>
              <a:gd name="T8" fmla="*/ 74 w 878"/>
              <a:gd name="T9" fmla="*/ 100 h 251"/>
              <a:gd name="T10" fmla="*/ 106 w 878"/>
              <a:gd name="T11" fmla="*/ 106 h 251"/>
              <a:gd name="T12" fmla="*/ 772 w 878"/>
              <a:gd name="T13" fmla="*/ 106 h 251"/>
              <a:gd name="T14" fmla="*/ 804 w 878"/>
              <a:gd name="T15" fmla="*/ 100 h 251"/>
              <a:gd name="T16" fmla="*/ 834 w 878"/>
              <a:gd name="T17" fmla="*/ 85 h 251"/>
              <a:gd name="T18" fmla="*/ 857 w 878"/>
              <a:gd name="T19" fmla="*/ 62 h 251"/>
              <a:gd name="T20" fmla="*/ 872 w 878"/>
              <a:gd name="T21" fmla="*/ 34 h 251"/>
              <a:gd name="T22" fmla="*/ 878 w 878"/>
              <a:gd name="T23" fmla="*/ 0 h 251"/>
              <a:gd name="T24" fmla="*/ 878 w 878"/>
              <a:gd name="T25" fmla="*/ 145 h 251"/>
              <a:gd name="T26" fmla="*/ 872 w 878"/>
              <a:gd name="T27" fmla="*/ 178 h 251"/>
              <a:gd name="T28" fmla="*/ 857 w 878"/>
              <a:gd name="T29" fmla="*/ 208 h 251"/>
              <a:gd name="T30" fmla="*/ 834 w 878"/>
              <a:gd name="T31" fmla="*/ 230 h 251"/>
              <a:gd name="T32" fmla="*/ 804 w 878"/>
              <a:gd name="T33" fmla="*/ 246 h 251"/>
              <a:gd name="T34" fmla="*/ 772 w 878"/>
              <a:gd name="T35" fmla="*/ 251 h 251"/>
              <a:gd name="T36" fmla="*/ 106 w 878"/>
              <a:gd name="T37" fmla="*/ 251 h 251"/>
              <a:gd name="T38" fmla="*/ 74 w 878"/>
              <a:gd name="T39" fmla="*/ 246 h 251"/>
              <a:gd name="T40" fmla="*/ 44 w 878"/>
              <a:gd name="T41" fmla="*/ 230 h 251"/>
              <a:gd name="T42" fmla="*/ 21 w 878"/>
              <a:gd name="T43" fmla="*/ 208 h 251"/>
              <a:gd name="T44" fmla="*/ 6 w 878"/>
              <a:gd name="T45" fmla="*/ 178 h 251"/>
              <a:gd name="T46" fmla="*/ 0 w 878"/>
              <a:gd name="T47" fmla="*/ 145 h 251"/>
              <a:gd name="T48" fmla="*/ 0 w 878"/>
              <a:gd name="T49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78" h="251">
                <a:moveTo>
                  <a:pt x="0" y="0"/>
                </a:moveTo>
                <a:lnTo>
                  <a:pt x="6" y="34"/>
                </a:lnTo>
                <a:lnTo>
                  <a:pt x="21" y="62"/>
                </a:lnTo>
                <a:lnTo>
                  <a:pt x="44" y="85"/>
                </a:lnTo>
                <a:lnTo>
                  <a:pt x="74" y="100"/>
                </a:lnTo>
                <a:lnTo>
                  <a:pt x="106" y="106"/>
                </a:lnTo>
                <a:lnTo>
                  <a:pt x="772" y="106"/>
                </a:lnTo>
                <a:lnTo>
                  <a:pt x="804" y="100"/>
                </a:lnTo>
                <a:lnTo>
                  <a:pt x="834" y="85"/>
                </a:lnTo>
                <a:lnTo>
                  <a:pt x="857" y="62"/>
                </a:lnTo>
                <a:lnTo>
                  <a:pt x="872" y="34"/>
                </a:lnTo>
                <a:lnTo>
                  <a:pt x="878" y="0"/>
                </a:lnTo>
                <a:lnTo>
                  <a:pt x="878" y="145"/>
                </a:lnTo>
                <a:lnTo>
                  <a:pt x="872" y="178"/>
                </a:lnTo>
                <a:lnTo>
                  <a:pt x="857" y="208"/>
                </a:lnTo>
                <a:lnTo>
                  <a:pt x="834" y="230"/>
                </a:lnTo>
                <a:lnTo>
                  <a:pt x="804" y="246"/>
                </a:lnTo>
                <a:lnTo>
                  <a:pt x="772" y="251"/>
                </a:lnTo>
                <a:lnTo>
                  <a:pt x="106" y="251"/>
                </a:lnTo>
                <a:lnTo>
                  <a:pt x="74" y="246"/>
                </a:lnTo>
                <a:lnTo>
                  <a:pt x="44" y="230"/>
                </a:lnTo>
                <a:lnTo>
                  <a:pt x="21" y="208"/>
                </a:lnTo>
                <a:lnTo>
                  <a:pt x="6" y="178"/>
                </a:lnTo>
                <a:lnTo>
                  <a:pt x="0" y="1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>
            <a:off x="5289165" y="3038380"/>
            <a:ext cx="1597781" cy="1564722"/>
          </a:xfrm>
          <a:custGeom>
            <a:avLst/>
            <a:gdLst>
              <a:gd name="T0" fmla="*/ 1261 w 1885"/>
              <a:gd name="T1" fmla="*/ 0 h 1846"/>
              <a:gd name="T2" fmla="*/ 1299 w 1885"/>
              <a:gd name="T3" fmla="*/ 4 h 1846"/>
              <a:gd name="T4" fmla="*/ 1337 w 1885"/>
              <a:gd name="T5" fmla="*/ 15 h 1846"/>
              <a:gd name="T6" fmla="*/ 1375 w 1885"/>
              <a:gd name="T7" fmla="*/ 34 h 1846"/>
              <a:gd name="T8" fmla="*/ 1409 w 1885"/>
              <a:gd name="T9" fmla="*/ 57 h 1846"/>
              <a:gd name="T10" fmla="*/ 1435 w 1885"/>
              <a:gd name="T11" fmla="*/ 81 h 1846"/>
              <a:gd name="T12" fmla="*/ 1838 w 1885"/>
              <a:gd name="T13" fmla="*/ 584 h 1846"/>
              <a:gd name="T14" fmla="*/ 1857 w 1885"/>
              <a:gd name="T15" fmla="*/ 614 h 1846"/>
              <a:gd name="T16" fmla="*/ 1872 w 1885"/>
              <a:gd name="T17" fmla="*/ 652 h 1846"/>
              <a:gd name="T18" fmla="*/ 1881 w 1885"/>
              <a:gd name="T19" fmla="*/ 693 h 1846"/>
              <a:gd name="T20" fmla="*/ 1885 w 1885"/>
              <a:gd name="T21" fmla="*/ 733 h 1846"/>
              <a:gd name="T22" fmla="*/ 1881 w 1885"/>
              <a:gd name="T23" fmla="*/ 771 h 1846"/>
              <a:gd name="T24" fmla="*/ 1740 w 1885"/>
              <a:gd name="T25" fmla="*/ 1396 h 1846"/>
              <a:gd name="T26" fmla="*/ 1726 w 1885"/>
              <a:gd name="T27" fmla="*/ 1432 h 1846"/>
              <a:gd name="T28" fmla="*/ 1708 w 1885"/>
              <a:gd name="T29" fmla="*/ 1468 h 1846"/>
              <a:gd name="T30" fmla="*/ 1681 w 1885"/>
              <a:gd name="T31" fmla="*/ 1500 h 1846"/>
              <a:gd name="T32" fmla="*/ 1651 w 1885"/>
              <a:gd name="T33" fmla="*/ 1526 h 1846"/>
              <a:gd name="T34" fmla="*/ 1621 w 1885"/>
              <a:gd name="T35" fmla="*/ 1547 h 1846"/>
              <a:gd name="T36" fmla="*/ 1042 w 1885"/>
              <a:gd name="T37" fmla="*/ 1827 h 1846"/>
              <a:gd name="T38" fmla="*/ 1006 w 1885"/>
              <a:gd name="T39" fmla="*/ 1840 h 1846"/>
              <a:gd name="T40" fmla="*/ 966 w 1885"/>
              <a:gd name="T41" fmla="*/ 1846 h 1846"/>
              <a:gd name="T42" fmla="*/ 925 w 1885"/>
              <a:gd name="T43" fmla="*/ 1846 h 1846"/>
              <a:gd name="T44" fmla="*/ 885 w 1885"/>
              <a:gd name="T45" fmla="*/ 1840 h 1846"/>
              <a:gd name="T46" fmla="*/ 851 w 1885"/>
              <a:gd name="T47" fmla="*/ 1829 h 1846"/>
              <a:gd name="T48" fmla="*/ 270 w 1885"/>
              <a:gd name="T49" fmla="*/ 1551 h 1846"/>
              <a:gd name="T50" fmla="*/ 238 w 1885"/>
              <a:gd name="T51" fmla="*/ 1532 h 1846"/>
              <a:gd name="T52" fmla="*/ 208 w 1885"/>
              <a:gd name="T53" fmla="*/ 1504 h 1846"/>
              <a:gd name="T54" fmla="*/ 182 w 1885"/>
              <a:gd name="T55" fmla="*/ 1472 h 1846"/>
              <a:gd name="T56" fmla="*/ 163 w 1885"/>
              <a:gd name="T57" fmla="*/ 1438 h 1846"/>
              <a:gd name="T58" fmla="*/ 149 w 1885"/>
              <a:gd name="T59" fmla="*/ 1402 h 1846"/>
              <a:gd name="T60" fmla="*/ 4 w 1885"/>
              <a:gd name="T61" fmla="*/ 776 h 1846"/>
              <a:gd name="T62" fmla="*/ 0 w 1885"/>
              <a:gd name="T63" fmla="*/ 739 h 1846"/>
              <a:gd name="T64" fmla="*/ 4 w 1885"/>
              <a:gd name="T65" fmla="*/ 699 h 1846"/>
              <a:gd name="T66" fmla="*/ 13 w 1885"/>
              <a:gd name="T67" fmla="*/ 657 h 1846"/>
              <a:gd name="T68" fmla="*/ 27 w 1885"/>
              <a:gd name="T69" fmla="*/ 620 h 1846"/>
              <a:gd name="T70" fmla="*/ 47 w 1885"/>
              <a:gd name="T71" fmla="*/ 589 h 1846"/>
              <a:gd name="T72" fmla="*/ 446 w 1885"/>
              <a:gd name="T73" fmla="*/ 85 h 1846"/>
              <a:gd name="T74" fmla="*/ 473 w 1885"/>
              <a:gd name="T75" fmla="*/ 58 h 1846"/>
              <a:gd name="T76" fmla="*/ 505 w 1885"/>
              <a:gd name="T77" fmla="*/ 36 h 1846"/>
              <a:gd name="T78" fmla="*/ 543 w 1885"/>
              <a:gd name="T79" fmla="*/ 19 h 1846"/>
              <a:gd name="T80" fmla="*/ 582 w 1885"/>
              <a:gd name="T81" fmla="*/ 6 h 1846"/>
              <a:gd name="T82" fmla="*/ 618 w 1885"/>
              <a:gd name="T83" fmla="*/ 2 h 1846"/>
              <a:gd name="T84" fmla="*/ 1261 w 1885"/>
              <a:gd name="T85" fmla="*/ 0 h 1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885" h="1846">
                <a:moveTo>
                  <a:pt x="1261" y="0"/>
                </a:moveTo>
                <a:lnTo>
                  <a:pt x="1299" y="4"/>
                </a:lnTo>
                <a:lnTo>
                  <a:pt x="1337" y="15"/>
                </a:lnTo>
                <a:lnTo>
                  <a:pt x="1375" y="34"/>
                </a:lnTo>
                <a:lnTo>
                  <a:pt x="1409" y="57"/>
                </a:lnTo>
                <a:lnTo>
                  <a:pt x="1435" y="81"/>
                </a:lnTo>
                <a:lnTo>
                  <a:pt x="1838" y="584"/>
                </a:lnTo>
                <a:lnTo>
                  <a:pt x="1857" y="614"/>
                </a:lnTo>
                <a:lnTo>
                  <a:pt x="1872" y="652"/>
                </a:lnTo>
                <a:lnTo>
                  <a:pt x="1881" y="693"/>
                </a:lnTo>
                <a:lnTo>
                  <a:pt x="1885" y="733"/>
                </a:lnTo>
                <a:lnTo>
                  <a:pt x="1881" y="771"/>
                </a:lnTo>
                <a:lnTo>
                  <a:pt x="1740" y="1396"/>
                </a:lnTo>
                <a:lnTo>
                  <a:pt x="1726" y="1432"/>
                </a:lnTo>
                <a:lnTo>
                  <a:pt x="1708" y="1468"/>
                </a:lnTo>
                <a:lnTo>
                  <a:pt x="1681" y="1500"/>
                </a:lnTo>
                <a:lnTo>
                  <a:pt x="1651" y="1526"/>
                </a:lnTo>
                <a:lnTo>
                  <a:pt x="1621" y="1547"/>
                </a:lnTo>
                <a:lnTo>
                  <a:pt x="1042" y="1827"/>
                </a:lnTo>
                <a:lnTo>
                  <a:pt x="1006" y="1840"/>
                </a:lnTo>
                <a:lnTo>
                  <a:pt x="966" y="1846"/>
                </a:lnTo>
                <a:lnTo>
                  <a:pt x="925" y="1846"/>
                </a:lnTo>
                <a:lnTo>
                  <a:pt x="885" y="1840"/>
                </a:lnTo>
                <a:lnTo>
                  <a:pt x="851" y="1829"/>
                </a:lnTo>
                <a:lnTo>
                  <a:pt x="270" y="1551"/>
                </a:lnTo>
                <a:lnTo>
                  <a:pt x="238" y="1532"/>
                </a:lnTo>
                <a:lnTo>
                  <a:pt x="208" y="1504"/>
                </a:lnTo>
                <a:lnTo>
                  <a:pt x="182" y="1472"/>
                </a:lnTo>
                <a:lnTo>
                  <a:pt x="163" y="1438"/>
                </a:lnTo>
                <a:lnTo>
                  <a:pt x="149" y="1402"/>
                </a:lnTo>
                <a:lnTo>
                  <a:pt x="4" y="776"/>
                </a:lnTo>
                <a:lnTo>
                  <a:pt x="0" y="739"/>
                </a:lnTo>
                <a:lnTo>
                  <a:pt x="4" y="699"/>
                </a:lnTo>
                <a:lnTo>
                  <a:pt x="13" y="657"/>
                </a:lnTo>
                <a:lnTo>
                  <a:pt x="27" y="620"/>
                </a:lnTo>
                <a:lnTo>
                  <a:pt x="47" y="589"/>
                </a:lnTo>
                <a:lnTo>
                  <a:pt x="446" y="85"/>
                </a:lnTo>
                <a:lnTo>
                  <a:pt x="473" y="58"/>
                </a:lnTo>
                <a:lnTo>
                  <a:pt x="505" y="36"/>
                </a:lnTo>
                <a:lnTo>
                  <a:pt x="543" y="19"/>
                </a:lnTo>
                <a:lnTo>
                  <a:pt x="582" y="6"/>
                </a:lnTo>
                <a:lnTo>
                  <a:pt x="618" y="2"/>
                </a:lnTo>
                <a:lnTo>
                  <a:pt x="1261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2700000" scaled="1"/>
            <a:tileRect/>
          </a:gradFill>
          <a:ln w="0">
            <a:noFill/>
            <a:prstDash val="solid"/>
            <a:round/>
            <a:headEnd/>
            <a:tailEnd/>
          </a:ln>
          <a:effectLst>
            <a:outerShdw blurRad="190500" sx="102000" sy="102000" algn="ctr" rotWithShape="0">
              <a:prstClr val="black">
                <a:alpha val="8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" name="TextBox 33"/>
          <p:cNvSpPr txBox="1"/>
          <p:nvPr/>
        </p:nvSpPr>
        <p:spPr>
          <a:xfrm>
            <a:off x="5903539" y="2644451"/>
            <a:ext cx="38343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2937415">
            <a:off x="6676930" y="3028069"/>
            <a:ext cx="38343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rot="16949909">
            <a:off x="6859833" y="3858452"/>
            <a:ext cx="38343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 rot="20026711">
            <a:off x="6319946" y="4523470"/>
            <a:ext cx="38343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1465680">
            <a:off x="5477590" y="4529013"/>
            <a:ext cx="38343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05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 rot="15412784">
            <a:off x="4940034" y="3891703"/>
            <a:ext cx="38343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06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18533137">
            <a:off x="5122917" y="3032721"/>
            <a:ext cx="38343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07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42059" y="1635640"/>
            <a:ext cx="1283520" cy="6001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70767" y="1342416"/>
            <a:ext cx="1226105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GB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IN" sz="14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85651" y="2480191"/>
            <a:ext cx="1352278" cy="6001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85651" y="2192973"/>
            <a:ext cx="135227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IN" sz="1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281503" y="4063568"/>
            <a:ext cx="1313858" cy="6001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77748" y="3755138"/>
            <a:ext cx="131761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IN" sz="14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56452" y="5305776"/>
            <a:ext cx="1293880" cy="6001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253206" y="4997478"/>
            <a:ext cx="129712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IN" sz="14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67255" y="5314914"/>
            <a:ext cx="1226105" cy="6001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67255" y="4993420"/>
            <a:ext cx="1226105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GB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IN" sz="14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27605" y="4066035"/>
            <a:ext cx="1226105" cy="6001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27605" y="3731317"/>
            <a:ext cx="1226105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GB" sz="1400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IN" sz="1400" b="1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66948" y="2512163"/>
            <a:ext cx="1297384" cy="6001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966948" y="2190669"/>
            <a:ext cx="1297384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14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IN" sz="1400" b="1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62678" y="3455103"/>
            <a:ext cx="146346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815841" y="5272363"/>
            <a:ext cx="25908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82184" y="5272363"/>
            <a:ext cx="25908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711819D-688E-4F63-90FB-4AFAD823A145}"/>
              </a:ext>
            </a:extLst>
          </p:cNvPr>
          <p:cNvSpPr txBox="1"/>
          <p:nvPr/>
        </p:nvSpPr>
        <p:spPr>
          <a:xfrm rot="2937415">
            <a:off x="6676929" y="3028070"/>
            <a:ext cx="38343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65FCFF6-698B-4229-8FAD-B6EA9E5603E2}"/>
              </a:ext>
            </a:extLst>
          </p:cNvPr>
          <p:cNvSpPr txBox="1"/>
          <p:nvPr/>
        </p:nvSpPr>
        <p:spPr>
          <a:xfrm rot="16949909">
            <a:off x="6859832" y="3858453"/>
            <a:ext cx="38343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05E22C3-81C7-41C9-9FE4-D8AC0B89F29D}"/>
              </a:ext>
            </a:extLst>
          </p:cNvPr>
          <p:cNvSpPr txBox="1"/>
          <p:nvPr/>
        </p:nvSpPr>
        <p:spPr>
          <a:xfrm rot="20026711">
            <a:off x="6319945" y="4523471"/>
            <a:ext cx="38343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D66E138-2B1C-4011-ACA1-DE63AC7C640D}"/>
              </a:ext>
            </a:extLst>
          </p:cNvPr>
          <p:cNvSpPr txBox="1"/>
          <p:nvPr/>
        </p:nvSpPr>
        <p:spPr>
          <a:xfrm rot="1465680">
            <a:off x="5477589" y="4529014"/>
            <a:ext cx="38343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05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9C6B8A6-1F12-4DBE-83B4-7EC2C69FDFD4}"/>
              </a:ext>
            </a:extLst>
          </p:cNvPr>
          <p:cNvSpPr txBox="1"/>
          <p:nvPr/>
        </p:nvSpPr>
        <p:spPr>
          <a:xfrm rot="15412784">
            <a:off x="4940033" y="3891704"/>
            <a:ext cx="38343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06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</a:rPr>
              <a:t>7 Step Flower Diagram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27612" y="1198179"/>
            <a:ext cx="5280728" cy="5195116"/>
            <a:chOff x="1027612" y="1198179"/>
            <a:chExt cx="5280728" cy="5195116"/>
          </a:xfrm>
        </p:grpSpPr>
        <p:grpSp>
          <p:nvGrpSpPr>
            <p:cNvPr id="57" name="Group 56"/>
            <p:cNvGrpSpPr/>
            <p:nvPr/>
          </p:nvGrpSpPr>
          <p:grpSpPr>
            <a:xfrm>
              <a:off x="1027612" y="1198179"/>
              <a:ext cx="5280728" cy="5195116"/>
              <a:chOff x="3407432" y="1152319"/>
              <a:chExt cx="5373960" cy="5286836"/>
            </a:xfrm>
            <a:effectLst>
              <a:outerShdw blurRad="381000" dist="88900" dir="2700000" algn="tl" rotWithShape="0">
                <a:prstClr val="black">
                  <a:alpha val="48000"/>
                </a:prstClr>
              </a:outerShdw>
            </a:effectLst>
          </p:grpSpPr>
          <p:sp>
            <p:nvSpPr>
              <p:cNvPr id="58" name="Freeform 57"/>
              <p:cNvSpPr>
                <a:spLocks/>
              </p:cNvSpPr>
              <p:nvPr/>
            </p:nvSpPr>
            <p:spPr bwMode="auto">
              <a:xfrm>
                <a:off x="5243895" y="1152319"/>
                <a:ext cx="1676883" cy="1931347"/>
              </a:xfrm>
              <a:custGeom>
                <a:avLst/>
                <a:gdLst>
                  <a:gd name="T0" fmla="*/ 1570 w 1944"/>
                  <a:gd name="T1" fmla="*/ 0 h 2239"/>
                  <a:gd name="T2" fmla="*/ 1579 w 1944"/>
                  <a:gd name="T3" fmla="*/ 0 h 2239"/>
                  <a:gd name="T4" fmla="*/ 1594 w 1944"/>
                  <a:gd name="T5" fmla="*/ 2 h 2239"/>
                  <a:gd name="T6" fmla="*/ 1613 w 1944"/>
                  <a:gd name="T7" fmla="*/ 4 h 2239"/>
                  <a:gd name="T8" fmla="*/ 1638 w 1944"/>
                  <a:gd name="T9" fmla="*/ 6 h 2239"/>
                  <a:gd name="T10" fmla="*/ 1664 w 1944"/>
                  <a:gd name="T11" fmla="*/ 11 h 2239"/>
                  <a:gd name="T12" fmla="*/ 1692 w 1944"/>
                  <a:gd name="T13" fmla="*/ 19 h 2239"/>
                  <a:gd name="T14" fmla="*/ 1725 w 1944"/>
                  <a:gd name="T15" fmla="*/ 28 h 2239"/>
                  <a:gd name="T16" fmla="*/ 1755 w 1944"/>
                  <a:gd name="T17" fmla="*/ 40 h 2239"/>
                  <a:gd name="T18" fmla="*/ 1787 w 1944"/>
                  <a:gd name="T19" fmla="*/ 57 h 2239"/>
                  <a:gd name="T20" fmla="*/ 1817 w 1944"/>
                  <a:gd name="T21" fmla="*/ 76 h 2239"/>
                  <a:gd name="T22" fmla="*/ 1846 w 1944"/>
                  <a:gd name="T23" fmla="*/ 98 h 2239"/>
                  <a:gd name="T24" fmla="*/ 1874 w 1944"/>
                  <a:gd name="T25" fmla="*/ 125 h 2239"/>
                  <a:gd name="T26" fmla="*/ 1897 w 1944"/>
                  <a:gd name="T27" fmla="*/ 157 h 2239"/>
                  <a:gd name="T28" fmla="*/ 1917 w 1944"/>
                  <a:gd name="T29" fmla="*/ 195 h 2239"/>
                  <a:gd name="T30" fmla="*/ 1933 w 1944"/>
                  <a:gd name="T31" fmla="*/ 238 h 2239"/>
                  <a:gd name="T32" fmla="*/ 1942 w 1944"/>
                  <a:gd name="T33" fmla="*/ 285 h 2239"/>
                  <a:gd name="T34" fmla="*/ 1944 w 1944"/>
                  <a:gd name="T35" fmla="*/ 340 h 2239"/>
                  <a:gd name="T36" fmla="*/ 1944 w 1944"/>
                  <a:gd name="T37" fmla="*/ 440 h 2239"/>
                  <a:gd name="T38" fmla="*/ 1944 w 1944"/>
                  <a:gd name="T39" fmla="*/ 531 h 2239"/>
                  <a:gd name="T40" fmla="*/ 1944 w 1944"/>
                  <a:gd name="T41" fmla="*/ 612 h 2239"/>
                  <a:gd name="T42" fmla="*/ 1944 w 1944"/>
                  <a:gd name="T43" fmla="*/ 684 h 2239"/>
                  <a:gd name="T44" fmla="*/ 1944 w 1944"/>
                  <a:gd name="T45" fmla="*/ 797 h 2239"/>
                  <a:gd name="T46" fmla="*/ 1944 w 1944"/>
                  <a:gd name="T47" fmla="*/ 839 h 2239"/>
                  <a:gd name="T48" fmla="*/ 1944 w 1944"/>
                  <a:gd name="T49" fmla="*/ 869 h 2239"/>
                  <a:gd name="T50" fmla="*/ 1944 w 1944"/>
                  <a:gd name="T51" fmla="*/ 886 h 2239"/>
                  <a:gd name="T52" fmla="*/ 1944 w 1944"/>
                  <a:gd name="T53" fmla="*/ 892 h 2239"/>
                  <a:gd name="T54" fmla="*/ 1314 w 1944"/>
                  <a:gd name="T55" fmla="*/ 2231 h 2239"/>
                  <a:gd name="T56" fmla="*/ 634 w 1944"/>
                  <a:gd name="T57" fmla="*/ 2239 h 2239"/>
                  <a:gd name="T58" fmla="*/ 0 w 1944"/>
                  <a:gd name="T59" fmla="*/ 886 h 2239"/>
                  <a:gd name="T60" fmla="*/ 0 w 1944"/>
                  <a:gd name="T61" fmla="*/ 312 h 2239"/>
                  <a:gd name="T62" fmla="*/ 0 w 1944"/>
                  <a:gd name="T63" fmla="*/ 308 h 2239"/>
                  <a:gd name="T64" fmla="*/ 0 w 1944"/>
                  <a:gd name="T65" fmla="*/ 301 h 2239"/>
                  <a:gd name="T66" fmla="*/ 0 w 1944"/>
                  <a:gd name="T67" fmla="*/ 287 h 2239"/>
                  <a:gd name="T68" fmla="*/ 2 w 1944"/>
                  <a:gd name="T69" fmla="*/ 268 h 2239"/>
                  <a:gd name="T70" fmla="*/ 6 w 1944"/>
                  <a:gd name="T71" fmla="*/ 248 h 2239"/>
                  <a:gd name="T72" fmla="*/ 13 w 1944"/>
                  <a:gd name="T73" fmla="*/ 223 h 2239"/>
                  <a:gd name="T74" fmla="*/ 21 w 1944"/>
                  <a:gd name="T75" fmla="*/ 197 h 2239"/>
                  <a:gd name="T76" fmla="*/ 32 w 1944"/>
                  <a:gd name="T77" fmla="*/ 170 h 2239"/>
                  <a:gd name="T78" fmla="*/ 47 w 1944"/>
                  <a:gd name="T79" fmla="*/ 142 h 2239"/>
                  <a:gd name="T80" fmla="*/ 64 w 1944"/>
                  <a:gd name="T81" fmla="*/ 115 h 2239"/>
                  <a:gd name="T82" fmla="*/ 87 w 1944"/>
                  <a:gd name="T83" fmla="*/ 89 h 2239"/>
                  <a:gd name="T84" fmla="*/ 115 w 1944"/>
                  <a:gd name="T85" fmla="*/ 66 h 2239"/>
                  <a:gd name="T86" fmla="*/ 148 w 1944"/>
                  <a:gd name="T87" fmla="*/ 44 h 2239"/>
                  <a:gd name="T88" fmla="*/ 185 w 1944"/>
                  <a:gd name="T89" fmla="*/ 27 h 2239"/>
                  <a:gd name="T90" fmla="*/ 229 w 1944"/>
                  <a:gd name="T91" fmla="*/ 13 h 2239"/>
                  <a:gd name="T92" fmla="*/ 278 w 1944"/>
                  <a:gd name="T93" fmla="*/ 4 h 2239"/>
                  <a:gd name="T94" fmla="*/ 337 w 1944"/>
                  <a:gd name="T95" fmla="*/ 0 h 2239"/>
                  <a:gd name="T96" fmla="*/ 1566 w 1944"/>
                  <a:gd name="T97" fmla="*/ 0 h 2239"/>
                  <a:gd name="T98" fmla="*/ 1570 w 1944"/>
                  <a:gd name="T99" fmla="*/ 0 h 2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44" h="2239">
                    <a:moveTo>
                      <a:pt x="1570" y="0"/>
                    </a:moveTo>
                    <a:lnTo>
                      <a:pt x="1579" y="0"/>
                    </a:lnTo>
                    <a:lnTo>
                      <a:pt x="1594" y="2"/>
                    </a:lnTo>
                    <a:lnTo>
                      <a:pt x="1613" y="4"/>
                    </a:lnTo>
                    <a:lnTo>
                      <a:pt x="1638" y="6"/>
                    </a:lnTo>
                    <a:lnTo>
                      <a:pt x="1664" y="11"/>
                    </a:lnTo>
                    <a:lnTo>
                      <a:pt x="1692" y="19"/>
                    </a:lnTo>
                    <a:lnTo>
                      <a:pt x="1725" y="28"/>
                    </a:lnTo>
                    <a:lnTo>
                      <a:pt x="1755" y="40"/>
                    </a:lnTo>
                    <a:lnTo>
                      <a:pt x="1787" y="57"/>
                    </a:lnTo>
                    <a:lnTo>
                      <a:pt x="1817" y="76"/>
                    </a:lnTo>
                    <a:lnTo>
                      <a:pt x="1846" y="98"/>
                    </a:lnTo>
                    <a:lnTo>
                      <a:pt x="1874" y="125"/>
                    </a:lnTo>
                    <a:lnTo>
                      <a:pt x="1897" y="157"/>
                    </a:lnTo>
                    <a:lnTo>
                      <a:pt x="1917" y="195"/>
                    </a:lnTo>
                    <a:lnTo>
                      <a:pt x="1933" y="238"/>
                    </a:lnTo>
                    <a:lnTo>
                      <a:pt x="1942" y="285"/>
                    </a:lnTo>
                    <a:lnTo>
                      <a:pt x="1944" y="340"/>
                    </a:lnTo>
                    <a:lnTo>
                      <a:pt x="1944" y="440"/>
                    </a:lnTo>
                    <a:lnTo>
                      <a:pt x="1944" y="531"/>
                    </a:lnTo>
                    <a:lnTo>
                      <a:pt x="1944" y="612"/>
                    </a:lnTo>
                    <a:lnTo>
                      <a:pt x="1944" y="684"/>
                    </a:lnTo>
                    <a:lnTo>
                      <a:pt x="1944" y="797"/>
                    </a:lnTo>
                    <a:lnTo>
                      <a:pt x="1944" y="839"/>
                    </a:lnTo>
                    <a:lnTo>
                      <a:pt x="1944" y="869"/>
                    </a:lnTo>
                    <a:lnTo>
                      <a:pt x="1944" y="886"/>
                    </a:lnTo>
                    <a:lnTo>
                      <a:pt x="1944" y="892"/>
                    </a:lnTo>
                    <a:lnTo>
                      <a:pt x="1314" y="2231"/>
                    </a:lnTo>
                    <a:lnTo>
                      <a:pt x="634" y="2239"/>
                    </a:lnTo>
                    <a:lnTo>
                      <a:pt x="0" y="886"/>
                    </a:lnTo>
                    <a:lnTo>
                      <a:pt x="0" y="312"/>
                    </a:lnTo>
                    <a:lnTo>
                      <a:pt x="0" y="308"/>
                    </a:lnTo>
                    <a:lnTo>
                      <a:pt x="0" y="301"/>
                    </a:lnTo>
                    <a:lnTo>
                      <a:pt x="0" y="287"/>
                    </a:lnTo>
                    <a:lnTo>
                      <a:pt x="2" y="268"/>
                    </a:lnTo>
                    <a:lnTo>
                      <a:pt x="6" y="248"/>
                    </a:lnTo>
                    <a:lnTo>
                      <a:pt x="13" y="223"/>
                    </a:lnTo>
                    <a:lnTo>
                      <a:pt x="21" y="197"/>
                    </a:lnTo>
                    <a:lnTo>
                      <a:pt x="32" y="170"/>
                    </a:lnTo>
                    <a:lnTo>
                      <a:pt x="47" y="142"/>
                    </a:lnTo>
                    <a:lnTo>
                      <a:pt x="64" y="115"/>
                    </a:lnTo>
                    <a:lnTo>
                      <a:pt x="87" y="89"/>
                    </a:lnTo>
                    <a:lnTo>
                      <a:pt x="115" y="66"/>
                    </a:lnTo>
                    <a:lnTo>
                      <a:pt x="148" y="44"/>
                    </a:lnTo>
                    <a:lnTo>
                      <a:pt x="185" y="27"/>
                    </a:lnTo>
                    <a:lnTo>
                      <a:pt x="229" y="13"/>
                    </a:lnTo>
                    <a:lnTo>
                      <a:pt x="278" y="4"/>
                    </a:lnTo>
                    <a:lnTo>
                      <a:pt x="337" y="0"/>
                    </a:lnTo>
                    <a:lnTo>
                      <a:pt x="1566" y="0"/>
                    </a:lnTo>
                    <a:lnTo>
                      <a:pt x="157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3000">
                    <a:schemeClr val="accent1">
                      <a:lumMod val="50000"/>
                    </a:schemeClr>
                  </a:gs>
                </a:gsLst>
                <a:lin ang="12000000" scaled="0"/>
              </a:gradFill>
              <a:ln w="19050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Freeform 58"/>
              <p:cNvSpPr>
                <a:spLocks/>
              </p:cNvSpPr>
              <p:nvPr/>
            </p:nvSpPr>
            <p:spPr bwMode="auto">
              <a:xfrm>
                <a:off x="6461014" y="1592242"/>
                <a:ext cx="2087477" cy="1996904"/>
              </a:xfrm>
              <a:custGeom>
                <a:avLst/>
                <a:gdLst>
                  <a:gd name="T0" fmla="*/ 1299 w 2420"/>
                  <a:gd name="T1" fmla="*/ 0 h 2315"/>
                  <a:gd name="T2" fmla="*/ 1342 w 2420"/>
                  <a:gd name="T3" fmla="*/ 8 h 2315"/>
                  <a:gd name="T4" fmla="*/ 1388 w 2420"/>
                  <a:gd name="T5" fmla="*/ 23 h 2315"/>
                  <a:gd name="T6" fmla="*/ 1433 w 2420"/>
                  <a:gd name="T7" fmla="*/ 47 h 2315"/>
                  <a:gd name="T8" fmla="*/ 1480 w 2420"/>
                  <a:gd name="T9" fmla="*/ 85 h 2315"/>
                  <a:gd name="T10" fmla="*/ 1528 w 2420"/>
                  <a:gd name="T11" fmla="*/ 134 h 2315"/>
                  <a:gd name="T12" fmla="*/ 2316 w 2420"/>
                  <a:gd name="T13" fmla="*/ 1077 h 2315"/>
                  <a:gd name="T14" fmla="*/ 2318 w 2420"/>
                  <a:gd name="T15" fmla="*/ 1081 h 2315"/>
                  <a:gd name="T16" fmla="*/ 2325 w 2420"/>
                  <a:gd name="T17" fmla="*/ 1090 h 2315"/>
                  <a:gd name="T18" fmla="*/ 2337 w 2420"/>
                  <a:gd name="T19" fmla="*/ 1105 h 2315"/>
                  <a:gd name="T20" fmla="*/ 2350 w 2420"/>
                  <a:gd name="T21" fmla="*/ 1126 h 2315"/>
                  <a:gd name="T22" fmla="*/ 2365 w 2420"/>
                  <a:gd name="T23" fmla="*/ 1151 h 2315"/>
                  <a:gd name="T24" fmla="*/ 2380 w 2420"/>
                  <a:gd name="T25" fmla="*/ 1179 h 2315"/>
                  <a:gd name="T26" fmla="*/ 2395 w 2420"/>
                  <a:gd name="T27" fmla="*/ 1213 h 2315"/>
                  <a:gd name="T28" fmla="*/ 2407 w 2420"/>
                  <a:gd name="T29" fmla="*/ 1249 h 2315"/>
                  <a:gd name="T30" fmla="*/ 2416 w 2420"/>
                  <a:gd name="T31" fmla="*/ 1287 h 2315"/>
                  <a:gd name="T32" fmla="*/ 2420 w 2420"/>
                  <a:gd name="T33" fmla="*/ 1328 h 2315"/>
                  <a:gd name="T34" fmla="*/ 2420 w 2420"/>
                  <a:gd name="T35" fmla="*/ 1370 h 2315"/>
                  <a:gd name="T36" fmla="*/ 2412 w 2420"/>
                  <a:gd name="T37" fmla="*/ 1413 h 2315"/>
                  <a:gd name="T38" fmla="*/ 2399 w 2420"/>
                  <a:gd name="T39" fmla="*/ 1457 h 2315"/>
                  <a:gd name="T40" fmla="*/ 2375 w 2420"/>
                  <a:gd name="T41" fmla="*/ 1500 h 2315"/>
                  <a:gd name="T42" fmla="*/ 2343 w 2420"/>
                  <a:gd name="T43" fmla="*/ 1544 h 2315"/>
                  <a:gd name="T44" fmla="*/ 2297 w 2420"/>
                  <a:gd name="T45" fmla="*/ 1587 h 2315"/>
                  <a:gd name="T46" fmla="*/ 2227 w 2420"/>
                  <a:gd name="T47" fmla="*/ 1644 h 2315"/>
                  <a:gd name="T48" fmla="*/ 2163 w 2420"/>
                  <a:gd name="T49" fmla="*/ 1699 h 2315"/>
                  <a:gd name="T50" fmla="*/ 2104 w 2420"/>
                  <a:gd name="T51" fmla="*/ 1748 h 2315"/>
                  <a:gd name="T52" fmla="*/ 2053 w 2420"/>
                  <a:gd name="T53" fmla="*/ 1791 h 2315"/>
                  <a:gd name="T54" fmla="*/ 2006 w 2420"/>
                  <a:gd name="T55" fmla="*/ 1829 h 2315"/>
                  <a:gd name="T56" fmla="*/ 1966 w 2420"/>
                  <a:gd name="T57" fmla="*/ 1863 h 2315"/>
                  <a:gd name="T58" fmla="*/ 1934 w 2420"/>
                  <a:gd name="T59" fmla="*/ 1890 h 2315"/>
                  <a:gd name="T60" fmla="*/ 1908 w 2420"/>
                  <a:gd name="T61" fmla="*/ 1912 h 2315"/>
                  <a:gd name="T62" fmla="*/ 1889 w 2420"/>
                  <a:gd name="T63" fmla="*/ 1927 h 2315"/>
                  <a:gd name="T64" fmla="*/ 1877 w 2420"/>
                  <a:gd name="T65" fmla="*/ 1937 h 2315"/>
                  <a:gd name="T66" fmla="*/ 1874 w 2420"/>
                  <a:gd name="T67" fmla="*/ 1941 h 2315"/>
                  <a:gd name="T68" fmla="*/ 440 w 2420"/>
                  <a:gd name="T69" fmla="*/ 2315 h 2315"/>
                  <a:gd name="T70" fmla="*/ 0 w 2420"/>
                  <a:gd name="T71" fmla="*/ 1797 h 2315"/>
                  <a:gd name="T72" fmla="*/ 633 w 2420"/>
                  <a:gd name="T73" fmla="*/ 444 h 2315"/>
                  <a:gd name="T74" fmla="*/ 1074 w 2420"/>
                  <a:gd name="T75" fmla="*/ 76 h 2315"/>
                  <a:gd name="T76" fmla="*/ 1078 w 2420"/>
                  <a:gd name="T77" fmla="*/ 74 h 2315"/>
                  <a:gd name="T78" fmla="*/ 1087 w 2420"/>
                  <a:gd name="T79" fmla="*/ 64 h 2315"/>
                  <a:gd name="T80" fmla="*/ 1104 w 2420"/>
                  <a:gd name="T81" fmla="*/ 55 h 2315"/>
                  <a:gd name="T82" fmla="*/ 1125 w 2420"/>
                  <a:gd name="T83" fmla="*/ 42 h 2315"/>
                  <a:gd name="T84" fmla="*/ 1151 w 2420"/>
                  <a:gd name="T85" fmla="*/ 29 h 2315"/>
                  <a:gd name="T86" fmla="*/ 1183 w 2420"/>
                  <a:gd name="T87" fmla="*/ 15 h 2315"/>
                  <a:gd name="T88" fmla="*/ 1217 w 2420"/>
                  <a:gd name="T89" fmla="*/ 6 h 2315"/>
                  <a:gd name="T90" fmla="*/ 1257 w 2420"/>
                  <a:gd name="T91" fmla="*/ 0 h 2315"/>
                  <a:gd name="T92" fmla="*/ 1299 w 2420"/>
                  <a:gd name="T93" fmla="*/ 0 h 2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20" h="2315">
                    <a:moveTo>
                      <a:pt x="1299" y="0"/>
                    </a:moveTo>
                    <a:lnTo>
                      <a:pt x="1342" y="8"/>
                    </a:lnTo>
                    <a:lnTo>
                      <a:pt x="1388" y="23"/>
                    </a:lnTo>
                    <a:lnTo>
                      <a:pt x="1433" y="47"/>
                    </a:lnTo>
                    <a:lnTo>
                      <a:pt x="1480" y="85"/>
                    </a:lnTo>
                    <a:lnTo>
                      <a:pt x="1528" y="134"/>
                    </a:lnTo>
                    <a:lnTo>
                      <a:pt x="2316" y="1077"/>
                    </a:lnTo>
                    <a:lnTo>
                      <a:pt x="2318" y="1081"/>
                    </a:lnTo>
                    <a:lnTo>
                      <a:pt x="2325" y="1090"/>
                    </a:lnTo>
                    <a:lnTo>
                      <a:pt x="2337" y="1105"/>
                    </a:lnTo>
                    <a:lnTo>
                      <a:pt x="2350" y="1126"/>
                    </a:lnTo>
                    <a:lnTo>
                      <a:pt x="2365" y="1151"/>
                    </a:lnTo>
                    <a:lnTo>
                      <a:pt x="2380" y="1179"/>
                    </a:lnTo>
                    <a:lnTo>
                      <a:pt x="2395" y="1213"/>
                    </a:lnTo>
                    <a:lnTo>
                      <a:pt x="2407" y="1249"/>
                    </a:lnTo>
                    <a:lnTo>
                      <a:pt x="2416" y="1287"/>
                    </a:lnTo>
                    <a:lnTo>
                      <a:pt x="2420" y="1328"/>
                    </a:lnTo>
                    <a:lnTo>
                      <a:pt x="2420" y="1370"/>
                    </a:lnTo>
                    <a:lnTo>
                      <a:pt x="2412" y="1413"/>
                    </a:lnTo>
                    <a:lnTo>
                      <a:pt x="2399" y="1457"/>
                    </a:lnTo>
                    <a:lnTo>
                      <a:pt x="2375" y="1500"/>
                    </a:lnTo>
                    <a:lnTo>
                      <a:pt x="2343" y="1544"/>
                    </a:lnTo>
                    <a:lnTo>
                      <a:pt x="2297" y="1587"/>
                    </a:lnTo>
                    <a:lnTo>
                      <a:pt x="2227" y="1644"/>
                    </a:lnTo>
                    <a:lnTo>
                      <a:pt x="2163" y="1699"/>
                    </a:lnTo>
                    <a:lnTo>
                      <a:pt x="2104" y="1748"/>
                    </a:lnTo>
                    <a:lnTo>
                      <a:pt x="2053" y="1791"/>
                    </a:lnTo>
                    <a:lnTo>
                      <a:pt x="2006" y="1829"/>
                    </a:lnTo>
                    <a:lnTo>
                      <a:pt x="1966" y="1863"/>
                    </a:lnTo>
                    <a:lnTo>
                      <a:pt x="1934" y="1890"/>
                    </a:lnTo>
                    <a:lnTo>
                      <a:pt x="1908" y="1912"/>
                    </a:lnTo>
                    <a:lnTo>
                      <a:pt x="1889" y="1927"/>
                    </a:lnTo>
                    <a:lnTo>
                      <a:pt x="1877" y="1937"/>
                    </a:lnTo>
                    <a:lnTo>
                      <a:pt x="1874" y="1941"/>
                    </a:lnTo>
                    <a:lnTo>
                      <a:pt x="440" y="2315"/>
                    </a:lnTo>
                    <a:lnTo>
                      <a:pt x="0" y="1797"/>
                    </a:lnTo>
                    <a:lnTo>
                      <a:pt x="633" y="444"/>
                    </a:lnTo>
                    <a:lnTo>
                      <a:pt x="1074" y="76"/>
                    </a:lnTo>
                    <a:lnTo>
                      <a:pt x="1078" y="74"/>
                    </a:lnTo>
                    <a:lnTo>
                      <a:pt x="1087" y="64"/>
                    </a:lnTo>
                    <a:lnTo>
                      <a:pt x="1104" y="55"/>
                    </a:lnTo>
                    <a:lnTo>
                      <a:pt x="1125" y="42"/>
                    </a:lnTo>
                    <a:lnTo>
                      <a:pt x="1151" y="29"/>
                    </a:lnTo>
                    <a:lnTo>
                      <a:pt x="1183" y="15"/>
                    </a:lnTo>
                    <a:lnTo>
                      <a:pt x="1217" y="6"/>
                    </a:lnTo>
                    <a:lnTo>
                      <a:pt x="1257" y="0"/>
                    </a:lnTo>
                    <a:lnTo>
                      <a:pt x="129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92000">
                    <a:schemeClr val="bg1">
                      <a:lumMod val="85000"/>
                    </a:schemeClr>
                  </a:gs>
                </a:gsLst>
                <a:lin ang="114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Freeform 59"/>
              <p:cNvSpPr>
                <a:spLocks/>
              </p:cNvSpPr>
              <p:nvPr/>
            </p:nvSpPr>
            <p:spPr bwMode="auto">
              <a:xfrm>
                <a:off x="6710304" y="3375222"/>
                <a:ext cx="2071088" cy="1745889"/>
              </a:xfrm>
              <a:custGeom>
                <a:avLst/>
                <a:gdLst>
                  <a:gd name="T0" fmla="*/ 1596 w 2401"/>
                  <a:gd name="T1" fmla="*/ 0 h 2024"/>
                  <a:gd name="T2" fmla="*/ 2156 w 2401"/>
                  <a:gd name="T3" fmla="*/ 121 h 2024"/>
                  <a:gd name="T4" fmla="*/ 2159 w 2401"/>
                  <a:gd name="T5" fmla="*/ 123 h 2024"/>
                  <a:gd name="T6" fmla="*/ 2169 w 2401"/>
                  <a:gd name="T7" fmla="*/ 125 h 2024"/>
                  <a:gd name="T8" fmla="*/ 2182 w 2401"/>
                  <a:gd name="T9" fmla="*/ 129 h 2024"/>
                  <a:gd name="T10" fmla="*/ 2199 w 2401"/>
                  <a:gd name="T11" fmla="*/ 134 h 2024"/>
                  <a:gd name="T12" fmla="*/ 2218 w 2401"/>
                  <a:gd name="T13" fmla="*/ 142 h 2024"/>
                  <a:gd name="T14" fmla="*/ 2241 w 2401"/>
                  <a:gd name="T15" fmla="*/ 153 h 2024"/>
                  <a:gd name="T16" fmla="*/ 2265 w 2401"/>
                  <a:gd name="T17" fmla="*/ 166 h 2024"/>
                  <a:gd name="T18" fmla="*/ 2288 w 2401"/>
                  <a:gd name="T19" fmla="*/ 183 h 2024"/>
                  <a:gd name="T20" fmla="*/ 2313 w 2401"/>
                  <a:gd name="T21" fmla="*/ 204 h 2024"/>
                  <a:gd name="T22" fmla="*/ 2335 w 2401"/>
                  <a:gd name="T23" fmla="*/ 227 h 2024"/>
                  <a:gd name="T24" fmla="*/ 2356 w 2401"/>
                  <a:gd name="T25" fmla="*/ 255 h 2024"/>
                  <a:gd name="T26" fmla="*/ 2373 w 2401"/>
                  <a:gd name="T27" fmla="*/ 285 h 2024"/>
                  <a:gd name="T28" fmla="*/ 2386 w 2401"/>
                  <a:gd name="T29" fmla="*/ 323 h 2024"/>
                  <a:gd name="T30" fmla="*/ 2396 w 2401"/>
                  <a:gd name="T31" fmla="*/ 363 h 2024"/>
                  <a:gd name="T32" fmla="*/ 2401 w 2401"/>
                  <a:gd name="T33" fmla="*/ 408 h 2024"/>
                  <a:gd name="T34" fmla="*/ 2400 w 2401"/>
                  <a:gd name="T35" fmla="*/ 459 h 2024"/>
                  <a:gd name="T36" fmla="*/ 2390 w 2401"/>
                  <a:gd name="T37" fmla="*/ 516 h 2024"/>
                  <a:gd name="T38" fmla="*/ 2127 w 2401"/>
                  <a:gd name="T39" fmla="*/ 1717 h 2024"/>
                  <a:gd name="T40" fmla="*/ 2127 w 2401"/>
                  <a:gd name="T41" fmla="*/ 1721 h 2024"/>
                  <a:gd name="T42" fmla="*/ 2125 w 2401"/>
                  <a:gd name="T43" fmla="*/ 1731 h 2024"/>
                  <a:gd name="T44" fmla="*/ 2120 w 2401"/>
                  <a:gd name="T45" fmla="*/ 1748 h 2024"/>
                  <a:gd name="T46" fmla="*/ 2114 w 2401"/>
                  <a:gd name="T47" fmla="*/ 1769 h 2024"/>
                  <a:gd name="T48" fmla="*/ 2105 w 2401"/>
                  <a:gd name="T49" fmla="*/ 1793 h 2024"/>
                  <a:gd name="T50" fmla="*/ 2091 w 2401"/>
                  <a:gd name="T51" fmla="*/ 1820 h 2024"/>
                  <a:gd name="T52" fmla="*/ 2078 w 2401"/>
                  <a:gd name="T53" fmla="*/ 1848 h 2024"/>
                  <a:gd name="T54" fmla="*/ 2059 w 2401"/>
                  <a:gd name="T55" fmla="*/ 1878 h 2024"/>
                  <a:gd name="T56" fmla="*/ 2038 w 2401"/>
                  <a:gd name="T57" fmla="*/ 1908 h 2024"/>
                  <a:gd name="T58" fmla="*/ 2012 w 2401"/>
                  <a:gd name="T59" fmla="*/ 1937 h 2024"/>
                  <a:gd name="T60" fmla="*/ 1984 w 2401"/>
                  <a:gd name="T61" fmla="*/ 1961 h 2024"/>
                  <a:gd name="T62" fmla="*/ 1951 w 2401"/>
                  <a:gd name="T63" fmla="*/ 1986 h 2024"/>
                  <a:gd name="T64" fmla="*/ 1914 w 2401"/>
                  <a:gd name="T65" fmla="*/ 2003 h 2024"/>
                  <a:gd name="T66" fmla="*/ 1872 w 2401"/>
                  <a:gd name="T67" fmla="*/ 2016 h 2024"/>
                  <a:gd name="T68" fmla="*/ 1825 w 2401"/>
                  <a:gd name="T69" fmla="*/ 2024 h 2024"/>
                  <a:gd name="T70" fmla="*/ 1772 w 2401"/>
                  <a:gd name="T71" fmla="*/ 2024 h 2024"/>
                  <a:gd name="T72" fmla="*/ 1715 w 2401"/>
                  <a:gd name="T73" fmla="*/ 2014 h 2024"/>
                  <a:gd name="T74" fmla="*/ 1617 w 2401"/>
                  <a:gd name="T75" fmla="*/ 1993 h 2024"/>
                  <a:gd name="T76" fmla="*/ 1528 w 2401"/>
                  <a:gd name="T77" fmla="*/ 1974 h 2024"/>
                  <a:gd name="T78" fmla="*/ 1448 w 2401"/>
                  <a:gd name="T79" fmla="*/ 1957 h 2024"/>
                  <a:gd name="T80" fmla="*/ 1378 w 2401"/>
                  <a:gd name="T81" fmla="*/ 1940 h 2024"/>
                  <a:gd name="T82" fmla="*/ 1318 w 2401"/>
                  <a:gd name="T83" fmla="*/ 1929 h 2024"/>
                  <a:gd name="T84" fmla="*/ 1267 w 2401"/>
                  <a:gd name="T85" fmla="*/ 1918 h 2024"/>
                  <a:gd name="T86" fmla="*/ 1227 w 2401"/>
                  <a:gd name="T87" fmla="*/ 1908 h 2024"/>
                  <a:gd name="T88" fmla="*/ 1199 w 2401"/>
                  <a:gd name="T89" fmla="*/ 1903 h 2024"/>
                  <a:gd name="T90" fmla="*/ 1182 w 2401"/>
                  <a:gd name="T91" fmla="*/ 1899 h 2024"/>
                  <a:gd name="T92" fmla="*/ 1174 w 2401"/>
                  <a:gd name="T93" fmla="*/ 1897 h 2024"/>
                  <a:gd name="T94" fmla="*/ 0 w 2401"/>
                  <a:gd name="T95" fmla="*/ 998 h 2024"/>
                  <a:gd name="T96" fmla="*/ 138 w 2401"/>
                  <a:gd name="T97" fmla="*/ 331 h 2024"/>
                  <a:gd name="T98" fmla="*/ 1596 w 2401"/>
                  <a:gd name="T99" fmla="*/ 0 h 2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01" h="2024">
                    <a:moveTo>
                      <a:pt x="1596" y="0"/>
                    </a:moveTo>
                    <a:lnTo>
                      <a:pt x="2156" y="121"/>
                    </a:lnTo>
                    <a:lnTo>
                      <a:pt x="2159" y="123"/>
                    </a:lnTo>
                    <a:lnTo>
                      <a:pt x="2169" y="125"/>
                    </a:lnTo>
                    <a:lnTo>
                      <a:pt x="2182" y="129"/>
                    </a:lnTo>
                    <a:lnTo>
                      <a:pt x="2199" y="134"/>
                    </a:lnTo>
                    <a:lnTo>
                      <a:pt x="2218" y="142"/>
                    </a:lnTo>
                    <a:lnTo>
                      <a:pt x="2241" y="153"/>
                    </a:lnTo>
                    <a:lnTo>
                      <a:pt x="2265" y="166"/>
                    </a:lnTo>
                    <a:lnTo>
                      <a:pt x="2288" y="183"/>
                    </a:lnTo>
                    <a:lnTo>
                      <a:pt x="2313" y="204"/>
                    </a:lnTo>
                    <a:lnTo>
                      <a:pt x="2335" y="227"/>
                    </a:lnTo>
                    <a:lnTo>
                      <a:pt x="2356" y="255"/>
                    </a:lnTo>
                    <a:lnTo>
                      <a:pt x="2373" y="285"/>
                    </a:lnTo>
                    <a:lnTo>
                      <a:pt x="2386" y="323"/>
                    </a:lnTo>
                    <a:lnTo>
                      <a:pt x="2396" y="363"/>
                    </a:lnTo>
                    <a:lnTo>
                      <a:pt x="2401" y="408"/>
                    </a:lnTo>
                    <a:lnTo>
                      <a:pt x="2400" y="459"/>
                    </a:lnTo>
                    <a:lnTo>
                      <a:pt x="2390" y="516"/>
                    </a:lnTo>
                    <a:lnTo>
                      <a:pt x="2127" y="1717"/>
                    </a:lnTo>
                    <a:lnTo>
                      <a:pt x="2127" y="1721"/>
                    </a:lnTo>
                    <a:lnTo>
                      <a:pt x="2125" y="1731"/>
                    </a:lnTo>
                    <a:lnTo>
                      <a:pt x="2120" y="1748"/>
                    </a:lnTo>
                    <a:lnTo>
                      <a:pt x="2114" y="1769"/>
                    </a:lnTo>
                    <a:lnTo>
                      <a:pt x="2105" y="1793"/>
                    </a:lnTo>
                    <a:lnTo>
                      <a:pt x="2091" y="1820"/>
                    </a:lnTo>
                    <a:lnTo>
                      <a:pt x="2078" y="1848"/>
                    </a:lnTo>
                    <a:lnTo>
                      <a:pt x="2059" y="1878"/>
                    </a:lnTo>
                    <a:lnTo>
                      <a:pt x="2038" y="1908"/>
                    </a:lnTo>
                    <a:lnTo>
                      <a:pt x="2012" y="1937"/>
                    </a:lnTo>
                    <a:lnTo>
                      <a:pt x="1984" y="1961"/>
                    </a:lnTo>
                    <a:lnTo>
                      <a:pt x="1951" y="1986"/>
                    </a:lnTo>
                    <a:lnTo>
                      <a:pt x="1914" y="2003"/>
                    </a:lnTo>
                    <a:lnTo>
                      <a:pt x="1872" y="2016"/>
                    </a:lnTo>
                    <a:lnTo>
                      <a:pt x="1825" y="2024"/>
                    </a:lnTo>
                    <a:lnTo>
                      <a:pt x="1772" y="2024"/>
                    </a:lnTo>
                    <a:lnTo>
                      <a:pt x="1715" y="2014"/>
                    </a:lnTo>
                    <a:lnTo>
                      <a:pt x="1617" y="1993"/>
                    </a:lnTo>
                    <a:lnTo>
                      <a:pt x="1528" y="1974"/>
                    </a:lnTo>
                    <a:lnTo>
                      <a:pt x="1448" y="1957"/>
                    </a:lnTo>
                    <a:lnTo>
                      <a:pt x="1378" y="1940"/>
                    </a:lnTo>
                    <a:lnTo>
                      <a:pt x="1318" y="1929"/>
                    </a:lnTo>
                    <a:lnTo>
                      <a:pt x="1267" y="1918"/>
                    </a:lnTo>
                    <a:lnTo>
                      <a:pt x="1227" y="1908"/>
                    </a:lnTo>
                    <a:lnTo>
                      <a:pt x="1199" y="1903"/>
                    </a:lnTo>
                    <a:lnTo>
                      <a:pt x="1182" y="1899"/>
                    </a:lnTo>
                    <a:lnTo>
                      <a:pt x="1174" y="1897"/>
                    </a:lnTo>
                    <a:lnTo>
                      <a:pt x="0" y="998"/>
                    </a:lnTo>
                    <a:lnTo>
                      <a:pt x="138" y="331"/>
                    </a:lnTo>
                    <a:lnTo>
                      <a:pt x="1596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89000">
                    <a:schemeClr val="bg1">
                      <a:lumMod val="85000"/>
                    </a:schemeClr>
                  </a:gs>
                </a:gsLst>
                <a:lin ang="144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Freeform 60"/>
              <p:cNvSpPr>
                <a:spLocks/>
              </p:cNvSpPr>
              <p:nvPr/>
            </p:nvSpPr>
            <p:spPr bwMode="auto">
              <a:xfrm>
                <a:off x="6128053" y="4282672"/>
                <a:ext cx="1781257" cy="2128880"/>
              </a:xfrm>
              <a:custGeom>
                <a:avLst/>
                <a:gdLst>
                  <a:gd name="T0" fmla="*/ 607 w 2065"/>
                  <a:gd name="T1" fmla="*/ 0 h 2468"/>
                  <a:gd name="T2" fmla="*/ 1777 w 2065"/>
                  <a:gd name="T3" fmla="*/ 930 h 2468"/>
                  <a:gd name="T4" fmla="*/ 2033 w 2065"/>
                  <a:gd name="T5" fmla="*/ 1444 h 2468"/>
                  <a:gd name="T6" fmla="*/ 2033 w 2065"/>
                  <a:gd name="T7" fmla="*/ 1448 h 2468"/>
                  <a:gd name="T8" fmla="*/ 2038 w 2065"/>
                  <a:gd name="T9" fmla="*/ 1455 h 2468"/>
                  <a:gd name="T10" fmla="*/ 2044 w 2065"/>
                  <a:gd name="T11" fmla="*/ 1470 h 2468"/>
                  <a:gd name="T12" fmla="*/ 2050 w 2065"/>
                  <a:gd name="T13" fmla="*/ 1489 h 2468"/>
                  <a:gd name="T14" fmla="*/ 2055 w 2065"/>
                  <a:gd name="T15" fmla="*/ 1512 h 2468"/>
                  <a:gd name="T16" fmla="*/ 2061 w 2065"/>
                  <a:gd name="T17" fmla="*/ 1540 h 2468"/>
                  <a:gd name="T18" fmla="*/ 2065 w 2065"/>
                  <a:gd name="T19" fmla="*/ 1569 h 2468"/>
                  <a:gd name="T20" fmla="*/ 2065 w 2065"/>
                  <a:gd name="T21" fmla="*/ 1601 h 2468"/>
                  <a:gd name="T22" fmla="*/ 2063 w 2065"/>
                  <a:gd name="T23" fmla="*/ 1635 h 2468"/>
                  <a:gd name="T24" fmla="*/ 2055 w 2065"/>
                  <a:gd name="T25" fmla="*/ 1671 h 2468"/>
                  <a:gd name="T26" fmla="*/ 2042 w 2065"/>
                  <a:gd name="T27" fmla="*/ 1705 h 2468"/>
                  <a:gd name="T28" fmla="*/ 2023 w 2065"/>
                  <a:gd name="T29" fmla="*/ 1741 h 2468"/>
                  <a:gd name="T30" fmla="*/ 1999 w 2065"/>
                  <a:gd name="T31" fmla="*/ 1776 h 2468"/>
                  <a:gd name="T32" fmla="*/ 1965 w 2065"/>
                  <a:gd name="T33" fmla="*/ 1810 h 2468"/>
                  <a:gd name="T34" fmla="*/ 1921 w 2065"/>
                  <a:gd name="T35" fmla="*/ 1843 h 2468"/>
                  <a:gd name="T36" fmla="*/ 1868 w 2065"/>
                  <a:gd name="T37" fmla="*/ 1873 h 2468"/>
                  <a:gd name="T38" fmla="*/ 768 w 2065"/>
                  <a:gd name="T39" fmla="*/ 2419 h 2468"/>
                  <a:gd name="T40" fmla="*/ 764 w 2065"/>
                  <a:gd name="T41" fmla="*/ 2421 h 2468"/>
                  <a:gd name="T42" fmla="*/ 754 w 2065"/>
                  <a:gd name="T43" fmla="*/ 2424 h 2468"/>
                  <a:gd name="T44" fmla="*/ 739 w 2065"/>
                  <a:gd name="T45" fmla="*/ 2432 h 2468"/>
                  <a:gd name="T46" fmla="*/ 719 w 2065"/>
                  <a:gd name="T47" fmla="*/ 2440 h 2468"/>
                  <a:gd name="T48" fmla="*/ 694 w 2065"/>
                  <a:gd name="T49" fmla="*/ 2447 h 2468"/>
                  <a:gd name="T50" fmla="*/ 664 w 2065"/>
                  <a:gd name="T51" fmla="*/ 2455 h 2468"/>
                  <a:gd name="T52" fmla="*/ 632 w 2065"/>
                  <a:gd name="T53" fmla="*/ 2460 h 2468"/>
                  <a:gd name="T54" fmla="*/ 597 w 2065"/>
                  <a:gd name="T55" fmla="*/ 2466 h 2468"/>
                  <a:gd name="T56" fmla="*/ 562 w 2065"/>
                  <a:gd name="T57" fmla="*/ 2468 h 2468"/>
                  <a:gd name="T58" fmla="*/ 524 w 2065"/>
                  <a:gd name="T59" fmla="*/ 2466 h 2468"/>
                  <a:gd name="T60" fmla="*/ 486 w 2065"/>
                  <a:gd name="T61" fmla="*/ 2458 h 2468"/>
                  <a:gd name="T62" fmla="*/ 446 w 2065"/>
                  <a:gd name="T63" fmla="*/ 2447 h 2468"/>
                  <a:gd name="T64" fmla="*/ 408 w 2065"/>
                  <a:gd name="T65" fmla="*/ 2430 h 2468"/>
                  <a:gd name="T66" fmla="*/ 372 w 2065"/>
                  <a:gd name="T67" fmla="*/ 2406 h 2468"/>
                  <a:gd name="T68" fmla="*/ 338 w 2065"/>
                  <a:gd name="T69" fmla="*/ 2373 h 2468"/>
                  <a:gd name="T70" fmla="*/ 306 w 2065"/>
                  <a:gd name="T71" fmla="*/ 2332 h 2468"/>
                  <a:gd name="T72" fmla="*/ 276 w 2065"/>
                  <a:gd name="T73" fmla="*/ 2283 h 2468"/>
                  <a:gd name="T74" fmla="*/ 236 w 2065"/>
                  <a:gd name="T75" fmla="*/ 2201 h 2468"/>
                  <a:gd name="T76" fmla="*/ 199 w 2065"/>
                  <a:gd name="T77" fmla="*/ 2126 h 2468"/>
                  <a:gd name="T78" fmla="*/ 164 w 2065"/>
                  <a:gd name="T79" fmla="*/ 2058 h 2468"/>
                  <a:gd name="T80" fmla="*/ 134 w 2065"/>
                  <a:gd name="T81" fmla="*/ 1996 h 2468"/>
                  <a:gd name="T82" fmla="*/ 108 w 2065"/>
                  <a:gd name="T83" fmla="*/ 1943 h 2468"/>
                  <a:gd name="T84" fmla="*/ 85 w 2065"/>
                  <a:gd name="T85" fmla="*/ 1895 h 2468"/>
                  <a:gd name="T86" fmla="*/ 66 w 2065"/>
                  <a:gd name="T87" fmla="*/ 1858 h 2468"/>
                  <a:gd name="T88" fmla="*/ 51 w 2065"/>
                  <a:gd name="T89" fmla="*/ 1827 h 2468"/>
                  <a:gd name="T90" fmla="*/ 40 w 2065"/>
                  <a:gd name="T91" fmla="*/ 1805 h 2468"/>
                  <a:gd name="T92" fmla="*/ 34 w 2065"/>
                  <a:gd name="T93" fmla="*/ 1792 h 2468"/>
                  <a:gd name="T94" fmla="*/ 30 w 2065"/>
                  <a:gd name="T95" fmla="*/ 1788 h 2468"/>
                  <a:gd name="T96" fmla="*/ 0 w 2065"/>
                  <a:gd name="T97" fmla="*/ 308 h 2468"/>
                  <a:gd name="T98" fmla="*/ 607 w 2065"/>
                  <a:gd name="T99" fmla="*/ 0 h 2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65" h="2468">
                    <a:moveTo>
                      <a:pt x="607" y="0"/>
                    </a:moveTo>
                    <a:lnTo>
                      <a:pt x="1777" y="930"/>
                    </a:lnTo>
                    <a:lnTo>
                      <a:pt x="2033" y="1444"/>
                    </a:lnTo>
                    <a:lnTo>
                      <a:pt x="2033" y="1448"/>
                    </a:lnTo>
                    <a:lnTo>
                      <a:pt x="2038" y="1455"/>
                    </a:lnTo>
                    <a:lnTo>
                      <a:pt x="2044" y="1470"/>
                    </a:lnTo>
                    <a:lnTo>
                      <a:pt x="2050" y="1489"/>
                    </a:lnTo>
                    <a:lnTo>
                      <a:pt x="2055" y="1512"/>
                    </a:lnTo>
                    <a:lnTo>
                      <a:pt x="2061" y="1540"/>
                    </a:lnTo>
                    <a:lnTo>
                      <a:pt x="2065" y="1569"/>
                    </a:lnTo>
                    <a:lnTo>
                      <a:pt x="2065" y="1601"/>
                    </a:lnTo>
                    <a:lnTo>
                      <a:pt x="2063" y="1635"/>
                    </a:lnTo>
                    <a:lnTo>
                      <a:pt x="2055" y="1671"/>
                    </a:lnTo>
                    <a:lnTo>
                      <a:pt x="2042" y="1705"/>
                    </a:lnTo>
                    <a:lnTo>
                      <a:pt x="2023" y="1741"/>
                    </a:lnTo>
                    <a:lnTo>
                      <a:pt x="1999" y="1776"/>
                    </a:lnTo>
                    <a:lnTo>
                      <a:pt x="1965" y="1810"/>
                    </a:lnTo>
                    <a:lnTo>
                      <a:pt x="1921" y="1843"/>
                    </a:lnTo>
                    <a:lnTo>
                      <a:pt x="1868" y="1873"/>
                    </a:lnTo>
                    <a:lnTo>
                      <a:pt x="768" y="2419"/>
                    </a:lnTo>
                    <a:lnTo>
                      <a:pt x="764" y="2421"/>
                    </a:lnTo>
                    <a:lnTo>
                      <a:pt x="754" y="2424"/>
                    </a:lnTo>
                    <a:lnTo>
                      <a:pt x="739" y="2432"/>
                    </a:lnTo>
                    <a:lnTo>
                      <a:pt x="719" y="2440"/>
                    </a:lnTo>
                    <a:lnTo>
                      <a:pt x="694" y="2447"/>
                    </a:lnTo>
                    <a:lnTo>
                      <a:pt x="664" y="2455"/>
                    </a:lnTo>
                    <a:lnTo>
                      <a:pt x="632" y="2460"/>
                    </a:lnTo>
                    <a:lnTo>
                      <a:pt x="597" y="2466"/>
                    </a:lnTo>
                    <a:lnTo>
                      <a:pt x="562" y="2468"/>
                    </a:lnTo>
                    <a:lnTo>
                      <a:pt x="524" y="2466"/>
                    </a:lnTo>
                    <a:lnTo>
                      <a:pt x="486" y="2458"/>
                    </a:lnTo>
                    <a:lnTo>
                      <a:pt x="446" y="2447"/>
                    </a:lnTo>
                    <a:lnTo>
                      <a:pt x="408" y="2430"/>
                    </a:lnTo>
                    <a:lnTo>
                      <a:pt x="372" y="2406"/>
                    </a:lnTo>
                    <a:lnTo>
                      <a:pt x="338" y="2373"/>
                    </a:lnTo>
                    <a:lnTo>
                      <a:pt x="306" y="2332"/>
                    </a:lnTo>
                    <a:lnTo>
                      <a:pt x="276" y="2283"/>
                    </a:lnTo>
                    <a:lnTo>
                      <a:pt x="236" y="2201"/>
                    </a:lnTo>
                    <a:lnTo>
                      <a:pt x="199" y="2126"/>
                    </a:lnTo>
                    <a:lnTo>
                      <a:pt x="164" y="2058"/>
                    </a:lnTo>
                    <a:lnTo>
                      <a:pt x="134" y="1996"/>
                    </a:lnTo>
                    <a:lnTo>
                      <a:pt x="108" y="1943"/>
                    </a:lnTo>
                    <a:lnTo>
                      <a:pt x="85" y="1895"/>
                    </a:lnTo>
                    <a:lnTo>
                      <a:pt x="66" y="1858"/>
                    </a:lnTo>
                    <a:lnTo>
                      <a:pt x="51" y="1827"/>
                    </a:lnTo>
                    <a:lnTo>
                      <a:pt x="40" y="1805"/>
                    </a:lnTo>
                    <a:lnTo>
                      <a:pt x="34" y="1792"/>
                    </a:lnTo>
                    <a:lnTo>
                      <a:pt x="30" y="1788"/>
                    </a:lnTo>
                    <a:lnTo>
                      <a:pt x="0" y="308"/>
                    </a:lnTo>
                    <a:lnTo>
                      <a:pt x="607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89000">
                    <a:schemeClr val="bg1">
                      <a:lumMod val="85000"/>
                    </a:schemeClr>
                  </a:gs>
                </a:gsLst>
                <a:lin ang="126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Freeform 61"/>
              <p:cNvSpPr>
                <a:spLocks/>
              </p:cNvSpPr>
              <p:nvPr/>
            </p:nvSpPr>
            <p:spPr bwMode="auto">
              <a:xfrm>
                <a:off x="4296766" y="4302511"/>
                <a:ext cx="1765730" cy="2136644"/>
              </a:xfrm>
              <a:custGeom>
                <a:avLst/>
                <a:gdLst>
                  <a:gd name="T0" fmla="*/ 1433 w 2047"/>
                  <a:gd name="T1" fmla="*/ 0 h 2477"/>
                  <a:gd name="T2" fmla="*/ 2047 w 2047"/>
                  <a:gd name="T3" fmla="*/ 291 h 2477"/>
                  <a:gd name="T4" fmla="*/ 2027 w 2047"/>
                  <a:gd name="T5" fmla="*/ 1784 h 2477"/>
                  <a:gd name="T6" fmla="*/ 1777 w 2047"/>
                  <a:gd name="T7" fmla="*/ 2299 h 2477"/>
                  <a:gd name="T8" fmla="*/ 1775 w 2047"/>
                  <a:gd name="T9" fmla="*/ 2303 h 2477"/>
                  <a:gd name="T10" fmla="*/ 1769 w 2047"/>
                  <a:gd name="T11" fmla="*/ 2311 h 2477"/>
                  <a:gd name="T12" fmla="*/ 1762 w 2047"/>
                  <a:gd name="T13" fmla="*/ 2324 h 2477"/>
                  <a:gd name="T14" fmla="*/ 1750 w 2047"/>
                  <a:gd name="T15" fmla="*/ 2341 h 2477"/>
                  <a:gd name="T16" fmla="*/ 1737 w 2047"/>
                  <a:gd name="T17" fmla="*/ 2360 h 2477"/>
                  <a:gd name="T18" fmla="*/ 1718 w 2047"/>
                  <a:gd name="T19" fmla="*/ 2381 h 2477"/>
                  <a:gd name="T20" fmla="*/ 1698 w 2047"/>
                  <a:gd name="T21" fmla="*/ 2401 h 2477"/>
                  <a:gd name="T22" fmla="*/ 1673 w 2047"/>
                  <a:gd name="T23" fmla="*/ 2422 h 2477"/>
                  <a:gd name="T24" fmla="*/ 1645 w 2047"/>
                  <a:gd name="T25" fmla="*/ 2441 h 2477"/>
                  <a:gd name="T26" fmla="*/ 1612 w 2047"/>
                  <a:gd name="T27" fmla="*/ 2456 h 2477"/>
                  <a:gd name="T28" fmla="*/ 1577 w 2047"/>
                  <a:gd name="T29" fmla="*/ 2469 h 2477"/>
                  <a:gd name="T30" fmla="*/ 1537 w 2047"/>
                  <a:gd name="T31" fmla="*/ 2475 h 2477"/>
                  <a:gd name="T32" fmla="*/ 1493 w 2047"/>
                  <a:gd name="T33" fmla="*/ 2477 h 2477"/>
                  <a:gd name="T34" fmla="*/ 1444 w 2047"/>
                  <a:gd name="T35" fmla="*/ 2469 h 2477"/>
                  <a:gd name="T36" fmla="*/ 1393 w 2047"/>
                  <a:gd name="T37" fmla="*/ 2456 h 2477"/>
                  <a:gd name="T38" fmla="*/ 1336 w 2047"/>
                  <a:gd name="T39" fmla="*/ 2434 h 2477"/>
                  <a:gd name="T40" fmla="*/ 230 w 2047"/>
                  <a:gd name="T41" fmla="*/ 1897 h 2477"/>
                  <a:gd name="T42" fmla="*/ 228 w 2047"/>
                  <a:gd name="T43" fmla="*/ 1895 h 2477"/>
                  <a:gd name="T44" fmla="*/ 219 w 2047"/>
                  <a:gd name="T45" fmla="*/ 1889 h 2477"/>
                  <a:gd name="T46" fmla="*/ 204 w 2047"/>
                  <a:gd name="T47" fmla="*/ 1882 h 2477"/>
                  <a:gd name="T48" fmla="*/ 185 w 2047"/>
                  <a:gd name="T49" fmla="*/ 1871 h 2477"/>
                  <a:gd name="T50" fmla="*/ 164 w 2047"/>
                  <a:gd name="T51" fmla="*/ 1855 h 2477"/>
                  <a:gd name="T52" fmla="*/ 139 w 2047"/>
                  <a:gd name="T53" fmla="*/ 1837 h 2477"/>
                  <a:gd name="T54" fmla="*/ 115 w 2047"/>
                  <a:gd name="T55" fmla="*/ 1816 h 2477"/>
                  <a:gd name="T56" fmla="*/ 90 w 2047"/>
                  <a:gd name="T57" fmla="*/ 1791 h 2477"/>
                  <a:gd name="T58" fmla="*/ 66 w 2047"/>
                  <a:gd name="T59" fmla="*/ 1763 h 2477"/>
                  <a:gd name="T60" fmla="*/ 45 w 2047"/>
                  <a:gd name="T61" fmla="*/ 1733 h 2477"/>
                  <a:gd name="T62" fmla="*/ 26 w 2047"/>
                  <a:gd name="T63" fmla="*/ 1699 h 2477"/>
                  <a:gd name="T64" fmla="*/ 13 w 2047"/>
                  <a:gd name="T65" fmla="*/ 1661 h 2477"/>
                  <a:gd name="T66" fmla="*/ 3 w 2047"/>
                  <a:gd name="T67" fmla="*/ 1619 h 2477"/>
                  <a:gd name="T68" fmla="*/ 0 w 2047"/>
                  <a:gd name="T69" fmla="*/ 1576 h 2477"/>
                  <a:gd name="T70" fmla="*/ 5 w 2047"/>
                  <a:gd name="T71" fmla="*/ 1529 h 2477"/>
                  <a:gd name="T72" fmla="*/ 17 w 2047"/>
                  <a:gd name="T73" fmla="*/ 1479 h 2477"/>
                  <a:gd name="T74" fmla="*/ 39 w 2047"/>
                  <a:gd name="T75" fmla="*/ 1425 h 2477"/>
                  <a:gd name="T76" fmla="*/ 79 w 2047"/>
                  <a:gd name="T77" fmla="*/ 1343 h 2477"/>
                  <a:gd name="T78" fmla="*/ 115 w 2047"/>
                  <a:gd name="T79" fmla="*/ 1268 h 2477"/>
                  <a:gd name="T80" fmla="*/ 149 w 2047"/>
                  <a:gd name="T81" fmla="*/ 1200 h 2477"/>
                  <a:gd name="T82" fmla="*/ 179 w 2047"/>
                  <a:gd name="T83" fmla="*/ 1137 h 2477"/>
                  <a:gd name="T84" fmla="*/ 204 w 2047"/>
                  <a:gd name="T85" fmla="*/ 1085 h 2477"/>
                  <a:gd name="T86" fmla="*/ 226 w 2047"/>
                  <a:gd name="T87" fmla="*/ 1037 h 2477"/>
                  <a:gd name="T88" fmla="*/ 245 w 2047"/>
                  <a:gd name="T89" fmla="*/ 1000 h 2477"/>
                  <a:gd name="T90" fmla="*/ 260 w 2047"/>
                  <a:gd name="T91" fmla="*/ 967 h 2477"/>
                  <a:gd name="T92" fmla="*/ 272 w 2047"/>
                  <a:gd name="T93" fmla="*/ 947 h 2477"/>
                  <a:gd name="T94" fmla="*/ 277 w 2047"/>
                  <a:gd name="T95" fmla="*/ 933 h 2477"/>
                  <a:gd name="T96" fmla="*/ 279 w 2047"/>
                  <a:gd name="T97" fmla="*/ 928 h 2477"/>
                  <a:gd name="T98" fmla="*/ 1433 w 2047"/>
                  <a:gd name="T99" fmla="*/ 0 h 2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47" h="2477">
                    <a:moveTo>
                      <a:pt x="1433" y="0"/>
                    </a:moveTo>
                    <a:lnTo>
                      <a:pt x="2047" y="291"/>
                    </a:lnTo>
                    <a:lnTo>
                      <a:pt x="2027" y="1784"/>
                    </a:lnTo>
                    <a:lnTo>
                      <a:pt x="1777" y="2299"/>
                    </a:lnTo>
                    <a:lnTo>
                      <a:pt x="1775" y="2303"/>
                    </a:lnTo>
                    <a:lnTo>
                      <a:pt x="1769" y="2311"/>
                    </a:lnTo>
                    <a:lnTo>
                      <a:pt x="1762" y="2324"/>
                    </a:lnTo>
                    <a:lnTo>
                      <a:pt x="1750" y="2341"/>
                    </a:lnTo>
                    <a:lnTo>
                      <a:pt x="1737" y="2360"/>
                    </a:lnTo>
                    <a:lnTo>
                      <a:pt x="1718" y="2381"/>
                    </a:lnTo>
                    <a:lnTo>
                      <a:pt x="1698" y="2401"/>
                    </a:lnTo>
                    <a:lnTo>
                      <a:pt x="1673" y="2422"/>
                    </a:lnTo>
                    <a:lnTo>
                      <a:pt x="1645" y="2441"/>
                    </a:lnTo>
                    <a:lnTo>
                      <a:pt x="1612" y="2456"/>
                    </a:lnTo>
                    <a:lnTo>
                      <a:pt x="1577" y="2469"/>
                    </a:lnTo>
                    <a:lnTo>
                      <a:pt x="1537" y="2475"/>
                    </a:lnTo>
                    <a:lnTo>
                      <a:pt x="1493" y="2477"/>
                    </a:lnTo>
                    <a:lnTo>
                      <a:pt x="1444" y="2469"/>
                    </a:lnTo>
                    <a:lnTo>
                      <a:pt x="1393" y="2456"/>
                    </a:lnTo>
                    <a:lnTo>
                      <a:pt x="1336" y="2434"/>
                    </a:lnTo>
                    <a:lnTo>
                      <a:pt x="230" y="1897"/>
                    </a:lnTo>
                    <a:lnTo>
                      <a:pt x="228" y="1895"/>
                    </a:lnTo>
                    <a:lnTo>
                      <a:pt x="219" y="1889"/>
                    </a:lnTo>
                    <a:lnTo>
                      <a:pt x="204" y="1882"/>
                    </a:lnTo>
                    <a:lnTo>
                      <a:pt x="185" y="1871"/>
                    </a:lnTo>
                    <a:lnTo>
                      <a:pt x="164" y="1855"/>
                    </a:lnTo>
                    <a:lnTo>
                      <a:pt x="139" y="1837"/>
                    </a:lnTo>
                    <a:lnTo>
                      <a:pt x="115" y="1816"/>
                    </a:lnTo>
                    <a:lnTo>
                      <a:pt x="90" y="1791"/>
                    </a:lnTo>
                    <a:lnTo>
                      <a:pt x="66" y="1763"/>
                    </a:lnTo>
                    <a:lnTo>
                      <a:pt x="45" y="1733"/>
                    </a:lnTo>
                    <a:lnTo>
                      <a:pt x="26" y="1699"/>
                    </a:lnTo>
                    <a:lnTo>
                      <a:pt x="13" y="1661"/>
                    </a:lnTo>
                    <a:lnTo>
                      <a:pt x="3" y="1619"/>
                    </a:lnTo>
                    <a:lnTo>
                      <a:pt x="0" y="1576"/>
                    </a:lnTo>
                    <a:lnTo>
                      <a:pt x="5" y="1529"/>
                    </a:lnTo>
                    <a:lnTo>
                      <a:pt x="17" y="1479"/>
                    </a:lnTo>
                    <a:lnTo>
                      <a:pt x="39" y="1425"/>
                    </a:lnTo>
                    <a:lnTo>
                      <a:pt x="79" y="1343"/>
                    </a:lnTo>
                    <a:lnTo>
                      <a:pt x="115" y="1268"/>
                    </a:lnTo>
                    <a:lnTo>
                      <a:pt x="149" y="1200"/>
                    </a:lnTo>
                    <a:lnTo>
                      <a:pt x="179" y="1137"/>
                    </a:lnTo>
                    <a:lnTo>
                      <a:pt x="204" y="1085"/>
                    </a:lnTo>
                    <a:lnTo>
                      <a:pt x="226" y="1037"/>
                    </a:lnTo>
                    <a:lnTo>
                      <a:pt x="245" y="1000"/>
                    </a:lnTo>
                    <a:lnTo>
                      <a:pt x="260" y="967"/>
                    </a:lnTo>
                    <a:lnTo>
                      <a:pt x="272" y="947"/>
                    </a:lnTo>
                    <a:lnTo>
                      <a:pt x="277" y="933"/>
                    </a:lnTo>
                    <a:lnTo>
                      <a:pt x="279" y="928"/>
                    </a:lnTo>
                    <a:lnTo>
                      <a:pt x="143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91000">
                    <a:schemeClr val="bg1">
                      <a:lumMod val="85000"/>
                    </a:schemeClr>
                  </a:gs>
                </a:gsLst>
                <a:lin ang="138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Freeform 62"/>
              <p:cNvSpPr>
                <a:spLocks/>
              </p:cNvSpPr>
              <p:nvPr/>
            </p:nvSpPr>
            <p:spPr bwMode="auto">
              <a:xfrm>
                <a:off x="3407432" y="3399375"/>
                <a:ext cx="2065050" cy="1749339"/>
              </a:xfrm>
              <a:custGeom>
                <a:avLst/>
                <a:gdLst>
                  <a:gd name="T0" fmla="*/ 804 w 2394"/>
                  <a:gd name="T1" fmla="*/ 0 h 2028"/>
                  <a:gd name="T2" fmla="*/ 2246 w 2394"/>
                  <a:gd name="T3" fmla="*/ 339 h 2028"/>
                  <a:gd name="T4" fmla="*/ 2394 w 2394"/>
                  <a:gd name="T5" fmla="*/ 1002 h 2028"/>
                  <a:gd name="T6" fmla="*/ 1201 w 2394"/>
                  <a:gd name="T7" fmla="*/ 1903 h 2028"/>
                  <a:gd name="T8" fmla="*/ 639 w 2394"/>
                  <a:gd name="T9" fmla="*/ 2022 h 2028"/>
                  <a:gd name="T10" fmla="*/ 635 w 2394"/>
                  <a:gd name="T11" fmla="*/ 2022 h 2028"/>
                  <a:gd name="T12" fmla="*/ 626 w 2394"/>
                  <a:gd name="T13" fmla="*/ 2024 h 2028"/>
                  <a:gd name="T14" fmla="*/ 611 w 2394"/>
                  <a:gd name="T15" fmla="*/ 2026 h 2028"/>
                  <a:gd name="T16" fmla="*/ 592 w 2394"/>
                  <a:gd name="T17" fmla="*/ 2028 h 2028"/>
                  <a:gd name="T18" fmla="*/ 567 w 2394"/>
                  <a:gd name="T19" fmla="*/ 2028 h 2028"/>
                  <a:gd name="T20" fmla="*/ 539 w 2394"/>
                  <a:gd name="T21" fmla="*/ 2026 h 2028"/>
                  <a:gd name="T22" fmla="*/ 511 w 2394"/>
                  <a:gd name="T23" fmla="*/ 2022 h 2028"/>
                  <a:gd name="T24" fmla="*/ 478 w 2394"/>
                  <a:gd name="T25" fmla="*/ 2014 h 2028"/>
                  <a:gd name="T26" fmla="*/ 446 w 2394"/>
                  <a:gd name="T27" fmla="*/ 2005 h 2028"/>
                  <a:gd name="T28" fmla="*/ 414 w 2394"/>
                  <a:gd name="T29" fmla="*/ 1988 h 2028"/>
                  <a:gd name="T30" fmla="*/ 384 w 2394"/>
                  <a:gd name="T31" fmla="*/ 1967 h 2028"/>
                  <a:gd name="T32" fmla="*/ 354 w 2394"/>
                  <a:gd name="T33" fmla="*/ 1941 h 2028"/>
                  <a:gd name="T34" fmla="*/ 325 w 2394"/>
                  <a:gd name="T35" fmla="*/ 1907 h 2028"/>
                  <a:gd name="T36" fmla="*/ 301 w 2394"/>
                  <a:gd name="T37" fmla="*/ 1865 h 2028"/>
                  <a:gd name="T38" fmla="*/ 280 w 2394"/>
                  <a:gd name="T39" fmla="*/ 1816 h 2028"/>
                  <a:gd name="T40" fmla="*/ 265 w 2394"/>
                  <a:gd name="T41" fmla="*/ 1758 h 2028"/>
                  <a:gd name="T42" fmla="*/ 9 w 2394"/>
                  <a:gd name="T43" fmla="*/ 556 h 2028"/>
                  <a:gd name="T44" fmla="*/ 9 w 2394"/>
                  <a:gd name="T45" fmla="*/ 552 h 2028"/>
                  <a:gd name="T46" fmla="*/ 8 w 2394"/>
                  <a:gd name="T47" fmla="*/ 541 h 2028"/>
                  <a:gd name="T48" fmla="*/ 4 w 2394"/>
                  <a:gd name="T49" fmla="*/ 524 h 2028"/>
                  <a:gd name="T50" fmla="*/ 2 w 2394"/>
                  <a:gd name="T51" fmla="*/ 503 h 2028"/>
                  <a:gd name="T52" fmla="*/ 0 w 2394"/>
                  <a:gd name="T53" fmla="*/ 477 h 2028"/>
                  <a:gd name="T54" fmla="*/ 0 w 2394"/>
                  <a:gd name="T55" fmla="*/ 446 h 2028"/>
                  <a:gd name="T56" fmla="*/ 2 w 2394"/>
                  <a:gd name="T57" fmla="*/ 414 h 2028"/>
                  <a:gd name="T58" fmla="*/ 6 w 2394"/>
                  <a:gd name="T59" fmla="*/ 380 h 2028"/>
                  <a:gd name="T60" fmla="*/ 13 w 2394"/>
                  <a:gd name="T61" fmla="*/ 344 h 2028"/>
                  <a:gd name="T62" fmla="*/ 25 w 2394"/>
                  <a:gd name="T63" fmla="*/ 308 h 2028"/>
                  <a:gd name="T64" fmla="*/ 40 w 2394"/>
                  <a:gd name="T65" fmla="*/ 273 h 2028"/>
                  <a:gd name="T66" fmla="*/ 61 w 2394"/>
                  <a:gd name="T67" fmla="*/ 239 h 2028"/>
                  <a:gd name="T68" fmla="*/ 87 w 2394"/>
                  <a:gd name="T69" fmla="*/ 206 h 2028"/>
                  <a:gd name="T70" fmla="*/ 121 w 2394"/>
                  <a:gd name="T71" fmla="*/ 176 h 2028"/>
                  <a:gd name="T72" fmla="*/ 161 w 2394"/>
                  <a:gd name="T73" fmla="*/ 152 h 2028"/>
                  <a:gd name="T74" fmla="*/ 208 w 2394"/>
                  <a:gd name="T75" fmla="*/ 129 h 2028"/>
                  <a:gd name="T76" fmla="*/ 263 w 2394"/>
                  <a:gd name="T77" fmla="*/ 114 h 2028"/>
                  <a:gd name="T78" fmla="*/ 361 w 2394"/>
                  <a:gd name="T79" fmla="*/ 93 h 2028"/>
                  <a:gd name="T80" fmla="*/ 450 w 2394"/>
                  <a:gd name="T81" fmla="*/ 74 h 2028"/>
                  <a:gd name="T82" fmla="*/ 529 w 2394"/>
                  <a:gd name="T83" fmla="*/ 57 h 2028"/>
                  <a:gd name="T84" fmla="*/ 601 w 2394"/>
                  <a:gd name="T85" fmla="*/ 42 h 2028"/>
                  <a:gd name="T86" fmla="*/ 662 w 2394"/>
                  <a:gd name="T87" fmla="*/ 31 h 2028"/>
                  <a:gd name="T88" fmla="*/ 713 w 2394"/>
                  <a:gd name="T89" fmla="*/ 19 h 2028"/>
                  <a:gd name="T90" fmla="*/ 753 w 2394"/>
                  <a:gd name="T91" fmla="*/ 10 h 2028"/>
                  <a:gd name="T92" fmla="*/ 781 w 2394"/>
                  <a:gd name="T93" fmla="*/ 4 h 2028"/>
                  <a:gd name="T94" fmla="*/ 798 w 2394"/>
                  <a:gd name="T95" fmla="*/ 0 h 2028"/>
                  <a:gd name="T96" fmla="*/ 804 w 2394"/>
                  <a:gd name="T97" fmla="*/ 0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94" h="2028">
                    <a:moveTo>
                      <a:pt x="804" y="0"/>
                    </a:moveTo>
                    <a:lnTo>
                      <a:pt x="2246" y="339"/>
                    </a:lnTo>
                    <a:lnTo>
                      <a:pt x="2394" y="1002"/>
                    </a:lnTo>
                    <a:lnTo>
                      <a:pt x="1201" y="1903"/>
                    </a:lnTo>
                    <a:lnTo>
                      <a:pt x="639" y="2022"/>
                    </a:lnTo>
                    <a:lnTo>
                      <a:pt x="635" y="2022"/>
                    </a:lnTo>
                    <a:lnTo>
                      <a:pt x="626" y="2024"/>
                    </a:lnTo>
                    <a:lnTo>
                      <a:pt x="611" y="2026"/>
                    </a:lnTo>
                    <a:lnTo>
                      <a:pt x="592" y="2028"/>
                    </a:lnTo>
                    <a:lnTo>
                      <a:pt x="567" y="2028"/>
                    </a:lnTo>
                    <a:lnTo>
                      <a:pt x="539" y="2026"/>
                    </a:lnTo>
                    <a:lnTo>
                      <a:pt x="511" y="2022"/>
                    </a:lnTo>
                    <a:lnTo>
                      <a:pt x="478" y="2014"/>
                    </a:lnTo>
                    <a:lnTo>
                      <a:pt x="446" y="2005"/>
                    </a:lnTo>
                    <a:lnTo>
                      <a:pt x="414" y="1988"/>
                    </a:lnTo>
                    <a:lnTo>
                      <a:pt x="384" y="1967"/>
                    </a:lnTo>
                    <a:lnTo>
                      <a:pt x="354" y="1941"/>
                    </a:lnTo>
                    <a:lnTo>
                      <a:pt x="325" y="1907"/>
                    </a:lnTo>
                    <a:lnTo>
                      <a:pt x="301" y="1865"/>
                    </a:lnTo>
                    <a:lnTo>
                      <a:pt x="280" y="1816"/>
                    </a:lnTo>
                    <a:lnTo>
                      <a:pt x="265" y="1758"/>
                    </a:lnTo>
                    <a:lnTo>
                      <a:pt x="9" y="556"/>
                    </a:lnTo>
                    <a:lnTo>
                      <a:pt x="9" y="552"/>
                    </a:lnTo>
                    <a:lnTo>
                      <a:pt x="8" y="541"/>
                    </a:lnTo>
                    <a:lnTo>
                      <a:pt x="4" y="524"/>
                    </a:lnTo>
                    <a:lnTo>
                      <a:pt x="2" y="503"/>
                    </a:lnTo>
                    <a:lnTo>
                      <a:pt x="0" y="477"/>
                    </a:lnTo>
                    <a:lnTo>
                      <a:pt x="0" y="446"/>
                    </a:lnTo>
                    <a:lnTo>
                      <a:pt x="2" y="414"/>
                    </a:lnTo>
                    <a:lnTo>
                      <a:pt x="6" y="380"/>
                    </a:lnTo>
                    <a:lnTo>
                      <a:pt x="13" y="344"/>
                    </a:lnTo>
                    <a:lnTo>
                      <a:pt x="25" y="308"/>
                    </a:lnTo>
                    <a:lnTo>
                      <a:pt x="40" y="273"/>
                    </a:lnTo>
                    <a:lnTo>
                      <a:pt x="61" y="239"/>
                    </a:lnTo>
                    <a:lnTo>
                      <a:pt x="87" y="206"/>
                    </a:lnTo>
                    <a:lnTo>
                      <a:pt x="121" y="176"/>
                    </a:lnTo>
                    <a:lnTo>
                      <a:pt x="161" y="152"/>
                    </a:lnTo>
                    <a:lnTo>
                      <a:pt x="208" y="129"/>
                    </a:lnTo>
                    <a:lnTo>
                      <a:pt x="263" y="114"/>
                    </a:lnTo>
                    <a:lnTo>
                      <a:pt x="361" y="93"/>
                    </a:lnTo>
                    <a:lnTo>
                      <a:pt x="450" y="74"/>
                    </a:lnTo>
                    <a:lnTo>
                      <a:pt x="529" y="57"/>
                    </a:lnTo>
                    <a:lnTo>
                      <a:pt x="601" y="42"/>
                    </a:lnTo>
                    <a:lnTo>
                      <a:pt x="662" y="31"/>
                    </a:lnTo>
                    <a:lnTo>
                      <a:pt x="713" y="19"/>
                    </a:lnTo>
                    <a:lnTo>
                      <a:pt x="753" y="10"/>
                    </a:lnTo>
                    <a:lnTo>
                      <a:pt x="781" y="4"/>
                    </a:lnTo>
                    <a:lnTo>
                      <a:pt x="798" y="0"/>
                    </a:lnTo>
                    <a:lnTo>
                      <a:pt x="80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94000">
                    <a:schemeClr val="bg1">
                      <a:lumMod val="85000"/>
                    </a:schemeClr>
                  </a:gs>
                </a:gsLst>
                <a:lin ang="96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Freeform 63"/>
              <p:cNvSpPr>
                <a:spLocks/>
              </p:cNvSpPr>
              <p:nvPr/>
            </p:nvSpPr>
            <p:spPr bwMode="auto">
              <a:xfrm>
                <a:off x="3616180" y="1621570"/>
                <a:ext cx="2099554" cy="1984828"/>
              </a:xfrm>
              <a:custGeom>
                <a:avLst/>
                <a:gdLst>
                  <a:gd name="T0" fmla="*/ 1178 w 2434"/>
                  <a:gd name="T1" fmla="*/ 0 h 2301"/>
                  <a:gd name="T2" fmla="*/ 1227 w 2434"/>
                  <a:gd name="T3" fmla="*/ 4 h 2301"/>
                  <a:gd name="T4" fmla="*/ 1276 w 2434"/>
                  <a:gd name="T5" fmla="*/ 19 h 2301"/>
                  <a:gd name="T6" fmla="*/ 1329 w 2434"/>
                  <a:gd name="T7" fmla="*/ 44 h 2301"/>
                  <a:gd name="T8" fmla="*/ 1382 w 2434"/>
                  <a:gd name="T9" fmla="*/ 81 h 2301"/>
                  <a:gd name="T10" fmla="*/ 1452 w 2434"/>
                  <a:gd name="T11" fmla="*/ 140 h 2301"/>
                  <a:gd name="T12" fmla="*/ 1517 w 2434"/>
                  <a:gd name="T13" fmla="*/ 193 h 2301"/>
                  <a:gd name="T14" fmla="*/ 1575 w 2434"/>
                  <a:gd name="T15" fmla="*/ 242 h 2301"/>
                  <a:gd name="T16" fmla="*/ 1628 w 2434"/>
                  <a:gd name="T17" fmla="*/ 286 h 2301"/>
                  <a:gd name="T18" fmla="*/ 1673 w 2434"/>
                  <a:gd name="T19" fmla="*/ 323 h 2301"/>
                  <a:gd name="T20" fmla="*/ 1713 w 2434"/>
                  <a:gd name="T21" fmla="*/ 357 h 2301"/>
                  <a:gd name="T22" fmla="*/ 1747 w 2434"/>
                  <a:gd name="T23" fmla="*/ 384 h 2301"/>
                  <a:gd name="T24" fmla="*/ 1772 w 2434"/>
                  <a:gd name="T25" fmla="*/ 406 h 2301"/>
                  <a:gd name="T26" fmla="*/ 1791 w 2434"/>
                  <a:gd name="T27" fmla="*/ 422 h 2301"/>
                  <a:gd name="T28" fmla="*/ 1804 w 2434"/>
                  <a:gd name="T29" fmla="*/ 431 h 2301"/>
                  <a:gd name="T30" fmla="*/ 1808 w 2434"/>
                  <a:gd name="T31" fmla="*/ 435 h 2301"/>
                  <a:gd name="T32" fmla="*/ 2434 w 2434"/>
                  <a:gd name="T33" fmla="*/ 1774 h 2301"/>
                  <a:gd name="T34" fmla="*/ 2004 w 2434"/>
                  <a:gd name="T35" fmla="*/ 2301 h 2301"/>
                  <a:gd name="T36" fmla="*/ 558 w 2434"/>
                  <a:gd name="T37" fmla="*/ 1925 h 2301"/>
                  <a:gd name="T38" fmla="*/ 117 w 2434"/>
                  <a:gd name="T39" fmla="*/ 1559 h 2301"/>
                  <a:gd name="T40" fmla="*/ 113 w 2434"/>
                  <a:gd name="T41" fmla="*/ 1557 h 2301"/>
                  <a:gd name="T42" fmla="*/ 106 w 2434"/>
                  <a:gd name="T43" fmla="*/ 1549 h 2301"/>
                  <a:gd name="T44" fmla="*/ 93 w 2434"/>
                  <a:gd name="T45" fmla="*/ 1536 h 2301"/>
                  <a:gd name="T46" fmla="*/ 78 w 2434"/>
                  <a:gd name="T47" fmla="*/ 1519 h 2301"/>
                  <a:gd name="T48" fmla="*/ 62 w 2434"/>
                  <a:gd name="T49" fmla="*/ 1498 h 2301"/>
                  <a:gd name="T50" fmla="*/ 45 w 2434"/>
                  <a:gd name="T51" fmla="*/ 1474 h 2301"/>
                  <a:gd name="T52" fmla="*/ 28 w 2434"/>
                  <a:gd name="T53" fmla="*/ 1446 h 2301"/>
                  <a:gd name="T54" fmla="*/ 15 w 2434"/>
                  <a:gd name="T55" fmla="*/ 1412 h 2301"/>
                  <a:gd name="T56" fmla="*/ 6 w 2434"/>
                  <a:gd name="T57" fmla="*/ 1376 h 2301"/>
                  <a:gd name="T58" fmla="*/ 0 w 2434"/>
                  <a:gd name="T59" fmla="*/ 1338 h 2301"/>
                  <a:gd name="T60" fmla="*/ 2 w 2434"/>
                  <a:gd name="T61" fmla="*/ 1294 h 2301"/>
                  <a:gd name="T62" fmla="*/ 9 w 2434"/>
                  <a:gd name="T63" fmla="*/ 1249 h 2301"/>
                  <a:gd name="T64" fmla="*/ 27 w 2434"/>
                  <a:gd name="T65" fmla="*/ 1202 h 2301"/>
                  <a:gd name="T66" fmla="*/ 55 w 2434"/>
                  <a:gd name="T67" fmla="*/ 1153 h 2301"/>
                  <a:gd name="T68" fmla="*/ 93 w 2434"/>
                  <a:gd name="T69" fmla="*/ 1102 h 2301"/>
                  <a:gd name="T70" fmla="*/ 877 w 2434"/>
                  <a:gd name="T71" fmla="*/ 155 h 2301"/>
                  <a:gd name="T72" fmla="*/ 881 w 2434"/>
                  <a:gd name="T73" fmla="*/ 151 h 2301"/>
                  <a:gd name="T74" fmla="*/ 891 w 2434"/>
                  <a:gd name="T75" fmla="*/ 142 h 2301"/>
                  <a:gd name="T76" fmla="*/ 904 w 2434"/>
                  <a:gd name="T77" fmla="*/ 127 h 2301"/>
                  <a:gd name="T78" fmla="*/ 925 w 2434"/>
                  <a:gd name="T79" fmla="*/ 108 h 2301"/>
                  <a:gd name="T80" fmla="*/ 949 w 2434"/>
                  <a:gd name="T81" fmla="*/ 87 h 2301"/>
                  <a:gd name="T82" fmla="*/ 978 w 2434"/>
                  <a:gd name="T83" fmla="*/ 66 h 2301"/>
                  <a:gd name="T84" fmla="*/ 1012 w 2434"/>
                  <a:gd name="T85" fmla="*/ 46 h 2301"/>
                  <a:gd name="T86" fmla="*/ 1049 w 2434"/>
                  <a:gd name="T87" fmla="*/ 27 h 2301"/>
                  <a:gd name="T88" fmla="*/ 1089 w 2434"/>
                  <a:gd name="T89" fmla="*/ 12 h 2301"/>
                  <a:gd name="T90" fmla="*/ 1133 w 2434"/>
                  <a:gd name="T91" fmla="*/ 2 h 2301"/>
                  <a:gd name="T92" fmla="*/ 1178 w 2434"/>
                  <a:gd name="T93" fmla="*/ 0 h 2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34" h="2301">
                    <a:moveTo>
                      <a:pt x="1178" y="0"/>
                    </a:moveTo>
                    <a:lnTo>
                      <a:pt x="1227" y="4"/>
                    </a:lnTo>
                    <a:lnTo>
                      <a:pt x="1276" y="19"/>
                    </a:lnTo>
                    <a:lnTo>
                      <a:pt x="1329" y="44"/>
                    </a:lnTo>
                    <a:lnTo>
                      <a:pt x="1382" y="81"/>
                    </a:lnTo>
                    <a:lnTo>
                      <a:pt x="1452" y="140"/>
                    </a:lnTo>
                    <a:lnTo>
                      <a:pt x="1517" y="193"/>
                    </a:lnTo>
                    <a:lnTo>
                      <a:pt x="1575" y="242"/>
                    </a:lnTo>
                    <a:lnTo>
                      <a:pt x="1628" y="286"/>
                    </a:lnTo>
                    <a:lnTo>
                      <a:pt x="1673" y="323"/>
                    </a:lnTo>
                    <a:lnTo>
                      <a:pt x="1713" y="357"/>
                    </a:lnTo>
                    <a:lnTo>
                      <a:pt x="1747" y="384"/>
                    </a:lnTo>
                    <a:lnTo>
                      <a:pt x="1772" y="406"/>
                    </a:lnTo>
                    <a:lnTo>
                      <a:pt x="1791" y="422"/>
                    </a:lnTo>
                    <a:lnTo>
                      <a:pt x="1804" y="431"/>
                    </a:lnTo>
                    <a:lnTo>
                      <a:pt x="1808" y="435"/>
                    </a:lnTo>
                    <a:lnTo>
                      <a:pt x="2434" y="1774"/>
                    </a:lnTo>
                    <a:lnTo>
                      <a:pt x="2004" y="2301"/>
                    </a:lnTo>
                    <a:lnTo>
                      <a:pt x="558" y="1925"/>
                    </a:lnTo>
                    <a:lnTo>
                      <a:pt x="117" y="1559"/>
                    </a:lnTo>
                    <a:lnTo>
                      <a:pt x="113" y="1557"/>
                    </a:lnTo>
                    <a:lnTo>
                      <a:pt x="106" y="1549"/>
                    </a:lnTo>
                    <a:lnTo>
                      <a:pt x="93" y="1536"/>
                    </a:lnTo>
                    <a:lnTo>
                      <a:pt x="78" y="1519"/>
                    </a:lnTo>
                    <a:lnTo>
                      <a:pt x="62" y="1498"/>
                    </a:lnTo>
                    <a:lnTo>
                      <a:pt x="45" y="1474"/>
                    </a:lnTo>
                    <a:lnTo>
                      <a:pt x="28" y="1446"/>
                    </a:lnTo>
                    <a:lnTo>
                      <a:pt x="15" y="1412"/>
                    </a:lnTo>
                    <a:lnTo>
                      <a:pt x="6" y="1376"/>
                    </a:lnTo>
                    <a:lnTo>
                      <a:pt x="0" y="1338"/>
                    </a:lnTo>
                    <a:lnTo>
                      <a:pt x="2" y="1294"/>
                    </a:lnTo>
                    <a:lnTo>
                      <a:pt x="9" y="1249"/>
                    </a:lnTo>
                    <a:lnTo>
                      <a:pt x="27" y="1202"/>
                    </a:lnTo>
                    <a:lnTo>
                      <a:pt x="55" y="1153"/>
                    </a:lnTo>
                    <a:lnTo>
                      <a:pt x="93" y="1102"/>
                    </a:lnTo>
                    <a:lnTo>
                      <a:pt x="877" y="155"/>
                    </a:lnTo>
                    <a:lnTo>
                      <a:pt x="881" y="151"/>
                    </a:lnTo>
                    <a:lnTo>
                      <a:pt x="891" y="142"/>
                    </a:lnTo>
                    <a:lnTo>
                      <a:pt x="904" y="127"/>
                    </a:lnTo>
                    <a:lnTo>
                      <a:pt x="925" y="108"/>
                    </a:lnTo>
                    <a:lnTo>
                      <a:pt x="949" y="87"/>
                    </a:lnTo>
                    <a:lnTo>
                      <a:pt x="978" y="66"/>
                    </a:lnTo>
                    <a:lnTo>
                      <a:pt x="1012" y="46"/>
                    </a:lnTo>
                    <a:lnTo>
                      <a:pt x="1049" y="27"/>
                    </a:lnTo>
                    <a:lnTo>
                      <a:pt x="1089" y="12"/>
                    </a:lnTo>
                    <a:lnTo>
                      <a:pt x="1133" y="2"/>
                    </a:lnTo>
                    <a:lnTo>
                      <a:pt x="117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93000">
                    <a:schemeClr val="bg1">
                      <a:lumMod val="85000"/>
                    </a:schemeClr>
                  </a:gs>
                </a:gsLst>
                <a:lin ang="120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4035847" y="2827320"/>
              <a:ext cx="734046" cy="773037"/>
            </a:xfrm>
            <a:custGeom>
              <a:avLst/>
              <a:gdLst>
                <a:gd name="T0" fmla="*/ 344 w 866"/>
                <a:gd name="T1" fmla="*/ 0 h 912"/>
                <a:gd name="T2" fmla="*/ 371 w 866"/>
                <a:gd name="T3" fmla="*/ 5 h 912"/>
                <a:gd name="T4" fmla="*/ 395 w 866"/>
                <a:gd name="T5" fmla="*/ 18 h 912"/>
                <a:gd name="T6" fmla="*/ 416 w 866"/>
                <a:gd name="T7" fmla="*/ 37 h 912"/>
                <a:gd name="T8" fmla="*/ 842 w 866"/>
                <a:gd name="T9" fmla="*/ 547 h 912"/>
                <a:gd name="T10" fmla="*/ 857 w 866"/>
                <a:gd name="T11" fmla="*/ 572 h 912"/>
                <a:gd name="T12" fmla="*/ 864 w 866"/>
                <a:gd name="T13" fmla="*/ 598 h 912"/>
                <a:gd name="T14" fmla="*/ 866 w 866"/>
                <a:gd name="T15" fmla="*/ 625 h 912"/>
                <a:gd name="T16" fmla="*/ 861 w 866"/>
                <a:gd name="T17" fmla="*/ 651 h 912"/>
                <a:gd name="T18" fmla="*/ 847 w 866"/>
                <a:gd name="T19" fmla="*/ 676 h 912"/>
                <a:gd name="T20" fmla="*/ 828 w 866"/>
                <a:gd name="T21" fmla="*/ 697 h 912"/>
                <a:gd name="T22" fmla="*/ 600 w 866"/>
                <a:gd name="T23" fmla="*/ 887 h 912"/>
                <a:gd name="T24" fmla="*/ 577 w 866"/>
                <a:gd name="T25" fmla="*/ 903 h 912"/>
                <a:gd name="T26" fmla="*/ 550 w 866"/>
                <a:gd name="T27" fmla="*/ 910 h 912"/>
                <a:gd name="T28" fmla="*/ 522 w 866"/>
                <a:gd name="T29" fmla="*/ 912 h 912"/>
                <a:gd name="T30" fmla="*/ 496 w 866"/>
                <a:gd name="T31" fmla="*/ 906 h 912"/>
                <a:gd name="T32" fmla="*/ 471 w 866"/>
                <a:gd name="T33" fmla="*/ 893 h 912"/>
                <a:gd name="T34" fmla="*/ 450 w 866"/>
                <a:gd name="T35" fmla="*/ 874 h 912"/>
                <a:gd name="T36" fmla="*/ 25 w 866"/>
                <a:gd name="T37" fmla="*/ 364 h 912"/>
                <a:gd name="T38" fmla="*/ 10 w 866"/>
                <a:gd name="T39" fmla="*/ 340 h 912"/>
                <a:gd name="T40" fmla="*/ 2 w 866"/>
                <a:gd name="T41" fmla="*/ 313 h 912"/>
                <a:gd name="T42" fmla="*/ 0 w 866"/>
                <a:gd name="T43" fmla="*/ 287 h 912"/>
                <a:gd name="T44" fmla="*/ 6 w 866"/>
                <a:gd name="T45" fmla="*/ 260 h 912"/>
                <a:gd name="T46" fmla="*/ 19 w 866"/>
                <a:gd name="T47" fmla="*/ 236 h 912"/>
                <a:gd name="T48" fmla="*/ 38 w 866"/>
                <a:gd name="T49" fmla="*/ 215 h 912"/>
                <a:gd name="T50" fmla="*/ 267 w 866"/>
                <a:gd name="T51" fmla="*/ 24 h 912"/>
                <a:gd name="T52" fmla="*/ 291 w 866"/>
                <a:gd name="T53" fmla="*/ 9 h 912"/>
                <a:gd name="T54" fmla="*/ 318 w 866"/>
                <a:gd name="T55" fmla="*/ 1 h 912"/>
                <a:gd name="T56" fmla="*/ 344 w 866"/>
                <a:gd name="T57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6" h="912">
                  <a:moveTo>
                    <a:pt x="344" y="0"/>
                  </a:moveTo>
                  <a:lnTo>
                    <a:pt x="371" y="5"/>
                  </a:lnTo>
                  <a:lnTo>
                    <a:pt x="395" y="18"/>
                  </a:lnTo>
                  <a:lnTo>
                    <a:pt x="416" y="37"/>
                  </a:lnTo>
                  <a:lnTo>
                    <a:pt x="842" y="547"/>
                  </a:lnTo>
                  <a:lnTo>
                    <a:pt x="857" y="572"/>
                  </a:lnTo>
                  <a:lnTo>
                    <a:pt x="864" y="598"/>
                  </a:lnTo>
                  <a:lnTo>
                    <a:pt x="866" y="625"/>
                  </a:lnTo>
                  <a:lnTo>
                    <a:pt x="861" y="651"/>
                  </a:lnTo>
                  <a:lnTo>
                    <a:pt x="847" y="676"/>
                  </a:lnTo>
                  <a:lnTo>
                    <a:pt x="828" y="697"/>
                  </a:lnTo>
                  <a:lnTo>
                    <a:pt x="600" y="887"/>
                  </a:lnTo>
                  <a:lnTo>
                    <a:pt x="577" y="903"/>
                  </a:lnTo>
                  <a:lnTo>
                    <a:pt x="550" y="910"/>
                  </a:lnTo>
                  <a:lnTo>
                    <a:pt x="522" y="912"/>
                  </a:lnTo>
                  <a:lnTo>
                    <a:pt x="496" y="906"/>
                  </a:lnTo>
                  <a:lnTo>
                    <a:pt x="471" y="893"/>
                  </a:lnTo>
                  <a:lnTo>
                    <a:pt x="450" y="874"/>
                  </a:lnTo>
                  <a:lnTo>
                    <a:pt x="25" y="364"/>
                  </a:lnTo>
                  <a:lnTo>
                    <a:pt x="10" y="340"/>
                  </a:lnTo>
                  <a:lnTo>
                    <a:pt x="2" y="313"/>
                  </a:lnTo>
                  <a:lnTo>
                    <a:pt x="0" y="287"/>
                  </a:lnTo>
                  <a:lnTo>
                    <a:pt x="6" y="260"/>
                  </a:lnTo>
                  <a:lnTo>
                    <a:pt x="19" y="236"/>
                  </a:lnTo>
                  <a:lnTo>
                    <a:pt x="38" y="215"/>
                  </a:lnTo>
                  <a:lnTo>
                    <a:pt x="267" y="24"/>
                  </a:lnTo>
                  <a:lnTo>
                    <a:pt x="291" y="9"/>
                  </a:lnTo>
                  <a:lnTo>
                    <a:pt x="318" y="1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4300307" y="3605444"/>
              <a:ext cx="545025" cy="783208"/>
            </a:xfrm>
            <a:custGeom>
              <a:avLst/>
              <a:gdLst>
                <a:gd name="T0" fmla="*/ 240 w 643"/>
                <a:gd name="T1" fmla="*/ 0 h 924"/>
                <a:gd name="T2" fmla="*/ 269 w 643"/>
                <a:gd name="T3" fmla="*/ 2 h 924"/>
                <a:gd name="T4" fmla="*/ 560 w 643"/>
                <a:gd name="T5" fmla="*/ 64 h 924"/>
                <a:gd name="T6" fmla="*/ 586 w 643"/>
                <a:gd name="T7" fmla="*/ 73 h 924"/>
                <a:gd name="T8" fmla="*/ 609 w 643"/>
                <a:gd name="T9" fmla="*/ 90 h 924"/>
                <a:gd name="T10" fmla="*/ 626 w 643"/>
                <a:gd name="T11" fmla="*/ 111 h 924"/>
                <a:gd name="T12" fmla="*/ 639 w 643"/>
                <a:gd name="T13" fmla="*/ 136 h 924"/>
                <a:gd name="T14" fmla="*/ 643 w 643"/>
                <a:gd name="T15" fmla="*/ 162 h 924"/>
                <a:gd name="T16" fmla="*/ 641 w 643"/>
                <a:gd name="T17" fmla="*/ 191 h 924"/>
                <a:gd name="T18" fmla="*/ 499 w 643"/>
                <a:gd name="T19" fmla="*/ 839 h 924"/>
                <a:gd name="T20" fmla="*/ 490 w 643"/>
                <a:gd name="T21" fmla="*/ 867 h 924"/>
                <a:gd name="T22" fmla="*/ 475 w 643"/>
                <a:gd name="T23" fmla="*/ 888 h 924"/>
                <a:gd name="T24" fmla="*/ 454 w 643"/>
                <a:gd name="T25" fmla="*/ 907 h 924"/>
                <a:gd name="T26" fmla="*/ 429 w 643"/>
                <a:gd name="T27" fmla="*/ 918 h 924"/>
                <a:gd name="T28" fmla="*/ 403 w 643"/>
                <a:gd name="T29" fmla="*/ 924 h 924"/>
                <a:gd name="T30" fmla="*/ 375 w 643"/>
                <a:gd name="T31" fmla="*/ 920 h 924"/>
                <a:gd name="T32" fmla="*/ 83 w 643"/>
                <a:gd name="T33" fmla="*/ 857 h 924"/>
                <a:gd name="T34" fmla="*/ 57 w 643"/>
                <a:gd name="T35" fmla="*/ 848 h 924"/>
                <a:gd name="T36" fmla="*/ 34 w 643"/>
                <a:gd name="T37" fmla="*/ 831 h 924"/>
                <a:gd name="T38" fmla="*/ 15 w 643"/>
                <a:gd name="T39" fmla="*/ 810 h 924"/>
                <a:gd name="T40" fmla="*/ 4 w 643"/>
                <a:gd name="T41" fmla="*/ 786 h 924"/>
                <a:gd name="T42" fmla="*/ 0 w 643"/>
                <a:gd name="T43" fmla="*/ 759 h 924"/>
                <a:gd name="T44" fmla="*/ 2 w 643"/>
                <a:gd name="T45" fmla="*/ 731 h 924"/>
                <a:gd name="T46" fmla="*/ 142 w 643"/>
                <a:gd name="T47" fmla="*/ 83 h 924"/>
                <a:gd name="T48" fmla="*/ 153 w 643"/>
                <a:gd name="T49" fmla="*/ 56 h 924"/>
                <a:gd name="T50" fmla="*/ 168 w 643"/>
                <a:gd name="T51" fmla="*/ 34 h 924"/>
                <a:gd name="T52" fmla="*/ 189 w 643"/>
                <a:gd name="T53" fmla="*/ 15 h 924"/>
                <a:gd name="T54" fmla="*/ 214 w 643"/>
                <a:gd name="T55" fmla="*/ 4 h 924"/>
                <a:gd name="T56" fmla="*/ 240 w 643"/>
                <a:gd name="T57" fmla="*/ 0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3" h="924">
                  <a:moveTo>
                    <a:pt x="240" y="0"/>
                  </a:moveTo>
                  <a:lnTo>
                    <a:pt x="269" y="2"/>
                  </a:lnTo>
                  <a:lnTo>
                    <a:pt x="560" y="64"/>
                  </a:lnTo>
                  <a:lnTo>
                    <a:pt x="586" y="73"/>
                  </a:lnTo>
                  <a:lnTo>
                    <a:pt x="609" y="90"/>
                  </a:lnTo>
                  <a:lnTo>
                    <a:pt x="626" y="111"/>
                  </a:lnTo>
                  <a:lnTo>
                    <a:pt x="639" y="136"/>
                  </a:lnTo>
                  <a:lnTo>
                    <a:pt x="643" y="162"/>
                  </a:lnTo>
                  <a:lnTo>
                    <a:pt x="641" y="191"/>
                  </a:lnTo>
                  <a:lnTo>
                    <a:pt x="499" y="839"/>
                  </a:lnTo>
                  <a:lnTo>
                    <a:pt x="490" y="867"/>
                  </a:lnTo>
                  <a:lnTo>
                    <a:pt x="475" y="888"/>
                  </a:lnTo>
                  <a:lnTo>
                    <a:pt x="454" y="907"/>
                  </a:lnTo>
                  <a:lnTo>
                    <a:pt x="429" y="918"/>
                  </a:lnTo>
                  <a:lnTo>
                    <a:pt x="403" y="924"/>
                  </a:lnTo>
                  <a:lnTo>
                    <a:pt x="375" y="920"/>
                  </a:lnTo>
                  <a:lnTo>
                    <a:pt x="83" y="857"/>
                  </a:lnTo>
                  <a:lnTo>
                    <a:pt x="57" y="848"/>
                  </a:lnTo>
                  <a:lnTo>
                    <a:pt x="34" y="831"/>
                  </a:lnTo>
                  <a:lnTo>
                    <a:pt x="15" y="810"/>
                  </a:lnTo>
                  <a:lnTo>
                    <a:pt x="4" y="786"/>
                  </a:lnTo>
                  <a:lnTo>
                    <a:pt x="0" y="759"/>
                  </a:lnTo>
                  <a:lnTo>
                    <a:pt x="2" y="731"/>
                  </a:lnTo>
                  <a:lnTo>
                    <a:pt x="142" y="83"/>
                  </a:lnTo>
                  <a:lnTo>
                    <a:pt x="153" y="56"/>
                  </a:lnTo>
                  <a:lnTo>
                    <a:pt x="168" y="34"/>
                  </a:lnTo>
                  <a:lnTo>
                    <a:pt x="189" y="15"/>
                  </a:lnTo>
                  <a:lnTo>
                    <a:pt x="214" y="4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3670519" y="4297109"/>
              <a:ext cx="796771" cy="655217"/>
            </a:xfrm>
            <a:custGeom>
              <a:avLst/>
              <a:gdLst>
                <a:gd name="T0" fmla="*/ 709 w 940"/>
                <a:gd name="T1" fmla="*/ 0 h 773"/>
                <a:gd name="T2" fmla="*/ 736 w 940"/>
                <a:gd name="T3" fmla="*/ 6 h 773"/>
                <a:gd name="T4" fmla="*/ 760 w 940"/>
                <a:gd name="T5" fmla="*/ 17 h 773"/>
                <a:gd name="T6" fmla="*/ 781 w 940"/>
                <a:gd name="T7" fmla="*/ 36 h 773"/>
                <a:gd name="T8" fmla="*/ 798 w 940"/>
                <a:gd name="T9" fmla="*/ 58 h 773"/>
                <a:gd name="T10" fmla="*/ 930 w 940"/>
                <a:gd name="T11" fmla="*/ 325 h 773"/>
                <a:gd name="T12" fmla="*/ 938 w 940"/>
                <a:gd name="T13" fmla="*/ 351 h 773"/>
                <a:gd name="T14" fmla="*/ 940 w 940"/>
                <a:gd name="T15" fmla="*/ 380 h 773"/>
                <a:gd name="T16" fmla="*/ 934 w 940"/>
                <a:gd name="T17" fmla="*/ 406 h 773"/>
                <a:gd name="T18" fmla="*/ 923 w 940"/>
                <a:gd name="T19" fmla="*/ 431 h 773"/>
                <a:gd name="T20" fmla="*/ 906 w 940"/>
                <a:gd name="T21" fmla="*/ 451 h 773"/>
                <a:gd name="T22" fmla="*/ 881 w 940"/>
                <a:gd name="T23" fmla="*/ 468 h 773"/>
                <a:gd name="T24" fmla="*/ 286 w 940"/>
                <a:gd name="T25" fmla="*/ 763 h 773"/>
                <a:gd name="T26" fmla="*/ 259 w 940"/>
                <a:gd name="T27" fmla="*/ 771 h 773"/>
                <a:gd name="T28" fmla="*/ 233 w 940"/>
                <a:gd name="T29" fmla="*/ 773 h 773"/>
                <a:gd name="T30" fmla="*/ 204 w 940"/>
                <a:gd name="T31" fmla="*/ 769 h 773"/>
                <a:gd name="T32" fmla="*/ 182 w 940"/>
                <a:gd name="T33" fmla="*/ 756 h 773"/>
                <a:gd name="T34" fmla="*/ 159 w 940"/>
                <a:gd name="T35" fmla="*/ 739 h 773"/>
                <a:gd name="T36" fmla="*/ 144 w 940"/>
                <a:gd name="T37" fmla="*/ 714 h 773"/>
                <a:gd name="T38" fmla="*/ 11 w 940"/>
                <a:gd name="T39" fmla="*/ 448 h 773"/>
                <a:gd name="T40" fmla="*/ 2 w 940"/>
                <a:gd name="T41" fmla="*/ 421 h 773"/>
                <a:gd name="T42" fmla="*/ 0 w 940"/>
                <a:gd name="T43" fmla="*/ 393 h 773"/>
                <a:gd name="T44" fmla="*/ 6 w 940"/>
                <a:gd name="T45" fmla="*/ 366 h 773"/>
                <a:gd name="T46" fmla="*/ 19 w 940"/>
                <a:gd name="T47" fmla="*/ 342 h 773"/>
                <a:gd name="T48" fmla="*/ 36 w 940"/>
                <a:gd name="T49" fmla="*/ 321 h 773"/>
                <a:gd name="T50" fmla="*/ 59 w 940"/>
                <a:gd name="T51" fmla="*/ 306 h 773"/>
                <a:gd name="T52" fmla="*/ 654 w 940"/>
                <a:gd name="T53" fmla="*/ 11 h 773"/>
                <a:gd name="T54" fmla="*/ 681 w 940"/>
                <a:gd name="T55" fmla="*/ 2 h 773"/>
                <a:gd name="T56" fmla="*/ 709 w 940"/>
                <a:gd name="T57" fmla="*/ 0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0" h="773">
                  <a:moveTo>
                    <a:pt x="709" y="0"/>
                  </a:moveTo>
                  <a:lnTo>
                    <a:pt x="736" y="6"/>
                  </a:lnTo>
                  <a:lnTo>
                    <a:pt x="760" y="17"/>
                  </a:lnTo>
                  <a:lnTo>
                    <a:pt x="781" y="36"/>
                  </a:lnTo>
                  <a:lnTo>
                    <a:pt x="798" y="58"/>
                  </a:lnTo>
                  <a:lnTo>
                    <a:pt x="930" y="325"/>
                  </a:lnTo>
                  <a:lnTo>
                    <a:pt x="938" y="351"/>
                  </a:lnTo>
                  <a:lnTo>
                    <a:pt x="940" y="380"/>
                  </a:lnTo>
                  <a:lnTo>
                    <a:pt x="934" y="406"/>
                  </a:lnTo>
                  <a:lnTo>
                    <a:pt x="923" y="431"/>
                  </a:lnTo>
                  <a:lnTo>
                    <a:pt x="906" y="451"/>
                  </a:lnTo>
                  <a:lnTo>
                    <a:pt x="881" y="468"/>
                  </a:lnTo>
                  <a:lnTo>
                    <a:pt x="286" y="763"/>
                  </a:lnTo>
                  <a:lnTo>
                    <a:pt x="259" y="771"/>
                  </a:lnTo>
                  <a:lnTo>
                    <a:pt x="233" y="773"/>
                  </a:lnTo>
                  <a:lnTo>
                    <a:pt x="204" y="769"/>
                  </a:lnTo>
                  <a:lnTo>
                    <a:pt x="182" y="756"/>
                  </a:lnTo>
                  <a:lnTo>
                    <a:pt x="159" y="739"/>
                  </a:lnTo>
                  <a:lnTo>
                    <a:pt x="144" y="714"/>
                  </a:lnTo>
                  <a:lnTo>
                    <a:pt x="11" y="448"/>
                  </a:lnTo>
                  <a:lnTo>
                    <a:pt x="2" y="421"/>
                  </a:lnTo>
                  <a:lnTo>
                    <a:pt x="0" y="393"/>
                  </a:lnTo>
                  <a:lnTo>
                    <a:pt x="6" y="366"/>
                  </a:lnTo>
                  <a:lnTo>
                    <a:pt x="19" y="342"/>
                  </a:lnTo>
                  <a:lnTo>
                    <a:pt x="36" y="321"/>
                  </a:lnTo>
                  <a:lnTo>
                    <a:pt x="59" y="306"/>
                  </a:lnTo>
                  <a:lnTo>
                    <a:pt x="654" y="11"/>
                  </a:lnTo>
                  <a:lnTo>
                    <a:pt x="681" y="2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2872052" y="4313215"/>
              <a:ext cx="796771" cy="651827"/>
            </a:xfrm>
            <a:custGeom>
              <a:avLst/>
              <a:gdLst>
                <a:gd name="T0" fmla="*/ 227 w 940"/>
                <a:gd name="T1" fmla="*/ 0 h 769"/>
                <a:gd name="T2" fmla="*/ 256 w 940"/>
                <a:gd name="T3" fmla="*/ 2 h 769"/>
                <a:gd name="T4" fmla="*/ 282 w 940"/>
                <a:gd name="T5" fmla="*/ 9 h 769"/>
                <a:gd name="T6" fmla="*/ 880 w 940"/>
                <a:gd name="T7" fmla="*/ 300 h 769"/>
                <a:gd name="T8" fmla="*/ 904 w 940"/>
                <a:gd name="T9" fmla="*/ 315 h 769"/>
                <a:gd name="T10" fmla="*/ 921 w 940"/>
                <a:gd name="T11" fmla="*/ 336 h 769"/>
                <a:gd name="T12" fmla="*/ 934 w 940"/>
                <a:gd name="T13" fmla="*/ 361 h 769"/>
                <a:gd name="T14" fmla="*/ 940 w 940"/>
                <a:gd name="T15" fmla="*/ 387 h 769"/>
                <a:gd name="T16" fmla="*/ 938 w 940"/>
                <a:gd name="T17" fmla="*/ 415 h 769"/>
                <a:gd name="T18" fmla="*/ 929 w 940"/>
                <a:gd name="T19" fmla="*/ 442 h 769"/>
                <a:gd name="T20" fmla="*/ 798 w 940"/>
                <a:gd name="T21" fmla="*/ 708 h 769"/>
                <a:gd name="T22" fmla="*/ 783 w 940"/>
                <a:gd name="T23" fmla="*/ 733 h 769"/>
                <a:gd name="T24" fmla="*/ 762 w 940"/>
                <a:gd name="T25" fmla="*/ 752 h 769"/>
                <a:gd name="T26" fmla="*/ 738 w 940"/>
                <a:gd name="T27" fmla="*/ 763 h 769"/>
                <a:gd name="T28" fmla="*/ 711 w 940"/>
                <a:gd name="T29" fmla="*/ 769 h 769"/>
                <a:gd name="T30" fmla="*/ 685 w 940"/>
                <a:gd name="T31" fmla="*/ 767 h 769"/>
                <a:gd name="T32" fmla="*/ 657 w 940"/>
                <a:gd name="T33" fmla="*/ 757 h 769"/>
                <a:gd name="T34" fmla="*/ 59 w 940"/>
                <a:gd name="T35" fmla="*/ 468 h 769"/>
                <a:gd name="T36" fmla="*/ 36 w 940"/>
                <a:gd name="T37" fmla="*/ 453 h 769"/>
                <a:gd name="T38" fmla="*/ 17 w 940"/>
                <a:gd name="T39" fmla="*/ 432 h 769"/>
                <a:gd name="T40" fmla="*/ 6 w 940"/>
                <a:gd name="T41" fmla="*/ 408 h 769"/>
                <a:gd name="T42" fmla="*/ 0 w 940"/>
                <a:gd name="T43" fmla="*/ 381 h 769"/>
                <a:gd name="T44" fmla="*/ 2 w 940"/>
                <a:gd name="T45" fmla="*/ 353 h 769"/>
                <a:gd name="T46" fmla="*/ 10 w 940"/>
                <a:gd name="T47" fmla="*/ 327 h 769"/>
                <a:gd name="T48" fmla="*/ 140 w 940"/>
                <a:gd name="T49" fmla="*/ 58 h 769"/>
                <a:gd name="T50" fmla="*/ 155 w 940"/>
                <a:gd name="T51" fmla="*/ 36 h 769"/>
                <a:gd name="T52" fmla="*/ 176 w 940"/>
                <a:gd name="T53" fmla="*/ 17 h 769"/>
                <a:gd name="T54" fmla="*/ 201 w 940"/>
                <a:gd name="T55" fmla="*/ 5 h 769"/>
                <a:gd name="T56" fmla="*/ 227 w 940"/>
                <a:gd name="T57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0" h="769">
                  <a:moveTo>
                    <a:pt x="227" y="0"/>
                  </a:moveTo>
                  <a:lnTo>
                    <a:pt x="256" y="2"/>
                  </a:lnTo>
                  <a:lnTo>
                    <a:pt x="282" y="9"/>
                  </a:lnTo>
                  <a:lnTo>
                    <a:pt x="880" y="300"/>
                  </a:lnTo>
                  <a:lnTo>
                    <a:pt x="904" y="315"/>
                  </a:lnTo>
                  <a:lnTo>
                    <a:pt x="921" y="336"/>
                  </a:lnTo>
                  <a:lnTo>
                    <a:pt x="934" y="361"/>
                  </a:lnTo>
                  <a:lnTo>
                    <a:pt x="940" y="387"/>
                  </a:lnTo>
                  <a:lnTo>
                    <a:pt x="938" y="415"/>
                  </a:lnTo>
                  <a:lnTo>
                    <a:pt x="929" y="442"/>
                  </a:lnTo>
                  <a:lnTo>
                    <a:pt x="798" y="708"/>
                  </a:lnTo>
                  <a:lnTo>
                    <a:pt x="783" y="733"/>
                  </a:lnTo>
                  <a:lnTo>
                    <a:pt x="762" y="752"/>
                  </a:lnTo>
                  <a:lnTo>
                    <a:pt x="738" y="763"/>
                  </a:lnTo>
                  <a:lnTo>
                    <a:pt x="711" y="769"/>
                  </a:lnTo>
                  <a:lnTo>
                    <a:pt x="685" y="767"/>
                  </a:lnTo>
                  <a:lnTo>
                    <a:pt x="657" y="757"/>
                  </a:lnTo>
                  <a:lnTo>
                    <a:pt x="59" y="468"/>
                  </a:lnTo>
                  <a:lnTo>
                    <a:pt x="36" y="453"/>
                  </a:lnTo>
                  <a:lnTo>
                    <a:pt x="17" y="432"/>
                  </a:lnTo>
                  <a:lnTo>
                    <a:pt x="6" y="408"/>
                  </a:lnTo>
                  <a:lnTo>
                    <a:pt x="0" y="381"/>
                  </a:lnTo>
                  <a:lnTo>
                    <a:pt x="2" y="353"/>
                  </a:lnTo>
                  <a:lnTo>
                    <a:pt x="10" y="327"/>
                  </a:lnTo>
                  <a:lnTo>
                    <a:pt x="140" y="58"/>
                  </a:lnTo>
                  <a:lnTo>
                    <a:pt x="155" y="36"/>
                  </a:lnTo>
                  <a:lnTo>
                    <a:pt x="176" y="17"/>
                  </a:lnTo>
                  <a:lnTo>
                    <a:pt x="201" y="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2481296" y="3635959"/>
              <a:ext cx="543330" cy="782361"/>
            </a:xfrm>
            <a:custGeom>
              <a:avLst/>
              <a:gdLst>
                <a:gd name="T0" fmla="*/ 403 w 641"/>
                <a:gd name="T1" fmla="*/ 0 h 923"/>
                <a:gd name="T2" fmla="*/ 431 w 641"/>
                <a:gd name="T3" fmla="*/ 5 h 923"/>
                <a:gd name="T4" fmla="*/ 456 w 641"/>
                <a:gd name="T5" fmla="*/ 17 h 923"/>
                <a:gd name="T6" fmla="*/ 477 w 641"/>
                <a:gd name="T7" fmla="*/ 34 h 923"/>
                <a:gd name="T8" fmla="*/ 492 w 641"/>
                <a:gd name="T9" fmla="*/ 56 h 923"/>
                <a:gd name="T10" fmla="*/ 501 w 641"/>
                <a:gd name="T11" fmla="*/ 83 h 923"/>
                <a:gd name="T12" fmla="*/ 639 w 641"/>
                <a:gd name="T13" fmla="*/ 733 h 923"/>
                <a:gd name="T14" fmla="*/ 641 w 641"/>
                <a:gd name="T15" fmla="*/ 761 h 923"/>
                <a:gd name="T16" fmla="*/ 635 w 641"/>
                <a:gd name="T17" fmla="*/ 787 h 923"/>
                <a:gd name="T18" fmla="*/ 624 w 641"/>
                <a:gd name="T19" fmla="*/ 812 h 923"/>
                <a:gd name="T20" fmla="*/ 607 w 641"/>
                <a:gd name="T21" fmla="*/ 833 h 923"/>
                <a:gd name="T22" fmla="*/ 584 w 641"/>
                <a:gd name="T23" fmla="*/ 850 h 923"/>
                <a:gd name="T24" fmla="*/ 558 w 641"/>
                <a:gd name="T25" fmla="*/ 859 h 923"/>
                <a:gd name="T26" fmla="*/ 267 w 641"/>
                <a:gd name="T27" fmla="*/ 922 h 923"/>
                <a:gd name="T28" fmla="*/ 238 w 641"/>
                <a:gd name="T29" fmla="*/ 923 h 923"/>
                <a:gd name="T30" fmla="*/ 210 w 641"/>
                <a:gd name="T31" fmla="*/ 918 h 923"/>
                <a:gd name="T32" fmla="*/ 185 w 641"/>
                <a:gd name="T33" fmla="*/ 906 h 923"/>
                <a:gd name="T34" fmla="*/ 165 w 641"/>
                <a:gd name="T35" fmla="*/ 888 h 923"/>
                <a:gd name="T36" fmla="*/ 149 w 641"/>
                <a:gd name="T37" fmla="*/ 865 h 923"/>
                <a:gd name="T38" fmla="*/ 140 w 641"/>
                <a:gd name="T39" fmla="*/ 838 h 923"/>
                <a:gd name="T40" fmla="*/ 2 w 641"/>
                <a:gd name="T41" fmla="*/ 189 h 923"/>
                <a:gd name="T42" fmla="*/ 0 w 641"/>
                <a:gd name="T43" fmla="*/ 160 h 923"/>
                <a:gd name="T44" fmla="*/ 6 w 641"/>
                <a:gd name="T45" fmla="*/ 134 h 923"/>
                <a:gd name="T46" fmla="*/ 17 w 641"/>
                <a:gd name="T47" fmla="*/ 109 h 923"/>
                <a:gd name="T48" fmla="*/ 34 w 641"/>
                <a:gd name="T49" fmla="*/ 88 h 923"/>
                <a:gd name="T50" fmla="*/ 57 w 641"/>
                <a:gd name="T51" fmla="*/ 73 h 923"/>
                <a:gd name="T52" fmla="*/ 85 w 641"/>
                <a:gd name="T53" fmla="*/ 64 h 923"/>
                <a:gd name="T54" fmla="*/ 374 w 641"/>
                <a:gd name="T55" fmla="*/ 2 h 923"/>
                <a:gd name="T56" fmla="*/ 403 w 641"/>
                <a:gd name="T57" fmla="*/ 0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1" h="923">
                  <a:moveTo>
                    <a:pt x="403" y="0"/>
                  </a:moveTo>
                  <a:lnTo>
                    <a:pt x="431" y="5"/>
                  </a:lnTo>
                  <a:lnTo>
                    <a:pt x="456" y="17"/>
                  </a:lnTo>
                  <a:lnTo>
                    <a:pt x="477" y="34"/>
                  </a:lnTo>
                  <a:lnTo>
                    <a:pt x="492" y="56"/>
                  </a:lnTo>
                  <a:lnTo>
                    <a:pt x="501" y="83"/>
                  </a:lnTo>
                  <a:lnTo>
                    <a:pt x="639" y="733"/>
                  </a:lnTo>
                  <a:lnTo>
                    <a:pt x="641" y="761"/>
                  </a:lnTo>
                  <a:lnTo>
                    <a:pt x="635" y="787"/>
                  </a:lnTo>
                  <a:lnTo>
                    <a:pt x="624" y="812"/>
                  </a:lnTo>
                  <a:lnTo>
                    <a:pt x="607" y="833"/>
                  </a:lnTo>
                  <a:lnTo>
                    <a:pt x="584" y="850"/>
                  </a:lnTo>
                  <a:lnTo>
                    <a:pt x="558" y="859"/>
                  </a:lnTo>
                  <a:lnTo>
                    <a:pt x="267" y="922"/>
                  </a:lnTo>
                  <a:lnTo>
                    <a:pt x="238" y="923"/>
                  </a:lnTo>
                  <a:lnTo>
                    <a:pt x="210" y="918"/>
                  </a:lnTo>
                  <a:lnTo>
                    <a:pt x="185" y="906"/>
                  </a:lnTo>
                  <a:lnTo>
                    <a:pt x="165" y="888"/>
                  </a:lnTo>
                  <a:lnTo>
                    <a:pt x="149" y="865"/>
                  </a:lnTo>
                  <a:lnTo>
                    <a:pt x="140" y="838"/>
                  </a:lnTo>
                  <a:lnTo>
                    <a:pt x="2" y="189"/>
                  </a:lnTo>
                  <a:lnTo>
                    <a:pt x="0" y="160"/>
                  </a:lnTo>
                  <a:lnTo>
                    <a:pt x="6" y="134"/>
                  </a:lnTo>
                  <a:lnTo>
                    <a:pt x="17" y="109"/>
                  </a:lnTo>
                  <a:lnTo>
                    <a:pt x="34" y="88"/>
                  </a:lnTo>
                  <a:lnTo>
                    <a:pt x="57" y="73"/>
                  </a:lnTo>
                  <a:lnTo>
                    <a:pt x="85" y="64"/>
                  </a:lnTo>
                  <a:lnTo>
                    <a:pt x="374" y="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556735" y="2844273"/>
              <a:ext cx="734046" cy="773885"/>
            </a:xfrm>
            <a:custGeom>
              <a:avLst/>
              <a:gdLst>
                <a:gd name="T0" fmla="*/ 520 w 866"/>
                <a:gd name="T1" fmla="*/ 0 h 913"/>
                <a:gd name="T2" fmla="*/ 548 w 866"/>
                <a:gd name="T3" fmla="*/ 0 h 913"/>
                <a:gd name="T4" fmla="*/ 575 w 866"/>
                <a:gd name="T5" fmla="*/ 10 h 913"/>
                <a:gd name="T6" fmla="*/ 599 w 866"/>
                <a:gd name="T7" fmla="*/ 25 h 913"/>
                <a:gd name="T8" fmla="*/ 828 w 866"/>
                <a:gd name="T9" fmla="*/ 214 h 913"/>
                <a:gd name="T10" fmla="*/ 847 w 866"/>
                <a:gd name="T11" fmla="*/ 235 h 913"/>
                <a:gd name="T12" fmla="*/ 860 w 866"/>
                <a:gd name="T13" fmla="*/ 259 h 913"/>
                <a:gd name="T14" fmla="*/ 866 w 866"/>
                <a:gd name="T15" fmla="*/ 286 h 913"/>
                <a:gd name="T16" fmla="*/ 864 w 866"/>
                <a:gd name="T17" fmla="*/ 314 h 913"/>
                <a:gd name="T18" fmla="*/ 856 w 866"/>
                <a:gd name="T19" fmla="*/ 340 h 913"/>
                <a:gd name="T20" fmla="*/ 841 w 866"/>
                <a:gd name="T21" fmla="*/ 363 h 913"/>
                <a:gd name="T22" fmla="*/ 416 w 866"/>
                <a:gd name="T23" fmla="*/ 875 h 913"/>
                <a:gd name="T24" fmla="*/ 395 w 866"/>
                <a:gd name="T25" fmla="*/ 894 h 913"/>
                <a:gd name="T26" fmla="*/ 371 w 866"/>
                <a:gd name="T27" fmla="*/ 907 h 913"/>
                <a:gd name="T28" fmla="*/ 344 w 866"/>
                <a:gd name="T29" fmla="*/ 913 h 913"/>
                <a:gd name="T30" fmla="*/ 318 w 866"/>
                <a:gd name="T31" fmla="*/ 911 h 913"/>
                <a:gd name="T32" fmla="*/ 291 w 866"/>
                <a:gd name="T33" fmla="*/ 903 h 913"/>
                <a:gd name="T34" fmla="*/ 267 w 866"/>
                <a:gd name="T35" fmla="*/ 888 h 913"/>
                <a:gd name="T36" fmla="*/ 38 w 866"/>
                <a:gd name="T37" fmla="*/ 697 h 913"/>
                <a:gd name="T38" fmla="*/ 19 w 866"/>
                <a:gd name="T39" fmla="*/ 677 h 913"/>
                <a:gd name="T40" fmla="*/ 6 w 866"/>
                <a:gd name="T41" fmla="*/ 652 h 913"/>
                <a:gd name="T42" fmla="*/ 0 w 866"/>
                <a:gd name="T43" fmla="*/ 626 h 913"/>
                <a:gd name="T44" fmla="*/ 2 w 866"/>
                <a:gd name="T45" fmla="*/ 599 h 913"/>
                <a:gd name="T46" fmla="*/ 9 w 866"/>
                <a:gd name="T47" fmla="*/ 573 h 913"/>
                <a:gd name="T48" fmla="*/ 24 w 866"/>
                <a:gd name="T49" fmla="*/ 548 h 913"/>
                <a:gd name="T50" fmla="*/ 448 w 866"/>
                <a:gd name="T51" fmla="*/ 38 h 913"/>
                <a:gd name="T52" fmla="*/ 469 w 866"/>
                <a:gd name="T53" fmla="*/ 19 h 913"/>
                <a:gd name="T54" fmla="*/ 493 w 866"/>
                <a:gd name="T55" fmla="*/ 6 h 913"/>
                <a:gd name="T56" fmla="*/ 520 w 866"/>
                <a:gd name="T57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6" h="913">
                  <a:moveTo>
                    <a:pt x="520" y="0"/>
                  </a:moveTo>
                  <a:lnTo>
                    <a:pt x="548" y="0"/>
                  </a:lnTo>
                  <a:lnTo>
                    <a:pt x="575" y="10"/>
                  </a:lnTo>
                  <a:lnTo>
                    <a:pt x="599" y="25"/>
                  </a:lnTo>
                  <a:lnTo>
                    <a:pt x="828" y="214"/>
                  </a:lnTo>
                  <a:lnTo>
                    <a:pt x="847" y="235"/>
                  </a:lnTo>
                  <a:lnTo>
                    <a:pt x="860" y="259"/>
                  </a:lnTo>
                  <a:lnTo>
                    <a:pt x="866" y="286"/>
                  </a:lnTo>
                  <a:lnTo>
                    <a:pt x="864" y="314"/>
                  </a:lnTo>
                  <a:lnTo>
                    <a:pt x="856" y="340"/>
                  </a:lnTo>
                  <a:lnTo>
                    <a:pt x="841" y="363"/>
                  </a:lnTo>
                  <a:lnTo>
                    <a:pt x="416" y="875"/>
                  </a:lnTo>
                  <a:lnTo>
                    <a:pt x="395" y="894"/>
                  </a:lnTo>
                  <a:lnTo>
                    <a:pt x="371" y="907"/>
                  </a:lnTo>
                  <a:lnTo>
                    <a:pt x="344" y="913"/>
                  </a:lnTo>
                  <a:lnTo>
                    <a:pt x="318" y="911"/>
                  </a:lnTo>
                  <a:lnTo>
                    <a:pt x="291" y="903"/>
                  </a:lnTo>
                  <a:lnTo>
                    <a:pt x="267" y="888"/>
                  </a:lnTo>
                  <a:lnTo>
                    <a:pt x="38" y="697"/>
                  </a:lnTo>
                  <a:lnTo>
                    <a:pt x="19" y="677"/>
                  </a:lnTo>
                  <a:lnTo>
                    <a:pt x="6" y="652"/>
                  </a:lnTo>
                  <a:lnTo>
                    <a:pt x="0" y="626"/>
                  </a:lnTo>
                  <a:lnTo>
                    <a:pt x="2" y="599"/>
                  </a:lnTo>
                  <a:lnTo>
                    <a:pt x="9" y="573"/>
                  </a:lnTo>
                  <a:lnTo>
                    <a:pt x="24" y="548"/>
                  </a:lnTo>
                  <a:lnTo>
                    <a:pt x="448" y="38"/>
                  </a:lnTo>
                  <a:lnTo>
                    <a:pt x="469" y="19"/>
                  </a:lnTo>
                  <a:lnTo>
                    <a:pt x="493" y="6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3284000" y="2629823"/>
              <a:ext cx="744218" cy="432291"/>
            </a:xfrm>
            <a:custGeom>
              <a:avLst/>
              <a:gdLst>
                <a:gd name="T0" fmla="*/ 106 w 878"/>
                <a:gd name="T1" fmla="*/ 0 h 510"/>
                <a:gd name="T2" fmla="*/ 772 w 878"/>
                <a:gd name="T3" fmla="*/ 0 h 510"/>
                <a:gd name="T4" fmla="*/ 804 w 878"/>
                <a:gd name="T5" fmla="*/ 6 h 510"/>
                <a:gd name="T6" fmla="*/ 834 w 878"/>
                <a:gd name="T7" fmla="*/ 21 h 510"/>
                <a:gd name="T8" fmla="*/ 857 w 878"/>
                <a:gd name="T9" fmla="*/ 44 h 510"/>
                <a:gd name="T10" fmla="*/ 872 w 878"/>
                <a:gd name="T11" fmla="*/ 74 h 510"/>
                <a:gd name="T12" fmla="*/ 878 w 878"/>
                <a:gd name="T13" fmla="*/ 106 h 510"/>
                <a:gd name="T14" fmla="*/ 878 w 878"/>
                <a:gd name="T15" fmla="*/ 404 h 510"/>
                <a:gd name="T16" fmla="*/ 872 w 878"/>
                <a:gd name="T17" fmla="*/ 437 h 510"/>
                <a:gd name="T18" fmla="*/ 857 w 878"/>
                <a:gd name="T19" fmla="*/ 467 h 510"/>
                <a:gd name="T20" fmla="*/ 834 w 878"/>
                <a:gd name="T21" fmla="*/ 489 h 510"/>
                <a:gd name="T22" fmla="*/ 804 w 878"/>
                <a:gd name="T23" fmla="*/ 505 h 510"/>
                <a:gd name="T24" fmla="*/ 772 w 878"/>
                <a:gd name="T25" fmla="*/ 510 h 510"/>
                <a:gd name="T26" fmla="*/ 106 w 878"/>
                <a:gd name="T27" fmla="*/ 510 h 510"/>
                <a:gd name="T28" fmla="*/ 74 w 878"/>
                <a:gd name="T29" fmla="*/ 505 h 510"/>
                <a:gd name="T30" fmla="*/ 44 w 878"/>
                <a:gd name="T31" fmla="*/ 489 h 510"/>
                <a:gd name="T32" fmla="*/ 21 w 878"/>
                <a:gd name="T33" fmla="*/ 467 h 510"/>
                <a:gd name="T34" fmla="*/ 6 w 878"/>
                <a:gd name="T35" fmla="*/ 437 h 510"/>
                <a:gd name="T36" fmla="*/ 0 w 878"/>
                <a:gd name="T37" fmla="*/ 404 h 510"/>
                <a:gd name="T38" fmla="*/ 0 w 878"/>
                <a:gd name="T39" fmla="*/ 106 h 510"/>
                <a:gd name="T40" fmla="*/ 6 w 878"/>
                <a:gd name="T41" fmla="*/ 74 h 510"/>
                <a:gd name="T42" fmla="*/ 21 w 878"/>
                <a:gd name="T43" fmla="*/ 44 h 510"/>
                <a:gd name="T44" fmla="*/ 44 w 878"/>
                <a:gd name="T45" fmla="*/ 21 h 510"/>
                <a:gd name="T46" fmla="*/ 74 w 878"/>
                <a:gd name="T47" fmla="*/ 6 h 510"/>
                <a:gd name="T48" fmla="*/ 106 w 878"/>
                <a:gd name="T49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8" h="510">
                  <a:moveTo>
                    <a:pt x="106" y="0"/>
                  </a:moveTo>
                  <a:lnTo>
                    <a:pt x="772" y="0"/>
                  </a:lnTo>
                  <a:lnTo>
                    <a:pt x="804" y="6"/>
                  </a:lnTo>
                  <a:lnTo>
                    <a:pt x="834" y="21"/>
                  </a:lnTo>
                  <a:lnTo>
                    <a:pt x="857" y="44"/>
                  </a:lnTo>
                  <a:lnTo>
                    <a:pt x="872" y="74"/>
                  </a:lnTo>
                  <a:lnTo>
                    <a:pt x="878" y="106"/>
                  </a:lnTo>
                  <a:lnTo>
                    <a:pt x="878" y="404"/>
                  </a:lnTo>
                  <a:lnTo>
                    <a:pt x="872" y="437"/>
                  </a:lnTo>
                  <a:lnTo>
                    <a:pt x="857" y="467"/>
                  </a:lnTo>
                  <a:lnTo>
                    <a:pt x="834" y="489"/>
                  </a:lnTo>
                  <a:lnTo>
                    <a:pt x="804" y="505"/>
                  </a:lnTo>
                  <a:lnTo>
                    <a:pt x="772" y="510"/>
                  </a:lnTo>
                  <a:lnTo>
                    <a:pt x="106" y="510"/>
                  </a:lnTo>
                  <a:lnTo>
                    <a:pt x="74" y="505"/>
                  </a:lnTo>
                  <a:lnTo>
                    <a:pt x="44" y="489"/>
                  </a:lnTo>
                  <a:lnTo>
                    <a:pt x="21" y="467"/>
                  </a:lnTo>
                  <a:lnTo>
                    <a:pt x="6" y="437"/>
                  </a:lnTo>
                  <a:lnTo>
                    <a:pt x="0" y="404"/>
                  </a:lnTo>
                  <a:lnTo>
                    <a:pt x="0" y="106"/>
                  </a:lnTo>
                  <a:lnTo>
                    <a:pt x="6" y="74"/>
                  </a:lnTo>
                  <a:lnTo>
                    <a:pt x="21" y="44"/>
                  </a:lnTo>
                  <a:lnTo>
                    <a:pt x="44" y="21"/>
                  </a:lnTo>
                  <a:lnTo>
                    <a:pt x="74" y="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4035847" y="2926494"/>
              <a:ext cx="703532" cy="673865"/>
            </a:xfrm>
            <a:custGeom>
              <a:avLst/>
              <a:gdLst>
                <a:gd name="T0" fmla="*/ 155 w 830"/>
                <a:gd name="T1" fmla="*/ 0 h 795"/>
                <a:gd name="T2" fmla="*/ 136 w 830"/>
                <a:gd name="T3" fmla="*/ 20 h 795"/>
                <a:gd name="T4" fmla="*/ 125 w 830"/>
                <a:gd name="T5" fmla="*/ 45 h 795"/>
                <a:gd name="T6" fmla="*/ 119 w 830"/>
                <a:gd name="T7" fmla="*/ 71 h 795"/>
                <a:gd name="T8" fmla="*/ 121 w 830"/>
                <a:gd name="T9" fmla="*/ 98 h 795"/>
                <a:gd name="T10" fmla="*/ 129 w 830"/>
                <a:gd name="T11" fmla="*/ 124 h 795"/>
                <a:gd name="T12" fmla="*/ 144 w 830"/>
                <a:gd name="T13" fmla="*/ 149 h 795"/>
                <a:gd name="T14" fmla="*/ 569 w 830"/>
                <a:gd name="T15" fmla="*/ 657 h 795"/>
                <a:gd name="T16" fmla="*/ 590 w 830"/>
                <a:gd name="T17" fmla="*/ 678 h 795"/>
                <a:gd name="T18" fmla="*/ 615 w 830"/>
                <a:gd name="T19" fmla="*/ 689 h 795"/>
                <a:gd name="T20" fmla="*/ 641 w 830"/>
                <a:gd name="T21" fmla="*/ 695 h 795"/>
                <a:gd name="T22" fmla="*/ 668 w 830"/>
                <a:gd name="T23" fmla="*/ 695 h 795"/>
                <a:gd name="T24" fmla="*/ 694 w 830"/>
                <a:gd name="T25" fmla="*/ 687 h 795"/>
                <a:gd name="T26" fmla="*/ 719 w 830"/>
                <a:gd name="T27" fmla="*/ 672 h 795"/>
                <a:gd name="T28" fmla="*/ 830 w 830"/>
                <a:gd name="T29" fmla="*/ 578 h 795"/>
                <a:gd name="T30" fmla="*/ 828 w 830"/>
                <a:gd name="T31" fmla="*/ 580 h 795"/>
                <a:gd name="T32" fmla="*/ 600 w 830"/>
                <a:gd name="T33" fmla="*/ 770 h 795"/>
                <a:gd name="T34" fmla="*/ 577 w 830"/>
                <a:gd name="T35" fmla="*/ 786 h 795"/>
                <a:gd name="T36" fmla="*/ 550 w 830"/>
                <a:gd name="T37" fmla="*/ 793 h 795"/>
                <a:gd name="T38" fmla="*/ 522 w 830"/>
                <a:gd name="T39" fmla="*/ 795 h 795"/>
                <a:gd name="T40" fmla="*/ 496 w 830"/>
                <a:gd name="T41" fmla="*/ 789 h 795"/>
                <a:gd name="T42" fmla="*/ 471 w 830"/>
                <a:gd name="T43" fmla="*/ 776 h 795"/>
                <a:gd name="T44" fmla="*/ 450 w 830"/>
                <a:gd name="T45" fmla="*/ 757 h 795"/>
                <a:gd name="T46" fmla="*/ 25 w 830"/>
                <a:gd name="T47" fmla="*/ 247 h 795"/>
                <a:gd name="T48" fmla="*/ 10 w 830"/>
                <a:gd name="T49" fmla="*/ 223 h 795"/>
                <a:gd name="T50" fmla="*/ 2 w 830"/>
                <a:gd name="T51" fmla="*/ 196 h 795"/>
                <a:gd name="T52" fmla="*/ 0 w 830"/>
                <a:gd name="T53" fmla="*/ 170 h 795"/>
                <a:gd name="T54" fmla="*/ 6 w 830"/>
                <a:gd name="T55" fmla="*/ 143 h 795"/>
                <a:gd name="T56" fmla="*/ 19 w 830"/>
                <a:gd name="T57" fmla="*/ 119 h 795"/>
                <a:gd name="T58" fmla="*/ 38 w 830"/>
                <a:gd name="T59" fmla="*/ 98 h 795"/>
                <a:gd name="T60" fmla="*/ 155 w 830"/>
                <a:gd name="T61" fmla="*/ 0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0" h="795">
                  <a:moveTo>
                    <a:pt x="155" y="0"/>
                  </a:moveTo>
                  <a:lnTo>
                    <a:pt x="136" y="20"/>
                  </a:lnTo>
                  <a:lnTo>
                    <a:pt x="125" y="45"/>
                  </a:lnTo>
                  <a:lnTo>
                    <a:pt x="119" y="71"/>
                  </a:lnTo>
                  <a:lnTo>
                    <a:pt x="121" y="98"/>
                  </a:lnTo>
                  <a:lnTo>
                    <a:pt x="129" y="124"/>
                  </a:lnTo>
                  <a:lnTo>
                    <a:pt x="144" y="149"/>
                  </a:lnTo>
                  <a:lnTo>
                    <a:pt x="569" y="657"/>
                  </a:lnTo>
                  <a:lnTo>
                    <a:pt x="590" y="678"/>
                  </a:lnTo>
                  <a:lnTo>
                    <a:pt x="615" y="689"/>
                  </a:lnTo>
                  <a:lnTo>
                    <a:pt x="641" y="695"/>
                  </a:lnTo>
                  <a:lnTo>
                    <a:pt x="668" y="695"/>
                  </a:lnTo>
                  <a:lnTo>
                    <a:pt x="694" y="687"/>
                  </a:lnTo>
                  <a:lnTo>
                    <a:pt x="719" y="672"/>
                  </a:lnTo>
                  <a:lnTo>
                    <a:pt x="830" y="578"/>
                  </a:lnTo>
                  <a:lnTo>
                    <a:pt x="828" y="580"/>
                  </a:lnTo>
                  <a:lnTo>
                    <a:pt x="600" y="770"/>
                  </a:lnTo>
                  <a:lnTo>
                    <a:pt x="577" y="786"/>
                  </a:lnTo>
                  <a:lnTo>
                    <a:pt x="550" y="793"/>
                  </a:lnTo>
                  <a:lnTo>
                    <a:pt x="522" y="795"/>
                  </a:lnTo>
                  <a:lnTo>
                    <a:pt x="496" y="789"/>
                  </a:lnTo>
                  <a:lnTo>
                    <a:pt x="471" y="776"/>
                  </a:lnTo>
                  <a:lnTo>
                    <a:pt x="450" y="757"/>
                  </a:lnTo>
                  <a:lnTo>
                    <a:pt x="25" y="247"/>
                  </a:lnTo>
                  <a:lnTo>
                    <a:pt x="10" y="223"/>
                  </a:lnTo>
                  <a:lnTo>
                    <a:pt x="2" y="196"/>
                  </a:lnTo>
                  <a:lnTo>
                    <a:pt x="0" y="170"/>
                  </a:lnTo>
                  <a:lnTo>
                    <a:pt x="6" y="143"/>
                  </a:lnTo>
                  <a:lnTo>
                    <a:pt x="19" y="119"/>
                  </a:lnTo>
                  <a:lnTo>
                    <a:pt x="38" y="9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300307" y="3605444"/>
              <a:ext cx="344985" cy="781513"/>
            </a:xfrm>
            <a:custGeom>
              <a:avLst/>
              <a:gdLst>
                <a:gd name="T0" fmla="*/ 240 w 407"/>
                <a:gd name="T1" fmla="*/ 0 h 922"/>
                <a:gd name="T2" fmla="*/ 269 w 407"/>
                <a:gd name="T3" fmla="*/ 2 h 922"/>
                <a:gd name="T4" fmla="*/ 407 w 407"/>
                <a:gd name="T5" fmla="*/ 32 h 922"/>
                <a:gd name="T6" fmla="*/ 376 w 407"/>
                <a:gd name="T7" fmla="*/ 34 h 922"/>
                <a:gd name="T8" fmla="*/ 348 w 407"/>
                <a:gd name="T9" fmla="*/ 43 h 922"/>
                <a:gd name="T10" fmla="*/ 324 w 407"/>
                <a:gd name="T11" fmla="*/ 60 h 922"/>
                <a:gd name="T12" fmla="*/ 305 w 407"/>
                <a:gd name="T13" fmla="*/ 85 h 922"/>
                <a:gd name="T14" fmla="*/ 293 w 407"/>
                <a:gd name="T15" fmla="*/ 115 h 922"/>
                <a:gd name="T16" fmla="*/ 151 w 407"/>
                <a:gd name="T17" fmla="*/ 763 h 922"/>
                <a:gd name="T18" fmla="*/ 150 w 407"/>
                <a:gd name="T19" fmla="*/ 791 h 922"/>
                <a:gd name="T20" fmla="*/ 155 w 407"/>
                <a:gd name="T21" fmla="*/ 818 h 922"/>
                <a:gd name="T22" fmla="*/ 167 w 407"/>
                <a:gd name="T23" fmla="*/ 842 h 922"/>
                <a:gd name="T24" fmla="*/ 184 w 407"/>
                <a:gd name="T25" fmla="*/ 863 h 922"/>
                <a:gd name="T26" fmla="*/ 206 w 407"/>
                <a:gd name="T27" fmla="*/ 880 h 922"/>
                <a:gd name="T28" fmla="*/ 233 w 407"/>
                <a:gd name="T29" fmla="*/ 890 h 922"/>
                <a:gd name="T30" fmla="*/ 386 w 407"/>
                <a:gd name="T31" fmla="*/ 922 h 922"/>
                <a:gd name="T32" fmla="*/ 375 w 407"/>
                <a:gd name="T33" fmla="*/ 920 h 922"/>
                <a:gd name="T34" fmla="*/ 83 w 407"/>
                <a:gd name="T35" fmla="*/ 857 h 922"/>
                <a:gd name="T36" fmla="*/ 57 w 407"/>
                <a:gd name="T37" fmla="*/ 848 h 922"/>
                <a:gd name="T38" fmla="*/ 34 w 407"/>
                <a:gd name="T39" fmla="*/ 831 h 922"/>
                <a:gd name="T40" fmla="*/ 15 w 407"/>
                <a:gd name="T41" fmla="*/ 810 h 922"/>
                <a:gd name="T42" fmla="*/ 4 w 407"/>
                <a:gd name="T43" fmla="*/ 786 h 922"/>
                <a:gd name="T44" fmla="*/ 0 w 407"/>
                <a:gd name="T45" fmla="*/ 759 h 922"/>
                <a:gd name="T46" fmla="*/ 2 w 407"/>
                <a:gd name="T47" fmla="*/ 731 h 922"/>
                <a:gd name="T48" fmla="*/ 142 w 407"/>
                <a:gd name="T49" fmla="*/ 83 h 922"/>
                <a:gd name="T50" fmla="*/ 153 w 407"/>
                <a:gd name="T51" fmla="*/ 56 h 922"/>
                <a:gd name="T52" fmla="*/ 168 w 407"/>
                <a:gd name="T53" fmla="*/ 34 h 922"/>
                <a:gd name="T54" fmla="*/ 189 w 407"/>
                <a:gd name="T55" fmla="*/ 15 h 922"/>
                <a:gd name="T56" fmla="*/ 214 w 407"/>
                <a:gd name="T57" fmla="*/ 4 h 922"/>
                <a:gd name="T58" fmla="*/ 240 w 407"/>
                <a:gd name="T59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7" h="922">
                  <a:moveTo>
                    <a:pt x="240" y="0"/>
                  </a:moveTo>
                  <a:lnTo>
                    <a:pt x="269" y="2"/>
                  </a:lnTo>
                  <a:lnTo>
                    <a:pt x="407" y="32"/>
                  </a:lnTo>
                  <a:lnTo>
                    <a:pt x="376" y="34"/>
                  </a:lnTo>
                  <a:lnTo>
                    <a:pt x="348" y="43"/>
                  </a:lnTo>
                  <a:lnTo>
                    <a:pt x="324" y="60"/>
                  </a:lnTo>
                  <a:lnTo>
                    <a:pt x="305" y="85"/>
                  </a:lnTo>
                  <a:lnTo>
                    <a:pt x="293" y="115"/>
                  </a:lnTo>
                  <a:lnTo>
                    <a:pt x="151" y="763"/>
                  </a:lnTo>
                  <a:lnTo>
                    <a:pt x="150" y="791"/>
                  </a:lnTo>
                  <a:lnTo>
                    <a:pt x="155" y="818"/>
                  </a:lnTo>
                  <a:lnTo>
                    <a:pt x="167" y="842"/>
                  </a:lnTo>
                  <a:lnTo>
                    <a:pt x="184" y="863"/>
                  </a:lnTo>
                  <a:lnTo>
                    <a:pt x="206" y="880"/>
                  </a:lnTo>
                  <a:lnTo>
                    <a:pt x="233" y="890"/>
                  </a:lnTo>
                  <a:lnTo>
                    <a:pt x="386" y="922"/>
                  </a:lnTo>
                  <a:lnTo>
                    <a:pt x="375" y="920"/>
                  </a:lnTo>
                  <a:lnTo>
                    <a:pt x="83" y="857"/>
                  </a:lnTo>
                  <a:lnTo>
                    <a:pt x="57" y="848"/>
                  </a:lnTo>
                  <a:lnTo>
                    <a:pt x="34" y="831"/>
                  </a:lnTo>
                  <a:lnTo>
                    <a:pt x="15" y="810"/>
                  </a:lnTo>
                  <a:lnTo>
                    <a:pt x="4" y="786"/>
                  </a:lnTo>
                  <a:lnTo>
                    <a:pt x="0" y="759"/>
                  </a:lnTo>
                  <a:lnTo>
                    <a:pt x="2" y="731"/>
                  </a:lnTo>
                  <a:lnTo>
                    <a:pt x="142" y="83"/>
                  </a:lnTo>
                  <a:lnTo>
                    <a:pt x="153" y="56"/>
                  </a:lnTo>
                  <a:lnTo>
                    <a:pt x="168" y="34"/>
                  </a:lnTo>
                  <a:lnTo>
                    <a:pt x="189" y="15"/>
                  </a:lnTo>
                  <a:lnTo>
                    <a:pt x="214" y="4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3670519" y="4297109"/>
              <a:ext cx="789990" cy="493319"/>
            </a:xfrm>
            <a:custGeom>
              <a:avLst/>
              <a:gdLst>
                <a:gd name="T0" fmla="*/ 709 w 932"/>
                <a:gd name="T1" fmla="*/ 0 h 582"/>
                <a:gd name="T2" fmla="*/ 736 w 932"/>
                <a:gd name="T3" fmla="*/ 6 h 582"/>
                <a:gd name="T4" fmla="*/ 760 w 932"/>
                <a:gd name="T5" fmla="*/ 17 h 582"/>
                <a:gd name="T6" fmla="*/ 781 w 932"/>
                <a:gd name="T7" fmla="*/ 36 h 582"/>
                <a:gd name="T8" fmla="*/ 798 w 932"/>
                <a:gd name="T9" fmla="*/ 58 h 582"/>
                <a:gd name="T10" fmla="*/ 930 w 932"/>
                <a:gd name="T11" fmla="*/ 325 h 582"/>
                <a:gd name="T12" fmla="*/ 932 w 932"/>
                <a:gd name="T13" fmla="*/ 331 h 582"/>
                <a:gd name="T14" fmla="*/ 866 w 932"/>
                <a:gd name="T15" fmla="*/ 198 h 582"/>
                <a:gd name="T16" fmla="*/ 851 w 932"/>
                <a:gd name="T17" fmla="*/ 176 h 582"/>
                <a:gd name="T18" fmla="*/ 830 w 932"/>
                <a:gd name="T19" fmla="*/ 157 h 582"/>
                <a:gd name="T20" fmla="*/ 806 w 932"/>
                <a:gd name="T21" fmla="*/ 145 h 582"/>
                <a:gd name="T22" fmla="*/ 779 w 932"/>
                <a:gd name="T23" fmla="*/ 140 h 582"/>
                <a:gd name="T24" fmla="*/ 751 w 932"/>
                <a:gd name="T25" fmla="*/ 142 h 582"/>
                <a:gd name="T26" fmla="*/ 724 w 932"/>
                <a:gd name="T27" fmla="*/ 151 h 582"/>
                <a:gd name="T28" fmla="*/ 129 w 932"/>
                <a:gd name="T29" fmla="*/ 446 h 582"/>
                <a:gd name="T30" fmla="*/ 106 w 932"/>
                <a:gd name="T31" fmla="*/ 461 h 582"/>
                <a:gd name="T32" fmla="*/ 89 w 932"/>
                <a:gd name="T33" fmla="*/ 482 h 582"/>
                <a:gd name="T34" fmla="*/ 76 w 932"/>
                <a:gd name="T35" fmla="*/ 504 h 582"/>
                <a:gd name="T36" fmla="*/ 70 w 932"/>
                <a:gd name="T37" fmla="*/ 531 h 582"/>
                <a:gd name="T38" fmla="*/ 70 w 932"/>
                <a:gd name="T39" fmla="*/ 557 h 582"/>
                <a:gd name="T40" fmla="*/ 78 w 932"/>
                <a:gd name="T41" fmla="*/ 582 h 582"/>
                <a:gd name="T42" fmla="*/ 11 w 932"/>
                <a:gd name="T43" fmla="*/ 448 h 582"/>
                <a:gd name="T44" fmla="*/ 2 w 932"/>
                <a:gd name="T45" fmla="*/ 421 h 582"/>
                <a:gd name="T46" fmla="*/ 0 w 932"/>
                <a:gd name="T47" fmla="*/ 393 h 582"/>
                <a:gd name="T48" fmla="*/ 6 w 932"/>
                <a:gd name="T49" fmla="*/ 366 h 582"/>
                <a:gd name="T50" fmla="*/ 19 w 932"/>
                <a:gd name="T51" fmla="*/ 342 h 582"/>
                <a:gd name="T52" fmla="*/ 36 w 932"/>
                <a:gd name="T53" fmla="*/ 321 h 582"/>
                <a:gd name="T54" fmla="*/ 59 w 932"/>
                <a:gd name="T55" fmla="*/ 306 h 582"/>
                <a:gd name="T56" fmla="*/ 654 w 932"/>
                <a:gd name="T57" fmla="*/ 11 h 582"/>
                <a:gd name="T58" fmla="*/ 681 w 932"/>
                <a:gd name="T59" fmla="*/ 2 h 582"/>
                <a:gd name="T60" fmla="*/ 709 w 932"/>
                <a:gd name="T61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32" h="582">
                  <a:moveTo>
                    <a:pt x="709" y="0"/>
                  </a:moveTo>
                  <a:lnTo>
                    <a:pt x="736" y="6"/>
                  </a:lnTo>
                  <a:lnTo>
                    <a:pt x="760" y="17"/>
                  </a:lnTo>
                  <a:lnTo>
                    <a:pt x="781" y="36"/>
                  </a:lnTo>
                  <a:lnTo>
                    <a:pt x="798" y="58"/>
                  </a:lnTo>
                  <a:lnTo>
                    <a:pt x="930" y="325"/>
                  </a:lnTo>
                  <a:lnTo>
                    <a:pt x="932" y="331"/>
                  </a:lnTo>
                  <a:lnTo>
                    <a:pt x="866" y="198"/>
                  </a:lnTo>
                  <a:lnTo>
                    <a:pt x="851" y="176"/>
                  </a:lnTo>
                  <a:lnTo>
                    <a:pt x="830" y="157"/>
                  </a:lnTo>
                  <a:lnTo>
                    <a:pt x="806" y="145"/>
                  </a:lnTo>
                  <a:lnTo>
                    <a:pt x="779" y="140"/>
                  </a:lnTo>
                  <a:lnTo>
                    <a:pt x="751" y="142"/>
                  </a:lnTo>
                  <a:lnTo>
                    <a:pt x="724" y="151"/>
                  </a:lnTo>
                  <a:lnTo>
                    <a:pt x="129" y="446"/>
                  </a:lnTo>
                  <a:lnTo>
                    <a:pt x="106" y="461"/>
                  </a:lnTo>
                  <a:lnTo>
                    <a:pt x="89" y="482"/>
                  </a:lnTo>
                  <a:lnTo>
                    <a:pt x="76" y="504"/>
                  </a:lnTo>
                  <a:lnTo>
                    <a:pt x="70" y="531"/>
                  </a:lnTo>
                  <a:lnTo>
                    <a:pt x="70" y="557"/>
                  </a:lnTo>
                  <a:lnTo>
                    <a:pt x="78" y="582"/>
                  </a:lnTo>
                  <a:lnTo>
                    <a:pt x="11" y="448"/>
                  </a:lnTo>
                  <a:lnTo>
                    <a:pt x="2" y="421"/>
                  </a:lnTo>
                  <a:lnTo>
                    <a:pt x="0" y="393"/>
                  </a:lnTo>
                  <a:lnTo>
                    <a:pt x="6" y="366"/>
                  </a:lnTo>
                  <a:lnTo>
                    <a:pt x="19" y="342"/>
                  </a:lnTo>
                  <a:lnTo>
                    <a:pt x="36" y="321"/>
                  </a:lnTo>
                  <a:lnTo>
                    <a:pt x="59" y="306"/>
                  </a:lnTo>
                  <a:lnTo>
                    <a:pt x="654" y="11"/>
                  </a:lnTo>
                  <a:lnTo>
                    <a:pt x="681" y="2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2934777" y="4313215"/>
              <a:ext cx="734046" cy="603511"/>
            </a:xfrm>
            <a:custGeom>
              <a:avLst/>
              <a:gdLst>
                <a:gd name="T0" fmla="*/ 153 w 866"/>
                <a:gd name="T1" fmla="*/ 0 h 712"/>
                <a:gd name="T2" fmla="*/ 182 w 866"/>
                <a:gd name="T3" fmla="*/ 2 h 712"/>
                <a:gd name="T4" fmla="*/ 208 w 866"/>
                <a:gd name="T5" fmla="*/ 9 h 712"/>
                <a:gd name="T6" fmla="*/ 806 w 866"/>
                <a:gd name="T7" fmla="*/ 300 h 712"/>
                <a:gd name="T8" fmla="*/ 830 w 866"/>
                <a:gd name="T9" fmla="*/ 315 h 712"/>
                <a:gd name="T10" fmla="*/ 847 w 866"/>
                <a:gd name="T11" fmla="*/ 336 h 712"/>
                <a:gd name="T12" fmla="*/ 860 w 866"/>
                <a:gd name="T13" fmla="*/ 361 h 712"/>
                <a:gd name="T14" fmla="*/ 866 w 866"/>
                <a:gd name="T15" fmla="*/ 387 h 712"/>
                <a:gd name="T16" fmla="*/ 864 w 866"/>
                <a:gd name="T17" fmla="*/ 415 h 712"/>
                <a:gd name="T18" fmla="*/ 855 w 866"/>
                <a:gd name="T19" fmla="*/ 442 h 712"/>
                <a:gd name="T20" fmla="*/ 724 w 866"/>
                <a:gd name="T21" fmla="*/ 708 h 712"/>
                <a:gd name="T22" fmla="*/ 724 w 866"/>
                <a:gd name="T23" fmla="*/ 712 h 712"/>
                <a:gd name="T24" fmla="*/ 789 w 866"/>
                <a:gd name="T25" fmla="*/ 580 h 712"/>
                <a:gd name="T26" fmla="*/ 796 w 866"/>
                <a:gd name="T27" fmla="*/ 553 h 712"/>
                <a:gd name="T28" fmla="*/ 798 w 866"/>
                <a:gd name="T29" fmla="*/ 525 h 712"/>
                <a:gd name="T30" fmla="*/ 792 w 866"/>
                <a:gd name="T31" fmla="*/ 499 h 712"/>
                <a:gd name="T32" fmla="*/ 781 w 866"/>
                <a:gd name="T33" fmla="*/ 474 h 712"/>
                <a:gd name="T34" fmla="*/ 762 w 866"/>
                <a:gd name="T35" fmla="*/ 453 h 712"/>
                <a:gd name="T36" fmla="*/ 739 w 866"/>
                <a:gd name="T37" fmla="*/ 438 h 712"/>
                <a:gd name="T38" fmla="*/ 142 w 866"/>
                <a:gd name="T39" fmla="*/ 147 h 712"/>
                <a:gd name="T40" fmla="*/ 115 w 866"/>
                <a:gd name="T41" fmla="*/ 140 h 712"/>
                <a:gd name="T42" fmla="*/ 87 w 866"/>
                <a:gd name="T43" fmla="*/ 138 h 712"/>
                <a:gd name="T44" fmla="*/ 63 w 866"/>
                <a:gd name="T45" fmla="*/ 143 h 712"/>
                <a:gd name="T46" fmla="*/ 38 w 866"/>
                <a:gd name="T47" fmla="*/ 155 h 712"/>
                <a:gd name="T48" fmla="*/ 17 w 866"/>
                <a:gd name="T49" fmla="*/ 172 h 712"/>
                <a:gd name="T50" fmla="*/ 0 w 866"/>
                <a:gd name="T51" fmla="*/ 194 h 712"/>
                <a:gd name="T52" fmla="*/ 66 w 866"/>
                <a:gd name="T53" fmla="*/ 58 h 712"/>
                <a:gd name="T54" fmla="*/ 81 w 866"/>
                <a:gd name="T55" fmla="*/ 36 h 712"/>
                <a:gd name="T56" fmla="*/ 102 w 866"/>
                <a:gd name="T57" fmla="*/ 17 h 712"/>
                <a:gd name="T58" fmla="*/ 127 w 866"/>
                <a:gd name="T59" fmla="*/ 5 h 712"/>
                <a:gd name="T60" fmla="*/ 153 w 866"/>
                <a:gd name="T61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66" h="712">
                  <a:moveTo>
                    <a:pt x="153" y="0"/>
                  </a:moveTo>
                  <a:lnTo>
                    <a:pt x="182" y="2"/>
                  </a:lnTo>
                  <a:lnTo>
                    <a:pt x="208" y="9"/>
                  </a:lnTo>
                  <a:lnTo>
                    <a:pt x="806" y="300"/>
                  </a:lnTo>
                  <a:lnTo>
                    <a:pt x="830" y="315"/>
                  </a:lnTo>
                  <a:lnTo>
                    <a:pt x="847" y="336"/>
                  </a:lnTo>
                  <a:lnTo>
                    <a:pt x="860" y="361"/>
                  </a:lnTo>
                  <a:lnTo>
                    <a:pt x="866" y="387"/>
                  </a:lnTo>
                  <a:lnTo>
                    <a:pt x="864" y="415"/>
                  </a:lnTo>
                  <a:lnTo>
                    <a:pt x="855" y="442"/>
                  </a:lnTo>
                  <a:lnTo>
                    <a:pt x="724" y="708"/>
                  </a:lnTo>
                  <a:lnTo>
                    <a:pt x="724" y="712"/>
                  </a:lnTo>
                  <a:lnTo>
                    <a:pt x="789" y="580"/>
                  </a:lnTo>
                  <a:lnTo>
                    <a:pt x="796" y="553"/>
                  </a:lnTo>
                  <a:lnTo>
                    <a:pt x="798" y="525"/>
                  </a:lnTo>
                  <a:lnTo>
                    <a:pt x="792" y="499"/>
                  </a:lnTo>
                  <a:lnTo>
                    <a:pt x="781" y="474"/>
                  </a:lnTo>
                  <a:lnTo>
                    <a:pt x="762" y="453"/>
                  </a:lnTo>
                  <a:lnTo>
                    <a:pt x="739" y="438"/>
                  </a:lnTo>
                  <a:lnTo>
                    <a:pt x="142" y="147"/>
                  </a:lnTo>
                  <a:lnTo>
                    <a:pt x="115" y="140"/>
                  </a:lnTo>
                  <a:lnTo>
                    <a:pt x="87" y="138"/>
                  </a:lnTo>
                  <a:lnTo>
                    <a:pt x="63" y="143"/>
                  </a:lnTo>
                  <a:lnTo>
                    <a:pt x="38" y="155"/>
                  </a:lnTo>
                  <a:lnTo>
                    <a:pt x="17" y="172"/>
                  </a:lnTo>
                  <a:lnTo>
                    <a:pt x="0" y="194"/>
                  </a:lnTo>
                  <a:lnTo>
                    <a:pt x="66" y="58"/>
                  </a:lnTo>
                  <a:lnTo>
                    <a:pt x="81" y="36"/>
                  </a:lnTo>
                  <a:lnTo>
                    <a:pt x="102" y="17"/>
                  </a:lnTo>
                  <a:lnTo>
                    <a:pt x="127" y="5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2686422" y="3635959"/>
              <a:ext cx="338204" cy="781513"/>
            </a:xfrm>
            <a:custGeom>
              <a:avLst/>
              <a:gdLst>
                <a:gd name="T0" fmla="*/ 161 w 399"/>
                <a:gd name="T1" fmla="*/ 0 h 922"/>
                <a:gd name="T2" fmla="*/ 189 w 399"/>
                <a:gd name="T3" fmla="*/ 5 h 922"/>
                <a:gd name="T4" fmla="*/ 214 w 399"/>
                <a:gd name="T5" fmla="*/ 17 h 922"/>
                <a:gd name="T6" fmla="*/ 235 w 399"/>
                <a:gd name="T7" fmla="*/ 34 h 922"/>
                <a:gd name="T8" fmla="*/ 250 w 399"/>
                <a:gd name="T9" fmla="*/ 56 h 922"/>
                <a:gd name="T10" fmla="*/ 259 w 399"/>
                <a:gd name="T11" fmla="*/ 83 h 922"/>
                <a:gd name="T12" fmla="*/ 397 w 399"/>
                <a:gd name="T13" fmla="*/ 733 h 922"/>
                <a:gd name="T14" fmla="*/ 399 w 399"/>
                <a:gd name="T15" fmla="*/ 761 h 922"/>
                <a:gd name="T16" fmla="*/ 393 w 399"/>
                <a:gd name="T17" fmla="*/ 787 h 922"/>
                <a:gd name="T18" fmla="*/ 382 w 399"/>
                <a:gd name="T19" fmla="*/ 812 h 922"/>
                <a:gd name="T20" fmla="*/ 365 w 399"/>
                <a:gd name="T21" fmla="*/ 833 h 922"/>
                <a:gd name="T22" fmla="*/ 342 w 399"/>
                <a:gd name="T23" fmla="*/ 850 h 922"/>
                <a:gd name="T24" fmla="*/ 316 w 399"/>
                <a:gd name="T25" fmla="*/ 859 h 922"/>
                <a:gd name="T26" fmla="*/ 25 w 399"/>
                <a:gd name="T27" fmla="*/ 922 h 922"/>
                <a:gd name="T28" fmla="*/ 13 w 399"/>
                <a:gd name="T29" fmla="*/ 922 h 922"/>
                <a:gd name="T30" fmla="*/ 170 w 399"/>
                <a:gd name="T31" fmla="*/ 889 h 922"/>
                <a:gd name="T32" fmla="*/ 197 w 399"/>
                <a:gd name="T33" fmla="*/ 880 h 922"/>
                <a:gd name="T34" fmla="*/ 219 w 399"/>
                <a:gd name="T35" fmla="*/ 863 h 922"/>
                <a:gd name="T36" fmla="*/ 236 w 399"/>
                <a:gd name="T37" fmla="*/ 842 h 922"/>
                <a:gd name="T38" fmla="*/ 250 w 399"/>
                <a:gd name="T39" fmla="*/ 818 h 922"/>
                <a:gd name="T40" fmla="*/ 253 w 399"/>
                <a:gd name="T41" fmla="*/ 791 h 922"/>
                <a:gd name="T42" fmla="*/ 252 w 399"/>
                <a:gd name="T43" fmla="*/ 763 h 922"/>
                <a:gd name="T44" fmla="*/ 114 w 399"/>
                <a:gd name="T45" fmla="*/ 113 h 922"/>
                <a:gd name="T46" fmla="*/ 102 w 399"/>
                <a:gd name="T47" fmla="*/ 85 h 922"/>
                <a:gd name="T48" fmla="*/ 85 w 399"/>
                <a:gd name="T49" fmla="*/ 60 h 922"/>
                <a:gd name="T50" fmla="*/ 59 w 399"/>
                <a:gd name="T51" fmla="*/ 41 h 922"/>
                <a:gd name="T52" fmla="*/ 30 w 399"/>
                <a:gd name="T53" fmla="*/ 32 h 922"/>
                <a:gd name="T54" fmla="*/ 0 w 399"/>
                <a:gd name="T55" fmla="*/ 30 h 922"/>
                <a:gd name="T56" fmla="*/ 132 w 399"/>
                <a:gd name="T57" fmla="*/ 2 h 922"/>
                <a:gd name="T58" fmla="*/ 161 w 399"/>
                <a:gd name="T59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9" h="922">
                  <a:moveTo>
                    <a:pt x="161" y="0"/>
                  </a:moveTo>
                  <a:lnTo>
                    <a:pt x="189" y="5"/>
                  </a:lnTo>
                  <a:lnTo>
                    <a:pt x="214" y="17"/>
                  </a:lnTo>
                  <a:lnTo>
                    <a:pt x="235" y="34"/>
                  </a:lnTo>
                  <a:lnTo>
                    <a:pt x="250" y="56"/>
                  </a:lnTo>
                  <a:lnTo>
                    <a:pt x="259" y="83"/>
                  </a:lnTo>
                  <a:lnTo>
                    <a:pt x="397" y="733"/>
                  </a:lnTo>
                  <a:lnTo>
                    <a:pt x="399" y="761"/>
                  </a:lnTo>
                  <a:lnTo>
                    <a:pt x="393" y="787"/>
                  </a:lnTo>
                  <a:lnTo>
                    <a:pt x="382" y="812"/>
                  </a:lnTo>
                  <a:lnTo>
                    <a:pt x="365" y="833"/>
                  </a:lnTo>
                  <a:lnTo>
                    <a:pt x="342" y="850"/>
                  </a:lnTo>
                  <a:lnTo>
                    <a:pt x="316" y="859"/>
                  </a:lnTo>
                  <a:lnTo>
                    <a:pt x="25" y="922"/>
                  </a:lnTo>
                  <a:lnTo>
                    <a:pt x="13" y="922"/>
                  </a:lnTo>
                  <a:lnTo>
                    <a:pt x="170" y="889"/>
                  </a:lnTo>
                  <a:lnTo>
                    <a:pt x="197" y="880"/>
                  </a:lnTo>
                  <a:lnTo>
                    <a:pt x="219" y="863"/>
                  </a:lnTo>
                  <a:lnTo>
                    <a:pt x="236" y="842"/>
                  </a:lnTo>
                  <a:lnTo>
                    <a:pt x="250" y="818"/>
                  </a:lnTo>
                  <a:lnTo>
                    <a:pt x="253" y="791"/>
                  </a:lnTo>
                  <a:lnTo>
                    <a:pt x="252" y="763"/>
                  </a:lnTo>
                  <a:lnTo>
                    <a:pt x="114" y="113"/>
                  </a:lnTo>
                  <a:lnTo>
                    <a:pt x="102" y="85"/>
                  </a:lnTo>
                  <a:lnTo>
                    <a:pt x="85" y="60"/>
                  </a:lnTo>
                  <a:lnTo>
                    <a:pt x="59" y="41"/>
                  </a:lnTo>
                  <a:lnTo>
                    <a:pt x="30" y="32"/>
                  </a:lnTo>
                  <a:lnTo>
                    <a:pt x="0" y="30"/>
                  </a:lnTo>
                  <a:lnTo>
                    <a:pt x="132" y="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2580468" y="2945141"/>
              <a:ext cx="710312" cy="673017"/>
            </a:xfrm>
            <a:custGeom>
              <a:avLst/>
              <a:gdLst>
                <a:gd name="T0" fmla="*/ 687 w 838"/>
                <a:gd name="T1" fmla="*/ 0 h 794"/>
                <a:gd name="T2" fmla="*/ 800 w 838"/>
                <a:gd name="T3" fmla="*/ 95 h 794"/>
                <a:gd name="T4" fmla="*/ 819 w 838"/>
                <a:gd name="T5" fmla="*/ 116 h 794"/>
                <a:gd name="T6" fmla="*/ 832 w 838"/>
                <a:gd name="T7" fmla="*/ 140 h 794"/>
                <a:gd name="T8" fmla="*/ 838 w 838"/>
                <a:gd name="T9" fmla="*/ 167 h 794"/>
                <a:gd name="T10" fmla="*/ 836 w 838"/>
                <a:gd name="T11" fmla="*/ 195 h 794"/>
                <a:gd name="T12" fmla="*/ 828 w 838"/>
                <a:gd name="T13" fmla="*/ 221 h 794"/>
                <a:gd name="T14" fmla="*/ 813 w 838"/>
                <a:gd name="T15" fmla="*/ 244 h 794"/>
                <a:gd name="T16" fmla="*/ 388 w 838"/>
                <a:gd name="T17" fmla="*/ 756 h 794"/>
                <a:gd name="T18" fmla="*/ 367 w 838"/>
                <a:gd name="T19" fmla="*/ 775 h 794"/>
                <a:gd name="T20" fmla="*/ 343 w 838"/>
                <a:gd name="T21" fmla="*/ 788 h 794"/>
                <a:gd name="T22" fmla="*/ 316 w 838"/>
                <a:gd name="T23" fmla="*/ 794 h 794"/>
                <a:gd name="T24" fmla="*/ 290 w 838"/>
                <a:gd name="T25" fmla="*/ 792 h 794"/>
                <a:gd name="T26" fmla="*/ 263 w 838"/>
                <a:gd name="T27" fmla="*/ 784 h 794"/>
                <a:gd name="T28" fmla="*/ 239 w 838"/>
                <a:gd name="T29" fmla="*/ 769 h 794"/>
                <a:gd name="T30" fmla="*/ 10 w 838"/>
                <a:gd name="T31" fmla="*/ 578 h 794"/>
                <a:gd name="T32" fmla="*/ 4 w 838"/>
                <a:gd name="T33" fmla="*/ 575 h 794"/>
                <a:gd name="T34" fmla="*/ 0 w 838"/>
                <a:gd name="T35" fmla="*/ 569 h 794"/>
                <a:gd name="T36" fmla="*/ 116 w 838"/>
                <a:gd name="T37" fmla="*/ 665 h 794"/>
                <a:gd name="T38" fmla="*/ 138 w 838"/>
                <a:gd name="T39" fmla="*/ 680 h 794"/>
                <a:gd name="T40" fmla="*/ 165 w 838"/>
                <a:gd name="T41" fmla="*/ 688 h 794"/>
                <a:gd name="T42" fmla="*/ 193 w 838"/>
                <a:gd name="T43" fmla="*/ 688 h 794"/>
                <a:gd name="T44" fmla="*/ 220 w 838"/>
                <a:gd name="T45" fmla="*/ 682 h 794"/>
                <a:gd name="T46" fmla="*/ 244 w 838"/>
                <a:gd name="T47" fmla="*/ 671 h 794"/>
                <a:gd name="T48" fmla="*/ 265 w 838"/>
                <a:gd name="T49" fmla="*/ 650 h 794"/>
                <a:gd name="T50" fmla="*/ 689 w 838"/>
                <a:gd name="T51" fmla="*/ 140 h 794"/>
                <a:gd name="T52" fmla="*/ 706 w 838"/>
                <a:gd name="T53" fmla="*/ 114 h 794"/>
                <a:gd name="T54" fmla="*/ 713 w 838"/>
                <a:gd name="T55" fmla="*/ 85 h 794"/>
                <a:gd name="T56" fmla="*/ 711 w 838"/>
                <a:gd name="T57" fmla="*/ 55 h 794"/>
                <a:gd name="T58" fmla="*/ 704 w 838"/>
                <a:gd name="T59" fmla="*/ 27 h 794"/>
                <a:gd name="T60" fmla="*/ 687 w 838"/>
                <a:gd name="T61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8" h="794">
                  <a:moveTo>
                    <a:pt x="687" y="0"/>
                  </a:moveTo>
                  <a:lnTo>
                    <a:pt x="800" y="95"/>
                  </a:lnTo>
                  <a:lnTo>
                    <a:pt x="819" y="116"/>
                  </a:lnTo>
                  <a:lnTo>
                    <a:pt x="832" y="140"/>
                  </a:lnTo>
                  <a:lnTo>
                    <a:pt x="838" y="167"/>
                  </a:lnTo>
                  <a:lnTo>
                    <a:pt x="836" y="195"/>
                  </a:lnTo>
                  <a:lnTo>
                    <a:pt x="828" y="221"/>
                  </a:lnTo>
                  <a:lnTo>
                    <a:pt x="813" y="244"/>
                  </a:lnTo>
                  <a:lnTo>
                    <a:pt x="388" y="756"/>
                  </a:lnTo>
                  <a:lnTo>
                    <a:pt x="367" y="775"/>
                  </a:lnTo>
                  <a:lnTo>
                    <a:pt x="343" y="788"/>
                  </a:lnTo>
                  <a:lnTo>
                    <a:pt x="316" y="794"/>
                  </a:lnTo>
                  <a:lnTo>
                    <a:pt x="290" y="792"/>
                  </a:lnTo>
                  <a:lnTo>
                    <a:pt x="263" y="784"/>
                  </a:lnTo>
                  <a:lnTo>
                    <a:pt x="239" y="769"/>
                  </a:lnTo>
                  <a:lnTo>
                    <a:pt x="10" y="578"/>
                  </a:lnTo>
                  <a:lnTo>
                    <a:pt x="4" y="575"/>
                  </a:lnTo>
                  <a:lnTo>
                    <a:pt x="0" y="569"/>
                  </a:lnTo>
                  <a:lnTo>
                    <a:pt x="116" y="665"/>
                  </a:lnTo>
                  <a:lnTo>
                    <a:pt x="138" y="680"/>
                  </a:lnTo>
                  <a:lnTo>
                    <a:pt x="165" y="688"/>
                  </a:lnTo>
                  <a:lnTo>
                    <a:pt x="193" y="688"/>
                  </a:lnTo>
                  <a:lnTo>
                    <a:pt x="220" y="682"/>
                  </a:lnTo>
                  <a:lnTo>
                    <a:pt x="244" y="671"/>
                  </a:lnTo>
                  <a:lnTo>
                    <a:pt x="265" y="650"/>
                  </a:lnTo>
                  <a:lnTo>
                    <a:pt x="689" y="140"/>
                  </a:lnTo>
                  <a:lnTo>
                    <a:pt x="706" y="114"/>
                  </a:lnTo>
                  <a:lnTo>
                    <a:pt x="713" y="85"/>
                  </a:lnTo>
                  <a:lnTo>
                    <a:pt x="711" y="55"/>
                  </a:lnTo>
                  <a:lnTo>
                    <a:pt x="704" y="27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3284000" y="2849359"/>
              <a:ext cx="744218" cy="212755"/>
            </a:xfrm>
            <a:custGeom>
              <a:avLst/>
              <a:gdLst>
                <a:gd name="T0" fmla="*/ 0 w 878"/>
                <a:gd name="T1" fmla="*/ 0 h 251"/>
                <a:gd name="T2" fmla="*/ 6 w 878"/>
                <a:gd name="T3" fmla="*/ 34 h 251"/>
                <a:gd name="T4" fmla="*/ 21 w 878"/>
                <a:gd name="T5" fmla="*/ 62 h 251"/>
                <a:gd name="T6" fmla="*/ 44 w 878"/>
                <a:gd name="T7" fmla="*/ 85 h 251"/>
                <a:gd name="T8" fmla="*/ 74 w 878"/>
                <a:gd name="T9" fmla="*/ 100 h 251"/>
                <a:gd name="T10" fmla="*/ 106 w 878"/>
                <a:gd name="T11" fmla="*/ 106 h 251"/>
                <a:gd name="T12" fmla="*/ 772 w 878"/>
                <a:gd name="T13" fmla="*/ 106 h 251"/>
                <a:gd name="T14" fmla="*/ 804 w 878"/>
                <a:gd name="T15" fmla="*/ 100 h 251"/>
                <a:gd name="T16" fmla="*/ 834 w 878"/>
                <a:gd name="T17" fmla="*/ 85 h 251"/>
                <a:gd name="T18" fmla="*/ 857 w 878"/>
                <a:gd name="T19" fmla="*/ 62 h 251"/>
                <a:gd name="T20" fmla="*/ 872 w 878"/>
                <a:gd name="T21" fmla="*/ 34 h 251"/>
                <a:gd name="T22" fmla="*/ 878 w 878"/>
                <a:gd name="T23" fmla="*/ 0 h 251"/>
                <a:gd name="T24" fmla="*/ 878 w 878"/>
                <a:gd name="T25" fmla="*/ 145 h 251"/>
                <a:gd name="T26" fmla="*/ 872 w 878"/>
                <a:gd name="T27" fmla="*/ 178 h 251"/>
                <a:gd name="T28" fmla="*/ 857 w 878"/>
                <a:gd name="T29" fmla="*/ 208 h 251"/>
                <a:gd name="T30" fmla="*/ 834 w 878"/>
                <a:gd name="T31" fmla="*/ 230 h 251"/>
                <a:gd name="T32" fmla="*/ 804 w 878"/>
                <a:gd name="T33" fmla="*/ 246 h 251"/>
                <a:gd name="T34" fmla="*/ 772 w 878"/>
                <a:gd name="T35" fmla="*/ 251 h 251"/>
                <a:gd name="T36" fmla="*/ 106 w 878"/>
                <a:gd name="T37" fmla="*/ 251 h 251"/>
                <a:gd name="T38" fmla="*/ 74 w 878"/>
                <a:gd name="T39" fmla="*/ 246 h 251"/>
                <a:gd name="T40" fmla="*/ 44 w 878"/>
                <a:gd name="T41" fmla="*/ 230 h 251"/>
                <a:gd name="T42" fmla="*/ 21 w 878"/>
                <a:gd name="T43" fmla="*/ 208 h 251"/>
                <a:gd name="T44" fmla="*/ 6 w 878"/>
                <a:gd name="T45" fmla="*/ 178 h 251"/>
                <a:gd name="T46" fmla="*/ 0 w 878"/>
                <a:gd name="T47" fmla="*/ 145 h 251"/>
                <a:gd name="T48" fmla="*/ 0 w 878"/>
                <a:gd name="T4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8" h="251">
                  <a:moveTo>
                    <a:pt x="0" y="0"/>
                  </a:moveTo>
                  <a:lnTo>
                    <a:pt x="6" y="34"/>
                  </a:lnTo>
                  <a:lnTo>
                    <a:pt x="21" y="62"/>
                  </a:lnTo>
                  <a:lnTo>
                    <a:pt x="44" y="85"/>
                  </a:lnTo>
                  <a:lnTo>
                    <a:pt x="74" y="100"/>
                  </a:lnTo>
                  <a:lnTo>
                    <a:pt x="106" y="106"/>
                  </a:lnTo>
                  <a:lnTo>
                    <a:pt x="772" y="106"/>
                  </a:lnTo>
                  <a:lnTo>
                    <a:pt x="804" y="100"/>
                  </a:lnTo>
                  <a:lnTo>
                    <a:pt x="834" y="85"/>
                  </a:lnTo>
                  <a:lnTo>
                    <a:pt x="857" y="62"/>
                  </a:lnTo>
                  <a:lnTo>
                    <a:pt x="872" y="34"/>
                  </a:lnTo>
                  <a:lnTo>
                    <a:pt x="878" y="0"/>
                  </a:lnTo>
                  <a:lnTo>
                    <a:pt x="878" y="145"/>
                  </a:lnTo>
                  <a:lnTo>
                    <a:pt x="872" y="178"/>
                  </a:lnTo>
                  <a:lnTo>
                    <a:pt x="857" y="208"/>
                  </a:lnTo>
                  <a:lnTo>
                    <a:pt x="834" y="230"/>
                  </a:lnTo>
                  <a:lnTo>
                    <a:pt x="804" y="246"/>
                  </a:lnTo>
                  <a:lnTo>
                    <a:pt x="772" y="251"/>
                  </a:lnTo>
                  <a:lnTo>
                    <a:pt x="106" y="251"/>
                  </a:lnTo>
                  <a:lnTo>
                    <a:pt x="74" y="246"/>
                  </a:lnTo>
                  <a:lnTo>
                    <a:pt x="44" y="230"/>
                  </a:lnTo>
                  <a:lnTo>
                    <a:pt x="21" y="208"/>
                  </a:lnTo>
                  <a:lnTo>
                    <a:pt x="6" y="178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2862729" y="3038380"/>
              <a:ext cx="1597781" cy="1564722"/>
            </a:xfrm>
            <a:custGeom>
              <a:avLst/>
              <a:gdLst>
                <a:gd name="T0" fmla="*/ 1261 w 1885"/>
                <a:gd name="T1" fmla="*/ 0 h 1846"/>
                <a:gd name="T2" fmla="*/ 1299 w 1885"/>
                <a:gd name="T3" fmla="*/ 4 h 1846"/>
                <a:gd name="T4" fmla="*/ 1337 w 1885"/>
                <a:gd name="T5" fmla="*/ 15 h 1846"/>
                <a:gd name="T6" fmla="*/ 1375 w 1885"/>
                <a:gd name="T7" fmla="*/ 34 h 1846"/>
                <a:gd name="T8" fmla="*/ 1409 w 1885"/>
                <a:gd name="T9" fmla="*/ 57 h 1846"/>
                <a:gd name="T10" fmla="*/ 1435 w 1885"/>
                <a:gd name="T11" fmla="*/ 81 h 1846"/>
                <a:gd name="T12" fmla="*/ 1838 w 1885"/>
                <a:gd name="T13" fmla="*/ 584 h 1846"/>
                <a:gd name="T14" fmla="*/ 1857 w 1885"/>
                <a:gd name="T15" fmla="*/ 614 h 1846"/>
                <a:gd name="T16" fmla="*/ 1872 w 1885"/>
                <a:gd name="T17" fmla="*/ 652 h 1846"/>
                <a:gd name="T18" fmla="*/ 1881 w 1885"/>
                <a:gd name="T19" fmla="*/ 693 h 1846"/>
                <a:gd name="T20" fmla="*/ 1885 w 1885"/>
                <a:gd name="T21" fmla="*/ 733 h 1846"/>
                <a:gd name="T22" fmla="*/ 1881 w 1885"/>
                <a:gd name="T23" fmla="*/ 771 h 1846"/>
                <a:gd name="T24" fmla="*/ 1740 w 1885"/>
                <a:gd name="T25" fmla="*/ 1396 h 1846"/>
                <a:gd name="T26" fmla="*/ 1726 w 1885"/>
                <a:gd name="T27" fmla="*/ 1432 h 1846"/>
                <a:gd name="T28" fmla="*/ 1708 w 1885"/>
                <a:gd name="T29" fmla="*/ 1468 h 1846"/>
                <a:gd name="T30" fmla="*/ 1681 w 1885"/>
                <a:gd name="T31" fmla="*/ 1500 h 1846"/>
                <a:gd name="T32" fmla="*/ 1651 w 1885"/>
                <a:gd name="T33" fmla="*/ 1526 h 1846"/>
                <a:gd name="T34" fmla="*/ 1621 w 1885"/>
                <a:gd name="T35" fmla="*/ 1547 h 1846"/>
                <a:gd name="T36" fmla="*/ 1042 w 1885"/>
                <a:gd name="T37" fmla="*/ 1827 h 1846"/>
                <a:gd name="T38" fmla="*/ 1006 w 1885"/>
                <a:gd name="T39" fmla="*/ 1840 h 1846"/>
                <a:gd name="T40" fmla="*/ 966 w 1885"/>
                <a:gd name="T41" fmla="*/ 1846 h 1846"/>
                <a:gd name="T42" fmla="*/ 925 w 1885"/>
                <a:gd name="T43" fmla="*/ 1846 h 1846"/>
                <a:gd name="T44" fmla="*/ 885 w 1885"/>
                <a:gd name="T45" fmla="*/ 1840 h 1846"/>
                <a:gd name="T46" fmla="*/ 851 w 1885"/>
                <a:gd name="T47" fmla="*/ 1829 h 1846"/>
                <a:gd name="T48" fmla="*/ 270 w 1885"/>
                <a:gd name="T49" fmla="*/ 1551 h 1846"/>
                <a:gd name="T50" fmla="*/ 238 w 1885"/>
                <a:gd name="T51" fmla="*/ 1532 h 1846"/>
                <a:gd name="T52" fmla="*/ 208 w 1885"/>
                <a:gd name="T53" fmla="*/ 1504 h 1846"/>
                <a:gd name="T54" fmla="*/ 182 w 1885"/>
                <a:gd name="T55" fmla="*/ 1472 h 1846"/>
                <a:gd name="T56" fmla="*/ 163 w 1885"/>
                <a:gd name="T57" fmla="*/ 1438 h 1846"/>
                <a:gd name="T58" fmla="*/ 149 w 1885"/>
                <a:gd name="T59" fmla="*/ 1402 h 1846"/>
                <a:gd name="T60" fmla="*/ 4 w 1885"/>
                <a:gd name="T61" fmla="*/ 776 h 1846"/>
                <a:gd name="T62" fmla="*/ 0 w 1885"/>
                <a:gd name="T63" fmla="*/ 739 h 1846"/>
                <a:gd name="T64" fmla="*/ 4 w 1885"/>
                <a:gd name="T65" fmla="*/ 699 h 1846"/>
                <a:gd name="T66" fmla="*/ 13 w 1885"/>
                <a:gd name="T67" fmla="*/ 657 h 1846"/>
                <a:gd name="T68" fmla="*/ 27 w 1885"/>
                <a:gd name="T69" fmla="*/ 620 h 1846"/>
                <a:gd name="T70" fmla="*/ 47 w 1885"/>
                <a:gd name="T71" fmla="*/ 589 h 1846"/>
                <a:gd name="T72" fmla="*/ 446 w 1885"/>
                <a:gd name="T73" fmla="*/ 85 h 1846"/>
                <a:gd name="T74" fmla="*/ 473 w 1885"/>
                <a:gd name="T75" fmla="*/ 58 h 1846"/>
                <a:gd name="T76" fmla="*/ 505 w 1885"/>
                <a:gd name="T77" fmla="*/ 36 h 1846"/>
                <a:gd name="T78" fmla="*/ 543 w 1885"/>
                <a:gd name="T79" fmla="*/ 19 h 1846"/>
                <a:gd name="T80" fmla="*/ 582 w 1885"/>
                <a:gd name="T81" fmla="*/ 6 h 1846"/>
                <a:gd name="T82" fmla="*/ 618 w 1885"/>
                <a:gd name="T83" fmla="*/ 2 h 1846"/>
                <a:gd name="T84" fmla="*/ 1261 w 1885"/>
                <a:gd name="T85" fmla="*/ 0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85" h="1846">
                  <a:moveTo>
                    <a:pt x="1261" y="0"/>
                  </a:moveTo>
                  <a:lnTo>
                    <a:pt x="1299" y="4"/>
                  </a:lnTo>
                  <a:lnTo>
                    <a:pt x="1337" y="15"/>
                  </a:lnTo>
                  <a:lnTo>
                    <a:pt x="1375" y="34"/>
                  </a:lnTo>
                  <a:lnTo>
                    <a:pt x="1409" y="57"/>
                  </a:lnTo>
                  <a:lnTo>
                    <a:pt x="1435" y="81"/>
                  </a:lnTo>
                  <a:lnTo>
                    <a:pt x="1838" y="584"/>
                  </a:lnTo>
                  <a:lnTo>
                    <a:pt x="1857" y="614"/>
                  </a:lnTo>
                  <a:lnTo>
                    <a:pt x="1872" y="652"/>
                  </a:lnTo>
                  <a:lnTo>
                    <a:pt x="1881" y="693"/>
                  </a:lnTo>
                  <a:lnTo>
                    <a:pt x="1885" y="733"/>
                  </a:lnTo>
                  <a:lnTo>
                    <a:pt x="1881" y="771"/>
                  </a:lnTo>
                  <a:lnTo>
                    <a:pt x="1740" y="1396"/>
                  </a:lnTo>
                  <a:lnTo>
                    <a:pt x="1726" y="1432"/>
                  </a:lnTo>
                  <a:lnTo>
                    <a:pt x="1708" y="1468"/>
                  </a:lnTo>
                  <a:lnTo>
                    <a:pt x="1681" y="1500"/>
                  </a:lnTo>
                  <a:lnTo>
                    <a:pt x="1651" y="1526"/>
                  </a:lnTo>
                  <a:lnTo>
                    <a:pt x="1621" y="1547"/>
                  </a:lnTo>
                  <a:lnTo>
                    <a:pt x="1042" y="1827"/>
                  </a:lnTo>
                  <a:lnTo>
                    <a:pt x="1006" y="1840"/>
                  </a:lnTo>
                  <a:lnTo>
                    <a:pt x="966" y="1846"/>
                  </a:lnTo>
                  <a:lnTo>
                    <a:pt x="925" y="1846"/>
                  </a:lnTo>
                  <a:lnTo>
                    <a:pt x="885" y="1840"/>
                  </a:lnTo>
                  <a:lnTo>
                    <a:pt x="851" y="1829"/>
                  </a:lnTo>
                  <a:lnTo>
                    <a:pt x="270" y="1551"/>
                  </a:lnTo>
                  <a:lnTo>
                    <a:pt x="238" y="1532"/>
                  </a:lnTo>
                  <a:lnTo>
                    <a:pt x="208" y="1504"/>
                  </a:lnTo>
                  <a:lnTo>
                    <a:pt x="182" y="1472"/>
                  </a:lnTo>
                  <a:lnTo>
                    <a:pt x="163" y="1438"/>
                  </a:lnTo>
                  <a:lnTo>
                    <a:pt x="149" y="1402"/>
                  </a:lnTo>
                  <a:lnTo>
                    <a:pt x="4" y="776"/>
                  </a:lnTo>
                  <a:lnTo>
                    <a:pt x="0" y="739"/>
                  </a:lnTo>
                  <a:lnTo>
                    <a:pt x="4" y="699"/>
                  </a:lnTo>
                  <a:lnTo>
                    <a:pt x="13" y="657"/>
                  </a:lnTo>
                  <a:lnTo>
                    <a:pt x="27" y="620"/>
                  </a:lnTo>
                  <a:lnTo>
                    <a:pt x="47" y="589"/>
                  </a:lnTo>
                  <a:lnTo>
                    <a:pt x="446" y="85"/>
                  </a:lnTo>
                  <a:lnTo>
                    <a:pt x="473" y="58"/>
                  </a:lnTo>
                  <a:lnTo>
                    <a:pt x="505" y="36"/>
                  </a:lnTo>
                  <a:lnTo>
                    <a:pt x="543" y="19"/>
                  </a:lnTo>
                  <a:lnTo>
                    <a:pt x="582" y="6"/>
                  </a:lnTo>
                  <a:lnTo>
                    <a:pt x="618" y="2"/>
                  </a:lnTo>
                  <a:lnTo>
                    <a:pt x="1261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190500" sx="102000" sy="102000" algn="ctr" rotWithShape="0">
                <a:prstClr val="black">
                  <a:alpha val="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77103" y="2644451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01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 rot="2937415">
              <a:off x="4250494" y="3028069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02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16949909">
              <a:off x="4433397" y="3858452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03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 rot="20026711">
              <a:off x="3893510" y="4523470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04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 rot="1465680">
              <a:off x="3051154" y="4529013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05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 rot="15511203">
              <a:off x="2513598" y="3891703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06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 rot="18533137">
              <a:off x="2696481" y="3032721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07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015623" y="1635640"/>
              <a:ext cx="1283520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044331" y="1342416"/>
              <a:ext cx="1226105" cy="30777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459215" y="2480191"/>
              <a:ext cx="1352278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459215" y="2192973"/>
              <a:ext cx="1352278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855067" y="4063568"/>
              <a:ext cx="1313858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51312" y="3755138"/>
              <a:ext cx="1317613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830016" y="5305776"/>
              <a:ext cx="1293880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26770" y="4997478"/>
              <a:ext cx="1297126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240819" y="5314914"/>
              <a:ext cx="1226105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240819" y="4993420"/>
              <a:ext cx="1226105" cy="30777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201169" y="4066035"/>
              <a:ext cx="1226105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201169" y="3731317"/>
              <a:ext cx="1226105" cy="30777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540512" y="2512163"/>
              <a:ext cx="1297384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40512" y="2190669"/>
              <a:ext cx="1297384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1" name="Rounded Rectangle 100"/>
          <p:cNvSpPr/>
          <p:nvPr/>
        </p:nvSpPr>
        <p:spPr>
          <a:xfrm>
            <a:off x="6984478" y="2442967"/>
            <a:ext cx="4104456" cy="3552359"/>
          </a:xfrm>
          <a:prstGeom prst="roundRect">
            <a:avLst>
              <a:gd name="adj" fmla="val 779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Oval 101"/>
          <p:cNvSpPr/>
          <p:nvPr/>
        </p:nvSpPr>
        <p:spPr>
          <a:xfrm>
            <a:off x="8196120" y="1596148"/>
            <a:ext cx="1681172" cy="168117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latin typeface="Arial" pitchFamily="34" charset="0"/>
                <a:cs typeface="Arial" pitchFamily="34" charset="0"/>
              </a:rPr>
              <a:t>01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7498291" y="4228225"/>
            <a:ext cx="30768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 This is a sample text.  Insert your desired text here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98292" y="3659364"/>
            <a:ext cx="307683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34818" y="3455103"/>
            <a:ext cx="146346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</p:txBody>
      </p:sp>
    </p:spTree>
    <p:extLst>
      <p:ext uri="{BB962C8B-B14F-4D97-AF65-F5344CB8AC3E}">
        <p14:creationId xmlns:p14="http://schemas.microsoft.com/office/powerpoint/2010/main" val="275364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</a:rPr>
              <a:t>7 Step Flower Diagram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27612" y="1198179"/>
            <a:ext cx="5280728" cy="5195116"/>
            <a:chOff x="1027612" y="1198179"/>
            <a:chExt cx="5280728" cy="5195116"/>
          </a:xfrm>
        </p:grpSpPr>
        <p:grpSp>
          <p:nvGrpSpPr>
            <p:cNvPr id="57" name="Group 56"/>
            <p:cNvGrpSpPr/>
            <p:nvPr/>
          </p:nvGrpSpPr>
          <p:grpSpPr>
            <a:xfrm>
              <a:off x="1027612" y="1198179"/>
              <a:ext cx="5280728" cy="5195116"/>
              <a:chOff x="3407432" y="1152319"/>
              <a:chExt cx="5373960" cy="5286836"/>
            </a:xfrm>
            <a:effectLst>
              <a:outerShdw blurRad="381000" dist="88900" dir="2700000" algn="tl" rotWithShape="0">
                <a:prstClr val="black">
                  <a:alpha val="48000"/>
                </a:prstClr>
              </a:outerShdw>
            </a:effectLst>
          </p:grpSpPr>
          <p:sp>
            <p:nvSpPr>
              <p:cNvPr id="58" name="Freeform 57"/>
              <p:cNvSpPr>
                <a:spLocks/>
              </p:cNvSpPr>
              <p:nvPr/>
            </p:nvSpPr>
            <p:spPr bwMode="auto">
              <a:xfrm>
                <a:off x="5243895" y="1152319"/>
                <a:ext cx="1676883" cy="1931347"/>
              </a:xfrm>
              <a:custGeom>
                <a:avLst/>
                <a:gdLst>
                  <a:gd name="T0" fmla="*/ 1570 w 1944"/>
                  <a:gd name="T1" fmla="*/ 0 h 2239"/>
                  <a:gd name="T2" fmla="*/ 1579 w 1944"/>
                  <a:gd name="T3" fmla="*/ 0 h 2239"/>
                  <a:gd name="T4" fmla="*/ 1594 w 1944"/>
                  <a:gd name="T5" fmla="*/ 2 h 2239"/>
                  <a:gd name="T6" fmla="*/ 1613 w 1944"/>
                  <a:gd name="T7" fmla="*/ 4 h 2239"/>
                  <a:gd name="T8" fmla="*/ 1638 w 1944"/>
                  <a:gd name="T9" fmla="*/ 6 h 2239"/>
                  <a:gd name="T10" fmla="*/ 1664 w 1944"/>
                  <a:gd name="T11" fmla="*/ 11 h 2239"/>
                  <a:gd name="T12" fmla="*/ 1692 w 1944"/>
                  <a:gd name="T13" fmla="*/ 19 h 2239"/>
                  <a:gd name="T14" fmla="*/ 1725 w 1944"/>
                  <a:gd name="T15" fmla="*/ 28 h 2239"/>
                  <a:gd name="T16" fmla="*/ 1755 w 1944"/>
                  <a:gd name="T17" fmla="*/ 40 h 2239"/>
                  <a:gd name="T18" fmla="*/ 1787 w 1944"/>
                  <a:gd name="T19" fmla="*/ 57 h 2239"/>
                  <a:gd name="T20" fmla="*/ 1817 w 1944"/>
                  <a:gd name="T21" fmla="*/ 76 h 2239"/>
                  <a:gd name="T22" fmla="*/ 1846 w 1944"/>
                  <a:gd name="T23" fmla="*/ 98 h 2239"/>
                  <a:gd name="T24" fmla="*/ 1874 w 1944"/>
                  <a:gd name="T25" fmla="*/ 125 h 2239"/>
                  <a:gd name="T26" fmla="*/ 1897 w 1944"/>
                  <a:gd name="T27" fmla="*/ 157 h 2239"/>
                  <a:gd name="T28" fmla="*/ 1917 w 1944"/>
                  <a:gd name="T29" fmla="*/ 195 h 2239"/>
                  <a:gd name="T30" fmla="*/ 1933 w 1944"/>
                  <a:gd name="T31" fmla="*/ 238 h 2239"/>
                  <a:gd name="T32" fmla="*/ 1942 w 1944"/>
                  <a:gd name="T33" fmla="*/ 285 h 2239"/>
                  <a:gd name="T34" fmla="*/ 1944 w 1944"/>
                  <a:gd name="T35" fmla="*/ 340 h 2239"/>
                  <a:gd name="T36" fmla="*/ 1944 w 1944"/>
                  <a:gd name="T37" fmla="*/ 440 h 2239"/>
                  <a:gd name="T38" fmla="*/ 1944 w 1944"/>
                  <a:gd name="T39" fmla="*/ 531 h 2239"/>
                  <a:gd name="T40" fmla="*/ 1944 w 1944"/>
                  <a:gd name="T41" fmla="*/ 612 h 2239"/>
                  <a:gd name="T42" fmla="*/ 1944 w 1944"/>
                  <a:gd name="T43" fmla="*/ 684 h 2239"/>
                  <a:gd name="T44" fmla="*/ 1944 w 1944"/>
                  <a:gd name="T45" fmla="*/ 797 h 2239"/>
                  <a:gd name="T46" fmla="*/ 1944 w 1944"/>
                  <a:gd name="T47" fmla="*/ 839 h 2239"/>
                  <a:gd name="T48" fmla="*/ 1944 w 1944"/>
                  <a:gd name="T49" fmla="*/ 869 h 2239"/>
                  <a:gd name="T50" fmla="*/ 1944 w 1944"/>
                  <a:gd name="T51" fmla="*/ 886 h 2239"/>
                  <a:gd name="T52" fmla="*/ 1944 w 1944"/>
                  <a:gd name="T53" fmla="*/ 892 h 2239"/>
                  <a:gd name="T54" fmla="*/ 1314 w 1944"/>
                  <a:gd name="T55" fmla="*/ 2231 h 2239"/>
                  <a:gd name="T56" fmla="*/ 634 w 1944"/>
                  <a:gd name="T57" fmla="*/ 2239 h 2239"/>
                  <a:gd name="T58" fmla="*/ 0 w 1944"/>
                  <a:gd name="T59" fmla="*/ 886 h 2239"/>
                  <a:gd name="T60" fmla="*/ 0 w 1944"/>
                  <a:gd name="T61" fmla="*/ 312 h 2239"/>
                  <a:gd name="T62" fmla="*/ 0 w 1944"/>
                  <a:gd name="T63" fmla="*/ 308 h 2239"/>
                  <a:gd name="T64" fmla="*/ 0 w 1944"/>
                  <a:gd name="T65" fmla="*/ 301 h 2239"/>
                  <a:gd name="T66" fmla="*/ 0 w 1944"/>
                  <a:gd name="T67" fmla="*/ 287 h 2239"/>
                  <a:gd name="T68" fmla="*/ 2 w 1944"/>
                  <a:gd name="T69" fmla="*/ 268 h 2239"/>
                  <a:gd name="T70" fmla="*/ 6 w 1944"/>
                  <a:gd name="T71" fmla="*/ 248 h 2239"/>
                  <a:gd name="T72" fmla="*/ 13 w 1944"/>
                  <a:gd name="T73" fmla="*/ 223 h 2239"/>
                  <a:gd name="T74" fmla="*/ 21 w 1944"/>
                  <a:gd name="T75" fmla="*/ 197 h 2239"/>
                  <a:gd name="T76" fmla="*/ 32 w 1944"/>
                  <a:gd name="T77" fmla="*/ 170 h 2239"/>
                  <a:gd name="T78" fmla="*/ 47 w 1944"/>
                  <a:gd name="T79" fmla="*/ 142 h 2239"/>
                  <a:gd name="T80" fmla="*/ 64 w 1944"/>
                  <a:gd name="T81" fmla="*/ 115 h 2239"/>
                  <a:gd name="T82" fmla="*/ 87 w 1944"/>
                  <a:gd name="T83" fmla="*/ 89 h 2239"/>
                  <a:gd name="T84" fmla="*/ 115 w 1944"/>
                  <a:gd name="T85" fmla="*/ 66 h 2239"/>
                  <a:gd name="T86" fmla="*/ 148 w 1944"/>
                  <a:gd name="T87" fmla="*/ 44 h 2239"/>
                  <a:gd name="T88" fmla="*/ 185 w 1944"/>
                  <a:gd name="T89" fmla="*/ 27 h 2239"/>
                  <a:gd name="T90" fmla="*/ 229 w 1944"/>
                  <a:gd name="T91" fmla="*/ 13 h 2239"/>
                  <a:gd name="T92" fmla="*/ 278 w 1944"/>
                  <a:gd name="T93" fmla="*/ 4 h 2239"/>
                  <a:gd name="T94" fmla="*/ 337 w 1944"/>
                  <a:gd name="T95" fmla="*/ 0 h 2239"/>
                  <a:gd name="T96" fmla="*/ 1566 w 1944"/>
                  <a:gd name="T97" fmla="*/ 0 h 2239"/>
                  <a:gd name="T98" fmla="*/ 1570 w 1944"/>
                  <a:gd name="T99" fmla="*/ 0 h 2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44" h="2239">
                    <a:moveTo>
                      <a:pt x="1570" y="0"/>
                    </a:moveTo>
                    <a:lnTo>
                      <a:pt x="1579" y="0"/>
                    </a:lnTo>
                    <a:lnTo>
                      <a:pt x="1594" y="2"/>
                    </a:lnTo>
                    <a:lnTo>
                      <a:pt x="1613" y="4"/>
                    </a:lnTo>
                    <a:lnTo>
                      <a:pt x="1638" y="6"/>
                    </a:lnTo>
                    <a:lnTo>
                      <a:pt x="1664" y="11"/>
                    </a:lnTo>
                    <a:lnTo>
                      <a:pt x="1692" y="19"/>
                    </a:lnTo>
                    <a:lnTo>
                      <a:pt x="1725" y="28"/>
                    </a:lnTo>
                    <a:lnTo>
                      <a:pt x="1755" y="40"/>
                    </a:lnTo>
                    <a:lnTo>
                      <a:pt x="1787" y="57"/>
                    </a:lnTo>
                    <a:lnTo>
                      <a:pt x="1817" y="76"/>
                    </a:lnTo>
                    <a:lnTo>
                      <a:pt x="1846" y="98"/>
                    </a:lnTo>
                    <a:lnTo>
                      <a:pt x="1874" y="125"/>
                    </a:lnTo>
                    <a:lnTo>
                      <a:pt x="1897" y="157"/>
                    </a:lnTo>
                    <a:lnTo>
                      <a:pt x="1917" y="195"/>
                    </a:lnTo>
                    <a:lnTo>
                      <a:pt x="1933" y="238"/>
                    </a:lnTo>
                    <a:lnTo>
                      <a:pt x="1942" y="285"/>
                    </a:lnTo>
                    <a:lnTo>
                      <a:pt x="1944" y="340"/>
                    </a:lnTo>
                    <a:lnTo>
                      <a:pt x="1944" y="440"/>
                    </a:lnTo>
                    <a:lnTo>
                      <a:pt x="1944" y="531"/>
                    </a:lnTo>
                    <a:lnTo>
                      <a:pt x="1944" y="612"/>
                    </a:lnTo>
                    <a:lnTo>
                      <a:pt x="1944" y="684"/>
                    </a:lnTo>
                    <a:lnTo>
                      <a:pt x="1944" y="797"/>
                    </a:lnTo>
                    <a:lnTo>
                      <a:pt x="1944" y="839"/>
                    </a:lnTo>
                    <a:lnTo>
                      <a:pt x="1944" y="869"/>
                    </a:lnTo>
                    <a:lnTo>
                      <a:pt x="1944" y="886"/>
                    </a:lnTo>
                    <a:lnTo>
                      <a:pt x="1944" y="892"/>
                    </a:lnTo>
                    <a:lnTo>
                      <a:pt x="1314" y="2231"/>
                    </a:lnTo>
                    <a:lnTo>
                      <a:pt x="634" y="2239"/>
                    </a:lnTo>
                    <a:lnTo>
                      <a:pt x="0" y="886"/>
                    </a:lnTo>
                    <a:lnTo>
                      <a:pt x="0" y="312"/>
                    </a:lnTo>
                    <a:lnTo>
                      <a:pt x="0" y="308"/>
                    </a:lnTo>
                    <a:lnTo>
                      <a:pt x="0" y="301"/>
                    </a:lnTo>
                    <a:lnTo>
                      <a:pt x="0" y="287"/>
                    </a:lnTo>
                    <a:lnTo>
                      <a:pt x="2" y="268"/>
                    </a:lnTo>
                    <a:lnTo>
                      <a:pt x="6" y="248"/>
                    </a:lnTo>
                    <a:lnTo>
                      <a:pt x="13" y="223"/>
                    </a:lnTo>
                    <a:lnTo>
                      <a:pt x="21" y="197"/>
                    </a:lnTo>
                    <a:lnTo>
                      <a:pt x="32" y="170"/>
                    </a:lnTo>
                    <a:lnTo>
                      <a:pt x="47" y="142"/>
                    </a:lnTo>
                    <a:lnTo>
                      <a:pt x="64" y="115"/>
                    </a:lnTo>
                    <a:lnTo>
                      <a:pt x="87" y="89"/>
                    </a:lnTo>
                    <a:lnTo>
                      <a:pt x="115" y="66"/>
                    </a:lnTo>
                    <a:lnTo>
                      <a:pt x="148" y="44"/>
                    </a:lnTo>
                    <a:lnTo>
                      <a:pt x="185" y="27"/>
                    </a:lnTo>
                    <a:lnTo>
                      <a:pt x="229" y="13"/>
                    </a:lnTo>
                    <a:lnTo>
                      <a:pt x="278" y="4"/>
                    </a:lnTo>
                    <a:lnTo>
                      <a:pt x="337" y="0"/>
                    </a:lnTo>
                    <a:lnTo>
                      <a:pt x="1566" y="0"/>
                    </a:lnTo>
                    <a:lnTo>
                      <a:pt x="1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83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Freeform 58"/>
              <p:cNvSpPr>
                <a:spLocks/>
              </p:cNvSpPr>
              <p:nvPr/>
            </p:nvSpPr>
            <p:spPr bwMode="auto">
              <a:xfrm>
                <a:off x="6461014" y="1592242"/>
                <a:ext cx="2087477" cy="1996904"/>
              </a:xfrm>
              <a:custGeom>
                <a:avLst/>
                <a:gdLst>
                  <a:gd name="T0" fmla="*/ 1299 w 2420"/>
                  <a:gd name="T1" fmla="*/ 0 h 2315"/>
                  <a:gd name="T2" fmla="*/ 1342 w 2420"/>
                  <a:gd name="T3" fmla="*/ 8 h 2315"/>
                  <a:gd name="T4" fmla="*/ 1388 w 2420"/>
                  <a:gd name="T5" fmla="*/ 23 h 2315"/>
                  <a:gd name="T6" fmla="*/ 1433 w 2420"/>
                  <a:gd name="T7" fmla="*/ 47 h 2315"/>
                  <a:gd name="T8" fmla="*/ 1480 w 2420"/>
                  <a:gd name="T9" fmla="*/ 85 h 2315"/>
                  <a:gd name="T10" fmla="*/ 1528 w 2420"/>
                  <a:gd name="T11" fmla="*/ 134 h 2315"/>
                  <a:gd name="T12" fmla="*/ 2316 w 2420"/>
                  <a:gd name="T13" fmla="*/ 1077 h 2315"/>
                  <a:gd name="T14" fmla="*/ 2318 w 2420"/>
                  <a:gd name="T15" fmla="*/ 1081 h 2315"/>
                  <a:gd name="T16" fmla="*/ 2325 w 2420"/>
                  <a:gd name="T17" fmla="*/ 1090 h 2315"/>
                  <a:gd name="T18" fmla="*/ 2337 w 2420"/>
                  <a:gd name="T19" fmla="*/ 1105 h 2315"/>
                  <a:gd name="T20" fmla="*/ 2350 w 2420"/>
                  <a:gd name="T21" fmla="*/ 1126 h 2315"/>
                  <a:gd name="T22" fmla="*/ 2365 w 2420"/>
                  <a:gd name="T23" fmla="*/ 1151 h 2315"/>
                  <a:gd name="T24" fmla="*/ 2380 w 2420"/>
                  <a:gd name="T25" fmla="*/ 1179 h 2315"/>
                  <a:gd name="T26" fmla="*/ 2395 w 2420"/>
                  <a:gd name="T27" fmla="*/ 1213 h 2315"/>
                  <a:gd name="T28" fmla="*/ 2407 w 2420"/>
                  <a:gd name="T29" fmla="*/ 1249 h 2315"/>
                  <a:gd name="T30" fmla="*/ 2416 w 2420"/>
                  <a:gd name="T31" fmla="*/ 1287 h 2315"/>
                  <a:gd name="T32" fmla="*/ 2420 w 2420"/>
                  <a:gd name="T33" fmla="*/ 1328 h 2315"/>
                  <a:gd name="T34" fmla="*/ 2420 w 2420"/>
                  <a:gd name="T35" fmla="*/ 1370 h 2315"/>
                  <a:gd name="T36" fmla="*/ 2412 w 2420"/>
                  <a:gd name="T37" fmla="*/ 1413 h 2315"/>
                  <a:gd name="T38" fmla="*/ 2399 w 2420"/>
                  <a:gd name="T39" fmla="*/ 1457 h 2315"/>
                  <a:gd name="T40" fmla="*/ 2375 w 2420"/>
                  <a:gd name="T41" fmla="*/ 1500 h 2315"/>
                  <a:gd name="T42" fmla="*/ 2343 w 2420"/>
                  <a:gd name="T43" fmla="*/ 1544 h 2315"/>
                  <a:gd name="T44" fmla="*/ 2297 w 2420"/>
                  <a:gd name="T45" fmla="*/ 1587 h 2315"/>
                  <a:gd name="T46" fmla="*/ 2227 w 2420"/>
                  <a:gd name="T47" fmla="*/ 1644 h 2315"/>
                  <a:gd name="T48" fmla="*/ 2163 w 2420"/>
                  <a:gd name="T49" fmla="*/ 1699 h 2315"/>
                  <a:gd name="T50" fmla="*/ 2104 w 2420"/>
                  <a:gd name="T51" fmla="*/ 1748 h 2315"/>
                  <a:gd name="T52" fmla="*/ 2053 w 2420"/>
                  <a:gd name="T53" fmla="*/ 1791 h 2315"/>
                  <a:gd name="T54" fmla="*/ 2006 w 2420"/>
                  <a:gd name="T55" fmla="*/ 1829 h 2315"/>
                  <a:gd name="T56" fmla="*/ 1966 w 2420"/>
                  <a:gd name="T57" fmla="*/ 1863 h 2315"/>
                  <a:gd name="T58" fmla="*/ 1934 w 2420"/>
                  <a:gd name="T59" fmla="*/ 1890 h 2315"/>
                  <a:gd name="T60" fmla="*/ 1908 w 2420"/>
                  <a:gd name="T61" fmla="*/ 1912 h 2315"/>
                  <a:gd name="T62" fmla="*/ 1889 w 2420"/>
                  <a:gd name="T63" fmla="*/ 1927 h 2315"/>
                  <a:gd name="T64" fmla="*/ 1877 w 2420"/>
                  <a:gd name="T65" fmla="*/ 1937 h 2315"/>
                  <a:gd name="T66" fmla="*/ 1874 w 2420"/>
                  <a:gd name="T67" fmla="*/ 1941 h 2315"/>
                  <a:gd name="T68" fmla="*/ 440 w 2420"/>
                  <a:gd name="T69" fmla="*/ 2315 h 2315"/>
                  <a:gd name="T70" fmla="*/ 0 w 2420"/>
                  <a:gd name="T71" fmla="*/ 1797 h 2315"/>
                  <a:gd name="T72" fmla="*/ 633 w 2420"/>
                  <a:gd name="T73" fmla="*/ 444 h 2315"/>
                  <a:gd name="T74" fmla="*/ 1074 w 2420"/>
                  <a:gd name="T75" fmla="*/ 76 h 2315"/>
                  <a:gd name="T76" fmla="*/ 1078 w 2420"/>
                  <a:gd name="T77" fmla="*/ 74 h 2315"/>
                  <a:gd name="T78" fmla="*/ 1087 w 2420"/>
                  <a:gd name="T79" fmla="*/ 64 h 2315"/>
                  <a:gd name="T80" fmla="*/ 1104 w 2420"/>
                  <a:gd name="T81" fmla="*/ 55 h 2315"/>
                  <a:gd name="T82" fmla="*/ 1125 w 2420"/>
                  <a:gd name="T83" fmla="*/ 42 h 2315"/>
                  <a:gd name="T84" fmla="*/ 1151 w 2420"/>
                  <a:gd name="T85" fmla="*/ 29 h 2315"/>
                  <a:gd name="T86" fmla="*/ 1183 w 2420"/>
                  <a:gd name="T87" fmla="*/ 15 h 2315"/>
                  <a:gd name="T88" fmla="*/ 1217 w 2420"/>
                  <a:gd name="T89" fmla="*/ 6 h 2315"/>
                  <a:gd name="T90" fmla="*/ 1257 w 2420"/>
                  <a:gd name="T91" fmla="*/ 0 h 2315"/>
                  <a:gd name="T92" fmla="*/ 1299 w 2420"/>
                  <a:gd name="T93" fmla="*/ 0 h 2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20" h="2315">
                    <a:moveTo>
                      <a:pt x="1299" y="0"/>
                    </a:moveTo>
                    <a:lnTo>
                      <a:pt x="1342" y="8"/>
                    </a:lnTo>
                    <a:lnTo>
                      <a:pt x="1388" y="23"/>
                    </a:lnTo>
                    <a:lnTo>
                      <a:pt x="1433" y="47"/>
                    </a:lnTo>
                    <a:lnTo>
                      <a:pt x="1480" y="85"/>
                    </a:lnTo>
                    <a:lnTo>
                      <a:pt x="1528" y="134"/>
                    </a:lnTo>
                    <a:lnTo>
                      <a:pt x="2316" y="1077"/>
                    </a:lnTo>
                    <a:lnTo>
                      <a:pt x="2318" y="1081"/>
                    </a:lnTo>
                    <a:lnTo>
                      <a:pt x="2325" y="1090"/>
                    </a:lnTo>
                    <a:lnTo>
                      <a:pt x="2337" y="1105"/>
                    </a:lnTo>
                    <a:lnTo>
                      <a:pt x="2350" y="1126"/>
                    </a:lnTo>
                    <a:lnTo>
                      <a:pt x="2365" y="1151"/>
                    </a:lnTo>
                    <a:lnTo>
                      <a:pt x="2380" y="1179"/>
                    </a:lnTo>
                    <a:lnTo>
                      <a:pt x="2395" y="1213"/>
                    </a:lnTo>
                    <a:lnTo>
                      <a:pt x="2407" y="1249"/>
                    </a:lnTo>
                    <a:lnTo>
                      <a:pt x="2416" y="1287"/>
                    </a:lnTo>
                    <a:lnTo>
                      <a:pt x="2420" y="1328"/>
                    </a:lnTo>
                    <a:lnTo>
                      <a:pt x="2420" y="1370"/>
                    </a:lnTo>
                    <a:lnTo>
                      <a:pt x="2412" y="1413"/>
                    </a:lnTo>
                    <a:lnTo>
                      <a:pt x="2399" y="1457"/>
                    </a:lnTo>
                    <a:lnTo>
                      <a:pt x="2375" y="1500"/>
                    </a:lnTo>
                    <a:lnTo>
                      <a:pt x="2343" y="1544"/>
                    </a:lnTo>
                    <a:lnTo>
                      <a:pt x="2297" y="1587"/>
                    </a:lnTo>
                    <a:lnTo>
                      <a:pt x="2227" y="1644"/>
                    </a:lnTo>
                    <a:lnTo>
                      <a:pt x="2163" y="1699"/>
                    </a:lnTo>
                    <a:lnTo>
                      <a:pt x="2104" y="1748"/>
                    </a:lnTo>
                    <a:lnTo>
                      <a:pt x="2053" y="1791"/>
                    </a:lnTo>
                    <a:lnTo>
                      <a:pt x="2006" y="1829"/>
                    </a:lnTo>
                    <a:lnTo>
                      <a:pt x="1966" y="1863"/>
                    </a:lnTo>
                    <a:lnTo>
                      <a:pt x="1934" y="1890"/>
                    </a:lnTo>
                    <a:lnTo>
                      <a:pt x="1908" y="1912"/>
                    </a:lnTo>
                    <a:lnTo>
                      <a:pt x="1889" y="1927"/>
                    </a:lnTo>
                    <a:lnTo>
                      <a:pt x="1877" y="1937"/>
                    </a:lnTo>
                    <a:lnTo>
                      <a:pt x="1874" y="1941"/>
                    </a:lnTo>
                    <a:lnTo>
                      <a:pt x="440" y="2315"/>
                    </a:lnTo>
                    <a:lnTo>
                      <a:pt x="0" y="1797"/>
                    </a:lnTo>
                    <a:lnTo>
                      <a:pt x="633" y="444"/>
                    </a:lnTo>
                    <a:lnTo>
                      <a:pt x="1074" y="76"/>
                    </a:lnTo>
                    <a:lnTo>
                      <a:pt x="1078" y="74"/>
                    </a:lnTo>
                    <a:lnTo>
                      <a:pt x="1087" y="64"/>
                    </a:lnTo>
                    <a:lnTo>
                      <a:pt x="1104" y="55"/>
                    </a:lnTo>
                    <a:lnTo>
                      <a:pt x="1125" y="42"/>
                    </a:lnTo>
                    <a:lnTo>
                      <a:pt x="1151" y="29"/>
                    </a:lnTo>
                    <a:lnTo>
                      <a:pt x="1183" y="15"/>
                    </a:lnTo>
                    <a:lnTo>
                      <a:pt x="1217" y="6"/>
                    </a:lnTo>
                    <a:lnTo>
                      <a:pt x="1257" y="0"/>
                    </a:lnTo>
                    <a:lnTo>
                      <a:pt x="129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/>
                  </a:gs>
                  <a:gs pos="92000">
                    <a:schemeClr val="accent2">
                      <a:lumMod val="75000"/>
                    </a:schemeClr>
                  </a:gs>
                </a:gsLst>
                <a:lin ang="11400000" scaled="0"/>
                <a:tileRect/>
              </a:gradFill>
              <a:ln w="19050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Freeform 59"/>
              <p:cNvSpPr>
                <a:spLocks/>
              </p:cNvSpPr>
              <p:nvPr/>
            </p:nvSpPr>
            <p:spPr bwMode="auto">
              <a:xfrm>
                <a:off x="6710304" y="3375222"/>
                <a:ext cx="2071088" cy="1745889"/>
              </a:xfrm>
              <a:custGeom>
                <a:avLst/>
                <a:gdLst>
                  <a:gd name="T0" fmla="*/ 1596 w 2401"/>
                  <a:gd name="T1" fmla="*/ 0 h 2024"/>
                  <a:gd name="T2" fmla="*/ 2156 w 2401"/>
                  <a:gd name="T3" fmla="*/ 121 h 2024"/>
                  <a:gd name="T4" fmla="*/ 2159 w 2401"/>
                  <a:gd name="T5" fmla="*/ 123 h 2024"/>
                  <a:gd name="T6" fmla="*/ 2169 w 2401"/>
                  <a:gd name="T7" fmla="*/ 125 h 2024"/>
                  <a:gd name="T8" fmla="*/ 2182 w 2401"/>
                  <a:gd name="T9" fmla="*/ 129 h 2024"/>
                  <a:gd name="T10" fmla="*/ 2199 w 2401"/>
                  <a:gd name="T11" fmla="*/ 134 h 2024"/>
                  <a:gd name="T12" fmla="*/ 2218 w 2401"/>
                  <a:gd name="T13" fmla="*/ 142 h 2024"/>
                  <a:gd name="T14" fmla="*/ 2241 w 2401"/>
                  <a:gd name="T15" fmla="*/ 153 h 2024"/>
                  <a:gd name="T16" fmla="*/ 2265 w 2401"/>
                  <a:gd name="T17" fmla="*/ 166 h 2024"/>
                  <a:gd name="T18" fmla="*/ 2288 w 2401"/>
                  <a:gd name="T19" fmla="*/ 183 h 2024"/>
                  <a:gd name="T20" fmla="*/ 2313 w 2401"/>
                  <a:gd name="T21" fmla="*/ 204 h 2024"/>
                  <a:gd name="T22" fmla="*/ 2335 w 2401"/>
                  <a:gd name="T23" fmla="*/ 227 h 2024"/>
                  <a:gd name="T24" fmla="*/ 2356 w 2401"/>
                  <a:gd name="T25" fmla="*/ 255 h 2024"/>
                  <a:gd name="T26" fmla="*/ 2373 w 2401"/>
                  <a:gd name="T27" fmla="*/ 285 h 2024"/>
                  <a:gd name="T28" fmla="*/ 2386 w 2401"/>
                  <a:gd name="T29" fmla="*/ 323 h 2024"/>
                  <a:gd name="T30" fmla="*/ 2396 w 2401"/>
                  <a:gd name="T31" fmla="*/ 363 h 2024"/>
                  <a:gd name="T32" fmla="*/ 2401 w 2401"/>
                  <a:gd name="T33" fmla="*/ 408 h 2024"/>
                  <a:gd name="T34" fmla="*/ 2400 w 2401"/>
                  <a:gd name="T35" fmla="*/ 459 h 2024"/>
                  <a:gd name="T36" fmla="*/ 2390 w 2401"/>
                  <a:gd name="T37" fmla="*/ 516 h 2024"/>
                  <a:gd name="T38" fmla="*/ 2127 w 2401"/>
                  <a:gd name="T39" fmla="*/ 1717 h 2024"/>
                  <a:gd name="T40" fmla="*/ 2127 w 2401"/>
                  <a:gd name="T41" fmla="*/ 1721 h 2024"/>
                  <a:gd name="T42" fmla="*/ 2125 w 2401"/>
                  <a:gd name="T43" fmla="*/ 1731 h 2024"/>
                  <a:gd name="T44" fmla="*/ 2120 w 2401"/>
                  <a:gd name="T45" fmla="*/ 1748 h 2024"/>
                  <a:gd name="T46" fmla="*/ 2114 w 2401"/>
                  <a:gd name="T47" fmla="*/ 1769 h 2024"/>
                  <a:gd name="T48" fmla="*/ 2105 w 2401"/>
                  <a:gd name="T49" fmla="*/ 1793 h 2024"/>
                  <a:gd name="T50" fmla="*/ 2091 w 2401"/>
                  <a:gd name="T51" fmla="*/ 1820 h 2024"/>
                  <a:gd name="T52" fmla="*/ 2078 w 2401"/>
                  <a:gd name="T53" fmla="*/ 1848 h 2024"/>
                  <a:gd name="T54" fmla="*/ 2059 w 2401"/>
                  <a:gd name="T55" fmla="*/ 1878 h 2024"/>
                  <a:gd name="T56" fmla="*/ 2038 w 2401"/>
                  <a:gd name="T57" fmla="*/ 1908 h 2024"/>
                  <a:gd name="T58" fmla="*/ 2012 w 2401"/>
                  <a:gd name="T59" fmla="*/ 1937 h 2024"/>
                  <a:gd name="T60" fmla="*/ 1984 w 2401"/>
                  <a:gd name="T61" fmla="*/ 1961 h 2024"/>
                  <a:gd name="T62" fmla="*/ 1951 w 2401"/>
                  <a:gd name="T63" fmla="*/ 1986 h 2024"/>
                  <a:gd name="T64" fmla="*/ 1914 w 2401"/>
                  <a:gd name="T65" fmla="*/ 2003 h 2024"/>
                  <a:gd name="T66" fmla="*/ 1872 w 2401"/>
                  <a:gd name="T67" fmla="*/ 2016 h 2024"/>
                  <a:gd name="T68" fmla="*/ 1825 w 2401"/>
                  <a:gd name="T69" fmla="*/ 2024 h 2024"/>
                  <a:gd name="T70" fmla="*/ 1772 w 2401"/>
                  <a:gd name="T71" fmla="*/ 2024 h 2024"/>
                  <a:gd name="T72" fmla="*/ 1715 w 2401"/>
                  <a:gd name="T73" fmla="*/ 2014 h 2024"/>
                  <a:gd name="T74" fmla="*/ 1617 w 2401"/>
                  <a:gd name="T75" fmla="*/ 1993 h 2024"/>
                  <a:gd name="T76" fmla="*/ 1528 w 2401"/>
                  <a:gd name="T77" fmla="*/ 1974 h 2024"/>
                  <a:gd name="T78" fmla="*/ 1448 w 2401"/>
                  <a:gd name="T79" fmla="*/ 1957 h 2024"/>
                  <a:gd name="T80" fmla="*/ 1378 w 2401"/>
                  <a:gd name="T81" fmla="*/ 1940 h 2024"/>
                  <a:gd name="T82" fmla="*/ 1318 w 2401"/>
                  <a:gd name="T83" fmla="*/ 1929 h 2024"/>
                  <a:gd name="T84" fmla="*/ 1267 w 2401"/>
                  <a:gd name="T85" fmla="*/ 1918 h 2024"/>
                  <a:gd name="T86" fmla="*/ 1227 w 2401"/>
                  <a:gd name="T87" fmla="*/ 1908 h 2024"/>
                  <a:gd name="T88" fmla="*/ 1199 w 2401"/>
                  <a:gd name="T89" fmla="*/ 1903 h 2024"/>
                  <a:gd name="T90" fmla="*/ 1182 w 2401"/>
                  <a:gd name="T91" fmla="*/ 1899 h 2024"/>
                  <a:gd name="T92" fmla="*/ 1174 w 2401"/>
                  <a:gd name="T93" fmla="*/ 1897 h 2024"/>
                  <a:gd name="T94" fmla="*/ 0 w 2401"/>
                  <a:gd name="T95" fmla="*/ 998 h 2024"/>
                  <a:gd name="T96" fmla="*/ 138 w 2401"/>
                  <a:gd name="T97" fmla="*/ 331 h 2024"/>
                  <a:gd name="T98" fmla="*/ 1596 w 2401"/>
                  <a:gd name="T99" fmla="*/ 0 h 2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01" h="2024">
                    <a:moveTo>
                      <a:pt x="1596" y="0"/>
                    </a:moveTo>
                    <a:lnTo>
                      <a:pt x="2156" y="121"/>
                    </a:lnTo>
                    <a:lnTo>
                      <a:pt x="2159" y="123"/>
                    </a:lnTo>
                    <a:lnTo>
                      <a:pt x="2169" y="125"/>
                    </a:lnTo>
                    <a:lnTo>
                      <a:pt x="2182" y="129"/>
                    </a:lnTo>
                    <a:lnTo>
                      <a:pt x="2199" y="134"/>
                    </a:lnTo>
                    <a:lnTo>
                      <a:pt x="2218" y="142"/>
                    </a:lnTo>
                    <a:lnTo>
                      <a:pt x="2241" y="153"/>
                    </a:lnTo>
                    <a:lnTo>
                      <a:pt x="2265" y="166"/>
                    </a:lnTo>
                    <a:lnTo>
                      <a:pt x="2288" y="183"/>
                    </a:lnTo>
                    <a:lnTo>
                      <a:pt x="2313" y="204"/>
                    </a:lnTo>
                    <a:lnTo>
                      <a:pt x="2335" y="227"/>
                    </a:lnTo>
                    <a:lnTo>
                      <a:pt x="2356" y="255"/>
                    </a:lnTo>
                    <a:lnTo>
                      <a:pt x="2373" y="285"/>
                    </a:lnTo>
                    <a:lnTo>
                      <a:pt x="2386" y="323"/>
                    </a:lnTo>
                    <a:lnTo>
                      <a:pt x="2396" y="363"/>
                    </a:lnTo>
                    <a:lnTo>
                      <a:pt x="2401" y="408"/>
                    </a:lnTo>
                    <a:lnTo>
                      <a:pt x="2400" y="459"/>
                    </a:lnTo>
                    <a:lnTo>
                      <a:pt x="2390" y="516"/>
                    </a:lnTo>
                    <a:lnTo>
                      <a:pt x="2127" y="1717"/>
                    </a:lnTo>
                    <a:lnTo>
                      <a:pt x="2127" y="1721"/>
                    </a:lnTo>
                    <a:lnTo>
                      <a:pt x="2125" y="1731"/>
                    </a:lnTo>
                    <a:lnTo>
                      <a:pt x="2120" y="1748"/>
                    </a:lnTo>
                    <a:lnTo>
                      <a:pt x="2114" y="1769"/>
                    </a:lnTo>
                    <a:lnTo>
                      <a:pt x="2105" y="1793"/>
                    </a:lnTo>
                    <a:lnTo>
                      <a:pt x="2091" y="1820"/>
                    </a:lnTo>
                    <a:lnTo>
                      <a:pt x="2078" y="1848"/>
                    </a:lnTo>
                    <a:lnTo>
                      <a:pt x="2059" y="1878"/>
                    </a:lnTo>
                    <a:lnTo>
                      <a:pt x="2038" y="1908"/>
                    </a:lnTo>
                    <a:lnTo>
                      <a:pt x="2012" y="1937"/>
                    </a:lnTo>
                    <a:lnTo>
                      <a:pt x="1984" y="1961"/>
                    </a:lnTo>
                    <a:lnTo>
                      <a:pt x="1951" y="1986"/>
                    </a:lnTo>
                    <a:lnTo>
                      <a:pt x="1914" y="2003"/>
                    </a:lnTo>
                    <a:lnTo>
                      <a:pt x="1872" y="2016"/>
                    </a:lnTo>
                    <a:lnTo>
                      <a:pt x="1825" y="2024"/>
                    </a:lnTo>
                    <a:lnTo>
                      <a:pt x="1772" y="2024"/>
                    </a:lnTo>
                    <a:lnTo>
                      <a:pt x="1715" y="2014"/>
                    </a:lnTo>
                    <a:lnTo>
                      <a:pt x="1617" y="1993"/>
                    </a:lnTo>
                    <a:lnTo>
                      <a:pt x="1528" y="1974"/>
                    </a:lnTo>
                    <a:lnTo>
                      <a:pt x="1448" y="1957"/>
                    </a:lnTo>
                    <a:lnTo>
                      <a:pt x="1378" y="1940"/>
                    </a:lnTo>
                    <a:lnTo>
                      <a:pt x="1318" y="1929"/>
                    </a:lnTo>
                    <a:lnTo>
                      <a:pt x="1267" y="1918"/>
                    </a:lnTo>
                    <a:lnTo>
                      <a:pt x="1227" y="1908"/>
                    </a:lnTo>
                    <a:lnTo>
                      <a:pt x="1199" y="1903"/>
                    </a:lnTo>
                    <a:lnTo>
                      <a:pt x="1182" y="1899"/>
                    </a:lnTo>
                    <a:lnTo>
                      <a:pt x="1174" y="1897"/>
                    </a:lnTo>
                    <a:lnTo>
                      <a:pt x="0" y="998"/>
                    </a:lnTo>
                    <a:lnTo>
                      <a:pt x="138" y="331"/>
                    </a:lnTo>
                    <a:lnTo>
                      <a:pt x="1596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89000">
                    <a:schemeClr val="bg1">
                      <a:lumMod val="85000"/>
                    </a:schemeClr>
                  </a:gs>
                </a:gsLst>
                <a:lin ang="144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Freeform 60"/>
              <p:cNvSpPr>
                <a:spLocks/>
              </p:cNvSpPr>
              <p:nvPr/>
            </p:nvSpPr>
            <p:spPr bwMode="auto">
              <a:xfrm>
                <a:off x="6128053" y="4282672"/>
                <a:ext cx="1781257" cy="2128880"/>
              </a:xfrm>
              <a:custGeom>
                <a:avLst/>
                <a:gdLst>
                  <a:gd name="T0" fmla="*/ 607 w 2065"/>
                  <a:gd name="T1" fmla="*/ 0 h 2468"/>
                  <a:gd name="T2" fmla="*/ 1777 w 2065"/>
                  <a:gd name="T3" fmla="*/ 930 h 2468"/>
                  <a:gd name="T4" fmla="*/ 2033 w 2065"/>
                  <a:gd name="T5" fmla="*/ 1444 h 2468"/>
                  <a:gd name="T6" fmla="*/ 2033 w 2065"/>
                  <a:gd name="T7" fmla="*/ 1448 h 2468"/>
                  <a:gd name="T8" fmla="*/ 2038 w 2065"/>
                  <a:gd name="T9" fmla="*/ 1455 h 2468"/>
                  <a:gd name="T10" fmla="*/ 2044 w 2065"/>
                  <a:gd name="T11" fmla="*/ 1470 h 2468"/>
                  <a:gd name="T12" fmla="*/ 2050 w 2065"/>
                  <a:gd name="T13" fmla="*/ 1489 h 2468"/>
                  <a:gd name="T14" fmla="*/ 2055 w 2065"/>
                  <a:gd name="T15" fmla="*/ 1512 h 2468"/>
                  <a:gd name="T16" fmla="*/ 2061 w 2065"/>
                  <a:gd name="T17" fmla="*/ 1540 h 2468"/>
                  <a:gd name="T18" fmla="*/ 2065 w 2065"/>
                  <a:gd name="T19" fmla="*/ 1569 h 2468"/>
                  <a:gd name="T20" fmla="*/ 2065 w 2065"/>
                  <a:gd name="T21" fmla="*/ 1601 h 2468"/>
                  <a:gd name="T22" fmla="*/ 2063 w 2065"/>
                  <a:gd name="T23" fmla="*/ 1635 h 2468"/>
                  <a:gd name="T24" fmla="*/ 2055 w 2065"/>
                  <a:gd name="T25" fmla="*/ 1671 h 2468"/>
                  <a:gd name="T26" fmla="*/ 2042 w 2065"/>
                  <a:gd name="T27" fmla="*/ 1705 h 2468"/>
                  <a:gd name="T28" fmla="*/ 2023 w 2065"/>
                  <a:gd name="T29" fmla="*/ 1741 h 2468"/>
                  <a:gd name="T30" fmla="*/ 1999 w 2065"/>
                  <a:gd name="T31" fmla="*/ 1776 h 2468"/>
                  <a:gd name="T32" fmla="*/ 1965 w 2065"/>
                  <a:gd name="T33" fmla="*/ 1810 h 2468"/>
                  <a:gd name="T34" fmla="*/ 1921 w 2065"/>
                  <a:gd name="T35" fmla="*/ 1843 h 2468"/>
                  <a:gd name="T36" fmla="*/ 1868 w 2065"/>
                  <a:gd name="T37" fmla="*/ 1873 h 2468"/>
                  <a:gd name="T38" fmla="*/ 768 w 2065"/>
                  <a:gd name="T39" fmla="*/ 2419 h 2468"/>
                  <a:gd name="T40" fmla="*/ 764 w 2065"/>
                  <a:gd name="T41" fmla="*/ 2421 h 2468"/>
                  <a:gd name="T42" fmla="*/ 754 w 2065"/>
                  <a:gd name="T43" fmla="*/ 2424 h 2468"/>
                  <a:gd name="T44" fmla="*/ 739 w 2065"/>
                  <a:gd name="T45" fmla="*/ 2432 h 2468"/>
                  <a:gd name="T46" fmla="*/ 719 w 2065"/>
                  <a:gd name="T47" fmla="*/ 2440 h 2468"/>
                  <a:gd name="T48" fmla="*/ 694 w 2065"/>
                  <a:gd name="T49" fmla="*/ 2447 h 2468"/>
                  <a:gd name="T50" fmla="*/ 664 w 2065"/>
                  <a:gd name="T51" fmla="*/ 2455 h 2468"/>
                  <a:gd name="T52" fmla="*/ 632 w 2065"/>
                  <a:gd name="T53" fmla="*/ 2460 h 2468"/>
                  <a:gd name="T54" fmla="*/ 597 w 2065"/>
                  <a:gd name="T55" fmla="*/ 2466 h 2468"/>
                  <a:gd name="T56" fmla="*/ 562 w 2065"/>
                  <a:gd name="T57" fmla="*/ 2468 h 2468"/>
                  <a:gd name="T58" fmla="*/ 524 w 2065"/>
                  <a:gd name="T59" fmla="*/ 2466 h 2468"/>
                  <a:gd name="T60" fmla="*/ 486 w 2065"/>
                  <a:gd name="T61" fmla="*/ 2458 h 2468"/>
                  <a:gd name="T62" fmla="*/ 446 w 2065"/>
                  <a:gd name="T63" fmla="*/ 2447 h 2468"/>
                  <a:gd name="T64" fmla="*/ 408 w 2065"/>
                  <a:gd name="T65" fmla="*/ 2430 h 2468"/>
                  <a:gd name="T66" fmla="*/ 372 w 2065"/>
                  <a:gd name="T67" fmla="*/ 2406 h 2468"/>
                  <a:gd name="T68" fmla="*/ 338 w 2065"/>
                  <a:gd name="T69" fmla="*/ 2373 h 2468"/>
                  <a:gd name="T70" fmla="*/ 306 w 2065"/>
                  <a:gd name="T71" fmla="*/ 2332 h 2468"/>
                  <a:gd name="T72" fmla="*/ 276 w 2065"/>
                  <a:gd name="T73" fmla="*/ 2283 h 2468"/>
                  <a:gd name="T74" fmla="*/ 236 w 2065"/>
                  <a:gd name="T75" fmla="*/ 2201 h 2468"/>
                  <a:gd name="T76" fmla="*/ 199 w 2065"/>
                  <a:gd name="T77" fmla="*/ 2126 h 2468"/>
                  <a:gd name="T78" fmla="*/ 164 w 2065"/>
                  <a:gd name="T79" fmla="*/ 2058 h 2468"/>
                  <a:gd name="T80" fmla="*/ 134 w 2065"/>
                  <a:gd name="T81" fmla="*/ 1996 h 2468"/>
                  <a:gd name="T82" fmla="*/ 108 w 2065"/>
                  <a:gd name="T83" fmla="*/ 1943 h 2468"/>
                  <a:gd name="T84" fmla="*/ 85 w 2065"/>
                  <a:gd name="T85" fmla="*/ 1895 h 2468"/>
                  <a:gd name="T86" fmla="*/ 66 w 2065"/>
                  <a:gd name="T87" fmla="*/ 1858 h 2468"/>
                  <a:gd name="T88" fmla="*/ 51 w 2065"/>
                  <a:gd name="T89" fmla="*/ 1827 h 2468"/>
                  <a:gd name="T90" fmla="*/ 40 w 2065"/>
                  <a:gd name="T91" fmla="*/ 1805 h 2468"/>
                  <a:gd name="T92" fmla="*/ 34 w 2065"/>
                  <a:gd name="T93" fmla="*/ 1792 h 2468"/>
                  <a:gd name="T94" fmla="*/ 30 w 2065"/>
                  <a:gd name="T95" fmla="*/ 1788 h 2468"/>
                  <a:gd name="T96" fmla="*/ 0 w 2065"/>
                  <a:gd name="T97" fmla="*/ 308 h 2468"/>
                  <a:gd name="T98" fmla="*/ 607 w 2065"/>
                  <a:gd name="T99" fmla="*/ 0 h 2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65" h="2468">
                    <a:moveTo>
                      <a:pt x="607" y="0"/>
                    </a:moveTo>
                    <a:lnTo>
                      <a:pt x="1777" y="930"/>
                    </a:lnTo>
                    <a:lnTo>
                      <a:pt x="2033" y="1444"/>
                    </a:lnTo>
                    <a:lnTo>
                      <a:pt x="2033" y="1448"/>
                    </a:lnTo>
                    <a:lnTo>
                      <a:pt x="2038" y="1455"/>
                    </a:lnTo>
                    <a:lnTo>
                      <a:pt x="2044" y="1470"/>
                    </a:lnTo>
                    <a:lnTo>
                      <a:pt x="2050" y="1489"/>
                    </a:lnTo>
                    <a:lnTo>
                      <a:pt x="2055" y="1512"/>
                    </a:lnTo>
                    <a:lnTo>
                      <a:pt x="2061" y="1540"/>
                    </a:lnTo>
                    <a:lnTo>
                      <a:pt x="2065" y="1569"/>
                    </a:lnTo>
                    <a:lnTo>
                      <a:pt x="2065" y="1601"/>
                    </a:lnTo>
                    <a:lnTo>
                      <a:pt x="2063" y="1635"/>
                    </a:lnTo>
                    <a:lnTo>
                      <a:pt x="2055" y="1671"/>
                    </a:lnTo>
                    <a:lnTo>
                      <a:pt x="2042" y="1705"/>
                    </a:lnTo>
                    <a:lnTo>
                      <a:pt x="2023" y="1741"/>
                    </a:lnTo>
                    <a:lnTo>
                      <a:pt x="1999" y="1776"/>
                    </a:lnTo>
                    <a:lnTo>
                      <a:pt x="1965" y="1810"/>
                    </a:lnTo>
                    <a:lnTo>
                      <a:pt x="1921" y="1843"/>
                    </a:lnTo>
                    <a:lnTo>
                      <a:pt x="1868" y="1873"/>
                    </a:lnTo>
                    <a:lnTo>
                      <a:pt x="768" y="2419"/>
                    </a:lnTo>
                    <a:lnTo>
                      <a:pt x="764" y="2421"/>
                    </a:lnTo>
                    <a:lnTo>
                      <a:pt x="754" y="2424"/>
                    </a:lnTo>
                    <a:lnTo>
                      <a:pt x="739" y="2432"/>
                    </a:lnTo>
                    <a:lnTo>
                      <a:pt x="719" y="2440"/>
                    </a:lnTo>
                    <a:lnTo>
                      <a:pt x="694" y="2447"/>
                    </a:lnTo>
                    <a:lnTo>
                      <a:pt x="664" y="2455"/>
                    </a:lnTo>
                    <a:lnTo>
                      <a:pt x="632" y="2460"/>
                    </a:lnTo>
                    <a:lnTo>
                      <a:pt x="597" y="2466"/>
                    </a:lnTo>
                    <a:lnTo>
                      <a:pt x="562" y="2468"/>
                    </a:lnTo>
                    <a:lnTo>
                      <a:pt x="524" y="2466"/>
                    </a:lnTo>
                    <a:lnTo>
                      <a:pt x="486" y="2458"/>
                    </a:lnTo>
                    <a:lnTo>
                      <a:pt x="446" y="2447"/>
                    </a:lnTo>
                    <a:lnTo>
                      <a:pt x="408" y="2430"/>
                    </a:lnTo>
                    <a:lnTo>
                      <a:pt x="372" y="2406"/>
                    </a:lnTo>
                    <a:lnTo>
                      <a:pt x="338" y="2373"/>
                    </a:lnTo>
                    <a:lnTo>
                      <a:pt x="306" y="2332"/>
                    </a:lnTo>
                    <a:lnTo>
                      <a:pt x="276" y="2283"/>
                    </a:lnTo>
                    <a:lnTo>
                      <a:pt x="236" y="2201"/>
                    </a:lnTo>
                    <a:lnTo>
                      <a:pt x="199" y="2126"/>
                    </a:lnTo>
                    <a:lnTo>
                      <a:pt x="164" y="2058"/>
                    </a:lnTo>
                    <a:lnTo>
                      <a:pt x="134" y="1996"/>
                    </a:lnTo>
                    <a:lnTo>
                      <a:pt x="108" y="1943"/>
                    </a:lnTo>
                    <a:lnTo>
                      <a:pt x="85" y="1895"/>
                    </a:lnTo>
                    <a:lnTo>
                      <a:pt x="66" y="1858"/>
                    </a:lnTo>
                    <a:lnTo>
                      <a:pt x="51" y="1827"/>
                    </a:lnTo>
                    <a:lnTo>
                      <a:pt x="40" y="1805"/>
                    </a:lnTo>
                    <a:lnTo>
                      <a:pt x="34" y="1792"/>
                    </a:lnTo>
                    <a:lnTo>
                      <a:pt x="30" y="1788"/>
                    </a:lnTo>
                    <a:lnTo>
                      <a:pt x="0" y="308"/>
                    </a:lnTo>
                    <a:lnTo>
                      <a:pt x="607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89000">
                    <a:schemeClr val="bg1">
                      <a:lumMod val="85000"/>
                    </a:schemeClr>
                  </a:gs>
                </a:gsLst>
                <a:lin ang="126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Freeform 61"/>
              <p:cNvSpPr>
                <a:spLocks/>
              </p:cNvSpPr>
              <p:nvPr/>
            </p:nvSpPr>
            <p:spPr bwMode="auto">
              <a:xfrm>
                <a:off x="4296766" y="4302511"/>
                <a:ext cx="1765730" cy="2136644"/>
              </a:xfrm>
              <a:custGeom>
                <a:avLst/>
                <a:gdLst>
                  <a:gd name="T0" fmla="*/ 1433 w 2047"/>
                  <a:gd name="T1" fmla="*/ 0 h 2477"/>
                  <a:gd name="T2" fmla="*/ 2047 w 2047"/>
                  <a:gd name="T3" fmla="*/ 291 h 2477"/>
                  <a:gd name="T4" fmla="*/ 2027 w 2047"/>
                  <a:gd name="T5" fmla="*/ 1784 h 2477"/>
                  <a:gd name="T6" fmla="*/ 1777 w 2047"/>
                  <a:gd name="T7" fmla="*/ 2299 h 2477"/>
                  <a:gd name="T8" fmla="*/ 1775 w 2047"/>
                  <a:gd name="T9" fmla="*/ 2303 h 2477"/>
                  <a:gd name="T10" fmla="*/ 1769 w 2047"/>
                  <a:gd name="T11" fmla="*/ 2311 h 2477"/>
                  <a:gd name="T12" fmla="*/ 1762 w 2047"/>
                  <a:gd name="T13" fmla="*/ 2324 h 2477"/>
                  <a:gd name="T14" fmla="*/ 1750 w 2047"/>
                  <a:gd name="T15" fmla="*/ 2341 h 2477"/>
                  <a:gd name="T16" fmla="*/ 1737 w 2047"/>
                  <a:gd name="T17" fmla="*/ 2360 h 2477"/>
                  <a:gd name="T18" fmla="*/ 1718 w 2047"/>
                  <a:gd name="T19" fmla="*/ 2381 h 2477"/>
                  <a:gd name="T20" fmla="*/ 1698 w 2047"/>
                  <a:gd name="T21" fmla="*/ 2401 h 2477"/>
                  <a:gd name="T22" fmla="*/ 1673 w 2047"/>
                  <a:gd name="T23" fmla="*/ 2422 h 2477"/>
                  <a:gd name="T24" fmla="*/ 1645 w 2047"/>
                  <a:gd name="T25" fmla="*/ 2441 h 2477"/>
                  <a:gd name="T26" fmla="*/ 1612 w 2047"/>
                  <a:gd name="T27" fmla="*/ 2456 h 2477"/>
                  <a:gd name="T28" fmla="*/ 1577 w 2047"/>
                  <a:gd name="T29" fmla="*/ 2469 h 2477"/>
                  <a:gd name="T30" fmla="*/ 1537 w 2047"/>
                  <a:gd name="T31" fmla="*/ 2475 h 2477"/>
                  <a:gd name="T32" fmla="*/ 1493 w 2047"/>
                  <a:gd name="T33" fmla="*/ 2477 h 2477"/>
                  <a:gd name="T34" fmla="*/ 1444 w 2047"/>
                  <a:gd name="T35" fmla="*/ 2469 h 2477"/>
                  <a:gd name="T36" fmla="*/ 1393 w 2047"/>
                  <a:gd name="T37" fmla="*/ 2456 h 2477"/>
                  <a:gd name="T38" fmla="*/ 1336 w 2047"/>
                  <a:gd name="T39" fmla="*/ 2434 h 2477"/>
                  <a:gd name="T40" fmla="*/ 230 w 2047"/>
                  <a:gd name="T41" fmla="*/ 1897 h 2477"/>
                  <a:gd name="T42" fmla="*/ 228 w 2047"/>
                  <a:gd name="T43" fmla="*/ 1895 h 2477"/>
                  <a:gd name="T44" fmla="*/ 219 w 2047"/>
                  <a:gd name="T45" fmla="*/ 1889 h 2477"/>
                  <a:gd name="T46" fmla="*/ 204 w 2047"/>
                  <a:gd name="T47" fmla="*/ 1882 h 2477"/>
                  <a:gd name="T48" fmla="*/ 185 w 2047"/>
                  <a:gd name="T49" fmla="*/ 1871 h 2477"/>
                  <a:gd name="T50" fmla="*/ 164 w 2047"/>
                  <a:gd name="T51" fmla="*/ 1855 h 2477"/>
                  <a:gd name="T52" fmla="*/ 139 w 2047"/>
                  <a:gd name="T53" fmla="*/ 1837 h 2477"/>
                  <a:gd name="T54" fmla="*/ 115 w 2047"/>
                  <a:gd name="T55" fmla="*/ 1816 h 2477"/>
                  <a:gd name="T56" fmla="*/ 90 w 2047"/>
                  <a:gd name="T57" fmla="*/ 1791 h 2477"/>
                  <a:gd name="T58" fmla="*/ 66 w 2047"/>
                  <a:gd name="T59" fmla="*/ 1763 h 2477"/>
                  <a:gd name="T60" fmla="*/ 45 w 2047"/>
                  <a:gd name="T61" fmla="*/ 1733 h 2477"/>
                  <a:gd name="T62" fmla="*/ 26 w 2047"/>
                  <a:gd name="T63" fmla="*/ 1699 h 2477"/>
                  <a:gd name="T64" fmla="*/ 13 w 2047"/>
                  <a:gd name="T65" fmla="*/ 1661 h 2477"/>
                  <a:gd name="T66" fmla="*/ 3 w 2047"/>
                  <a:gd name="T67" fmla="*/ 1619 h 2477"/>
                  <a:gd name="T68" fmla="*/ 0 w 2047"/>
                  <a:gd name="T69" fmla="*/ 1576 h 2477"/>
                  <a:gd name="T70" fmla="*/ 5 w 2047"/>
                  <a:gd name="T71" fmla="*/ 1529 h 2477"/>
                  <a:gd name="T72" fmla="*/ 17 w 2047"/>
                  <a:gd name="T73" fmla="*/ 1479 h 2477"/>
                  <a:gd name="T74" fmla="*/ 39 w 2047"/>
                  <a:gd name="T75" fmla="*/ 1425 h 2477"/>
                  <a:gd name="T76" fmla="*/ 79 w 2047"/>
                  <a:gd name="T77" fmla="*/ 1343 h 2477"/>
                  <a:gd name="T78" fmla="*/ 115 w 2047"/>
                  <a:gd name="T79" fmla="*/ 1268 h 2477"/>
                  <a:gd name="T80" fmla="*/ 149 w 2047"/>
                  <a:gd name="T81" fmla="*/ 1200 h 2477"/>
                  <a:gd name="T82" fmla="*/ 179 w 2047"/>
                  <a:gd name="T83" fmla="*/ 1137 h 2477"/>
                  <a:gd name="T84" fmla="*/ 204 w 2047"/>
                  <a:gd name="T85" fmla="*/ 1085 h 2477"/>
                  <a:gd name="T86" fmla="*/ 226 w 2047"/>
                  <a:gd name="T87" fmla="*/ 1037 h 2477"/>
                  <a:gd name="T88" fmla="*/ 245 w 2047"/>
                  <a:gd name="T89" fmla="*/ 1000 h 2477"/>
                  <a:gd name="T90" fmla="*/ 260 w 2047"/>
                  <a:gd name="T91" fmla="*/ 967 h 2477"/>
                  <a:gd name="T92" fmla="*/ 272 w 2047"/>
                  <a:gd name="T93" fmla="*/ 947 h 2477"/>
                  <a:gd name="T94" fmla="*/ 277 w 2047"/>
                  <a:gd name="T95" fmla="*/ 933 h 2477"/>
                  <a:gd name="T96" fmla="*/ 279 w 2047"/>
                  <a:gd name="T97" fmla="*/ 928 h 2477"/>
                  <a:gd name="T98" fmla="*/ 1433 w 2047"/>
                  <a:gd name="T99" fmla="*/ 0 h 2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47" h="2477">
                    <a:moveTo>
                      <a:pt x="1433" y="0"/>
                    </a:moveTo>
                    <a:lnTo>
                      <a:pt x="2047" y="291"/>
                    </a:lnTo>
                    <a:lnTo>
                      <a:pt x="2027" y="1784"/>
                    </a:lnTo>
                    <a:lnTo>
                      <a:pt x="1777" y="2299"/>
                    </a:lnTo>
                    <a:lnTo>
                      <a:pt x="1775" y="2303"/>
                    </a:lnTo>
                    <a:lnTo>
                      <a:pt x="1769" y="2311"/>
                    </a:lnTo>
                    <a:lnTo>
                      <a:pt x="1762" y="2324"/>
                    </a:lnTo>
                    <a:lnTo>
                      <a:pt x="1750" y="2341"/>
                    </a:lnTo>
                    <a:lnTo>
                      <a:pt x="1737" y="2360"/>
                    </a:lnTo>
                    <a:lnTo>
                      <a:pt x="1718" y="2381"/>
                    </a:lnTo>
                    <a:lnTo>
                      <a:pt x="1698" y="2401"/>
                    </a:lnTo>
                    <a:lnTo>
                      <a:pt x="1673" y="2422"/>
                    </a:lnTo>
                    <a:lnTo>
                      <a:pt x="1645" y="2441"/>
                    </a:lnTo>
                    <a:lnTo>
                      <a:pt x="1612" y="2456"/>
                    </a:lnTo>
                    <a:lnTo>
                      <a:pt x="1577" y="2469"/>
                    </a:lnTo>
                    <a:lnTo>
                      <a:pt x="1537" y="2475"/>
                    </a:lnTo>
                    <a:lnTo>
                      <a:pt x="1493" y="2477"/>
                    </a:lnTo>
                    <a:lnTo>
                      <a:pt x="1444" y="2469"/>
                    </a:lnTo>
                    <a:lnTo>
                      <a:pt x="1393" y="2456"/>
                    </a:lnTo>
                    <a:lnTo>
                      <a:pt x="1336" y="2434"/>
                    </a:lnTo>
                    <a:lnTo>
                      <a:pt x="230" y="1897"/>
                    </a:lnTo>
                    <a:lnTo>
                      <a:pt x="228" y="1895"/>
                    </a:lnTo>
                    <a:lnTo>
                      <a:pt x="219" y="1889"/>
                    </a:lnTo>
                    <a:lnTo>
                      <a:pt x="204" y="1882"/>
                    </a:lnTo>
                    <a:lnTo>
                      <a:pt x="185" y="1871"/>
                    </a:lnTo>
                    <a:lnTo>
                      <a:pt x="164" y="1855"/>
                    </a:lnTo>
                    <a:lnTo>
                      <a:pt x="139" y="1837"/>
                    </a:lnTo>
                    <a:lnTo>
                      <a:pt x="115" y="1816"/>
                    </a:lnTo>
                    <a:lnTo>
                      <a:pt x="90" y="1791"/>
                    </a:lnTo>
                    <a:lnTo>
                      <a:pt x="66" y="1763"/>
                    </a:lnTo>
                    <a:lnTo>
                      <a:pt x="45" y="1733"/>
                    </a:lnTo>
                    <a:lnTo>
                      <a:pt x="26" y="1699"/>
                    </a:lnTo>
                    <a:lnTo>
                      <a:pt x="13" y="1661"/>
                    </a:lnTo>
                    <a:lnTo>
                      <a:pt x="3" y="1619"/>
                    </a:lnTo>
                    <a:lnTo>
                      <a:pt x="0" y="1576"/>
                    </a:lnTo>
                    <a:lnTo>
                      <a:pt x="5" y="1529"/>
                    </a:lnTo>
                    <a:lnTo>
                      <a:pt x="17" y="1479"/>
                    </a:lnTo>
                    <a:lnTo>
                      <a:pt x="39" y="1425"/>
                    </a:lnTo>
                    <a:lnTo>
                      <a:pt x="79" y="1343"/>
                    </a:lnTo>
                    <a:lnTo>
                      <a:pt x="115" y="1268"/>
                    </a:lnTo>
                    <a:lnTo>
                      <a:pt x="149" y="1200"/>
                    </a:lnTo>
                    <a:lnTo>
                      <a:pt x="179" y="1137"/>
                    </a:lnTo>
                    <a:lnTo>
                      <a:pt x="204" y="1085"/>
                    </a:lnTo>
                    <a:lnTo>
                      <a:pt x="226" y="1037"/>
                    </a:lnTo>
                    <a:lnTo>
                      <a:pt x="245" y="1000"/>
                    </a:lnTo>
                    <a:lnTo>
                      <a:pt x="260" y="967"/>
                    </a:lnTo>
                    <a:lnTo>
                      <a:pt x="272" y="947"/>
                    </a:lnTo>
                    <a:lnTo>
                      <a:pt x="277" y="933"/>
                    </a:lnTo>
                    <a:lnTo>
                      <a:pt x="279" y="928"/>
                    </a:lnTo>
                    <a:lnTo>
                      <a:pt x="143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91000">
                    <a:schemeClr val="bg1">
                      <a:lumMod val="85000"/>
                    </a:schemeClr>
                  </a:gs>
                </a:gsLst>
                <a:lin ang="138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Freeform 62"/>
              <p:cNvSpPr>
                <a:spLocks/>
              </p:cNvSpPr>
              <p:nvPr/>
            </p:nvSpPr>
            <p:spPr bwMode="auto">
              <a:xfrm>
                <a:off x="3407432" y="3399375"/>
                <a:ext cx="2065050" cy="1749339"/>
              </a:xfrm>
              <a:custGeom>
                <a:avLst/>
                <a:gdLst>
                  <a:gd name="T0" fmla="*/ 804 w 2394"/>
                  <a:gd name="T1" fmla="*/ 0 h 2028"/>
                  <a:gd name="T2" fmla="*/ 2246 w 2394"/>
                  <a:gd name="T3" fmla="*/ 339 h 2028"/>
                  <a:gd name="T4" fmla="*/ 2394 w 2394"/>
                  <a:gd name="T5" fmla="*/ 1002 h 2028"/>
                  <a:gd name="T6" fmla="*/ 1201 w 2394"/>
                  <a:gd name="T7" fmla="*/ 1903 h 2028"/>
                  <a:gd name="T8" fmla="*/ 639 w 2394"/>
                  <a:gd name="T9" fmla="*/ 2022 h 2028"/>
                  <a:gd name="T10" fmla="*/ 635 w 2394"/>
                  <a:gd name="T11" fmla="*/ 2022 h 2028"/>
                  <a:gd name="T12" fmla="*/ 626 w 2394"/>
                  <a:gd name="T13" fmla="*/ 2024 h 2028"/>
                  <a:gd name="T14" fmla="*/ 611 w 2394"/>
                  <a:gd name="T15" fmla="*/ 2026 h 2028"/>
                  <a:gd name="T16" fmla="*/ 592 w 2394"/>
                  <a:gd name="T17" fmla="*/ 2028 h 2028"/>
                  <a:gd name="T18" fmla="*/ 567 w 2394"/>
                  <a:gd name="T19" fmla="*/ 2028 h 2028"/>
                  <a:gd name="T20" fmla="*/ 539 w 2394"/>
                  <a:gd name="T21" fmla="*/ 2026 h 2028"/>
                  <a:gd name="T22" fmla="*/ 511 w 2394"/>
                  <a:gd name="T23" fmla="*/ 2022 h 2028"/>
                  <a:gd name="T24" fmla="*/ 478 w 2394"/>
                  <a:gd name="T25" fmla="*/ 2014 h 2028"/>
                  <a:gd name="T26" fmla="*/ 446 w 2394"/>
                  <a:gd name="T27" fmla="*/ 2005 h 2028"/>
                  <a:gd name="T28" fmla="*/ 414 w 2394"/>
                  <a:gd name="T29" fmla="*/ 1988 h 2028"/>
                  <a:gd name="T30" fmla="*/ 384 w 2394"/>
                  <a:gd name="T31" fmla="*/ 1967 h 2028"/>
                  <a:gd name="T32" fmla="*/ 354 w 2394"/>
                  <a:gd name="T33" fmla="*/ 1941 h 2028"/>
                  <a:gd name="T34" fmla="*/ 325 w 2394"/>
                  <a:gd name="T35" fmla="*/ 1907 h 2028"/>
                  <a:gd name="T36" fmla="*/ 301 w 2394"/>
                  <a:gd name="T37" fmla="*/ 1865 h 2028"/>
                  <a:gd name="T38" fmla="*/ 280 w 2394"/>
                  <a:gd name="T39" fmla="*/ 1816 h 2028"/>
                  <a:gd name="T40" fmla="*/ 265 w 2394"/>
                  <a:gd name="T41" fmla="*/ 1758 h 2028"/>
                  <a:gd name="T42" fmla="*/ 9 w 2394"/>
                  <a:gd name="T43" fmla="*/ 556 h 2028"/>
                  <a:gd name="T44" fmla="*/ 9 w 2394"/>
                  <a:gd name="T45" fmla="*/ 552 h 2028"/>
                  <a:gd name="T46" fmla="*/ 8 w 2394"/>
                  <a:gd name="T47" fmla="*/ 541 h 2028"/>
                  <a:gd name="T48" fmla="*/ 4 w 2394"/>
                  <a:gd name="T49" fmla="*/ 524 h 2028"/>
                  <a:gd name="T50" fmla="*/ 2 w 2394"/>
                  <a:gd name="T51" fmla="*/ 503 h 2028"/>
                  <a:gd name="T52" fmla="*/ 0 w 2394"/>
                  <a:gd name="T53" fmla="*/ 477 h 2028"/>
                  <a:gd name="T54" fmla="*/ 0 w 2394"/>
                  <a:gd name="T55" fmla="*/ 446 h 2028"/>
                  <a:gd name="T56" fmla="*/ 2 w 2394"/>
                  <a:gd name="T57" fmla="*/ 414 h 2028"/>
                  <a:gd name="T58" fmla="*/ 6 w 2394"/>
                  <a:gd name="T59" fmla="*/ 380 h 2028"/>
                  <a:gd name="T60" fmla="*/ 13 w 2394"/>
                  <a:gd name="T61" fmla="*/ 344 h 2028"/>
                  <a:gd name="T62" fmla="*/ 25 w 2394"/>
                  <a:gd name="T63" fmla="*/ 308 h 2028"/>
                  <a:gd name="T64" fmla="*/ 40 w 2394"/>
                  <a:gd name="T65" fmla="*/ 273 h 2028"/>
                  <a:gd name="T66" fmla="*/ 61 w 2394"/>
                  <a:gd name="T67" fmla="*/ 239 h 2028"/>
                  <a:gd name="T68" fmla="*/ 87 w 2394"/>
                  <a:gd name="T69" fmla="*/ 206 h 2028"/>
                  <a:gd name="T70" fmla="*/ 121 w 2394"/>
                  <a:gd name="T71" fmla="*/ 176 h 2028"/>
                  <a:gd name="T72" fmla="*/ 161 w 2394"/>
                  <a:gd name="T73" fmla="*/ 152 h 2028"/>
                  <a:gd name="T74" fmla="*/ 208 w 2394"/>
                  <a:gd name="T75" fmla="*/ 129 h 2028"/>
                  <a:gd name="T76" fmla="*/ 263 w 2394"/>
                  <a:gd name="T77" fmla="*/ 114 h 2028"/>
                  <a:gd name="T78" fmla="*/ 361 w 2394"/>
                  <a:gd name="T79" fmla="*/ 93 h 2028"/>
                  <a:gd name="T80" fmla="*/ 450 w 2394"/>
                  <a:gd name="T81" fmla="*/ 74 h 2028"/>
                  <a:gd name="T82" fmla="*/ 529 w 2394"/>
                  <a:gd name="T83" fmla="*/ 57 h 2028"/>
                  <a:gd name="T84" fmla="*/ 601 w 2394"/>
                  <a:gd name="T85" fmla="*/ 42 h 2028"/>
                  <a:gd name="T86" fmla="*/ 662 w 2394"/>
                  <a:gd name="T87" fmla="*/ 31 h 2028"/>
                  <a:gd name="T88" fmla="*/ 713 w 2394"/>
                  <a:gd name="T89" fmla="*/ 19 h 2028"/>
                  <a:gd name="T90" fmla="*/ 753 w 2394"/>
                  <a:gd name="T91" fmla="*/ 10 h 2028"/>
                  <a:gd name="T92" fmla="*/ 781 w 2394"/>
                  <a:gd name="T93" fmla="*/ 4 h 2028"/>
                  <a:gd name="T94" fmla="*/ 798 w 2394"/>
                  <a:gd name="T95" fmla="*/ 0 h 2028"/>
                  <a:gd name="T96" fmla="*/ 804 w 2394"/>
                  <a:gd name="T97" fmla="*/ 0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94" h="2028">
                    <a:moveTo>
                      <a:pt x="804" y="0"/>
                    </a:moveTo>
                    <a:lnTo>
                      <a:pt x="2246" y="339"/>
                    </a:lnTo>
                    <a:lnTo>
                      <a:pt x="2394" y="1002"/>
                    </a:lnTo>
                    <a:lnTo>
                      <a:pt x="1201" y="1903"/>
                    </a:lnTo>
                    <a:lnTo>
                      <a:pt x="639" y="2022"/>
                    </a:lnTo>
                    <a:lnTo>
                      <a:pt x="635" y="2022"/>
                    </a:lnTo>
                    <a:lnTo>
                      <a:pt x="626" y="2024"/>
                    </a:lnTo>
                    <a:lnTo>
                      <a:pt x="611" y="2026"/>
                    </a:lnTo>
                    <a:lnTo>
                      <a:pt x="592" y="2028"/>
                    </a:lnTo>
                    <a:lnTo>
                      <a:pt x="567" y="2028"/>
                    </a:lnTo>
                    <a:lnTo>
                      <a:pt x="539" y="2026"/>
                    </a:lnTo>
                    <a:lnTo>
                      <a:pt x="511" y="2022"/>
                    </a:lnTo>
                    <a:lnTo>
                      <a:pt x="478" y="2014"/>
                    </a:lnTo>
                    <a:lnTo>
                      <a:pt x="446" y="2005"/>
                    </a:lnTo>
                    <a:lnTo>
                      <a:pt x="414" y="1988"/>
                    </a:lnTo>
                    <a:lnTo>
                      <a:pt x="384" y="1967"/>
                    </a:lnTo>
                    <a:lnTo>
                      <a:pt x="354" y="1941"/>
                    </a:lnTo>
                    <a:lnTo>
                      <a:pt x="325" y="1907"/>
                    </a:lnTo>
                    <a:lnTo>
                      <a:pt x="301" y="1865"/>
                    </a:lnTo>
                    <a:lnTo>
                      <a:pt x="280" y="1816"/>
                    </a:lnTo>
                    <a:lnTo>
                      <a:pt x="265" y="1758"/>
                    </a:lnTo>
                    <a:lnTo>
                      <a:pt x="9" y="556"/>
                    </a:lnTo>
                    <a:lnTo>
                      <a:pt x="9" y="552"/>
                    </a:lnTo>
                    <a:lnTo>
                      <a:pt x="8" y="541"/>
                    </a:lnTo>
                    <a:lnTo>
                      <a:pt x="4" y="524"/>
                    </a:lnTo>
                    <a:lnTo>
                      <a:pt x="2" y="503"/>
                    </a:lnTo>
                    <a:lnTo>
                      <a:pt x="0" y="477"/>
                    </a:lnTo>
                    <a:lnTo>
                      <a:pt x="0" y="446"/>
                    </a:lnTo>
                    <a:lnTo>
                      <a:pt x="2" y="414"/>
                    </a:lnTo>
                    <a:lnTo>
                      <a:pt x="6" y="380"/>
                    </a:lnTo>
                    <a:lnTo>
                      <a:pt x="13" y="344"/>
                    </a:lnTo>
                    <a:lnTo>
                      <a:pt x="25" y="308"/>
                    </a:lnTo>
                    <a:lnTo>
                      <a:pt x="40" y="273"/>
                    </a:lnTo>
                    <a:lnTo>
                      <a:pt x="61" y="239"/>
                    </a:lnTo>
                    <a:lnTo>
                      <a:pt x="87" y="206"/>
                    </a:lnTo>
                    <a:lnTo>
                      <a:pt x="121" y="176"/>
                    </a:lnTo>
                    <a:lnTo>
                      <a:pt x="161" y="152"/>
                    </a:lnTo>
                    <a:lnTo>
                      <a:pt x="208" y="129"/>
                    </a:lnTo>
                    <a:lnTo>
                      <a:pt x="263" y="114"/>
                    </a:lnTo>
                    <a:lnTo>
                      <a:pt x="361" y="93"/>
                    </a:lnTo>
                    <a:lnTo>
                      <a:pt x="450" y="74"/>
                    </a:lnTo>
                    <a:lnTo>
                      <a:pt x="529" y="57"/>
                    </a:lnTo>
                    <a:lnTo>
                      <a:pt x="601" y="42"/>
                    </a:lnTo>
                    <a:lnTo>
                      <a:pt x="662" y="31"/>
                    </a:lnTo>
                    <a:lnTo>
                      <a:pt x="713" y="19"/>
                    </a:lnTo>
                    <a:lnTo>
                      <a:pt x="753" y="10"/>
                    </a:lnTo>
                    <a:lnTo>
                      <a:pt x="781" y="4"/>
                    </a:lnTo>
                    <a:lnTo>
                      <a:pt x="798" y="0"/>
                    </a:lnTo>
                    <a:lnTo>
                      <a:pt x="80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94000">
                    <a:schemeClr val="bg1">
                      <a:lumMod val="85000"/>
                    </a:schemeClr>
                  </a:gs>
                </a:gsLst>
                <a:lin ang="96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Freeform 63"/>
              <p:cNvSpPr>
                <a:spLocks/>
              </p:cNvSpPr>
              <p:nvPr/>
            </p:nvSpPr>
            <p:spPr bwMode="auto">
              <a:xfrm>
                <a:off x="3616180" y="1621570"/>
                <a:ext cx="2099554" cy="1984828"/>
              </a:xfrm>
              <a:custGeom>
                <a:avLst/>
                <a:gdLst>
                  <a:gd name="T0" fmla="*/ 1178 w 2434"/>
                  <a:gd name="T1" fmla="*/ 0 h 2301"/>
                  <a:gd name="T2" fmla="*/ 1227 w 2434"/>
                  <a:gd name="T3" fmla="*/ 4 h 2301"/>
                  <a:gd name="T4" fmla="*/ 1276 w 2434"/>
                  <a:gd name="T5" fmla="*/ 19 h 2301"/>
                  <a:gd name="T6" fmla="*/ 1329 w 2434"/>
                  <a:gd name="T7" fmla="*/ 44 h 2301"/>
                  <a:gd name="T8" fmla="*/ 1382 w 2434"/>
                  <a:gd name="T9" fmla="*/ 81 h 2301"/>
                  <a:gd name="T10" fmla="*/ 1452 w 2434"/>
                  <a:gd name="T11" fmla="*/ 140 h 2301"/>
                  <a:gd name="T12" fmla="*/ 1517 w 2434"/>
                  <a:gd name="T13" fmla="*/ 193 h 2301"/>
                  <a:gd name="T14" fmla="*/ 1575 w 2434"/>
                  <a:gd name="T15" fmla="*/ 242 h 2301"/>
                  <a:gd name="T16" fmla="*/ 1628 w 2434"/>
                  <a:gd name="T17" fmla="*/ 286 h 2301"/>
                  <a:gd name="T18" fmla="*/ 1673 w 2434"/>
                  <a:gd name="T19" fmla="*/ 323 h 2301"/>
                  <a:gd name="T20" fmla="*/ 1713 w 2434"/>
                  <a:gd name="T21" fmla="*/ 357 h 2301"/>
                  <a:gd name="T22" fmla="*/ 1747 w 2434"/>
                  <a:gd name="T23" fmla="*/ 384 h 2301"/>
                  <a:gd name="T24" fmla="*/ 1772 w 2434"/>
                  <a:gd name="T25" fmla="*/ 406 h 2301"/>
                  <a:gd name="T26" fmla="*/ 1791 w 2434"/>
                  <a:gd name="T27" fmla="*/ 422 h 2301"/>
                  <a:gd name="T28" fmla="*/ 1804 w 2434"/>
                  <a:gd name="T29" fmla="*/ 431 h 2301"/>
                  <a:gd name="T30" fmla="*/ 1808 w 2434"/>
                  <a:gd name="T31" fmla="*/ 435 h 2301"/>
                  <a:gd name="T32" fmla="*/ 2434 w 2434"/>
                  <a:gd name="T33" fmla="*/ 1774 h 2301"/>
                  <a:gd name="T34" fmla="*/ 2004 w 2434"/>
                  <a:gd name="T35" fmla="*/ 2301 h 2301"/>
                  <a:gd name="T36" fmla="*/ 558 w 2434"/>
                  <a:gd name="T37" fmla="*/ 1925 h 2301"/>
                  <a:gd name="T38" fmla="*/ 117 w 2434"/>
                  <a:gd name="T39" fmla="*/ 1559 h 2301"/>
                  <a:gd name="T40" fmla="*/ 113 w 2434"/>
                  <a:gd name="T41" fmla="*/ 1557 h 2301"/>
                  <a:gd name="T42" fmla="*/ 106 w 2434"/>
                  <a:gd name="T43" fmla="*/ 1549 h 2301"/>
                  <a:gd name="T44" fmla="*/ 93 w 2434"/>
                  <a:gd name="T45" fmla="*/ 1536 h 2301"/>
                  <a:gd name="T46" fmla="*/ 78 w 2434"/>
                  <a:gd name="T47" fmla="*/ 1519 h 2301"/>
                  <a:gd name="T48" fmla="*/ 62 w 2434"/>
                  <a:gd name="T49" fmla="*/ 1498 h 2301"/>
                  <a:gd name="T50" fmla="*/ 45 w 2434"/>
                  <a:gd name="T51" fmla="*/ 1474 h 2301"/>
                  <a:gd name="T52" fmla="*/ 28 w 2434"/>
                  <a:gd name="T53" fmla="*/ 1446 h 2301"/>
                  <a:gd name="T54" fmla="*/ 15 w 2434"/>
                  <a:gd name="T55" fmla="*/ 1412 h 2301"/>
                  <a:gd name="T56" fmla="*/ 6 w 2434"/>
                  <a:gd name="T57" fmla="*/ 1376 h 2301"/>
                  <a:gd name="T58" fmla="*/ 0 w 2434"/>
                  <a:gd name="T59" fmla="*/ 1338 h 2301"/>
                  <a:gd name="T60" fmla="*/ 2 w 2434"/>
                  <a:gd name="T61" fmla="*/ 1294 h 2301"/>
                  <a:gd name="T62" fmla="*/ 9 w 2434"/>
                  <a:gd name="T63" fmla="*/ 1249 h 2301"/>
                  <a:gd name="T64" fmla="*/ 27 w 2434"/>
                  <a:gd name="T65" fmla="*/ 1202 h 2301"/>
                  <a:gd name="T66" fmla="*/ 55 w 2434"/>
                  <a:gd name="T67" fmla="*/ 1153 h 2301"/>
                  <a:gd name="T68" fmla="*/ 93 w 2434"/>
                  <a:gd name="T69" fmla="*/ 1102 h 2301"/>
                  <a:gd name="T70" fmla="*/ 877 w 2434"/>
                  <a:gd name="T71" fmla="*/ 155 h 2301"/>
                  <a:gd name="T72" fmla="*/ 881 w 2434"/>
                  <a:gd name="T73" fmla="*/ 151 h 2301"/>
                  <a:gd name="T74" fmla="*/ 891 w 2434"/>
                  <a:gd name="T75" fmla="*/ 142 h 2301"/>
                  <a:gd name="T76" fmla="*/ 904 w 2434"/>
                  <a:gd name="T77" fmla="*/ 127 h 2301"/>
                  <a:gd name="T78" fmla="*/ 925 w 2434"/>
                  <a:gd name="T79" fmla="*/ 108 h 2301"/>
                  <a:gd name="T80" fmla="*/ 949 w 2434"/>
                  <a:gd name="T81" fmla="*/ 87 h 2301"/>
                  <a:gd name="T82" fmla="*/ 978 w 2434"/>
                  <a:gd name="T83" fmla="*/ 66 h 2301"/>
                  <a:gd name="T84" fmla="*/ 1012 w 2434"/>
                  <a:gd name="T85" fmla="*/ 46 h 2301"/>
                  <a:gd name="T86" fmla="*/ 1049 w 2434"/>
                  <a:gd name="T87" fmla="*/ 27 h 2301"/>
                  <a:gd name="T88" fmla="*/ 1089 w 2434"/>
                  <a:gd name="T89" fmla="*/ 12 h 2301"/>
                  <a:gd name="T90" fmla="*/ 1133 w 2434"/>
                  <a:gd name="T91" fmla="*/ 2 h 2301"/>
                  <a:gd name="T92" fmla="*/ 1178 w 2434"/>
                  <a:gd name="T93" fmla="*/ 0 h 2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34" h="2301">
                    <a:moveTo>
                      <a:pt x="1178" y="0"/>
                    </a:moveTo>
                    <a:lnTo>
                      <a:pt x="1227" y="4"/>
                    </a:lnTo>
                    <a:lnTo>
                      <a:pt x="1276" y="19"/>
                    </a:lnTo>
                    <a:lnTo>
                      <a:pt x="1329" y="44"/>
                    </a:lnTo>
                    <a:lnTo>
                      <a:pt x="1382" y="81"/>
                    </a:lnTo>
                    <a:lnTo>
                      <a:pt x="1452" y="140"/>
                    </a:lnTo>
                    <a:lnTo>
                      <a:pt x="1517" y="193"/>
                    </a:lnTo>
                    <a:lnTo>
                      <a:pt x="1575" y="242"/>
                    </a:lnTo>
                    <a:lnTo>
                      <a:pt x="1628" y="286"/>
                    </a:lnTo>
                    <a:lnTo>
                      <a:pt x="1673" y="323"/>
                    </a:lnTo>
                    <a:lnTo>
                      <a:pt x="1713" y="357"/>
                    </a:lnTo>
                    <a:lnTo>
                      <a:pt x="1747" y="384"/>
                    </a:lnTo>
                    <a:lnTo>
                      <a:pt x="1772" y="406"/>
                    </a:lnTo>
                    <a:lnTo>
                      <a:pt x="1791" y="422"/>
                    </a:lnTo>
                    <a:lnTo>
                      <a:pt x="1804" y="431"/>
                    </a:lnTo>
                    <a:lnTo>
                      <a:pt x="1808" y="435"/>
                    </a:lnTo>
                    <a:lnTo>
                      <a:pt x="2434" y="1774"/>
                    </a:lnTo>
                    <a:lnTo>
                      <a:pt x="2004" y="2301"/>
                    </a:lnTo>
                    <a:lnTo>
                      <a:pt x="558" y="1925"/>
                    </a:lnTo>
                    <a:lnTo>
                      <a:pt x="117" y="1559"/>
                    </a:lnTo>
                    <a:lnTo>
                      <a:pt x="113" y="1557"/>
                    </a:lnTo>
                    <a:lnTo>
                      <a:pt x="106" y="1549"/>
                    </a:lnTo>
                    <a:lnTo>
                      <a:pt x="93" y="1536"/>
                    </a:lnTo>
                    <a:lnTo>
                      <a:pt x="78" y="1519"/>
                    </a:lnTo>
                    <a:lnTo>
                      <a:pt x="62" y="1498"/>
                    </a:lnTo>
                    <a:lnTo>
                      <a:pt x="45" y="1474"/>
                    </a:lnTo>
                    <a:lnTo>
                      <a:pt x="28" y="1446"/>
                    </a:lnTo>
                    <a:lnTo>
                      <a:pt x="15" y="1412"/>
                    </a:lnTo>
                    <a:lnTo>
                      <a:pt x="6" y="1376"/>
                    </a:lnTo>
                    <a:lnTo>
                      <a:pt x="0" y="1338"/>
                    </a:lnTo>
                    <a:lnTo>
                      <a:pt x="2" y="1294"/>
                    </a:lnTo>
                    <a:lnTo>
                      <a:pt x="9" y="1249"/>
                    </a:lnTo>
                    <a:lnTo>
                      <a:pt x="27" y="1202"/>
                    </a:lnTo>
                    <a:lnTo>
                      <a:pt x="55" y="1153"/>
                    </a:lnTo>
                    <a:lnTo>
                      <a:pt x="93" y="1102"/>
                    </a:lnTo>
                    <a:lnTo>
                      <a:pt x="877" y="155"/>
                    </a:lnTo>
                    <a:lnTo>
                      <a:pt x="881" y="151"/>
                    </a:lnTo>
                    <a:lnTo>
                      <a:pt x="891" y="142"/>
                    </a:lnTo>
                    <a:lnTo>
                      <a:pt x="904" y="127"/>
                    </a:lnTo>
                    <a:lnTo>
                      <a:pt x="925" y="108"/>
                    </a:lnTo>
                    <a:lnTo>
                      <a:pt x="949" y="87"/>
                    </a:lnTo>
                    <a:lnTo>
                      <a:pt x="978" y="66"/>
                    </a:lnTo>
                    <a:lnTo>
                      <a:pt x="1012" y="46"/>
                    </a:lnTo>
                    <a:lnTo>
                      <a:pt x="1049" y="27"/>
                    </a:lnTo>
                    <a:lnTo>
                      <a:pt x="1089" y="12"/>
                    </a:lnTo>
                    <a:lnTo>
                      <a:pt x="1133" y="2"/>
                    </a:lnTo>
                    <a:lnTo>
                      <a:pt x="117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93000">
                    <a:schemeClr val="bg1">
                      <a:lumMod val="85000"/>
                    </a:schemeClr>
                  </a:gs>
                </a:gsLst>
                <a:lin ang="120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4035847" y="2827320"/>
              <a:ext cx="734046" cy="773037"/>
            </a:xfrm>
            <a:custGeom>
              <a:avLst/>
              <a:gdLst>
                <a:gd name="T0" fmla="*/ 344 w 866"/>
                <a:gd name="T1" fmla="*/ 0 h 912"/>
                <a:gd name="T2" fmla="*/ 371 w 866"/>
                <a:gd name="T3" fmla="*/ 5 h 912"/>
                <a:gd name="T4" fmla="*/ 395 w 866"/>
                <a:gd name="T5" fmla="*/ 18 h 912"/>
                <a:gd name="T6" fmla="*/ 416 w 866"/>
                <a:gd name="T7" fmla="*/ 37 h 912"/>
                <a:gd name="T8" fmla="*/ 842 w 866"/>
                <a:gd name="T9" fmla="*/ 547 h 912"/>
                <a:gd name="T10" fmla="*/ 857 w 866"/>
                <a:gd name="T11" fmla="*/ 572 h 912"/>
                <a:gd name="T12" fmla="*/ 864 w 866"/>
                <a:gd name="T13" fmla="*/ 598 h 912"/>
                <a:gd name="T14" fmla="*/ 866 w 866"/>
                <a:gd name="T15" fmla="*/ 625 h 912"/>
                <a:gd name="T16" fmla="*/ 861 w 866"/>
                <a:gd name="T17" fmla="*/ 651 h 912"/>
                <a:gd name="T18" fmla="*/ 847 w 866"/>
                <a:gd name="T19" fmla="*/ 676 h 912"/>
                <a:gd name="T20" fmla="*/ 828 w 866"/>
                <a:gd name="T21" fmla="*/ 697 h 912"/>
                <a:gd name="T22" fmla="*/ 600 w 866"/>
                <a:gd name="T23" fmla="*/ 887 h 912"/>
                <a:gd name="T24" fmla="*/ 577 w 866"/>
                <a:gd name="T25" fmla="*/ 903 h 912"/>
                <a:gd name="T26" fmla="*/ 550 w 866"/>
                <a:gd name="T27" fmla="*/ 910 h 912"/>
                <a:gd name="T28" fmla="*/ 522 w 866"/>
                <a:gd name="T29" fmla="*/ 912 h 912"/>
                <a:gd name="T30" fmla="*/ 496 w 866"/>
                <a:gd name="T31" fmla="*/ 906 h 912"/>
                <a:gd name="T32" fmla="*/ 471 w 866"/>
                <a:gd name="T33" fmla="*/ 893 h 912"/>
                <a:gd name="T34" fmla="*/ 450 w 866"/>
                <a:gd name="T35" fmla="*/ 874 h 912"/>
                <a:gd name="T36" fmla="*/ 25 w 866"/>
                <a:gd name="T37" fmla="*/ 364 h 912"/>
                <a:gd name="T38" fmla="*/ 10 w 866"/>
                <a:gd name="T39" fmla="*/ 340 h 912"/>
                <a:gd name="T40" fmla="*/ 2 w 866"/>
                <a:gd name="T41" fmla="*/ 313 h 912"/>
                <a:gd name="T42" fmla="*/ 0 w 866"/>
                <a:gd name="T43" fmla="*/ 287 h 912"/>
                <a:gd name="T44" fmla="*/ 6 w 866"/>
                <a:gd name="T45" fmla="*/ 260 h 912"/>
                <a:gd name="T46" fmla="*/ 19 w 866"/>
                <a:gd name="T47" fmla="*/ 236 h 912"/>
                <a:gd name="T48" fmla="*/ 38 w 866"/>
                <a:gd name="T49" fmla="*/ 215 h 912"/>
                <a:gd name="T50" fmla="*/ 267 w 866"/>
                <a:gd name="T51" fmla="*/ 24 h 912"/>
                <a:gd name="T52" fmla="*/ 291 w 866"/>
                <a:gd name="T53" fmla="*/ 9 h 912"/>
                <a:gd name="T54" fmla="*/ 318 w 866"/>
                <a:gd name="T55" fmla="*/ 1 h 912"/>
                <a:gd name="T56" fmla="*/ 344 w 866"/>
                <a:gd name="T57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6" h="912">
                  <a:moveTo>
                    <a:pt x="344" y="0"/>
                  </a:moveTo>
                  <a:lnTo>
                    <a:pt x="371" y="5"/>
                  </a:lnTo>
                  <a:lnTo>
                    <a:pt x="395" y="18"/>
                  </a:lnTo>
                  <a:lnTo>
                    <a:pt x="416" y="37"/>
                  </a:lnTo>
                  <a:lnTo>
                    <a:pt x="842" y="547"/>
                  </a:lnTo>
                  <a:lnTo>
                    <a:pt x="857" y="572"/>
                  </a:lnTo>
                  <a:lnTo>
                    <a:pt x="864" y="598"/>
                  </a:lnTo>
                  <a:lnTo>
                    <a:pt x="866" y="625"/>
                  </a:lnTo>
                  <a:lnTo>
                    <a:pt x="861" y="651"/>
                  </a:lnTo>
                  <a:lnTo>
                    <a:pt x="847" y="676"/>
                  </a:lnTo>
                  <a:lnTo>
                    <a:pt x="828" y="697"/>
                  </a:lnTo>
                  <a:lnTo>
                    <a:pt x="600" y="887"/>
                  </a:lnTo>
                  <a:lnTo>
                    <a:pt x="577" y="903"/>
                  </a:lnTo>
                  <a:lnTo>
                    <a:pt x="550" y="910"/>
                  </a:lnTo>
                  <a:lnTo>
                    <a:pt x="522" y="912"/>
                  </a:lnTo>
                  <a:lnTo>
                    <a:pt x="496" y="906"/>
                  </a:lnTo>
                  <a:lnTo>
                    <a:pt x="471" y="893"/>
                  </a:lnTo>
                  <a:lnTo>
                    <a:pt x="450" y="874"/>
                  </a:lnTo>
                  <a:lnTo>
                    <a:pt x="25" y="364"/>
                  </a:lnTo>
                  <a:lnTo>
                    <a:pt x="10" y="340"/>
                  </a:lnTo>
                  <a:lnTo>
                    <a:pt x="2" y="313"/>
                  </a:lnTo>
                  <a:lnTo>
                    <a:pt x="0" y="287"/>
                  </a:lnTo>
                  <a:lnTo>
                    <a:pt x="6" y="260"/>
                  </a:lnTo>
                  <a:lnTo>
                    <a:pt x="19" y="236"/>
                  </a:lnTo>
                  <a:lnTo>
                    <a:pt x="38" y="215"/>
                  </a:lnTo>
                  <a:lnTo>
                    <a:pt x="267" y="24"/>
                  </a:lnTo>
                  <a:lnTo>
                    <a:pt x="291" y="9"/>
                  </a:lnTo>
                  <a:lnTo>
                    <a:pt x="318" y="1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4300307" y="3605444"/>
              <a:ext cx="545025" cy="783208"/>
            </a:xfrm>
            <a:custGeom>
              <a:avLst/>
              <a:gdLst>
                <a:gd name="T0" fmla="*/ 240 w 643"/>
                <a:gd name="T1" fmla="*/ 0 h 924"/>
                <a:gd name="T2" fmla="*/ 269 w 643"/>
                <a:gd name="T3" fmla="*/ 2 h 924"/>
                <a:gd name="T4" fmla="*/ 560 w 643"/>
                <a:gd name="T5" fmla="*/ 64 h 924"/>
                <a:gd name="T6" fmla="*/ 586 w 643"/>
                <a:gd name="T7" fmla="*/ 73 h 924"/>
                <a:gd name="T8" fmla="*/ 609 w 643"/>
                <a:gd name="T9" fmla="*/ 90 h 924"/>
                <a:gd name="T10" fmla="*/ 626 w 643"/>
                <a:gd name="T11" fmla="*/ 111 h 924"/>
                <a:gd name="T12" fmla="*/ 639 w 643"/>
                <a:gd name="T13" fmla="*/ 136 h 924"/>
                <a:gd name="T14" fmla="*/ 643 w 643"/>
                <a:gd name="T15" fmla="*/ 162 h 924"/>
                <a:gd name="T16" fmla="*/ 641 w 643"/>
                <a:gd name="T17" fmla="*/ 191 h 924"/>
                <a:gd name="T18" fmla="*/ 499 w 643"/>
                <a:gd name="T19" fmla="*/ 839 h 924"/>
                <a:gd name="T20" fmla="*/ 490 w 643"/>
                <a:gd name="T21" fmla="*/ 867 h 924"/>
                <a:gd name="T22" fmla="*/ 475 w 643"/>
                <a:gd name="T23" fmla="*/ 888 h 924"/>
                <a:gd name="T24" fmla="*/ 454 w 643"/>
                <a:gd name="T25" fmla="*/ 907 h 924"/>
                <a:gd name="T26" fmla="*/ 429 w 643"/>
                <a:gd name="T27" fmla="*/ 918 h 924"/>
                <a:gd name="T28" fmla="*/ 403 w 643"/>
                <a:gd name="T29" fmla="*/ 924 h 924"/>
                <a:gd name="T30" fmla="*/ 375 w 643"/>
                <a:gd name="T31" fmla="*/ 920 h 924"/>
                <a:gd name="T32" fmla="*/ 83 w 643"/>
                <a:gd name="T33" fmla="*/ 857 h 924"/>
                <a:gd name="T34" fmla="*/ 57 w 643"/>
                <a:gd name="T35" fmla="*/ 848 h 924"/>
                <a:gd name="T36" fmla="*/ 34 w 643"/>
                <a:gd name="T37" fmla="*/ 831 h 924"/>
                <a:gd name="T38" fmla="*/ 15 w 643"/>
                <a:gd name="T39" fmla="*/ 810 h 924"/>
                <a:gd name="T40" fmla="*/ 4 w 643"/>
                <a:gd name="T41" fmla="*/ 786 h 924"/>
                <a:gd name="T42" fmla="*/ 0 w 643"/>
                <a:gd name="T43" fmla="*/ 759 h 924"/>
                <a:gd name="T44" fmla="*/ 2 w 643"/>
                <a:gd name="T45" fmla="*/ 731 h 924"/>
                <a:gd name="T46" fmla="*/ 142 w 643"/>
                <a:gd name="T47" fmla="*/ 83 h 924"/>
                <a:gd name="T48" fmla="*/ 153 w 643"/>
                <a:gd name="T49" fmla="*/ 56 h 924"/>
                <a:gd name="T50" fmla="*/ 168 w 643"/>
                <a:gd name="T51" fmla="*/ 34 h 924"/>
                <a:gd name="T52" fmla="*/ 189 w 643"/>
                <a:gd name="T53" fmla="*/ 15 h 924"/>
                <a:gd name="T54" fmla="*/ 214 w 643"/>
                <a:gd name="T55" fmla="*/ 4 h 924"/>
                <a:gd name="T56" fmla="*/ 240 w 643"/>
                <a:gd name="T57" fmla="*/ 0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3" h="924">
                  <a:moveTo>
                    <a:pt x="240" y="0"/>
                  </a:moveTo>
                  <a:lnTo>
                    <a:pt x="269" y="2"/>
                  </a:lnTo>
                  <a:lnTo>
                    <a:pt x="560" y="64"/>
                  </a:lnTo>
                  <a:lnTo>
                    <a:pt x="586" y="73"/>
                  </a:lnTo>
                  <a:lnTo>
                    <a:pt x="609" y="90"/>
                  </a:lnTo>
                  <a:lnTo>
                    <a:pt x="626" y="111"/>
                  </a:lnTo>
                  <a:lnTo>
                    <a:pt x="639" y="136"/>
                  </a:lnTo>
                  <a:lnTo>
                    <a:pt x="643" y="162"/>
                  </a:lnTo>
                  <a:lnTo>
                    <a:pt x="641" y="191"/>
                  </a:lnTo>
                  <a:lnTo>
                    <a:pt x="499" y="839"/>
                  </a:lnTo>
                  <a:lnTo>
                    <a:pt x="490" y="867"/>
                  </a:lnTo>
                  <a:lnTo>
                    <a:pt x="475" y="888"/>
                  </a:lnTo>
                  <a:lnTo>
                    <a:pt x="454" y="907"/>
                  </a:lnTo>
                  <a:lnTo>
                    <a:pt x="429" y="918"/>
                  </a:lnTo>
                  <a:lnTo>
                    <a:pt x="403" y="924"/>
                  </a:lnTo>
                  <a:lnTo>
                    <a:pt x="375" y="920"/>
                  </a:lnTo>
                  <a:lnTo>
                    <a:pt x="83" y="857"/>
                  </a:lnTo>
                  <a:lnTo>
                    <a:pt x="57" y="848"/>
                  </a:lnTo>
                  <a:lnTo>
                    <a:pt x="34" y="831"/>
                  </a:lnTo>
                  <a:lnTo>
                    <a:pt x="15" y="810"/>
                  </a:lnTo>
                  <a:lnTo>
                    <a:pt x="4" y="786"/>
                  </a:lnTo>
                  <a:lnTo>
                    <a:pt x="0" y="759"/>
                  </a:lnTo>
                  <a:lnTo>
                    <a:pt x="2" y="731"/>
                  </a:lnTo>
                  <a:lnTo>
                    <a:pt x="142" y="83"/>
                  </a:lnTo>
                  <a:lnTo>
                    <a:pt x="153" y="56"/>
                  </a:lnTo>
                  <a:lnTo>
                    <a:pt x="168" y="34"/>
                  </a:lnTo>
                  <a:lnTo>
                    <a:pt x="189" y="15"/>
                  </a:lnTo>
                  <a:lnTo>
                    <a:pt x="214" y="4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3670519" y="4297109"/>
              <a:ext cx="796771" cy="655217"/>
            </a:xfrm>
            <a:custGeom>
              <a:avLst/>
              <a:gdLst>
                <a:gd name="T0" fmla="*/ 709 w 940"/>
                <a:gd name="T1" fmla="*/ 0 h 773"/>
                <a:gd name="T2" fmla="*/ 736 w 940"/>
                <a:gd name="T3" fmla="*/ 6 h 773"/>
                <a:gd name="T4" fmla="*/ 760 w 940"/>
                <a:gd name="T5" fmla="*/ 17 h 773"/>
                <a:gd name="T6" fmla="*/ 781 w 940"/>
                <a:gd name="T7" fmla="*/ 36 h 773"/>
                <a:gd name="T8" fmla="*/ 798 w 940"/>
                <a:gd name="T9" fmla="*/ 58 h 773"/>
                <a:gd name="T10" fmla="*/ 930 w 940"/>
                <a:gd name="T11" fmla="*/ 325 h 773"/>
                <a:gd name="T12" fmla="*/ 938 w 940"/>
                <a:gd name="T13" fmla="*/ 351 h 773"/>
                <a:gd name="T14" fmla="*/ 940 w 940"/>
                <a:gd name="T15" fmla="*/ 380 h 773"/>
                <a:gd name="T16" fmla="*/ 934 w 940"/>
                <a:gd name="T17" fmla="*/ 406 h 773"/>
                <a:gd name="T18" fmla="*/ 923 w 940"/>
                <a:gd name="T19" fmla="*/ 431 h 773"/>
                <a:gd name="T20" fmla="*/ 906 w 940"/>
                <a:gd name="T21" fmla="*/ 451 h 773"/>
                <a:gd name="T22" fmla="*/ 881 w 940"/>
                <a:gd name="T23" fmla="*/ 468 h 773"/>
                <a:gd name="T24" fmla="*/ 286 w 940"/>
                <a:gd name="T25" fmla="*/ 763 h 773"/>
                <a:gd name="T26" fmla="*/ 259 w 940"/>
                <a:gd name="T27" fmla="*/ 771 h 773"/>
                <a:gd name="T28" fmla="*/ 233 w 940"/>
                <a:gd name="T29" fmla="*/ 773 h 773"/>
                <a:gd name="T30" fmla="*/ 204 w 940"/>
                <a:gd name="T31" fmla="*/ 769 h 773"/>
                <a:gd name="T32" fmla="*/ 182 w 940"/>
                <a:gd name="T33" fmla="*/ 756 h 773"/>
                <a:gd name="T34" fmla="*/ 159 w 940"/>
                <a:gd name="T35" fmla="*/ 739 h 773"/>
                <a:gd name="T36" fmla="*/ 144 w 940"/>
                <a:gd name="T37" fmla="*/ 714 h 773"/>
                <a:gd name="T38" fmla="*/ 11 w 940"/>
                <a:gd name="T39" fmla="*/ 448 h 773"/>
                <a:gd name="T40" fmla="*/ 2 w 940"/>
                <a:gd name="T41" fmla="*/ 421 h 773"/>
                <a:gd name="T42" fmla="*/ 0 w 940"/>
                <a:gd name="T43" fmla="*/ 393 h 773"/>
                <a:gd name="T44" fmla="*/ 6 w 940"/>
                <a:gd name="T45" fmla="*/ 366 h 773"/>
                <a:gd name="T46" fmla="*/ 19 w 940"/>
                <a:gd name="T47" fmla="*/ 342 h 773"/>
                <a:gd name="T48" fmla="*/ 36 w 940"/>
                <a:gd name="T49" fmla="*/ 321 h 773"/>
                <a:gd name="T50" fmla="*/ 59 w 940"/>
                <a:gd name="T51" fmla="*/ 306 h 773"/>
                <a:gd name="T52" fmla="*/ 654 w 940"/>
                <a:gd name="T53" fmla="*/ 11 h 773"/>
                <a:gd name="T54" fmla="*/ 681 w 940"/>
                <a:gd name="T55" fmla="*/ 2 h 773"/>
                <a:gd name="T56" fmla="*/ 709 w 940"/>
                <a:gd name="T57" fmla="*/ 0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0" h="773">
                  <a:moveTo>
                    <a:pt x="709" y="0"/>
                  </a:moveTo>
                  <a:lnTo>
                    <a:pt x="736" y="6"/>
                  </a:lnTo>
                  <a:lnTo>
                    <a:pt x="760" y="17"/>
                  </a:lnTo>
                  <a:lnTo>
                    <a:pt x="781" y="36"/>
                  </a:lnTo>
                  <a:lnTo>
                    <a:pt x="798" y="58"/>
                  </a:lnTo>
                  <a:lnTo>
                    <a:pt x="930" y="325"/>
                  </a:lnTo>
                  <a:lnTo>
                    <a:pt x="938" y="351"/>
                  </a:lnTo>
                  <a:lnTo>
                    <a:pt x="940" y="380"/>
                  </a:lnTo>
                  <a:lnTo>
                    <a:pt x="934" y="406"/>
                  </a:lnTo>
                  <a:lnTo>
                    <a:pt x="923" y="431"/>
                  </a:lnTo>
                  <a:lnTo>
                    <a:pt x="906" y="451"/>
                  </a:lnTo>
                  <a:lnTo>
                    <a:pt x="881" y="468"/>
                  </a:lnTo>
                  <a:lnTo>
                    <a:pt x="286" y="763"/>
                  </a:lnTo>
                  <a:lnTo>
                    <a:pt x="259" y="771"/>
                  </a:lnTo>
                  <a:lnTo>
                    <a:pt x="233" y="773"/>
                  </a:lnTo>
                  <a:lnTo>
                    <a:pt x="204" y="769"/>
                  </a:lnTo>
                  <a:lnTo>
                    <a:pt x="182" y="756"/>
                  </a:lnTo>
                  <a:lnTo>
                    <a:pt x="159" y="739"/>
                  </a:lnTo>
                  <a:lnTo>
                    <a:pt x="144" y="714"/>
                  </a:lnTo>
                  <a:lnTo>
                    <a:pt x="11" y="448"/>
                  </a:lnTo>
                  <a:lnTo>
                    <a:pt x="2" y="421"/>
                  </a:lnTo>
                  <a:lnTo>
                    <a:pt x="0" y="393"/>
                  </a:lnTo>
                  <a:lnTo>
                    <a:pt x="6" y="366"/>
                  </a:lnTo>
                  <a:lnTo>
                    <a:pt x="19" y="342"/>
                  </a:lnTo>
                  <a:lnTo>
                    <a:pt x="36" y="321"/>
                  </a:lnTo>
                  <a:lnTo>
                    <a:pt x="59" y="306"/>
                  </a:lnTo>
                  <a:lnTo>
                    <a:pt x="654" y="11"/>
                  </a:lnTo>
                  <a:lnTo>
                    <a:pt x="681" y="2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2872052" y="4313215"/>
              <a:ext cx="796771" cy="651827"/>
            </a:xfrm>
            <a:custGeom>
              <a:avLst/>
              <a:gdLst>
                <a:gd name="T0" fmla="*/ 227 w 940"/>
                <a:gd name="T1" fmla="*/ 0 h 769"/>
                <a:gd name="T2" fmla="*/ 256 w 940"/>
                <a:gd name="T3" fmla="*/ 2 h 769"/>
                <a:gd name="T4" fmla="*/ 282 w 940"/>
                <a:gd name="T5" fmla="*/ 9 h 769"/>
                <a:gd name="T6" fmla="*/ 880 w 940"/>
                <a:gd name="T7" fmla="*/ 300 h 769"/>
                <a:gd name="T8" fmla="*/ 904 w 940"/>
                <a:gd name="T9" fmla="*/ 315 h 769"/>
                <a:gd name="T10" fmla="*/ 921 w 940"/>
                <a:gd name="T11" fmla="*/ 336 h 769"/>
                <a:gd name="T12" fmla="*/ 934 w 940"/>
                <a:gd name="T13" fmla="*/ 361 h 769"/>
                <a:gd name="T14" fmla="*/ 940 w 940"/>
                <a:gd name="T15" fmla="*/ 387 h 769"/>
                <a:gd name="T16" fmla="*/ 938 w 940"/>
                <a:gd name="T17" fmla="*/ 415 h 769"/>
                <a:gd name="T18" fmla="*/ 929 w 940"/>
                <a:gd name="T19" fmla="*/ 442 h 769"/>
                <a:gd name="T20" fmla="*/ 798 w 940"/>
                <a:gd name="T21" fmla="*/ 708 h 769"/>
                <a:gd name="T22" fmla="*/ 783 w 940"/>
                <a:gd name="T23" fmla="*/ 733 h 769"/>
                <a:gd name="T24" fmla="*/ 762 w 940"/>
                <a:gd name="T25" fmla="*/ 752 h 769"/>
                <a:gd name="T26" fmla="*/ 738 w 940"/>
                <a:gd name="T27" fmla="*/ 763 h 769"/>
                <a:gd name="T28" fmla="*/ 711 w 940"/>
                <a:gd name="T29" fmla="*/ 769 h 769"/>
                <a:gd name="T30" fmla="*/ 685 w 940"/>
                <a:gd name="T31" fmla="*/ 767 h 769"/>
                <a:gd name="T32" fmla="*/ 657 w 940"/>
                <a:gd name="T33" fmla="*/ 757 h 769"/>
                <a:gd name="T34" fmla="*/ 59 w 940"/>
                <a:gd name="T35" fmla="*/ 468 h 769"/>
                <a:gd name="T36" fmla="*/ 36 w 940"/>
                <a:gd name="T37" fmla="*/ 453 h 769"/>
                <a:gd name="T38" fmla="*/ 17 w 940"/>
                <a:gd name="T39" fmla="*/ 432 h 769"/>
                <a:gd name="T40" fmla="*/ 6 w 940"/>
                <a:gd name="T41" fmla="*/ 408 h 769"/>
                <a:gd name="T42" fmla="*/ 0 w 940"/>
                <a:gd name="T43" fmla="*/ 381 h 769"/>
                <a:gd name="T44" fmla="*/ 2 w 940"/>
                <a:gd name="T45" fmla="*/ 353 h 769"/>
                <a:gd name="T46" fmla="*/ 10 w 940"/>
                <a:gd name="T47" fmla="*/ 327 h 769"/>
                <a:gd name="T48" fmla="*/ 140 w 940"/>
                <a:gd name="T49" fmla="*/ 58 h 769"/>
                <a:gd name="T50" fmla="*/ 155 w 940"/>
                <a:gd name="T51" fmla="*/ 36 h 769"/>
                <a:gd name="T52" fmla="*/ 176 w 940"/>
                <a:gd name="T53" fmla="*/ 17 h 769"/>
                <a:gd name="T54" fmla="*/ 201 w 940"/>
                <a:gd name="T55" fmla="*/ 5 h 769"/>
                <a:gd name="T56" fmla="*/ 227 w 940"/>
                <a:gd name="T57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0" h="769">
                  <a:moveTo>
                    <a:pt x="227" y="0"/>
                  </a:moveTo>
                  <a:lnTo>
                    <a:pt x="256" y="2"/>
                  </a:lnTo>
                  <a:lnTo>
                    <a:pt x="282" y="9"/>
                  </a:lnTo>
                  <a:lnTo>
                    <a:pt x="880" y="300"/>
                  </a:lnTo>
                  <a:lnTo>
                    <a:pt x="904" y="315"/>
                  </a:lnTo>
                  <a:lnTo>
                    <a:pt x="921" y="336"/>
                  </a:lnTo>
                  <a:lnTo>
                    <a:pt x="934" y="361"/>
                  </a:lnTo>
                  <a:lnTo>
                    <a:pt x="940" y="387"/>
                  </a:lnTo>
                  <a:lnTo>
                    <a:pt x="938" y="415"/>
                  </a:lnTo>
                  <a:lnTo>
                    <a:pt x="929" y="442"/>
                  </a:lnTo>
                  <a:lnTo>
                    <a:pt x="798" y="708"/>
                  </a:lnTo>
                  <a:lnTo>
                    <a:pt x="783" y="733"/>
                  </a:lnTo>
                  <a:lnTo>
                    <a:pt x="762" y="752"/>
                  </a:lnTo>
                  <a:lnTo>
                    <a:pt x="738" y="763"/>
                  </a:lnTo>
                  <a:lnTo>
                    <a:pt x="711" y="769"/>
                  </a:lnTo>
                  <a:lnTo>
                    <a:pt x="685" y="767"/>
                  </a:lnTo>
                  <a:lnTo>
                    <a:pt x="657" y="757"/>
                  </a:lnTo>
                  <a:lnTo>
                    <a:pt x="59" y="468"/>
                  </a:lnTo>
                  <a:lnTo>
                    <a:pt x="36" y="453"/>
                  </a:lnTo>
                  <a:lnTo>
                    <a:pt x="17" y="432"/>
                  </a:lnTo>
                  <a:lnTo>
                    <a:pt x="6" y="408"/>
                  </a:lnTo>
                  <a:lnTo>
                    <a:pt x="0" y="381"/>
                  </a:lnTo>
                  <a:lnTo>
                    <a:pt x="2" y="353"/>
                  </a:lnTo>
                  <a:lnTo>
                    <a:pt x="10" y="327"/>
                  </a:lnTo>
                  <a:lnTo>
                    <a:pt x="140" y="58"/>
                  </a:lnTo>
                  <a:lnTo>
                    <a:pt x="155" y="36"/>
                  </a:lnTo>
                  <a:lnTo>
                    <a:pt x="176" y="17"/>
                  </a:lnTo>
                  <a:lnTo>
                    <a:pt x="201" y="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2481296" y="3635959"/>
              <a:ext cx="543330" cy="782361"/>
            </a:xfrm>
            <a:custGeom>
              <a:avLst/>
              <a:gdLst>
                <a:gd name="T0" fmla="*/ 403 w 641"/>
                <a:gd name="T1" fmla="*/ 0 h 923"/>
                <a:gd name="T2" fmla="*/ 431 w 641"/>
                <a:gd name="T3" fmla="*/ 5 h 923"/>
                <a:gd name="T4" fmla="*/ 456 w 641"/>
                <a:gd name="T5" fmla="*/ 17 h 923"/>
                <a:gd name="T6" fmla="*/ 477 w 641"/>
                <a:gd name="T7" fmla="*/ 34 h 923"/>
                <a:gd name="T8" fmla="*/ 492 w 641"/>
                <a:gd name="T9" fmla="*/ 56 h 923"/>
                <a:gd name="T10" fmla="*/ 501 w 641"/>
                <a:gd name="T11" fmla="*/ 83 h 923"/>
                <a:gd name="T12" fmla="*/ 639 w 641"/>
                <a:gd name="T13" fmla="*/ 733 h 923"/>
                <a:gd name="T14" fmla="*/ 641 w 641"/>
                <a:gd name="T15" fmla="*/ 761 h 923"/>
                <a:gd name="T16" fmla="*/ 635 w 641"/>
                <a:gd name="T17" fmla="*/ 787 h 923"/>
                <a:gd name="T18" fmla="*/ 624 w 641"/>
                <a:gd name="T19" fmla="*/ 812 h 923"/>
                <a:gd name="T20" fmla="*/ 607 w 641"/>
                <a:gd name="T21" fmla="*/ 833 h 923"/>
                <a:gd name="T22" fmla="*/ 584 w 641"/>
                <a:gd name="T23" fmla="*/ 850 h 923"/>
                <a:gd name="T24" fmla="*/ 558 w 641"/>
                <a:gd name="T25" fmla="*/ 859 h 923"/>
                <a:gd name="T26" fmla="*/ 267 w 641"/>
                <a:gd name="T27" fmla="*/ 922 h 923"/>
                <a:gd name="T28" fmla="*/ 238 w 641"/>
                <a:gd name="T29" fmla="*/ 923 h 923"/>
                <a:gd name="T30" fmla="*/ 210 w 641"/>
                <a:gd name="T31" fmla="*/ 918 h 923"/>
                <a:gd name="T32" fmla="*/ 185 w 641"/>
                <a:gd name="T33" fmla="*/ 906 h 923"/>
                <a:gd name="T34" fmla="*/ 165 w 641"/>
                <a:gd name="T35" fmla="*/ 888 h 923"/>
                <a:gd name="T36" fmla="*/ 149 w 641"/>
                <a:gd name="T37" fmla="*/ 865 h 923"/>
                <a:gd name="T38" fmla="*/ 140 w 641"/>
                <a:gd name="T39" fmla="*/ 838 h 923"/>
                <a:gd name="T40" fmla="*/ 2 w 641"/>
                <a:gd name="T41" fmla="*/ 189 h 923"/>
                <a:gd name="T42" fmla="*/ 0 w 641"/>
                <a:gd name="T43" fmla="*/ 160 h 923"/>
                <a:gd name="T44" fmla="*/ 6 w 641"/>
                <a:gd name="T45" fmla="*/ 134 h 923"/>
                <a:gd name="T46" fmla="*/ 17 w 641"/>
                <a:gd name="T47" fmla="*/ 109 h 923"/>
                <a:gd name="T48" fmla="*/ 34 w 641"/>
                <a:gd name="T49" fmla="*/ 88 h 923"/>
                <a:gd name="T50" fmla="*/ 57 w 641"/>
                <a:gd name="T51" fmla="*/ 73 h 923"/>
                <a:gd name="T52" fmla="*/ 85 w 641"/>
                <a:gd name="T53" fmla="*/ 64 h 923"/>
                <a:gd name="T54" fmla="*/ 374 w 641"/>
                <a:gd name="T55" fmla="*/ 2 h 923"/>
                <a:gd name="T56" fmla="*/ 403 w 641"/>
                <a:gd name="T57" fmla="*/ 0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1" h="923">
                  <a:moveTo>
                    <a:pt x="403" y="0"/>
                  </a:moveTo>
                  <a:lnTo>
                    <a:pt x="431" y="5"/>
                  </a:lnTo>
                  <a:lnTo>
                    <a:pt x="456" y="17"/>
                  </a:lnTo>
                  <a:lnTo>
                    <a:pt x="477" y="34"/>
                  </a:lnTo>
                  <a:lnTo>
                    <a:pt x="492" y="56"/>
                  </a:lnTo>
                  <a:lnTo>
                    <a:pt x="501" y="83"/>
                  </a:lnTo>
                  <a:lnTo>
                    <a:pt x="639" y="733"/>
                  </a:lnTo>
                  <a:lnTo>
                    <a:pt x="641" y="761"/>
                  </a:lnTo>
                  <a:lnTo>
                    <a:pt x="635" y="787"/>
                  </a:lnTo>
                  <a:lnTo>
                    <a:pt x="624" y="812"/>
                  </a:lnTo>
                  <a:lnTo>
                    <a:pt x="607" y="833"/>
                  </a:lnTo>
                  <a:lnTo>
                    <a:pt x="584" y="850"/>
                  </a:lnTo>
                  <a:lnTo>
                    <a:pt x="558" y="859"/>
                  </a:lnTo>
                  <a:lnTo>
                    <a:pt x="267" y="922"/>
                  </a:lnTo>
                  <a:lnTo>
                    <a:pt x="238" y="923"/>
                  </a:lnTo>
                  <a:lnTo>
                    <a:pt x="210" y="918"/>
                  </a:lnTo>
                  <a:lnTo>
                    <a:pt x="185" y="906"/>
                  </a:lnTo>
                  <a:lnTo>
                    <a:pt x="165" y="888"/>
                  </a:lnTo>
                  <a:lnTo>
                    <a:pt x="149" y="865"/>
                  </a:lnTo>
                  <a:lnTo>
                    <a:pt x="140" y="838"/>
                  </a:lnTo>
                  <a:lnTo>
                    <a:pt x="2" y="189"/>
                  </a:lnTo>
                  <a:lnTo>
                    <a:pt x="0" y="160"/>
                  </a:lnTo>
                  <a:lnTo>
                    <a:pt x="6" y="134"/>
                  </a:lnTo>
                  <a:lnTo>
                    <a:pt x="17" y="109"/>
                  </a:lnTo>
                  <a:lnTo>
                    <a:pt x="34" y="88"/>
                  </a:lnTo>
                  <a:lnTo>
                    <a:pt x="57" y="73"/>
                  </a:lnTo>
                  <a:lnTo>
                    <a:pt x="85" y="64"/>
                  </a:lnTo>
                  <a:lnTo>
                    <a:pt x="374" y="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556735" y="2844273"/>
              <a:ext cx="734046" cy="773885"/>
            </a:xfrm>
            <a:custGeom>
              <a:avLst/>
              <a:gdLst>
                <a:gd name="T0" fmla="*/ 520 w 866"/>
                <a:gd name="T1" fmla="*/ 0 h 913"/>
                <a:gd name="T2" fmla="*/ 548 w 866"/>
                <a:gd name="T3" fmla="*/ 0 h 913"/>
                <a:gd name="T4" fmla="*/ 575 w 866"/>
                <a:gd name="T5" fmla="*/ 10 h 913"/>
                <a:gd name="T6" fmla="*/ 599 w 866"/>
                <a:gd name="T7" fmla="*/ 25 h 913"/>
                <a:gd name="T8" fmla="*/ 828 w 866"/>
                <a:gd name="T9" fmla="*/ 214 h 913"/>
                <a:gd name="T10" fmla="*/ 847 w 866"/>
                <a:gd name="T11" fmla="*/ 235 h 913"/>
                <a:gd name="T12" fmla="*/ 860 w 866"/>
                <a:gd name="T13" fmla="*/ 259 h 913"/>
                <a:gd name="T14" fmla="*/ 866 w 866"/>
                <a:gd name="T15" fmla="*/ 286 h 913"/>
                <a:gd name="T16" fmla="*/ 864 w 866"/>
                <a:gd name="T17" fmla="*/ 314 h 913"/>
                <a:gd name="T18" fmla="*/ 856 w 866"/>
                <a:gd name="T19" fmla="*/ 340 h 913"/>
                <a:gd name="T20" fmla="*/ 841 w 866"/>
                <a:gd name="T21" fmla="*/ 363 h 913"/>
                <a:gd name="T22" fmla="*/ 416 w 866"/>
                <a:gd name="T23" fmla="*/ 875 h 913"/>
                <a:gd name="T24" fmla="*/ 395 w 866"/>
                <a:gd name="T25" fmla="*/ 894 h 913"/>
                <a:gd name="T26" fmla="*/ 371 w 866"/>
                <a:gd name="T27" fmla="*/ 907 h 913"/>
                <a:gd name="T28" fmla="*/ 344 w 866"/>
                <a:gd name="T29" fmla="*/ 913 h 913"/>
                <a:gd name="T30" fmla="*/ 318 w 866"/>
                <a:gd name="T31" fmla="*/ 911 h 913"/>
                <a:gd name="T32" fmla="*/ 291 w 866"/>
                <a:gd name="T33" fmla="*/ 903 h 913"/>
                <a:gd name="T34" fmla="*/ 267 w 866"/>
                <a:gd name="T35" fmla="*/ 888 h 913"/>
                <a:gd name="T36" fmla="*/ 38 w 866"/>
                <a:gd name="T37" fmla="*/ 697 h 913"/>
                <a:gd name="T38" fmla="*/ 19 w 866"/>
                <a:gd name="T39" fmla="*/ 677 h 913"/>
                <a:gd name="T40" fmla="*/ 6 w 866"/>
                <a:gd name="T41" fmla="*/ 652 h 913"/>
                <a:gd name="T42" fmla="*/ 0 w 866"/>
                <a:gd name="T43" fmla="*/ 626 h 913"/>
                <a:gd name="T44" fmla="*/ 2 w 866"/>
                <a:gd name="T45" fmla="*/ 599 h 913"/>
                <a:gd name="T46" fmla="*/ 9 w 866"/>
                <a:gd name="T47" fmla="*/ 573 h 913"/>
                <a:gd name="T48" fmla="*/ 24 w 866"/>
                <a:gd name="T49" fmla="*/ 548 h 913"/>
                <a:gd name="T50" fmla="*/ 448 w 866"/>
                <a:gd name="T51" fmla="*/ 38 h 913"/>
                <a:gd name="T52" fmla="*/ 469 w 866"/>
                <a:gd name="T53" fmla="*/ 19 h 913"/>
                <a:gd name="T54" fmla="*/ 493 w 866"/>
                <a:gd name="T55" fmla="*/ 6 h 913"/>
                <a:gd name="T56" fmla="*/ 520 w 866"/>
                <a:gd name="T57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6" h="913">
                  <a:moveTo>
                    <a:pt x="520" y="0"/>
                  </a:moveTo>
                  <a:lnTo>
                    <a:pt x="548" y="0"/>
                  </a:lnTo>
                  <a:lnTo>
                    <a:pt x="575" y="10"/>
                  </a:lnTo>
                  <a:lnTo>
                    <a:pt x="599" y="25"/>
                  </a:lnTo>
                  <a:lnTo>
                    <a:pt x="828" y="214"/>
                  </a:lnTo>
                  <a:lnTo>
                    <a:pt x="847" y="235"/>
                  </a:lnTo>
                  <a:lnTo>
                    <a:pt x="860" y="259"/>
                  </a:lnTo>
                  <a:lnTo>
                    <a:pt x="866" y="286"/>
                  </a:lnTo>
                  <a:lnTo>
                    <a:pt x="864" y="314"/>
                  </a:lnTo>
                  <a:lnTo>
                    <a:pt x="856" y="340"/>
                  </a:lnTo>
                  <a:lnTo>
                    <a:pt x="841" y="363"/>
                  </a:lnTo>
                  <a:lnTo>
                    <a:pt x="416" y="875"/>
                  </a:lnTo>
                  <a:lnTo>
                    <a:pt x="395" y="894"/>
                  </a:lnTo>
                  <a:lnTo>
                    <a:pt x="371" y="907"/>
                  </a:lnTo>
                  <a:lnTo>
                    <a:pt x="344" y="913"/>
                  </a:lnTo>
                  <a:lnTo>
                    <a:pt x="318" y="911"/>
                  </a:lnTo>
                  <a:lnTo>
                    <a:pt x="291" y="903"/>
                  </a:lnTo>
                  <a:lnTo>
                    <a:pt x="267" y="888"/>
                  </a:lnTo>
                  <a:lnTo>
                    <a:pt x="38" y="697"/>
                  </a:lnTo>
                  <a:lnTo>
                    <a:pt x="19" y="677"/>
                  </a:lnTo>
                  <a:lnTo>
                    <a:pt x="6" y="652"/>
                  </a:lnTo>
                  <a:lnTo>
                    <a:pt x="0" y="626"/>
                  </a:lnTo>
                  <a:lnTo>
                    <a:pt x="2" y="599"/>
                  </a:lnTo>
                  <a:lnTo>
                    <a:pt x="9" y="573"/>
                  </a:lnTo>
                  <a:lnTo>
                    <a:pt x="24" y="548"/>
                  </a:lnTo>
                  <a:lnTo>
                    <a:pt x="448" y="38"/>
                  </a:lnTo>
                  <a:lnTo>
                    <a:pt x="469" y="19"/>
                  </a:lnTo>
                  <a:lnTo>
                    <a:pt x="493" y="6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3284000" y="2629823"/>
              <a:ext cx="744218" cy="432291"/>
            </a:xfrm>
            <a:custGeom>
              <a:avLst/>
              <a:gdLst>
                <a:gd name="T0" fmla="*/ 106 w 878"/>
                <a:gd name="T1" fmla="*/ 0 h 510"/>
                <a:gd name="T2" fmla="*/ 772 w 878"/>
                <a:gd name="T3" fmla="*/ 0 h 510"/>
                <a:gd name="T4" fmla="*/ 804 w 878"/>
                <a:gd name="T5" fmla="*/ 6 h 510"/>
                <a:gd name="T6" fmla="*/ 834 w 878"/>
                <a:gd name="T7" fmla="*/ 21 h 510"/>
                <a:gd name="T8" fmla="*/ 857 w 878"/>
                <a:gd name="T9" fmla="*/ 44 h 510"/>
                <a:gd name="T10" fmla="*/ 872 w 878"/>
                <a:gd name="T11" fmla="*/ 74 h 510"/>
                <a:gd name="T12" fmla="*/ 878 w 878"/>
                <a:gd name="T13" fmla="*/ 106 h 510"/>
                <a:gd name="T14" fmla="*/ 878 w 878"/>
                <a:gd name="T15" fmla="*/ 404 h 510"/>
                <a:gd name="T16" fmla="*/ 872 w 878"/>
                <a:gd name="T17" fmla="*/ 437 h 510"/>
                <a:gd name="T18" fmla="*/ 857 w 878"/>
                <a:gd name="T19" fmla="*/ 467 h 510"/>
                <a:gd name="T20" fmla="*/ 834 w 878"/>
                <a:gd name="T21" fmla="*/ 489 h 510"/>
                <a:gd name="T22" fmla="*/ 804 w 878"/>
                <a:gd name="T23" fmla="*/ 505 h 510"/>
                <a:gd name="T24" fmla="*/ 772 w 878"/>
                <a:gd name="T25" fmla="*/ 510 h 510"/>
                <a:gd name="T26" fmla="*/ 106 w 878"/>
                <a:gd name="T27" fmla="*/ 510 h 510"/>
                <a:gd name="T28" fmla="*/ 74 w 878"/>
                <a:gd name="T29" fmla="*/ 505 h 510"/>
                <a:gd name="T30" fmla="*/ 44 w 878"/>
                <a:gd name="T31" fmla="*/ 489 h 510"/>
                <a:gd name="T32" fmla="*/ 21 w 878"/>
                <a:gd name="T33" fmla="*/ 467 h 510"/>
                <a:gd name="T34" fmla="*/ 6 w 878"/>
                <a:gd name="T35" fmla="*/ 437 h 510"/>
                <a:gd name="T36" fmla="*/ 0 w 878"/>
                <a:gd name="T37" fmla="*/ 404 h 510"/>
                <a:gd name="T38" fmla="*/ 0 w 878"/>
                <a:gd name="T39" fmla="*/ 106 h 510"/>
                <a:gd name="T40" fmla="*/ 6 w 878"/>
                <a:gd name="T41" fmla="*/ 74 h 510"/>
                <a:gd name="T42" fmla="*/ 21 w 878"/>
                <a:gd name="T43" fmla="*/ 44 h 510"/>
                <a:gd name="T44" fmla="*/ 44 w 878"/>
                <a:gd name="T45" fmla="*/ 21 h 510"/>
                <a:gd name="T46" fmla="*/ 74 w 878"/>
                <a:gd name="T47" fmla="*/ 6 h 510"/>
                <a:gd name="T48" fmla="*/ 106 w 878"/>
                <a:gd name="T49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8" h="510">
                  <a:moveTo>
                    <a:pt x="106" y="0"/>
                  </a:moveTo>
                  <a:lnTo>
                    <a:pt x="772" y="0"/>
                  </a:lnTo>
                  <a:lnTo>
                    <a:pt x="804" y="6"/>
                  </a:lnTo>
                  <a:lnTo>
                    <a:pt x="834" y="21"/>
                  </a:lnTo>
                  <a:lnTo>
                    <a:pt x="857" y="44"/>
                  </a:lnTo>
                  <a:lnTo>
                    <a:pt x="872" y="74"/>
                  </a:lnTo>
                  <a:lnTo>
                    <a:pt x="878" y="106"/>
                  </a:lnTo>
                  <a:lnTo>
                    <a:pt x="878" y="404"/>
                  </a:lnTo>
                  <a:lnTo>
                    <a:pt x="872" y="437"/>
                  </a:lnTo>
                  <a:lnTo>
                    <a:pt x="857" y="467"/>
                  </a:lnTo>
                  <a:lnTo>
                    <a:pt x="834" y="489"/>
                  </a:lnTo>
                  <a:lnTo>
                    <a:pt x="804" y="505"/>
                  </a:lnTo>
                  <a:lnTo>
                    <a:pt x="772" y="510"/>
                  </a:lnTo>
                  <a:lnTo>
                    <a:pt x="106" y="510"/>
                  </a:lnTo>
                  <a:lnTo>
                    <a:pt x="74" y="505"/>
                  </a:lnTo>
                  <a:lnTo>
                    <a:pt x="44" y="489"/>
                  </a:lnTo>
                  <a:lnTo>
                    <a:pt x="21" y="467"/>
                  </a:lnTo>
                  <a:lnTo>
                    <a:pt x="6" y="437"/>
                  </a:lnTo>
                  <a:lnTo>
                    <a:pt x="0" y="404"/>
                  </a:lnTo>
                  <a:lnTo>
                    <a:pt x="0" y="106"/>
                  </a:lnTo>
                  <a:lnTo>
                    <a:pt x="6" y="74"/>
                  </a:lnTo>
                  <a:lnTo>
                    <a:pt x="21" y="44"/>
                  </a:lnTo>
                  <a:lnTo>
                    <a:pt x="44" y="21"/>
                  </a:lnTo>
                  <a:lnTo>
                    <a:pt x="74" y="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4035847" y="2926494"/>
              <a:ext cx="703532" cy="673865"/>
            </a:xfrm>
            <a:custGeom>
              <a:avLst/>
              <a:gdLst>
                <a:gd name="T0" fmla="*/ 155 w 830"/>
                <a:gd name="T1" fmla="*/ 0 h 795"/>
                <a:gd name="T2" fmla="*/ 136 w 830"/>
                <a:gd name="T3" fmla="*/ 20 h 795"/>
                <a:gd name="T4" fmla="*/ 125 w 830"/>
                <a:gd name="T5" fmla="*/ 45 h 795"/>
                <a:gd name="T6" fmla="*/ 119 w 830"/>
                <a:gd name="T7" fmla="*/ 71 h 795"/>
                <a:gd name="T8" fmla="*/ 121 w 830"/>
                <a:gd name="T9" fmla="*/ 98 h 795"/>
                <a:gd name="T10" fmla="*/ 129 w 830"/>
                <a:gd name="T11" fmla="*/ 124 h 795"/>
                <a:gd name="T12" fmla="*/ 144 w 830"/>
                <a:gd name="T13" fmla="*/ 149 h 795"/>
                <a:gd name="T14" fmla="*/ 569 w 830"/>
                <a:gd name="T15" fmla="*/ 657 h 795"/>
                <a:gd name="T16" fmla="*/ 590 w 830"/>
                <a:gd name="T17" fmla="*/ 678 h 795"/>
                <a:gd name="T18" fmla="*/ 615 w 830"/>
                <a:gd name="T19" fmla="*/ 689 h 795"/>
                <a:gd name="T20" fmla="*/ 641 w 830"/>
                <a:gd name="T21" fmla="*/ 695 h 795"/>
                <a:gd name="T22" fmla="*/ 668 w 830"/>
                <a:gd name="T23" fmla="*/ 695 h 795"/>
                <a:gd name="T24" fmla="*/ 694 w 830"/>
                <a:gd name="T25" fmla="*/ 687 h 795"/>
                <a:gd name="T26" fmla="*/ 719 w 830"/>
                <a:gd name="T27" fmla="*/ 672 h 795"/>
                <a:gd name="T28" fmla="*/ 830 w 830"/>
                <a:gd name="T29" fmla="*/ 578 h 795"/>
                <a:gd name="T30" fmla="*/ 828 w 830"/>
                <a:gd name="T31" fmla="*/ 580 h 795"/>
                <a:gd name="T32" fmla="*/ 600 w 830"/>
                <a:gd name="T33" fmla="*/ 770 h 795"/>
                <a:gd name="T34" fmla="*/ 577 w 830"/>
                <a:gd name="T35" fmla="*/ 786 h 795"/>
                <a:gd name="T36" fmla="*/ 550 w 830"/>
                <a:gd name="T37" fmla="*/ 793 h 795"/>
                <a:gd name="T38" fmla="*/ 522 w 830"/>
                <a:gd name="T39" fmla="*/ 795 h 795"/>
                <a:gd name="T40" fmla="*/ 496 w 830"/>
                <a:gd name="T41" fmla="*/ 789 h 795"/>
                <a:gd name="T42" fmla="*/ 471 w 830"/>
                <a:gd name="T43" fmla="*/ 776 h 795"/>
                <a:gd name="T44" fmla="*/ 450 w 830"/>
                <a:gd name="T45" fmla="*/ 757 h 795"/>
                <a:gd name="T46" fmla="*/ 25 w 830"/>
                <a:gd name="T47" fmla="*/ 247 h 795"/>
                <a:gd name="T48" fmla="*/ 10 w 830"/>
                <a:gd name="T49" fmla="*/ 223 h 795"/>
                <a:gd name="T50" fmla="*/ 2 w 830"/>
                <a:gd name="T51" fmla="*/ 196 h 795"/>
                <a:gd name="T52" fmla="*/ 0 w 830"/>
                <a:gd name="T53" fmla="*/ 170 h 795"/>
                <a:gd name="T54" fmla="*/ 6 w 830"/>
                <a:gd name="T55" fmla="*/ 143 h 795"/>
                <a:gd name="T56" fmla="*/ 19 w 830"/>
                <a:gd name="T57" fmla="*/ 119 h 795"/>
                <a:gd name="T58" fmla="*/ 38 w 830"/>
                <a:gd name="T59" fmla="*/ 98 h 795"/>
                <a:gd name="T60" fmla="*/ 155 w 830"/>
                <a:gd name="T61" fmla="*/ 0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0" h="795">
                  <a:moveTo>
                    <a:pt x="155" y="0"/>
                  </a:moveTo>
                  <a:lnTo>
                    <a:pt x="136" y="20"/>
                  </a:lnTo>
                  <a:lnTo>
                    <a:pt x="125" y="45"/>
                  </a:lnTo>
                  <a:lnTo>
                    <a:pt x="119" y="71"/>
                  </a:lnTo>
                  <a:lnTo>
                    <a:pt x="121" y="98"/>
                  </a:lnTo>
                  <a:lnTo>
                    <a:pt x="129" y="124"/>
                  </a:lnTo>
                  <a:lnTo>
                    <a:pt x="144" y="149"/>
                  </a:lnTo>
                  <a:lnTo>
                    <a:pt x="569" y="657"/>
                  </a:lnTo>
                  <a:lnTo>
                    <a:pt x="590" y="678"/>
                  </a:lnTo>
                  <a:lnTo>
                    <a:pt x="615" y="689"/>
                  </a:lnTo>
                  <a:lnTo>
                    <a:pt x="641" y="695"/>
                  </a:lnTo>
                  <a:lnTo>
                    <a:pt x="668" y="695"/>
                  </a:lnTo>
                  <a:lnTo>
                    <a:pt x="694" y="687"/>
                  </a:lnTo>
                  <a:lnTo>
                    <a:pt x="719" y="672"/>
                  </a:lnTo>
                  <a:lnTo>
                    <a:pt x="830" y="578"/>
                  </a:lnTo>
                  <a:lnTo>
                    <a:pt x="828" y="580"/>
                  </a:lnTo>
                  <a:lnTo>
                    <a:pt x="600" y="770"/>
                  </a:lnTo>
                  <a:lnTo>
                    <a:pt x="577" y="786"/>
                  </a:lnTo>
                  <a:lnTo>
                    <a:pt x="550" y="793"/>
                  </a:lnTo>
                  <a:lnTo>
                    <a:pt x="522" y="795"/>
                  </a:lnTo>
                  <a:lnTo>
                    <a:pt x="496" y="789"/>
                  </a:lnTo>
                  <a:lnTo>
                    <a:pt x="471" y="776"/>
                  </a:lnTo>
                  <a:lnTo>
                    <a:pt x="450" y="757"/>
                  </a:lnTo>
                  <a:lnTo>
                    <a:pt x="25" y="247"/>
                  </a:lnTo>
                  <a:lnTo>
                    <a:pt x="10" y="223"/>
                  </a:lnTo>
                  <a:lnTo>
                    <a:pt x="2" y="196"/>
                  </a:lnTo>
                  <a:lnTo>
                    <a:pt x="0" y="170"/>
                  </a:lnTo>
                  <a:lnTo>
                    <a:pt x="6" y="143"/>
                  </a:lnTo>
                  <a:lnTo>
                    <a:pt x="19" y="119"/>
                  </a:lnTo>
                  <a:lnTo>
                    <a:pt x="38" y="9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300307" y="3605444"/>
              <a:ext cx="344985" cy="781513"/>
            </a:xfrm>
            <a:custGeom>
              <a:avLst/>
              <a:gdLst>
                <a:gd name="T0" fmla="*/ 240 w 407"/>
                <a:gd name="T1" fmla="*/ 0 h 922"/>
                <a:gd name="T2" fmla="*/ 269 w 407"/>
                <a:gd name="T3" fmla="*/ 2 h 922"/>
                <a:gd name="T4" fmla="*/ 407 w 407"/>
                <a:gd name="T5" fmla="*/ 32 h 922"/>
                <a:gd name="T6" fmla="*/ 376 w 407"/>
                <a:gd name="T7" fmla="*/ 34 h 922"/>
                <a:gd name="T8" fmla="*/ 348 w 407"/>
                <a:gd name="T9" fmla="*/ 43 h 922"/>
                <a:gd name="T10" fmla="*/ 324 w 407"/>
                <a:gd name="T11" fmla="*/ 60 h 922"/>
                <a:gd name="T12" fmla="*/ 305 w 407"/>
                <a:gd name="T13" fmla="*/ 85 h 922"/>
                <a:gd name="T14" fmla="*/ 293 w 407"/>
                <a:gd name="T15" fmla="*/ 115 h 922"/>
                <a:gd name="T16" fmla="*/ 151 w 407"/>
                <a:gd name="T17" fmla="*/ 763 h 922"/>
                <a:gd name="T18" fmla="*/ 150 w 407"/>
                <a:gd name="T19" fmla="*/ 791 h 922"/>
                <a:gd name="T20" fmla="*/ 155 w 407"/>
                <a:gd name="T21" fmla="*/ 818 h 922"/>
                <a:gd name="T22" fmla="*/ 167 w 407"/>
                <a:gd name="T23" fmla="*/ 842 h 922"/>
                <a:gd name="T24" fmla="*/ 184 w 407"/>
                <a:gd name="T25" fmla="*/ 863 h 922"/>
                <a:gd name="T26" fmla="*/ 206 w 407"/>
                <a:gd name="T27" fmla="*/ 880 h 922"/>
                <a:gd name="T28" fmla="*/ 233 w 407"/>
                <a:gd name="T29" fmla="*/ 890 h 922"/>
                <a:gd name="T30" fmla="*/ 386 w 407"/>
                <a:gd name="T31" fmla="*/ 922 h 922"/>
                <a:gd name="T32" fmla="*/ 375 w 407"/>
                <a:gd name="T33" fmla="*/ 920 h 922"/>
                <a:gd name="T34" fmla="*/ 83 w 407"/>
                <a:gd name="T35" fmla="*/ 857 h 922"/>
                <a:gd name="T36" fmla="*/ 57 w 407"/>
                <a:gd name="T37" fmla="*/ 848 h 922"/>
                <a:gd name="T38" fmla="*/ 34 w 407"/>
                <a:gd name="T39" fmla="*/ 831 h 922"/>
                <a:gd name="T40" fmla="*/ 15 w 407"/>
                <a:gd name="T41" fmla="*/ 810 h 922"/>
                <a:gd name="T42" fmla="*/ 4 w 407"/>
                <a:gd name="T43" fmla="*/ 786 h 922"/>
                <a:gd name="T44" fmla="*/ 0 w 407"/>
                <a:gd name="T45" fmla="*/ 759 h 922"/>
                <a:gd name="T46" fmla="*/ 2 w 407"/>
                <a:gd name="T47" fmla="*/ 731 h 922"/>
                <a:gd name="T48" fmla="*/ 142 w 407"/>
                <a:gd name="T49" fmla="*/ 83 h 922"/>
                <a:gd name="T50" fmla="*/ 153 w 407"/>
                <a:gd name="T51" fmla="*/ 56 h 922"/>
                <a:gd name="T52" fmla="*/ 168 w 407"/>
                <a:gd name="T53" fmla="*/ 34 h 922"/>
                <a:gd name="T54" fmla="*/ 189 w 407"/>
                <a:gd name="T55" fmla="*/ 15 h 922"/>
                <a:gd name="T56" fmla="*/ 214 w 407"/>
                <a:gd name="T57" fmla="*/ 4 h 922"/>
                <a:gd name="T58" fmla="*/ 240 w 407"/>
                <a:gd name="T59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7" h="922">
                  <a:moveTo>
                    <a:pt x="240" y="0"/>
                  </a:moveTo>
                  <a:lnTo>
                    <a:pt x="269" y="2"/>
                  </a:lnTo>
                  <a:lnTo>
                    <a:pt x="407" y="32"/>
                  </a:lnTo>
                  <a:lnTo>
                    <a:pt x="376" y="34"/>
                  </a:lnTo>
                  <a:lnTo>
                    <a:pt x="348" y="43"/>
                  </a:lnTo>
                  <a:lnTo>
                    <a:pt x="324" y="60"/>
                  </a:lnTo>
                  <a:lnTo>
                    <a:pt x="305" y="85"/>
                  </a:lnTo>
                  <a:lnTo>
                    <a:pt x="293" y="115"/>
                  </a:lnTo>
                  <a:lnTo>
                    <a:pt x="151" y="763"/>
                  </a:lnTo>
                  <a:lnTo>
                    <a:pt x="150" y="791"/>
                  </a:lnTo>
                  <a:lnTo>
                    <a:pt x="155" y="818"/>
                  </a:lnTo>
                  <a:lnTo>
                    <a:pt x="167" y="842"/>
                  </a:lnTo>
                  <a:lnTo>
                    <a:pt x="184" y="863"/>
                  </a:lnTo>
                  <a:lnTo>
                    <a:pt x="206" y="880"/>
                  </a:lnTo>
                  <a:lnTo>
                    <a:pt x="233" y="890"/>
                  </a:lnTo>
                  <a:lnTo>
                    <a:pt x="386" y="922"/>
                  </a:lnTo>
                  <a:lnTo>
                    <a:pt x="375" y="920"/>
                  </a:lnTo>
                  <a:lnTo>
                    <a:pt x="83" y="857"/>
                  </a:lnTo>
                  <a:lnTo>
                    <a:pt x="57" y="848"/>
                  </a:lnTo>
                  <a:lnTo>
                    <a:pt x="34" y="831"/>
                  </a:lnTo>
                  <a:lnTo>
                    <a:pt x="15" y="810"/>
                  </a:lnTo>
                  <a:lnTo>
                    <a:pt x="4" y="786"/>
                  </a:lnTo>
                  <a:lnTo>
                    <a:pt x="0" y="759"/>
                  </a:lnTo>
                  <a:lnTo>
                    <a:pt x="2" y="731"/>
                  </a:lnTo>
                  <a:lnTo>
                    <a:pt x="142" y="83"/>
                  </a:lnTo>
                  <a:lnTo>
                    <a:pt x="153" y="56"/>
                  </a:lnTo>
                  <a:lnTo>
                    <a:pt x="168" y="34"/>
                  </a:lnTo>
                  <a:lnTo>
                    <a:pt x="189" y="15"/>
                  </a:lnTo>
                  <a:lnTo>
                    <a:pt x="214" y="4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3670519" y="4297109"/>
              <a:ext cx="789990" cy="493319"/>
            </a:xfrm>
            <a:custGeom>
              <a:avLst/>
              <a:gdLst>
                <a:gd name="T0" fmla="*/ 709 w 932"/>
                <a:gd name="T1" fmla="*/ 0 h 582"/>
                <a:gd name="T2" fmla="*/ 736 w 932"/>
                <a:gd name="T3" fmla="*/ 6 h 582"/>
                <a:gd name="T4" fmla="*/ 760 w 932"/>
                <a:gd name="T5" fmla="*/ 17 h 582"/>
                <a:gd name="T6" fmla="*/ 781 w 932"/>
                <a:gd name="T7" fmla="*/ 36 h 582"/>
                <a:gd name="T8" fmla="*/ 798 w 932"/>
                <a:gd name="T9" fmla="*/ 58 h 582"/>
                <a:gd name="T10" fmla="*/ 930 w 932"/>
                <a:gd name="T11" fmla="*/ 325 h 582"/>
                <a:gd name="T12" fmla="*/ 932 w 932"/>
                <a:gd name="T13" fmla="*/ 331 h 582"/>
                <a:gd name="T14" fmla="*/ 866 w 932"/>
                <a:gd name="T15" fmla="*/ 198 h 582"/>
                <a:gd name="T16" fmla="*/ 851 w 932"/>
                <a:gd name="T17" fmla="*/ 176 h 582"/>
                <a:gd name="T18" fmla="*/ 830 w 932"/>
                <a:gd name="T19" fmla="*/ 157 h 582"/>
                <a:gd name="T20" fmla="*/ 806 w 932"/>
                <a:gd name="T21" fmla="*/ 145 h 582"/>
                <a:gd name="T22" fmla="*/ 779 w 932"/>
                <a:gd name="T23" fmla="*/ 140 h 582"/>
                <a:gd name="T24" fmla="*/ 751 w 932"/>
                <a:gd name="T25" fmla="*/ 142 h 582"/>
                <a:gd name="T26" fmla="*/ 724 w 932"/>
                <a:gd name="T27" fmla="*/ 151 h 582"/>
                <a:gd name="T28" fmla="*/ 129 w 932"/>
                <a:gd name="T29" fmla="*/ 446 h 582"/>
                <a:gd name="T30" fmla="*/ 106 w 932"/>
                <a:gd name="T31" fmla="*/ 461 h 582"/>
                <a:gd name="T32" fmla="*/ 89 w 932"/>
                <a:gd name="T33" fmla="*/ 482 h 582"/>
                <a:gd name="T34" fmla="*/ 76 w 932"/>
                <a:gd name="T35" fmla="*/ 504 h 582"/>
                <a:gd name="T36" fmla="*/ 70 w 932"/>
                <a:gd name="T37" fmla="*/ 531 h 582"/>
                <a:gd name="T38" fmla="*/ 70 w 932"/>
                <a:gd name="T39" fmla="*/ 557 h 582"/>
                <a:gd name="T40" fmla="*/ 78 w 932"/>
                <a:gd name="T41" fmla="*/ 582 h 582"/>
                <a:gd name="T42" fmla="*/ 11 w 932"/>
                <a:gd name="T43" fmla="*/ 448 h 582"/>
                <a:gd name="T44" fmla="*/ 2 w 932"/>
                <a:gd name="T45" fmla="*/ 421 h 582"/>
                <a:gd name="T46" fmla="*/ 0 w 932"/>
                <a:gd name="T47" fmla="*/ 393 h 582"/>
                <a:gd name="T48" fmla="*/ 6 w 932"/>
                <a:gd name="T49" fmla="*/ 366 h 582"/>
                <a:gd name="T50" fmla="*/ 19 w 932"/>
                <a:gd name="T51" fmla="*/ 342 h 582"/>
                <a:gd name="T52" fmla="*/ 36 w 932"/>
                <a:gd name="T53" fmla="*/ 321 h 582"/>
                <a:gd name="T54" fmla="*/ 59 w 932"/>
                <a:gd name="T55" fmla="*/ 306 h 582"/>
                <a:gd name="T56" fmla="*/ 654 w 932"/>
                <a:gd name="T57" fmla="*/ 11 h 582"/>
                <a:gd name="T58" fmla="*/ 681 w 932"/>
                <a:gd name="T59" fmla="*/ 2 h 582"/>
                <a:gd name="T60" fmla="*/ 709 w 932"/>
                <a:gd name="T61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32" h="582">
                  <a:moveTo>
                    <a:pt x="709" y="0"/>
                  </a:moveTo>
                  <a:lnTo>
                    <a:pt x="736" y="6"/>
                  </a:lnTo>
                  <a:lnTo>
                    <a:pt x="760" y="17"/>
                  </a:lnTo>
                  <a:lnTo>
                    <a:pt x="781" y="36"/>
                  </a:lnTo>
                  <a:lnTo>
                    <a:pt x="798" y="58"/>
                  </a:lnTo>
                  <a:lnTo>
                    <a:pt x="930" y="325"/>
                  </a:lnTo>
                  <a:lnTo>
                    <a:pt x="932" y="331"/>
                  </a:lnTo>
                  <a:lnTo>
                    <a:pt x="866" y="198"/>
                  </a:lnTo>
                  <a:lnTo>
                    <a:pt x="851" y="176"/>
                  </a:lnTo>
                  <a:lnTo>
                    <a:pt x="830" y="157"/>
                  </a:lnTo>
                  <a:lnTo>
                    <a:pt x="806" y="145"/>
                  </a:lnTo>
                  <a:lnTo>
                    <a:pt x="779" y="140"/>
                  </a:lnTo>
                  <a:lnTo>
                    <a:pt x="751" y="142"/>
                  </a:lnTo>
                  <a:lnTo>
                    <a:pt x="724" y="151"/>
                  </a:lnTo>
                  <a:lnTo>
                    <a:pt x="129" y="446"/>
                  </a:lnTo>
                  <a:lnTo>
                    <a:pt x="106" y="461"/>
                  </a:lnTo>
                  <a:lnTo>
                    <a:pt x="89" y="482"/>
                  </a:lnTo>
                  <a:lnTo>
                    <a:pt x="76" y="504"/>
                  </a:lnTo>
                  <a:lnTo>
                    <a:pt x="70" y="531"/>
                  </a:lnTo>
                  <a:lnTo>
                    <a:pt x="70" y="557"/>
                  </a:lnTo>
                  <a:lnTo>
                    <a:pt x="78" y="582"/>
                  </a:lnTo>
                  <a:lnTo>
                    <a:pt x="11" y="448"/>
                  </a:lnTo>
                  <a:lnTo>
                    <a:pt x="2" y="421"/>
                  </a:lnTo>
                  <a:lnTo>
                    <a:pt x="0" y="393"/>
                  </a:lnTo>
                  <a:lnTo>
                    <a:pt x="6" y="366"/>
                  </a:lnTo>
                  <a:lnTo>
                    <a:pt x="19" y="342"/>
                  </a:lnTo>
                  <a:lnTo>
                    <a:pt x="36" y="321"/>
                  </a:lnTo>
                  <a:lnTo>
                    <a:pt x="59" y="306"/>
                  </a:lnTo>
                  <a:lnTo>
                    <a:pt x="654" y="11"/>
                  </a:lnTo>
                  <a:lnTo>
                    <a:pt x="681" y="2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2934777" y="4313215"/>
              <a:ext cx="734046" cy="603511"/>
            </a:xfrm>
            <a:custGeom>
              <a:avLst/>
              <a:gdLst>
                <a:gd name="T0" fmla="*/ 153 w 866"/>
                <a:gd name="T1" fmla="*/ 0 h 712"/>
                <a:gd name="T2" fmla="*/ 182 w 866"/>
                <a:gd name="T3" fmla="*/ 2 h 712"/>
                <a:gd name="T4" fmla="*/ 208 w 866"/>
                <a:gd name="T5" fmla="*/ 9 h 712"/>
                <a:gd name="T6" fmla="*/ 806 w 866"/>
                <a:gd name="T7" fmla="*/ 300 h 712"/>
                <a:gd name="T8" fmla="*/ 830 w 866"/>
                <a:gd name="T9" fmla="*/ 315 h 712"/>
                <a:gd name="T10" fmla="*/ 847 w 866"/>
                <a:gd name="T11" fmla="*/ 336 h 712"/>
                <a:gd name="T12" fmla="*/ 860 w 866"/>
                <a:gd name="T13" fmla="*/ 361 h 712"/>
                <a:gd name="T14" fmla="*/ 866 w 866"/>
                <a:gd name="T15" fmla="*/ 387 h 712"/>
                <a:gd name="T16" fmla="*/ 864 w 866"/>
                <a:gd name="T17" fmla="*/ 415 h 712"/>
                <a:gd name="T18" fmla="*/ 855 w 866"/>
                <a:gd name="T19" fmla="*/ 442 h 712"/>
                <a:gd name="T20" fmla="*/ 724 w 866"/>
                <a:gd name="T21" fmla="*/ 708 h 712"/>
                <a:gd name="T22" fmla="*/ 724 w 866"/>
                <a:gd name="T23" fmla="*/ 712 h 712"/>
                <a:gd name="T24" fmla="*/ 789 w 866"/>
                <a:gd name="T25" fmla="*/ 580 h 712"/>
                <a:gd name="T26" fmla="*/ 796 w 866"/>
                <a:gd name="T27" fmla="*/ 553 h 712"/>
                <a:gd name="T28" fmla="*/ 798 w 866"/>
                <a:gd name="T29" fmla="*/ 525 h 712"/>
                <a:gd name="T30" fmla="*/ 792 w 866"/>
                <a:gd name="T31" fmla="*/ 499 h 712"/>
                <a:gd name="T32" fmla="*/ 781 w 866"/>
                <a:gd name="T33" fmla="*/ 474 h 712"/>
                <a:gd name="T34" fmla="*/ 762 w 866"/>
                <a:gd name="T35" fmla="*/ 453 h 712"/>
                <a:gd name="T36" fmla="*/ 739 w 866"/>
                <a:gd name="T37" fmla="*/ 438 h 712"/>
                <a:gd name="T38" fmla="*/ 142 w 866"/>
                <a:gd name="T39" fmla="*/ 147 h 712"/>
                <a:gd name="T40" fmla="*/ 115 w 866"/>
                <a:gd name="T41" fmla="*/ 140 h 712"/>
                <a:gd name="T42" fmla="*/ 87 w 866"/>
                <a:gd name="T43" fmla="*/ 138 h 712"/>
                <a:gd name="T44" fmla="*/ 63 w 866"/>
                <a:gd name="T45" fmla="*/ 143 h 712"/>
                <a:gd name="T46" fmla="*/ 38 w 866"/>
                <a:gd name="T47" fmla="*/ 155 h 712"/>
                <a:gd name="T48" fmla="*/ 17 w 866"/>
                <a:gd name="T49" fmla="*/ 172 h 712"/>
                <a:gd name="T50" fmla="*/ 0 w 866"/>
                <a:gd name="T51" fmla="*/ 194 h 712"/>
                <a:gd name="T52" fmla="*/ 66 w 866"/>
                <a:gd name="T53" fmla="*/ 58 h 712"/>
                <a:gd name="T54" fmla="*/ 81 w 866"/>
                <a:gd name="T55" fmla="*/ 36 h 712"/>
                <a:gd name="T56" fmla="*/ 102 w 866"/>
                <a:gd name="T57" fmla="*/ 17 h 712"/>
                <a:gd name="T58" fmla="*/ 127 w 866"/>
                <a:gd name="T59" fmla="*/ 5 h 712"/>
                <a:gd name="T60" fmla="*/ 153 w 866"/>
                <a:gd name="T61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66" h="712">
                  <a:moveTo>
                    <a:pt x="153" y="0"/>
                  </a:moveTo>
                  <a:lnTo>
                    <a:pt x="182" y="2"/>
                  </a:lnTo>
                  <a:lnTo>
                    <a:pt x="208" y="9"/>
                  </a:lnTo>
                  <a:lnTo>
                    <a:pt x="806" y="300"/>
                  </a:lnTo>
                  <a:lnTo>
                    <a:pt x="830" y="315"/>
                  </a:lnTo>
                  <a:lnTo>
                    <a:pt x="847" y="336"/>
                  </a:lnTo>
                  <a:lnTo>
                    <a:pt x="860" y="361"/>
                  </a:lnTo>
                  <a:lnTo>
                    <a:pt x="866" y="387"/>
                  </a:lnTo>
                  <a:lnTo>
                    <a:pt x="864" y="415"/>
                  </a:lnTo>
                  <a:lnTo>
                    <a:pt x="855" y="442"/>
                  </a:lnTo>
                  <a:lnTo>
                    <a:pt x="724" y="708"/>
                  </a:lnTo>
                  <a:lnTo>
                    <a:pt x="724" y="712"/>
                  </a:lnTo>
                  <a:lnTo>
                    <a:pt x="789" y="580"/>
                  </a:lnTo>
                  <a:lnTo>
                    <a:pt x="796" y="553"/>
                  </a:lnTo>
                  <a:lnTo>
                    <a:pt x="798" y="525"/>
                  </a:lnTo>
                  <a:lnTo>
                    <a:pt x="792" y="499"/>
                  </a:lnTo>
                  <a:lnTo>
                    <a:pt x="781" y="474"/>
                  </a:lnTo>
                  <a:lnTo>
                    <a:pt x="762" y="453"/>
                  </a:lnTo>
                  <a:lnTo>
                    <a:pt x="739" y="438"/>
                  </a:lnTo>
                  <a:lnTo>
                    <a:pt x="142" y="147"/>
                  </a:lnTo>
                  <a:lnTo>
                    <a:pt x="115" y="140"/>
                  </a:lnTo>
                  <a:lnTo>
                    <a:pt x="87" y="138"/>
                  </a:lnTo>
                  <a:lnTo>
                    <a:pt x="63" y="143"/>
                  </a:lnTo>
                  <a:lnTo>
                    <a:pt x="38" y="155"/>
                  </a:lnTo>
                  <a:lnTo>
                    <a:pt x="17" y="172"/>
                  </a:lnTo>
                  <a:lnTo>
                    <a:pt x="0" y="194"/>
                  </a:lnTo>
                  <a:lnTo>
                    <a:pt x="66" y="58"/>
                  </a:lnTo>
                  <a:lnTo>
                    <a:pt x="81" y="36"/>
                  </a:lnTo>
                  <a:lnTo>
                    <a:pt x="102" y="17"/>
                  </a:lnTo>
                  <a:lnTo>
                    <a:pt x="127" y="5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2686422" y="3635959"/>
              <a:ext cx="338204" cy="781513"/>
            </a:xfrm>
            <a:custGeom>
              <a:avLst/>
              <a:gdLst>
                <a:gd name="T0" fmla="*/ 161 w 399"/>
                <a:gd name="T1" fmla="*/ 0 h 922"/>
                <a:gd name="T2" fmla="*/ 189 w 399"/>
                <a:gd name="T3" fmla="*/ 5 h 922"/>
                <a:gd name="T4" fmla="*/ 214 w 399"/>
                <a:gd name="T5" fmla="*/ 17 h 922"/>
                <a:gd name="T6" fmla="*/ 235 w 399"/>
                <a:gd name="T7" fmla="*/ 34 h 922"/>
                <a:gd name="T8" fmla="*/ 250 w 399"/>
                <a:gd name="T9" fmla="*/ 56 h 922"/>
                <a:gd name="T10" fmla="*/ 259 w 399"/>
                <a:gd name="T11" fmla="*/ 83 h 922"/>
                <a:gd name="T12" fmla="*/ 397 w 399"/>
                <a:gd name="T13" fmla="*/ 733 h 922"/>
                <a:gd name="T14" fmla="*/ 399 w 399"/>
                <a:gd name="T15" fmla="*/ 761 h 922"/>
                <a:gd name="T16" fmla="*/ 393 w 399"/>
                <a:gd name="T17" fmla="*/ 787 h 922"/>
                <a:gd name="T18" fmla="*/ 382 w 399"/>
                <a:gd name="T19" fmla="*/ 812 h 922"/>
                <a:gd name="T20" fmla="*/ 365 w 399"/>
                <a:gd name="T21" fmla="*/ 833 h 922"/>
                <a:gd name="T22" fmla="*/ 342 w 399"/>
                <a:gd name="T23" fmla="*/ 850 h 922"/>
                <a:gd name="T24" fmla="*/ 316 w 399"/>
                <a:gd name="T25" fmla="*/ 859 h 922"/>
                <a:gd name="T26" fmla="*/ 25 w 399"/>
                <a:gd name="T27" fmla="*/ 922 h 922"/>
                <a:gd name="T28" fmla="*/ 13 w 399"/>
                <a:gd name="T29" fmla="*/ 922 h 922"/>
                <a:gd name="T30" fmla="*/ 170 w 399"/>
                <a:gd name="T31" fmla="*/ 889 h 922"/>
                <a:gd name="T32" fmla="*/ 197 w 399"/>
                <a:gd name="T33" fmla="*/ 880 h 922"/>
                <a:gd name="T34" fmla="*/ 219 w 399"/>
                <a:gd name="T35" fmla="*/ 863 h 922"/>
                <a:gd name="T36" fmla="*/ 236 w 399"/>
                <a:gd name="T37" fmla="*/ 842 h 922"/>
                <a:gd name="T38" fmla="*/ 250 w 399"/>
                <a:gd name="T39" fmla="*/ 818 h 922"/>
                <a:gd name="T40" fmla="*/ 253 w 399"/>
                <a:gd name="T41" fmla="*/ 791 h 922"/>
                <a:gd name="T42" fmla="*/ 252 w 399"/>
                <a:gd name="T43" fmla="*/ 763 h 922"/>
                <a:gd name="T44" fmla="*/ 114 w 399"/>
                <a:gd name="T45" fmla="*/ 113 h 922"/>
                <a:gd name="T46" fmla="*/ 102 w 399"/>
                <a:gd name="T47" fmla="*/ 85 h 922"/>
                <a:gd name="T48" fmla="*/ 85 w 399"/>
                <a:gd name="T49" fmla="*/ 60 h 922"/>
                <a:gd name="T50" fmla="*/ 59 w 399"/>
                <a:gd name="T51" fmla="*/ 41 h 922"/>
                <a:gd name="T52" fmla="*/ 30 w 399"/>
                <a:gd name="T53" fmla="*/ 32 h 922"/>
                <a:gd name="T54" fmla="*/ 0 w 399"/>
                <a:gd name="T55" fmla="*/ 30 h 922"/>
                <a:gd name="T56" fmla="*/ 132 w 399"/>
                <a:gd name="T57" fmla="*/ 2 h 922"/>
                <a:gd name="T58" fmla="*/ 161 w 399"/>
                <a:gd name="T59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9" h="922">
                  <a:moveTo>
                    <a:pt x="161" y="0"/>
                  </a:moveTo>
                  <a:lnTo>
                    <a:pt x="189" y="5"/>
                  </a:lnTo>
                  <a:lnTo>
                    <a:pt x="214" y="17"/>
                  </a:lnTo>
                  <a:lnTo>
                    <a:pt x="235" y="34"/>
                  </a:lnTo>
                  <a:lnTo>
                    <a:pt x="250" y="56"/>
                  </a:lnTo>
                  <a:lnTo>
                    <a:pt x="259" y="83"/>
                  </a:lnTo>
                  <a:lnTo>
                    <a:pt x="397" y="733"/>
                  </a:lnTo>
                  <a:lnTo>
                    <a:pt x="399" y="761"/>
                  </a:lnTo>
                  <a:lnTo>
                    <a:pt x="393" y="787"/>
                  </a:lnTo>
                  <a:lnTo>
                    <a:pt x="382" y="812"/>
                  </a:lnTo>
                  <a:lnTo>
                    <a:pt x="365" y="833"/>
                  </a:lnTo>
                  <a:lnTo>
                    <a:pt x="342" y="850"/>
                  </a:lnTo>
                  <a:lnTo>
                    <a:pt x="316" y="859"/>
                  </a:lnTo>
                  <a:lnTo>
                    <a:pt x="25" y="922"/>
                  </a:lnTo>
                  <a:lnTo>
                    <a:pt x="13" y="922"/>
                  </a:lnTo>
                  <a:lnTo>
                    <a:pt x="170" y="889"/>
                  </a:lnTo>
                  <a:lnTo>
                    <a:pt x="197" y="880"/>
                  </a:lnTo>
                  <a:lnTo>
                    <a:pt x="219" y="863"/>
                  </a:lnTo>
                  <a:lnTo>
                    <a:pt x="236" y="842"/>
                  </a:lnTo>
                  <a:lnTo>
                    <a:pt x="250" y="818"/>
                  </a:lnTo>
                  <a:lnTo>
                    <a:pt x="253" y="791"/>
                  </a:lnTo>
                  <a:lnTo>
                    <a:pt x="252" y="763"/>
                  </a:lnTo>
                  <a:lnTo>
                    <a:pt x="114" y="113"/>
                  </a:lnTo>
                  <a:lnTo>
                    <a:pt x="102" y="85"/>
                  </a:lnTo>
                  <a:lnTo>
                    <a:pt x="85" y="60"/>
                  </a:lnTo>
                  <a:lnTo>
                    <a:pt x="59" y="41"/>
                  </a:lnTo>
                  <a:lnTo>
                    <a:pt x="30" y="32"/>
                  </a:lnTo>
                  <a:lnTo>
                    <a:pt x="0" y="30"/>
                  </a:lnTo>
                  <a:lnTo>
                    <a:pt x="132" y="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2580468" y="2945141"/>
              <a:ext cx="710312" cy="673017"/>
            </a:xfrm>
            <a:custGeom>
              <a:avLst/>
              <a:gdLst>
                <a:gd name="T0" fmla="*/ 687 w 838"/>
                <a:gd name="T1" fmla="*/ 0 h 794"/>
                <a:gd name="T2" fmla="*/ 800 w 838"/>
                <a:gd name="T3" fmla="*/ 95 h 794"/>
                <a:gd name="T4" fmla="*/ 819 w 838"/>
                <a:gd name="T5" fmla="*/ 116 h 794"/>
                <a:gd name="T6" fmla="*/ 832 w 838"/>
                <a:gd name="T7" fmla="*/ 140 h 794"/>
                <a:gd name="T8" fmla="*/ 838 w 838"/>
                <a:gd name="T9" fmla="*/ 167 h 794"/>
                <a:gd name="T10" fmla="*/ 836 w 838"/>
                <a:gd name="T11" fmla="*/ 195 h 794"/>
                <a:gd name="T12" fmla="*/ 828 w 838"/>
                <a:gd name="T13" fmla="*/ 221 h 794"/>
                <a:gd name="T14" fmla="*/ 813 w 838"/>
                <a:gd name="T15" fmla="*/ 244 h 794"/>
                <a:gd name="T16" fmla="*/ 388 w 838"/>
                <a:gd name="T17" fmla="*/ 756 h 794"/>
                <a:gd name="T18" fmla="*/ 367 w 838"/>
                <a:gd name="T19" fmla="*/ 775 h 794"/>
                <a:gd name="T20" fmla="*/ 343 w 838"/>
                <a:gd name="T21" fmla="*/ 788 h 794"/>
                <a:gd name="T22" fmla="*/ 316 w 838"/>
                <a:gd name="T23" fmla="*/ 794 h 794"/>
                <a:gd name="T24" fmla="*/ 290 w 838"/>
                <a:gd name="T25" fmla="*/ 792 h 794"/>
                <a:gd name="T26" fmla="*/ 263 w 838"/>
                <a:gd name="T27" fmla="*/ 784 h 794"/>
                <a:gd name="T28" fmla="*/ 239 w 838"/>
                <a:gd name="T29" fmla="*/ 769 h 794"/>
                <a:gd name="T30" fmla="*/ 10 w 838"/>
                <a:gd name="T31" fmla="*/ 578 h 794"/>
                <a:gd name="T32" fmla="*/ 4 w 838"/>
                <a:gd name="T33" fmla="*/ 575 h 794"/>
                <a:gd name="T34" fmla="*/ 0 w 838"/>
                <a:gd name="T35" fmla="*/ 569 h 794"/>
                <a:gd name="T36" fmla="*/ 116 w 838"/>
                <a:gd name="T37" fmla="*/ 665 h 794"/>
                <a:gd name="T38" fmla="*/ 138 w 838"/>
                <a:gd name="T39" fmla="*/ 680 h 794"/>
                <a:gd name="T40" fmla="*/ 165 w 838"/>
                <a:gd name="T41" fmla="*/ 688 h 794"/>
                <a:gd name="T42" fmla="*/ 193 w 838"/>
                <a:gd name="T43" fmla="*/ 688 h 794"/>
                <a:gd name="T44" fmla="*/ 220 w 838"/>
                <a:gd name="T45" fmla="*/ 682 h 794"/>
                <a:gd name="T46" fmla="*/ 244 w 838"/>
                <a:gd name="T47" fmla="*/ 671 h 794"/>
                <a:gd name="T48" fmla="*/ 265 w 838"/>
                <a:gd name="T49" fmla="*/ 650 h 794"/>
                <a:gd name="T50" fmla="*/ 689 w 838"/>
                <a:gd name="T51" fmla="*/ 140 h 794"/>
                <a:gd name="T52" fmla="*/ 706 w 838"/>
                <a:gd name="T53" fmla="*/ 114 h 794"/>
                <a:gd name="T54" fmla="*/ 713 w 838"/>
                <a:gd name="T55" fmla="*/ 85 h 794"/>
                <a:gd name="T56" fmla="*/ 711 w 838"/>
                <a:gd name="T57" fmla="*/ 55 h 794"/>
                <a:gd name="T58" fmla="*/ 704 w 838"/>
                <a:gd name="T59" fmla="*/ 27 h 794"/>
                <a:gd name="T60" fmla="*/ 687 w 838"/>
                <a:gd name="T61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8" h="794">
                  <a:moveTo>
                    <a:pt x="687" y="0"/>
                  </a:moveTo>
                  <a:lnTo>
                    <a:pt x="800" y="95"/>
                  </a:lnTo>
                  <a:lnTo>
                    <a:pt x="819" y="116"/>
                  </a:lnTo>
                  <a:lnTo>
                    <a:pt x="832" y="140"/>
                  </a:lnTo>
                  <a:lnTo>
                    <a:pt x="838" y="167"/>
                  </a:lnTo>
                  <a:lnTo>
                    <a:pt x="836" y="195"/>
                  </a:lnTo>
                  <a:lnTo>
                    <a:pt x="828" y="221"/>
                  </a:lnTo>
                  <a:lnTo>
                    <a:pt x="813" y="244"/>
                  </a:lnTo>
                  <a:lnTo>
                    <a:pt x="388" y="756"/>
                  </a:lnTo>
                  <a:lnTo>
                    <a:pt x="367" y="775"/>
                  </a:lnTo>
                  <a:lnTo>
                    <a:pt x="343" y="788"/>
                  </a:lnTo>
                  <a:lnTo>
                    <a:pt x="316" y="794"/>
                  </a:lnTo>
                  <a:lnTo>
                    <a:pt x="290" y="792"/>
                  </a:lnTo>
                  <a:lnTo>
                    <a:pt x="263" y="784"/>
                  </a:lnTo>
                  <a:lnTo>
                    <a:pt x="239" y="769"/>
                  </a:lnTo>
                  <a:lnTo>
                    <a:pt x="10" y="578"/>
                  </a:lnTo>
                  <a:lnTo>
                    <a:pt x="4" y="575"/>
                  </a:lnTo>
                  <a:lnTo>
                    <a:pt x="0" y="569"/>
                  </a:lnTo>
                  <a:lnTo>
                    <a:pt x="116" y="665"/>
                  </a:lnTo>
                  <a:lnTo>
                    <a:pt x="138" y="680"/>
                  </a:lnTo>
                  <a:lnTo>
                    <a:pt x="165" y="688"/>
                  </a:lnTo>
                  <a:lnTo>
                    <a:pt x="193" y="688"/>
                  </a:lnTo>
                  <a:lnTo>
                    <a:pt x="220" y="682"/>
                  </a:lnTo>
                  <a:lnTo>
                    <a:pt x="244" y="671"/>
                  </a:lnTo>
                  <a:lnTo>
                    <a:pt x="265" y="650"/>
                  </a:lnTo>
                  <a:lnTo>
                    <a:pt x="689" y="140"/>
                  </a:lnTo>
                  <a:lnTo>
                    <a:pt x="706" y="114"/>
                  </a:lnTo>
                  <a:lnTo>
                    <a:pt x="713" y="85"/>
                  </a:lnTo>
                  <a:lnTo>
                    <a:pt x="711" y="55"/>
                  </a:lnTo>
                  <a:lnTo>
                    <a:pt x="704" y="27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3284000" y="2849359"/>
              <a:ext cx="744218" cy="212755"/>
            </a:xfrm>
            <a:custGeom>
              <a:avLst/>
              <a:gdLst>
                <a:gd name="T0" fmla="*/ 0 w 878"/>
                <a:gd name="T1" fmla="*/ 0 h 251"/>
                <a:gd name="T2" fmla="*/ 6 w 878"/>
                <a:gd name="T3" fmla="*/ 34 h 251"/>
                <a:gd name="T4" fmla="*/ 21 w 878"/>
                <a:gd name="T5" fmla="*/ 62 h 251"/>
                <a:gd name="T6" fmla="*/ 44 w 878"/>
                <a:gd name="T7" fmla="*/ 85 h 251"/>
                <a:gd name="T8" fmla="*/ 74 w 878"/>
                <a:gd name="T9" fmla="*/ 100 h 251"/>
                <a:gd name="T10" fmla="*/ 106 w 878"/>
                <a:gd name="T11" fmla="*/ 106 h 251"/>
                <a:gd name="T12" fmla="*/ 772 w 878"/>
                <a:gd name="T13" fmla="*/ 106 h 251"/>
                <a:gd name="T14" fmla="*/ 804 w 878"/>
                <a:gd name="T15" fmla="*/ 100 h 251"/>
                <a:gd name="T16" fmla="*/ 834 w 878"/>
                <a:gd name="T17" fmla="*/ 85 h 251"/>
                <a:gd name="T18" fmla="*/ 857 w 878"/>
                <a:gd name="T19" fmla="*/ 62 h 251"/>
                <a:gd name="T20" fmla="*/ 872 w 878"/>
                <a:gd name="T21" fmla="*/ 34 h 251"/>
                <a:gd name="T22" fmla="*/ 878 w 878"/>
                <a:gd name="T23" fmla="*/ 0 h 251"/>
                <a:gd name="T24" fmla="*/ 878 w 878"/>
                <a:gd name="T25" fmla="*/ 145 h 251"/>
                <a:gd name="T26" fmla="*/ 872 w 878"/>
                <a:gd name="T27" fmla="*/ 178 h 251"/>
                <a:gd name="T28" fmla="*/ 857 w 878"/>
                <a:gd name="T29" fmla="*/ 208 h 251"/>
                <a:gd name="T30" fmla="*/ 834 w 878"/>
                <a:gd name="T31" fmla="*/ 230 h 251"/>
                <a:gd name="T32" fmla="*/ 804 w 878"/>
                <a:gd name="T33" fmla="*/ 246 h 251"/>
                <a:gd name="T34" fmla="*/ 772 w 878"/>
                <a:gd name="T35" fmla="*/ 251 h 251"/>
                <a:gd name="T36" fmla="*/ 106 w 878"/>
                <a:gd name="T37" fmla="*/ 251 h 251"/>
                <a:gd name="T38" fmla="*/ 74 w 878"/>
                <a:gd name="T39" fmla="*/ 246 h 251"/>
                <a:gd name="T40" fmla="*/ 44 w 878"/>
                <a:gd name="T41" fmla="*/ 230 h 251"/>
                <a:gd name="T42" fmla="*/ 21 w 878"/>
                <a:gd name="T43" fmla="*/ 208 h 251"/>
                <a:gd name="T44" fmla="*/ 6 w 878"/>
                <a:gd name="T45" fmla="*/ 178 h 251"/>
                <a:gd name="T46" fmla="*/ 0 w 878"/>
                <a:gd name="T47" fmla="*/ 145 h 251"/>
                <a:gd name="T48" fmla="*/ 0 w 878"/>
                <a:gd name="T4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8" h="251">
                  <a:moveTo>
                    <a:pt x="0" y="0"/>
                  </a:moveTo>
                  <a:lnTo>
                    <a:pt x="6" y="34"/>
                  </a:lnTo>
                  <a:lnTo>
                    <a:pt x="21" y="62"/>
                  </a:lnTo>
                  <a:lnTo>
                    <a:pt x="44" y="85"/>
                  </a:lnTo>
                  <a:lnTo>
                    <a:pt x="74" y="100"/>
                  </a:lnTo>
                  <a:lnTo>
                    <a:pt x="106" y="106"/>
                  </a:lnTo>
                  <a:lnTo>
                    <a:pt x="772" y="106"/>
                  </a:lnTo>
                  <a:lnTo>
                    <a:pt x="804" y="100"/>
                  </a:lnTo>
                  <a:lnTo>
                    <a:pt x="834" y="85"/>
                  </a:lnTo>
                  <a:lnTo>
                    <a:pt x="857" y="62"/>
                  </a:lnTo>
                  <a:lnTo>
                    <a:pt x="872" y="34"/>
                  </a:lnTo>
                  <a:lnTo>
                    <a:pt x="878" y="0"/>
                  </a:lnTo>
                  <a:lnTo>
                    <a:pt x="878" y="145"/>
                  </a:lnTo>
                  <a:lnTo>
                    <a:pt x="872" y="178"/>
                  </a:lnTo>
                  <a:lnTo>
                    <a:pt x="857" y="208"/>
                  </a:lnTo>
                  <a:lnTo>
                    <a:pt x="834" y="230"/>
                  </a:lnTo>
                  <a:lnTo>
                    <a:pt x="804" y="246"/>
                  </a:lnTo>
                  <a:lnTo>
                    <a:pt x="772" y="251"/>
                  </a:lnTo>
                  <a:lnTo>
                    <a:pt x="106" y="251"/>
                  </a:lnTo>
                  <a:lnTo>
                    <a:pt x="74" y="246"/>
                  </a:lnTo>
                  <a:lnTo>
                    <a:pt x="44" y="230"/>
                  </a:lnTo>
                  <a:lnTo>
                    <a:pt x="21" y="208"/>
                  </a:lnTo>
                  <a:lnTo>
                    <a:pt x="6" y="178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2862729" y="3038380"/>
              <a:ext cx="1597781" cy="1564722"/>
            </a:xfrm>
            <a:custGeom>
              <a:avLst/>
              <a:gdLst>
                <a:gd name="T0" fmla="*/ 1261 w 1885"/>
                <a:gd name="T1" fmla="*/ 0 h 1846"/>
                <a:gd name="T2" fmla="*/ 1299 w 1885"/>
                <a:gd name="T3" fmla="*/ 4 h 1846"/>
                <a:gd name="T4" fmla="*/ 1337 w 1885"/>
                <a:gd name="T5" fmla="*/ 15 h 1846"/>
                <a:gd name="T6" fmla="*/ 1375 w 1885"/>
                <a:gd name="T7" fmla="*/ 34 h 1846"/>
                <a:gd name="T8" fmla="*/ 1409 w 1885"/>
                <a:gd name="T9" fmla="*/ 57 h 1846"/>
                <a:gd name="T10" fmla="*/ 1435 w 1885"/>
                <a:gd name="T11" fmla="*/ 81 h 1846"/>
                <a:gd name="T12" fmla="*/ 1838 w 1885"/>
                <a:gd name="T13" fmla="*/ 584 h 1846"/>
                <a:gd name="T14" fmla="*/ 1857 w 1885"/>
                <a:gd name="T15" fmla="*/ 614 h 1846"/>
                <a:gd name="T16" fmla="*/ 1872 w 1885"/>
                <a:gd name="T17" fmla="*/ 652 h 1846"/>
                <a:gd name="T18" fmla="*/ 1881 w 1885"/>
                <a:gd name="T19" fmla="*/ 693 h 1846"/>
                <a:gd name="T20" fmla="*/ 1885 w 1885"/>
                <a:gd name="T21" fmla="*/ 733 h 1846"/>
                <a:gd name="T22" fmla="*/ 1881 w 1885"/>
                <a:gd name="T23" fmla="*/ 771 h 1846"/>
                <a:gd name="T24" fmla="*/ 1740 w 1885"/>
                <a:gd name="T25" fmla="*/ 1396 h 1846"/>
                <a:gd name="T26" fmla="*/ 1726 w 1885"/>
                <a:gd name="T27" fmla="*/ 1432 h 1846"/>
                <a:gd name="T28" fmla="*/ 1708 w 1885"/>
                <a:gd name="T29" fmla="*/ 1468 h 1846"/>
                <a:gd name="T30" fmla="*/ 1681 w 1885"/>
                <a:gd name="T31" fmla="*/ 1500 h 1846"/>
                <a:gd name="T32" fmla="*/ 1651 w 1885"/>
                <a:gd name="T33" fmla="*/ 1526 h 1846"/>
                <a:gd name="T34" fmla="*/ 1621 w 1885"/>
                <a:gd name="T35" fmla="*/ 1547 h 1846"/>
                <a:gd name="T36" fmla="*/ 1042 w 1885"/>
                <a:gd name="T37" fmla="*/ 1827 h 1846"/>
                <a:gd name="T38" fmla="*/ 1006 w 1885"/>
                <a:gd name="T39" fmla="*/ 1840 h 1846"/>
                <a:gd name="T40" fmla="*/ 966 w 1885"/>
                <a:gd name="T41" fmla="*/ 1846 h 1846"/>
                <a:gd name="T42" fmla="*/ 925 w 1885"/>
                <a:gd name="T43" fmla="*/ 1846 h 1846"/>
                <a:gd name="T44" fmla="*/ 885 w 1885"/>
                <a:gd name="T45" fmla="*/ 1840 h 1846"/>
                <a:gd name="T46" fmla="*/ 851 w 1885"/>
                <a:gd name="T47" fmla="*/ 1829 h 1846"/>
                <a:gd name="T48" fmla="*/ 270 w 1885"/>
                <a:gd name="T49" fmla="*/ 1551 h 1846"/>
                <a:gd name="T50" fmla="*/ 238 w 1885"/>
                <a:gd name="T51" fmla="*/ 1532 h 1846"/>
                <a:gd name="T52" fmla="*/ 208 w 1885"/>
                <a:gd name="T53" fmla="*/ 1504 h 1846"/>
                <a:gd name="T54" fmla="*/ 182 w 1885"/>
                <a:gd name="T55" fmla="*/ 1472 h 1846"/>
                <a:gd name="T56" fmla="*/ 163 w 1885"/>
                <a:gd name="T57" fmla="*/ 1438 h 1846"/>
                <a:gd name="T58" fmla="*/ 149 w 1885"/>
                <a:gd name="T59" fmla="*/ 1402 h 1846"/>
                <a:gd name="T60" fmla="*/ 4 w 1885"/>
                <a:gd name="T61" fmla="*/ 776 h 1846"/>
                <a:gd name="T62" fmla="*/ 0 w 1885"/>
                <a:gd name="T63" fmla="*/ 739 h 1846"/>
                <a:gd name="T64" fmla="*/ 4 w 1885"/>
                <a:gd name="T65" fmla="*/ 699 h 1846"/>
                <a:gd name="T66" fmla="*/ 13 w 1885"/>
                <a:gd name="T67" fmla="*/ 657 h 1846"/>
                <a:gd name="T68" fmla="*/ 27 w 1885"/>
                <a:gd name="T69" fmla="*/ 620 h 1846"/>
                <a:gd name="T70" fmla="*/ 47 w 1885"/>
                <a:gd name="T71" fmla="*/ 589 h 1846"/>
                <a:gd name="T72" fmla="*/ 446 w 1885"/>
                <a:gd name="T73" fmla="*/ 85 h 1846"/>
                <a:gd name="T74" fmla="*/ 473 w 1885"/>
                <a:gd name="T75" fmla="*/ 58 h 1846"/>
                <a:gd name="T76" fmla="*/ 505 w 1885"/>
                <a:gd name="T77" fmla="*/ 36 h 1846"/>
                <a:gd name="T78" fmla="*/ 543 w 1885"/>
                <a:gd name="T79" fmla="*/ 19 h 1846"/>
                <a:gd name="T80" fmla="*/ 582 w 1885"/>
                <a:gd name="T81" fmla="*/ 6 h 1846"/>
                <a:gd name="T82" fmla="*/ 618 w 1885"/>
                <a:gd name="T83" fmla="*/ 2 h 1846"/>
                <a:gd name="T84" fmla="*/ 1261 w 1885"/>
                <a:gd name="T85" fmla="*/ 0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85" h="1846">
                  <a:moveTo>
                    <a:pt x="1261" y="0"/>
                  </a:moveTo>
                  <a:lnTo>
                    <a:pt x="1299" y="4"/>
                  </a:lnTo>
                  <a:lnTo>
                    <a:pt x="1337" y="15"/>
                  </a:lnTo>
                  <a:lnTo>
                    <a:pt x="1375" y="34"/>
                  </a:lnTo>
                  <a:lnTo>
                    <a:pt x="1409" y="57"/>
                  </a:lnTo>
                  <a:lnTo>
                    <a:pt x="1435" y="81"/>
                  </a:lnTo>
                  <a:lnTo>
                    <a:pt x="1838" y="584"/>
                  </a:lnTo>
                  <a:lnTo>
                    <a:pt x="1857" y="614"/>
                  </a:lnTo>
                  <a:lnTo>
                    <a:pt x="1872" y="652"/>
                  </a:lnTo>
                  <a:lnTo>
                    <a:pt x="1881" y="693"/>
                  </a:lnTo>
                  <a:lnTo>
                    <a:pt x="1885" y="733"/>
                  </a:lnTo>
                  <a:lnTo>
                    <a:pt x="1881" y="771"/>
                  </a:lnTo>
                  <a:lnTo>
                    <a:pt x="1740" y="1396"/>
                  </a:lnTo>
                  <a:lnTo>
                    <a:pt x="1726" y="1432"/>
                  </a:lnTo>
                  <a:lnTo>
                    <a:pt x="1708" y="1468"/>
                  </a:lnTo>
                  <a:lnTo>
                    <a:pt x="1681" y="1500"/>
                  </a:lnTo>
                  <a:lnTo>
                    <a:pt x="1651" y="1526"/>
                  </a:lnTo>
                  <a:lnTo>
                    <a:pt x="1621" y="1547"/>
                  </a:lnTo>
                  <a:lnTo>
                    <a:pt x="1042" y="1827"/>
                  </a:lnTo>
                  <a:lnTo>
                    <a:pt x="1006" y="1840"/>
                  </a:lnTo>
                  <a:lnTo>
                    <a:pt x="966" y="1846"/>
                  </a:lnTo>
                  <a:lnTo>
                    <a:pt x="925" y="1846"/>
                  </a:lnTo>
                  <a:lnTo>
                    <a:pt x="885" y="1840"/>
                  </a:lnTo>
                  <a:lnTo>
                    <a:pt x="851" y="1829"/>
                  </a:lnTo>
                  <a:lnTo>
                    <a:pt x="270" y="1551"/>
                  </a:lnTo>
                  <a:lnTo>
                    <a:pt x="238" y="1532"/>
                  </a:lnTo>
                  <a:lnTo>
                    <a:pt x="208" y="1504"/>
                  </a:lnTo>
                  <a:lnTo>
                    <a:pt x="182" y="1472"/>
                  </a:lnTo>
                  <a:lnTo>
                    <a:pt x="163" y="1438"/>
                  </a:lnTo>
                  <a:lnTo>
                    <a:pt x="149" y="1402"/>
                  </a:lnTo>
                  <a:lnTo>
                    <a:pt x="4" y="776"/>
                  </a:lnTo>
                  <a:lnTo>
                    <a:pt x="0" y="739"/>
                  </a:lnTo>
                  <a:lnTo>
                    <a:pt x="4" y="699"/>
                  </a:lnTo>
                  <a:lnTo>
                    <a:pt x="13" y="657"/>
                  </a:lnTo>
                  <a:lnTo>
                    <a:pt x="27" y="620"/>
                  </a:lnTo>
                  <a:lnTo>
                    <a:pt x="47" y="589"/>
                  </a:lnTo>
                  <a:lnTo>
                    <a:pt x="446" y="85"/>
                  </a:lnTo>
                  <a:lnTo>
                    <a:pt x="473" y="58"/>
                  </a:lnTo>
                  <a:lnTo>
                    <a:pt x="505" y="36"/>
                  </a:lnTo>
                  <a:lnTo>
                    <a:pt x="543" y="19"/>
                  </a:lnTo>
                  <a:lnTo>
                    <a:pt x="582" y="6"/>
                  </a:lnTo>
                  <a:lnTo>
                    <a:pt x="618" y="2"/>
                  </a:lnTo>
                  <a:lnTo>
                    <a:pt x="1261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190500" sx="102000" sy="102000" algn="ctr" rotWithShape="0">
                <a:prstClr val="black">
                  <a:alpha val="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77103" y="2644451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01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 rot="2937415">
              <a:off x="4250494" y="3028069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02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16949909">
              <a:off x="4433397" y="3858452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03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 rot="20026711">
              <a:off x="3893510" y="4523470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04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 rot="1465680">
              <a:off x="3051154" y="4529013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05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 rot="15308915">
              <a:off x="2513598" y="3891703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06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 rot="18533137">
              <a:off x="2696481" y="3032721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07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015623" y="1635640"/>
              <a:ext cx="1283520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044331" y="1342416"/>
              <a:ext cx="1226105" cy="30777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459215" y="2480191"/>
              <a:ext cx="1352278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459215" y="2192973"/>
              <a:ext cx="1352278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855067" y="4063568"/>
              <a:ext cx="1313858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51312" y="3755138"/>
              <a:ext cx="1317613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830016" y="5305776"/>
              <a:ext cx="1293880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26770" y="4997478"/>
              <a:ext cx="1297126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240819" y="5314914"/>
              <a:ext cx="1226105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240819" y="4993420"/>
              <a:ext cx="1226105" cy="30777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201169" y="4066035"/>
              <a:ext cx="1226105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201169" y="3731317"/>
              <a:ext cx="1226105" cy="30777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540512" y="2512163"/>
              <a:ext cx="1297384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40512" y="2190669"/>
              <a:ext cx="1297384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1" name="Rounded Rectangle 100"/>
          <p:cNvSpPr/>
          <p:nvPr/>
        </p:nvSpPr>
        <p:spPr>
          <a:xfrm>
            <a:off x="6984478" y="2442967"/>
            <a:ext cx="4104456" cy="3552359"/>
          </a:xfrm>
          <a:prstGeom prst="roundRect">
            <a:avLst>
              <a:gd name="adj" fmla="val 779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Oval 101"/>
          <p:cNvSpPr/>
          <p:nvPr/>
        </p:nvSpPr>
        <p:spPr>
          <a:xfrm>
            <a:off x="8196120" y="1596148"/>
            <a:ext cx="1681172" cy="1681172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latin typeface="Arial" pitchFamily="34" charset="0"/>
                <a:cs typeface="Arial" pitchFamily="34" charset="0"/>
              </a:rPr>
              <a:t>02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7498291" y="4228225"/>
            <a:ext cx="30768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 This is a sample text.  Insert your desired text here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98292" y="3659364"/>
            <a:ext cx="307683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34818" y="3455103"/>
            <a:ext cx="146346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</p:txBody>
      </p:sp>
    </p:spTree>
    <p:extLst>
      <p:ext uri="{BB962C8B-B14F-4D97-AF65-F5344CB8AC3E}">
        <p14:creationId xmlns:p14="http://schemas.microsoft.com/office/powerpoint/2010/main" val="248200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</a:rPr>
              <a:t>7 Step Flower Diagram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27612" y="1198179"/>
            <a:ext cx="5280728" cy="5195116"/>
            <a:chOff x="1027612" y="1198179"/>
            <a:chExt cx="5280728" cy="5195116"/>
          </a:xfrm>
        </p:grpSpPr>
        <p:grpSp>
          <p:nvGrpSpPr>
            <p:cNvPr id="57" name="Group 56"/>
            <p:cNvGrpSpPr/>
            <p:nvPr/>
          </p:nvGrpSpPr>
          <p:grpSpPr>
            <a:xfrm>
              <a:off x="1027612" y="1198179"/>
              <a:ext cx="5280728" cy="5195116"/>
              <a:chOff x="3407432" y="1152319"/>
              <a:chExt cx="5373960" cy="5286836"/>
            </a:xfrm>
            <a:effectLst>
              <a:outerShdw blurRad="381000" dist="88900" dir="2700000" algn="tl" rotWithShape="0">
                <a:prstClr val="black">
                  <a:alpha val="48000"/>
                </a:prstClr>
              </a:outerShdw>
            </a:effectLst>
          </p:grpSpPr>
          <p:sp>
            <p:nvSpPr>
              <p:cNvPr id="58" name="Freeform 57"/>
              <p:cNvSpPr>
                <a:spLocks/>
              </p:cNvSpPr>
              <p:nvPr/>
            </p:nvSpPr>
            <p:spPr bwMode="auto">
              <a:xfrm>
                <a:off x="5243895" y="1152319"/>
                <a:ext cx="1676883" cy="1931347"/>
              </a:xfrm>
              <a:custGeom>
                <a:avLst/>
                <a:gdLst>
                  <a:gd name="T0" fmla="*/ 1570 w 1944"/>
                  <a:gd name="T1" fmla="*/ 0 h 2239"/>
                  <a:gd name="T2" fmla="*/ 1579 w 1944"/>
                  <a:gd name="T3" fmla="*/ 0 h 2239"/>
                  <a:gd name="T4" fmla="*/ 1594 w 1944"/>
                  <a:gd name="T5" fmla="*/ 2 h 2239"/>
                  <a:gd name="T6" fmla="*/ 1613 w 1944"/>
                  <a:gd name="T7" fmla="*/ 4 h 2239"/>
                  <a:gd name="T8" fmla="*/ 1638 w 1944"/>
                  <a:gd name="T9" fmla="*/ 6 h 2239"/>
                  <a:gd name="T10" fmla="*/ 1664 w 1944"/>
                  <a:gd name="T11" fmla="*/ 11 h 2239"/>
                  <a:gd name="T12" fmla="*/ 1692 w 1944"/>
                  <a:gd name="T13" fmla="*/ 19 h 2239"/>
                  <a:gd name="T14" fmla="*/ 1725 w 1944"/>
                  <a:gd name="T15" fmla="*/ 28 h 2239"/>
                  <a:gd name="T16" fmla="*/ 1755 w 1944"/>
                  <a:gd name="T17" fmla="*/ 40 h 2239"/>
                  <a:gd name="T18" fmla="*/ 1787 w 1944"/>
                  <a:gd name="T19" fmla="*/ 57 h 2239"/>
                  <a:gd name="T20" fmla="*/ 1817 w 1944"/>
                  <a:gd name="T21" fmla="*/ 76 h 2239"/>
                  <a:gd name="T22" fmla="*/ 1846 w 1944"/>
                  <a:gd name="T23" fmla="*/ 98 h 2239"/>
                  <a:gd name="T24" fmla="*/ 1874 w 1944"/>
                  <a:gd name="T25" fmla="*/ 125 h 2239"/>
                  <a:gd name="T26" fmla="*/ 1897 w 1944"/>
                  <a:gd name="T27" fmla="*/ 157 h 2239"/>
                  <a:gd name="T28" fmla="*/ 1917 w 1944"/>
                  <a:gd name="T29" fmla="*/ 195 h 2239"/>
                  <a:gd name="T30" fmla="*/ 1933 w 1944"/>
                  <a:gd name="T31" fmla="*/ 238 h 2239"/>
                  <a:gd name="T32" fmla="*/ 1942 w 1944"/>
                  <a:gd name="T33" fmla="*/ 285 h 2239"/>
                  <a:gd name="T34" fmla="*/ 1944 w 1944"/>
                  <a:gd name="T35" fmla="*/ 340 h 2239"/>
                  <a:gd name="T36" fmla="*/ 1944 w 1944"/>
                  <a:gd name="T37" fmla="*/ 440 h 2239"/>
                  <a:gd name="T38" fmla="*/ 1944 w 1944"/>
                  <a:gd name="T39" fmla="*/ 531 h 2239"/>
                  <a:gd name="T40" fmla="*/ 1944 w 1944"/>
                  <a:gd name="T41" fmla="*/ 612 h 2239"/>
                  <a:gd name="T42" fmla="*/ 1944 w 1944"/>
                  <a:gd name="T43" fmla="*/ 684 h 2239"/>
                  <a:gd name="T44" fmla="*/ 1944 w 1944"/>
                  <a:gd name="T45" fmla="*/ 797 h 2239"/>
                  <a:gd name="T46" fmla="*/ 1944 w 1944"/>
                  <a:gd name="T47" fmla="*/ 839 h 2239"/>
                  <a:gd name="T48" fmla="*/ 1944 w 1944"/>
                  <a:gd name="T49" fmla="*/ 869 h 2239"/>
                  <a:gd name="T50" fmla="*/ 1944 w 1944"/>
                  <a:gd name="T51" fmla="*/ 886 h 2239"/>
                  <a:gd name="T52" fmla="*/ 1944 w 1944"/>
                  <a:gd name="T53" fmla="*/ 892 h 2239"/>
                  <a:gd name="T54" fmla="*/ 1314 w 1944"/>
                  <a:gd name="T55" fmla="*/ 2231 h 2239"/>
                  <a:gd name="T56" fmla="*/ 634 w 1944"/>
                  <a:gd name="T57" fmla="*/ 2239 h 2239"/>
                  <a:gd name="T58" fmla="*/ 0 w 1944"/>
                  <a:gd name="T59" fmla="*/ 886 h 2239"/>
                  <a:gd name="T60" fmla="*/ 0 w 1944"/>
                  <a:gd name="T61" fmla="*/ 312 h 2239"/>
                  <a:gd name="T62" fmla="*/ 0 w 1944"/>
                  <a:gd name="T63" fmla="*/ 308 h 2239"/>
                  <a:gd name="T64" fmla="*/ 0 w 1944"/>
                  <a:gd name="T65" fmla="*/ 301 h 2239"/>
                  <a:gd name="T66" fmla="*/ 0 w 1944"/>
                  <a:gd name="T67" fmla="*/ 287 h 2239"/>
                  <a:gd name="T68" fmla="*/ 2 w 1944"/>
                  <a:gd name="T69" fmla="*/ 268 h 2239"/>
                  <a:gd name="T70" fmla="*/ 6 w 1944"/>
                  <a:gd name="T71" fmla="*/ 248 h 2239"/>
                  <a:gd name="T72" fmla="*/ 13 w 1944"/>
                  <a:gd name="T73" fmla="*/ 223 h 2239"/>
                  <a:gd name="T74" fmla="*/ 21 w 1944"/>
                  <a:gd name="T75" fmla="*/ 197 h 2239"/>
                  <a:gd name="T76" fmla="*/ 32 w 1944"/>
                  <a:gd name="T77" fmla="*/ 170 h 2239"/>
                  <a:gd name="T78" fmla="*/ 47 w 1944"/>
                  <a:gd name="T79" fmla="*/ 142 h 2239"/>
                  <a:gd name="T80" fmla="*/ 64 w 1944"/>
                  <a:gd name="T81" fmla="*/ 115 h 2239"/>
                  <a:gd name="T82" fmla="*/ 87 w 1944"/>
                  <a:gd name="T83" fmla="*/ 89 h 2239"/>
                  <a:gd name="T84" fmla="*/ 115 w 1944"/>
                  <a:gd name="T85" fmla="*/ 66 h 2239"/>
                  <a:gd name="T86" fmla="*/ 148 w 1944"/>
                  <a:gd name="T87" fmla="*/ 44 h 2239"/>
                  <a:gd name="T88" fmla="*/ 185 w 1944"/>
                  <a:gd name="T89" fmla="*/ 27 h 2239"/>
                  <a:gd name="T90" fmla="*/ 229 w 1944"/>
                  <a:gd name="T91" fmla="*/ 13 h 2239"/>
                  <a:gd name="T92" fmla="*/ 278 w 1944"/>
                  <a:gd name="T93" fmla="*/ 4 h 2239"/>
                  <a:gd name="T94" fmla="*/ 337 w 1944"/>
                  <a:gd name="T95" fmla="*/ 0 h 2239"/>
                  <a:gd name="T96" fmla="*/ 1566 w 1944"/>
                  <a:gd name="T97" fmla="*/ 0 h 2239"/>
                  <a:gd name="T98" fmla="*/ 1570 w 1944"/>
                  <a:gd name="T99" fmla="*/ 0 h 2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44" h="2239">
                    <a:moveTo>
                      <a:pt x="1570" y="0"/>
                    </a:moveTo>
                    <a:lnTo>
                      <a:pt x="1579" y="0"/>
                    </a:lnTo>
                    <a:lnTo>
                      <a:pt x="1594" y="2"/>
                    </a:lnTo>
                    <a:lnTo>
                      <a:pt x="1613" y="4"/>
                    </a:lnTo>
                    <a:lnTo>
                      <a:pt x="1638" y="6"/>
                    </a:lnTo>
                    <a:lnTo>
                      <a:pt x="1664" y="11"/>
                    </a:lnTo>
                    <a:lnTo>
                      <a:pt x="1692" y="19"/>
                    </a:lnTo>
                    <a:lnTo>
                      <a:pt x="1725" y="28"/>
                    </a:lnTo>
                    <a:lnTo>
                      <a:pt x="1755" y="40"/>
                    </a:lnTo>
                    <a:lnTo>
                      <a:pt x="1787" y="57"/>
                    </a:lnTo>
                    <a:lnTo>
                      <a:pt x="1817" y="76"/>
                    </a:lnTo>
                    <a:lnTo>
                      <a:pt x="1846" y="98"/>
                    </a:lnTo>
                    <a:lnTo>
                      <a:pt x="1874" y="125"/>
                    </a:lnTo>
                    <a:lnTo>
                      <a:pt x="1897" y="157"/>
                    </a:lnTo>
                    <a:lnTo>
                      <a:pt x="1917" y="195"/>
                    </a:lnTo>
                    <a:lnTo>
                      <a:pt x="1933" y="238"/>
                    </a:lnTo>
                    <a:lnTo>
                      <a:pt x="1942" y="285"/>
                    </a:lnTo>
                    <a:lnTo>
                      <a:pt x="1944" y="340"/>
                    </a:lnTo>
                    <a:lnTo>
                      <a:pt x="1944" y="440"/>
                    </a:lnTo>
                    <a:lnTo>
                      <a:pt x="1944" y="531"/>
                    </a:lnTo>
                    <a:lnTo>
                      <a:pt x="1944" y="612"/>
                    </a:lnTo>
                    <a:lnTo>
                      <a:pt x="1944" y="684"/>
                    </a:lnTo>
                    <a:lnTo>
                      <a:pt x="1944" y="797"/>
                    </a:lnTo>
                    <a:lnTo>
                      <a:pt x="1944" y="839"/>
                    </a:lnTo>
                    <a:lnTo>
                      <a:pt x="1944" y="869"/>
                    </a:lnTo>
                    <a:lnTo>
                      <a:pt x="1944" y="886"/>
                    </a:lnTo>
                    <a:lnTo>
                      <a:pt x="1944" y="892"/>
                    </a:lnTo>
                    <a:lnTo>
                      <a:pt x="1314" y="2231"/>
                    </a:lnTo>
                    <a:lnTo>
                      <a:pt x="634" y="2239"/>
                    </a:lnTo>
                    <a:lnTo>
                      <a:pt x="0" y="886"/>
                    </a:lnTo>
                    <a:lnTo>
                      <a:pt x="0" y="312"/>
                    </a:lnTo>
                    <a:lnTo>
                      <a:pt x="0" y="308"/>
                    </a:lnTo>
                    <a:lnTo>
                      <a:pt x="0" y="301"/>
                    </a:lnTo>
                    <a:lnTo>
                      <a:pt x="0" y="287"/>
                    </a:lnTo>
                    <a:lnTo>
                      <a:pt x="2" y="268"/>
                    </a:lnTo>
                    <a:lnTo>
                      <a:pt x="6" y="248"/>
                    </a:lnTo>
                    <a:lnTo>
                      <a:pt x="13" y="223"/>
                    </a:lnTo>
                    <a:lnTo>
                      <a:pt x="21" y="197"/>
                    </a:lnTo>
                    <a:lnTo>
                      <a:pt x="32" y="170"/>
                    </a:lnTo>
                    <a:lnTo>
                      <a:pt x="47" y="142"/>
                    </a:lnTo>
                    <a:lnTo>
                      <a:pt x="64" y="115"/>
                    </a:lnTo>
                    <a:lnTo>
                      <a:pt x="87" y="89"/>
                    </a:lnTo>
                    <a:lnTo>
                      <a:pt x="115" y="66"/>
                    </a:lnTo>
                    <a:lnTo>
                      <a:pt x="148" y="44"/>
                    </a:lnTo>
                    <a:lnTo>
                      <a:pt x="185" y="27"/>
                    </a:lnTo>
                    <a:lnTo>
                      <a:pt x="229" y="13"/>
                    </a:lnTo>
                    <a:lnTo>
                      <a:pt x="278" y="4"/>
                    </a:lnTo>
                    <a:lnTo>
                      <a:pt x="337" y="0"/>
                    </a:lnTo>
                    <a:lnTo>
                      <a:pt x="1566" y="0"/>
                    </a:lnTo>
                    <a:lnTo>
                      <a:pt x="1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83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Freeform 58"/>
              <p:cNvSpPr>
                <a:spLocks/>
              </p:cNvSpPr>
              <p:nvPr/>
            </p:nvSpPr>
            <p:spPr bwMode="auto">
              <a:xfrm>
                <a:off x="6461014" y="1592242"/>
                <a:ext cx="2087477" cy="1996904"/>
              </a:xfrm>
              <a:custGeom>
                <a:avLst/>
                <a:gdLst>
                  <a:gd name="T0" fmla="*/ 1299 w 2420"/>
                  <a:gd name="T1" fmla="*/ 0 h 2315"/>
                  <a:gd name="T2" fmla="*/ 1342 w 2420"/>
                  <a:gd name="T3" fmla="*/ 8 h 2315"/>
                  <a:gd name="T4" fmla="*/ 1388 w 2420"/>
                  <a:gd name="T5" fmla="*/ 23 h 2315"/>
                  <a:gd name="T6" fmla="*/ 1433 w 2420"/>
                  <a:gd name="T7" fmla="*/ 47 h 2315"/>
                  <a:gd name="T8" fmla="*/ 1480 w 2420"/>
                  <a:gd name="T9" fmla="*/ 85 h 2315"/>
                  <a:gd name="T10" fmla="*/ 1528 w 2420"/>
                  <a:gd name="T11" fmla="*/ 134 h 2315"/>
                  <a:gd name="T12" fmla="*/ 2316 w 2420"/>
                  <a:gd name="T13" fmla="*/ 1077 h 2315"/>
                  <a:gd name="T14" fmla="*/ 2318 w 2420"/>
                  <a:gd name="T15" fmla="*/ 1081 h 2315"/>
                  <a:gd name="T16" fmla="*/ 2325 w 2420"/>
                  <a:gd name="T17" fmla="*/ 1090 h 2315"/>
                  <a:gd name="T18" fmla="*/ 2337 w 2420"/>
                  <a:gd name="T19" fmla="*/ 1105 h 2315"/>
                  <a:gd name="T20" fmla="*/ 2350 w 2420"/>
                  <a:gd name="T21" fmla="*/ 1126 h 2315"/>
                  <a:gd name="T22" fmla="*/ 2365 w 2420"/>
                  <a:gd name="T23" fmla="*/ 1151 h 2315"/>
                  <a:gd name="T24" fmla="*/ 2380 w 2420"/>
                  <a:gd name="T25" fmla="*/ 1179 h 2315"/>
                  <a:gd name="T26" fmla="*/ 2395 w 2420"/>
                  <a:gd name="T27" fmla="*/ 1213 h 2315"/>
                  <a:gd name="T28" fmla="*/ 2407 w 2420"/>
                  <a:gd name="T29" fmla="*/ 1249 h 2315"/>
                  <a:gd name="T30" fmla="*/ 2416 w 2420"/>
                  <a:gd name="T31" fmla="*/ 1287 h 2315"/>
                  <a:gd name="T32" fmla="*/ 2420 w 2420"/>
                  <a:gd name="T33" fmla="*/ 1328 h 2315"/>
                  <a:gd name="T34" fmla="*/ 2420 w 2420"/>
                  <a:gd name="T35" fmla="*/ 1370 h 2315"/>
                  <a:gd name="T36" fmla="*/ 2412 w 2420"/>
                  <a:gd name="T37" fmla="*/ 1413 h 2315"/>
                  <a:gd name="T38" fmla="*/ 2399 w 2420"/>
                  <a:gd name="T39" fmla="*/ 1457 h 2315"/>
                  <a:gd name="T40" fmla="*/ 2375 w 2420"/>
                  <a:gd name="T41" fmla="*/ 1500 h 2315"/>
                  <a:gd name="T42" fmla="*/ 2343 w 2420"/>
                  <a:gd name="T43" fmla="*/ 1544 h 2315"/>
                  <a:gd name="T44" fmla="*/ 2297 w 2420"/>
                  <a:gd name="T45" fmla="*/ 1587 h 2315"/>
                  <a:gd name="T46" fmla="*/ 2227 w 2420"/>
                  <a:gd name="T47" fmla="*/ 1644 h 2315"/>
                  <a:gd name="T48" fmla="*/ 2163 w 2420"/>
                  <a:gd name="T49" fmla="*/ 1699 h 2315"/>
                  <a:gd name="T50" fmla="*/ 2104 w 2420"/>
                  <a:gd name="T51" fmla="*/ 1748 h 2315"/>
                  <a:gd name="T52" fmla="*/ 2053 w 2420"/>
                  <a:gd name="T53" fmla="*/ 1791 h 2315"/>
                  <a:gd name="T54" fmla="*/ 2006 w 2420"/>
                  <a:gd name="T55" fmla="*/ 1829 h 2315"/>
                  <a:gd name="T56" fmla="*/ 1966 w 2420"/>
                  <a:gd name="T57" fmla="*/ 1863 h 2315"/>
                  <a:gd name="T58" fmla="*/ 1934 w 2420"/>
                  <a:gd name="T59" fmla="*/ 1890 h 2315"/>
                  <a:gd name="T60" fmla="*/ 1908 w 2420"/>
                  <a:gd name="T61" fmla="*/ 1912 h 2315"/>
                  <a:gd name="T62" fmla="*/ 1889 w 2420"/>
                  <a:gd name="T63" fmla="*/ 1927 h 2315"/>
                  <a:gd name="T64" fmla="*/ 1877 w 2420"/>
                  <a:gd name="T65" fmla="*/ 1937 h 2315"/>
                  <a:gd name="T66" fmla="*/ 1874 w 2420"/>
                  <a:gd name="T67" fmla="*/ 1941 h 2315"/>
                  <a:gd name="T68" fmla="*/ 440 w 2420"/>
                  <a:gd name="T69" fmla="*/ 2315 h 2315"/>
                  <a:gd name="T70" fmla="*/ 0 w 2420"/>
                  <a:gd name="T71" fmla="*/ 1797 h 2315"/>
                  <a:gd name="T72" fmla="*/ 633 w 2420"/>
                  <a:gd name="T73" fmla="*/ 444 h 2315"/>
                  <a:gd name="T74" fmla="*/ 1074 w 2420"/>
                  <a:gd name="T75" fmla="*/ 76 h 2315"/>
                  <a:gd name="T76" fmla="*/ 1078 w 2420"/>
                  <a:gd name="T77" fmla="*/ 74 h 2315"/>
                  <a:gd name="T78" fmla="*/ 1087 w 2420"/>
                  <a:gd name="T79" fmla="*/ 64 h 2315"/>
                  <a:gd name="T80" fmla="*/ 1104 w 2420"/>
                  <a:gd name="T81" fmla="*/ 55 h 2315"/>
                  <a:gd name="T82" fmla="*/ 1125 w 2420"/>
                  <a:gd name="T83" fmla="*/ 42 h 2315"/>
                  <a:gd name="T84" fmla="*/ 1151 w 2420"/>
                  <a:gd name="T85" fmla="*/ 29 h 2315"/>
                  <a:gd name="T86" fmla="*/ 1183 w 2420"/>
                  <a:gd name="T87" fmla="*/ 15 h 2315"/>
                  <a:gd name="T88" fmla="*/ 1217 w 2420"/>
                  <a:gd name="T89" fmla="*/ 6 h 2315"/>
                  <a:gd name="T90" fmla="*/ 1257 w 2420"/>
                  <a:gd name="T91" fmla="*/ 0 h 2315"/>
                  <a:gd name="T92" fmla="*/ 1299 w 2420"/>
                  <a:gd name="T93" fmla="*/ 0 h 2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20" h="2315">
                    <a:moveTo>
                      <a:pt x="1299" y="0"/>
                    </a:moveTo>
                    <a:lnTo>
                      <a:pt x="1342" y="8"/>
                    </a:lnTo>
                    <a:lnTo>
                      <a:pt x="1388" y="23"/>
                    </a:lnTo>
                    <a:lnTo>
                      <a:pt x="1433" y="47"/>
                    </a:lnTo>
                    <a:lnTo>
                      <a:pt x="1480" y="85"/>
                    </a:lnTo>
                    <a:lnTo>
                      <a:pt x="1528" y="134"/>
                    </a:lnTo>
                    <a:lnTo>
                      <a:pt x="2316" y="1077"/>
                    </a:lnTo>
                    <a:lnTo>
                      <a:pt x="2318" y="1081"/>
                    </a:lnTo>
                    <a:lnTo>
                      <a:pt x="2325" y="1090"/>
                    </a:lnTo>
                    <a:lnTo>
                      <a:pt x="2337" y="1105"/>
                    </a:lnTo>
                    <a:lnTo>
                      <a:pt x="2350" y="1126"/>
                    </a:lnTo>
                    <a:lnTo>
                      <a:pt x="2365" y="1151"/>
                    </a:lnTo>
                    <a:lnTo>
                      <a:pt x="2380" y="1179"/>
                    </a:lnTo>
                    <a:lnTo>
                      <a:pt x="2395" y="1213"/>
                    </a:lnTo>
                    <a:lnTo>
                      <a:pt x="2407" y="1249"/>
                    </a:lnTo>
                    <a:lnTo>
                      <a:pt x="2416" y="1287"/>
                    </a:lnTo>
                    <a:lnTo>
                      <a:pt x="2420" y="1328"/>
                    </a:lnTo>
                    <a:lnTo>
                      <a:pt x="2420" y="1370"/>
                    </a:lnTo>
                    <a:lnTo>
                      <a:pt x="2412" y="1413"/>
                    </a:lnTo>
                    <a:lnTo>
                      <a:pt x="2399" y="1457"/>
                    </a:lnTo>
                    <a:lnTo>
                      <a:pt x="2375" y="1500"/>
                    </a:lnTo>
                    <a:lnTo>
                      <a:pt x="2343" y="1544"/>
                    </a:lnTo>
                    <a:lnTo>
                      <a:pt x="2297" y="1587"/>
                    </a:lnTo>
                    <a:lnTo>
                      <a:pt x="2227" y="1644"/>
                    </a:lnTo>
                    <a:lnTo>
                      <a:pt x="2163" y="1699"/>
                    </a:lnTo>
                    <a:lnTo>
                      <a:pt x="2104" y="1748"/>
                    </a:lnTo>
                    <a:lnTo>
                      <a:pt x="2053" y="1791"/>
                    </a:lnTo>
                    <a:lnTo>
                      <a:pt x="2006" y="1829"/>
                    </a:lnTo>
                    <a:lnTo>
                      <a:pt x="1966" y="1863"/>
                    </a:lnTo>
                    <a:lnTo>
                      <a:pt x="1934" y="1890"/>
                    </a:lnTo>
                    <a:lnTo>
                      <a:pt x="1908" y="1912"/>
                    </a:lnTo>
                    <a:lnTo>
                      <a:pt x="1889" y="1927"/>
                    </a:lnTo>
                    <a:lnTo>
                      <a:pt x="1877" y="1937"/>
                    </a:lnTo>
                    <a:lnTo>
                      <a:pt x="1874" y="1941"/>
                    </a:lnTo>
                    <a:lnTo>
                      <a:pt x="440" y="2315"/>
                    </a:lnTo>
                    <a:lnTo>
                      <a:pt x="0" y="1797"/>
                    </a:lnTo>
                    <a:lnTo>
                      <a:pt x="633" y="444"/>
                    </a:lnTo>
                    <a:lnTo>
                      <a:pt x="1074" y="76"/>
                    </a:lnTo>
                    <a:lnTo>
                      <a:pt x="1078" y="74"/>
                    </a:lnTo>
                    <a:lnTo>
                      <a:pt x="1087" y="64"/>
                    </a:lnTo>
                    <a:lnTo>
                      <a:pt x="1104" y="55"/>
                    </a:lnTo>
                    <a:lnTo>
                      <a:pt x="1125" y="42"/>
                    </a:lnTo>
                    <a:lnTo>
                      <a:pt x="1151" y="29"/>
                    </a:lnTo>
                    <a:lnTo>
                      <a:pt x="1183" y="15"/>
                    </a:lnTo>
                    <a:lnTo>
                      <a:pt x="1217" y="6"/>
                    </a:lnTo>
                    <a:lnTo>
                      <a:pt x="1257" y="0"/>
                    </a:lnTo>
                    <a:lnTo>
                      <a:pt x="129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92000">
                    <a:schemeClr val="bg1">
                      <a:lumMod val="85000"/>
                    </a:schemeClr>
                  </a:gs>
                </a:gsLst>
                <a:lin ang="114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Freeform 59"/>
              <p:cNvSpPr>
                <a:spLocks/>
              </p:cNvSpPr>
              <p:nvPr/>
            </p:nvSpPr>
            <p:spPr bwMode="auto">
              <a:xfrm>
                <a:off x="6710304" y="3375222"/>
                <a:ext cx="2071088" cy="1745889"/>
              </a:xfrm>
              <a:custGeom>
                <a:avLst/>
                <a:gdLst>
                  <a:gd name="T0" fmla="*/ 1596 w 2401"/>
                  <a:gd name="T1" fmla="*/ 0 h 2024"/>
                  <a:gd name="T2" fmla="*/ 2156 w 2401"/>
                  <a:gd name="T3" fmla="*/ 121 h 2024"/>
                  <a:gd name="T4" fmla="*/ 2159 w 2401"/>
                  <a:gd name="T5" fmla="*/ 123 h 2024"/>
                  <a:gd name="T6" fmla="*/ 2169 w 2401"/>
                  <a:gd name="T7" fmla="*/ 125 h 2024"/>
                  <a:gd name="T8" fmla="*/ 2182 w 2401"/>
                  <a:gd name="T9" fmla="*/ 129 h 2024"/>
                  <a:gd name="T10" fmla="*/ 2199 w 2401"/>
                  <a:gd name="T11" fmla="*/ 134 h 2024"/>
                  <a:gd name="T12" fmla="*/ 2218 w 2401"/>
                  <a:gd name="T13" fmla="*/ 142 h 2024"/>
                  <a:gd name="T14" fmla="*/ 2241 w 2401"/>
                  <a:gd name="T15" fmla="*/ 153 h 2024"/>
                  <a:gd name="T16" fmla="*/ 2265 w 2401"/>
                  <a:gd name="T17" fmla="*/ 166 h 2024"/>
                  <a:gd name="T18" fmla="*/ 2288 w 2401"/>
                  <a:gd name="T19" fmla="*/ 183 h 2024"/>
                  <a:gd name="T20" fmla="*/ 2313 w 2401"/>
                  <a:gd name="T21" fmla="*/ 204 h 2024"/>
                  <a:gd name="T22" fmla="*/ 2335 w 2401"/>
                  <a:gd name="T23" fmla="*/ 227 h 2024"/>
                  <a:gd name="T24" fmla="*/ 2356 w 2401"/>
                  <a:gd name="T25" fmla="*/ 255 h 2024"/>
                  <a:gd name="T26" fmla="*/ 2373 w 2401"/>
                  <a:gd name="T27" fmla="*/ 285 h 2024"/>
                  <a:gd name="T28" fmla="*/ 2386 w 2401"/>
                  <a:gd name="T29" fmla="*/ 323 h 2024"/>
                  <a:gd name="T30" fmla="*/ 2396 w 2401"/>
                  <a:gd name="T31" fmla="*/ 363 h 2024"/>
                  <a:gd name="T32" fmla="*/ 2401 w 2401"/>
                  <a:gd name="T33" fmla="*/ 408 h 2024"/>
                  <a:gd name="T34" fmla="*/ 2400 w 2401"/>
                  <a:gd name="T35" fmla="*/ 459 h 2024"/>
                  <a:gd name="T36" fmla="*/ 2390 w 2401"/>
                  <a:gd name="T37" fmla="*/ 516 h 2024"/>
                  <a:gd name="T38" fmla="*/ 2127 w 2401"/>
                  <a:gd name="T39" fmla="*/ 1717 h 2024"/>
                  <a:gd name="T40" fmla="*/ 2127 w 2401"/>
                  <a:gd name="T41" fmla="*/ 1721 h 2024"/>
                  <a:gd name="T42" fmla="*/ 2125 w 2401"/>
                  <a:gd name="T43" fmla="*/ 1731 h 2024"/>
                  <a:gd name="T44" fmla="*/ 2120 w 2401"/>
                  <a:gd name="T45" fmla="*/ 1748 h 2024"/>
                  <a:gd name="T46" fmla="*/ 2114 w 2401"/>
                  <a:gd name="T47" fmla="*/ 1769 h 2024"/>
                  <a:gd name="T48" fmla="*/ 2105 w 2401"/>
                  <a:gd name="T49" fmla="*/ 1793 h 2024"/>
                  <a:gd name="T50" fmla="*/ 2091 w 2401"/>
                  <a:gd name="T51" fmla="*/ 1820 h 2024"/>
                  <a:gd name="T52" fmla="*/ 2078 w 2401"/>
                  <a:gd name="T53" fmla="*/ 1848 h 2024"/>
                  <a:gd name="T54" fmla="*/ 2059 w 2401"/>
                  <a:gd name="T55" fmla="*/ 1878 h 2024"/>
                  <a:gd name="T56" fmla="*/ 2038 w 2401"/>
                  <a:gd name="T57" fmla="*/ 1908 h 2024"/>
                  <a:gd name="T58" fmla="*/ 2012 w 2401"/>
                  <a:gd name="T59" fmla="*/ 1937 h 2024"/>
                  <a:gd name="T60" fmla="*/ 1984 w 2401"/>
                  <a:gd name="T61" fmla="*/ 1961 h 2024"/>
                  <a:gd name="T62" fmla="*/ 1951 w 2401"/>
                  <a:gd name="T63" fmla="*/ 1986 h 2024"/>
                  <a:gd name="T64" fmla="*/ 1914 w 2401"/>
                  <a:gd name="T65" fmla="*/ 2003 h 2024"/>
                  <a:gd name="T66" fmla="*/ 1872 w 2401"/>
                  <a:gd name="T67" fmla="*/ 2016 h 2024"/>
                  <a:gd name="T68" fmla="*/ 1825 w 2401"/>
                  <a:gd name="T69" fmla="*/ 2024 h 2024"/>
                  <a:gd name="T70" fmla="*/ 1772 w 2401"/>
                  <a:gd name="T71" fmla="*/ 2024 h 2024"/>
                  <a:gd name="T72" fmla="*/ 1715 w 2401"/>
                  <a:gd name="T73" fmla="*/ 2014 h 2024"/>
                  <a:gd name="T74" fmla="*/ 1617 w 2401"/>
                  <a:gd name="T75" fmla="*/ 1993 h 2024"/>
                  <a:gd name="T76" fmla="*/ 1528 w 2401"/>
                  <a:gd name="T77" fmla="*/ 1974 h 2024"/>
                  <a:gd name="T78" fmla="*/ 1448 w 2401"/>
                  <a:gd name="T79" fmla="*/ 1957 h 2024"/>
                  <a:gd name="T80" fmla="*/ 1378 w 2401"/>
                  <a:gd name="T81" fmla="*/ 1940 h 2024"/>
                  <a:gd name="T82" fmla="*/ 1318 w 2401"/>
                  <a:gd name="T83" fmla="*/ 1929 h 2024"/>
                  <a:gd name="T84" fmla="*/ 1267 w 2401"/>
                  <a:gd name="T85" fmla="*/ 1918 h 2024"/>
                  <a:gd name="T86" fmla="*/ 1227 w 2401"/>
                  <a:gd name="T87" fmla="*/ 1908 h 2024"/>
                  <a:gd name="T88" fmla="*/ 1199 w 2401"/>
                  <a:gd name="T89" fmla="*/ 1903 h 2024"/>
                  <a:gd name="T90" fmla="*/ 1182 w 2401"/>
                  <a:gd name="T91" fmla="*/ 1899 h 2024"/>
                  <a:gd name="T92" fmla="*/ 1174 w 2401"/>
                  <a:gd name="T93" fmla="*/ 1897 h 2024"/>
                  <a:gd name="T94" fmla="*/ 0 w 2401"/>
                  <a:gd name="T95" fmla="*/ 998 h 2024"/>
                  <a:gd name="T96" fmla="*/ 138 w 2401"/>
                  <a:gd name="T97" fmla="*/ 331 h 2024"/>
                  <a:gd name="T98" fmla="*/ 1596 w 2401"/>
                  <a:gd name="T99" fmla="*/ 0 h 2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01" h="2024">
                    <a:moveTo>
                      <a:pt x="1596" y="0"/>
                    </a:moveTo>
                    <a:lnTo>
                      <a:pt x="2156" y="121"/>
                    </a:lnTo>
                    <a:lnTo>
                      <a:pt x="2159" y="123"/>
                    </a:lnTo>
                    <a:lnTo>
                      <a:pt x="2169" y="125"/>
                    </a:lnTo>
                    <a:lnTo>
                      <a:pt x="2182" y="129"/>
                    </a:lnTo>
                    <a:lnTo>
                      <a:pt x="2199" y="134"/>
                    </a:lnTo>
                    <a:lnTo>
                      <a:pt x="2218" y="142"/>
                    </a:lnTo>
                    <a:lnTo>
                      <a:pt x="2241" y="153"/>
                    </a:lnTo>
                    <a:lnTo>
                      <a:pt x="2265" y="166"/>
                    </a:lnTo>
                    <a:lnTo>
                      <a:pt x="2288" y="183"/>
                    </a:lnTo>
                    <a:lnTo>
                      <a:pt x="2313" y="204"/>
                    </a:lnTo>
                    <a:lnTo>
                      <a:pt x="2335" y="227"/>
                    </a:lnTo>
                    <a:lnTo>
                      <a:pt x="2356" y="255"/>
                    </a:lnTo>
                    <a:lnTo>
                      <a:pt x="2373" y="285"/>
                    </a:lnTo>
                    <a:lnTo>
                      <a:pt x="2386" y="323"/>
                    </a:lnTo>
                    <a:lnTo>
                      <a:pt x="2396" y="363"/>
                    </a:lnTo>
                    <a:lnTo>
                      <a:pt x="2401" y="408"/>
                    </a:lnTo>
                    <a:lnTo>
                      <a:pt x="2400" y="459"/>
                    </a:lnTo>
                    <a:lnTo>
                      <a:pt x="2390" y="516"/>
                    </a:lnTo>
                    <a:lnTo>
                      <a:pt x="2127" y="1717"/>
                    </a:lnTo>
                    <a:lnTo>
                      <a:pt x="2127" y="1721"/>
                    </a:lnTo>
                    <a:lnTo>
                      <a:pt x="2125" y="1731"/>
                    </a:lnTo>
                    <a:lnTo>
                      <a:pt x="2120" y="1748"/>
                    </a:lnTo>
                    <a:lnTo>
                      <a:pt x="2114" y="1769"/>
                    </a:lnTo>
                    <a:lnTo>
                      <a:pt x="2105" y="1793"/>
                    </a:lnTo>
                    <a:lnTo>
                      <a:pt x="2091" y="1820"/>
                    </a:lnTo>
                    <a:lnTo>
                      <a:pt x="2078" y="1848"/>
                    </a:lnTo>
                    <a:lnTo>
                      <a:pt x="2059" y="1878"/>
                    </a:lnTo>
                    <a:lnTo>
                      <a:pt x="2038" y="1908"/>
                    </a:lnTo>
                    <a:lnTo>
                      <a:pt x="2012" y="1937"/>
                    </a:lnTo>
                    <a:lnTo>
                      <a:pt x="1984" y="1961"/>
                    </a:lnTo>
                    <a:lnTo>
                      <a:pt x="1951" y="1986"/>
                    </a:lnTo>
                    <a:lnTo>
                      <a:pt x="1914" y="2003"/>
                    </a:lnTo>
                    <a:lnTo>
                      <a:pt x="1872" y="2016"/>
                    </a:lnTo>
                    <a:lnTo>
                      <a:pt x="1825" y="2024"/>
                    </a:lnTo>
                    <a:lnTo>
                      <a:pt x="1772" y="2024"/>
                    </a:lnTo>
                    <a:lnTo>
                      <a:pt x="1715" y="2014"/>
                    </a:lnTo>
                    <a:lnTo>
                      <a:pt x="1617" y="1993"/>
                    </a:lnTo>
                    <a:lnTo>
                      <a:pt x="1528" y="1974"/>
                    </a:lnTo>
                    <a:lnTo>
                      <a:pt x="1448" y="1957"/>
                    </a:lnTo>
                    <a:lnTo>
                      <a:pt x="1378" y="1940"/>
                    </a:lnTo>
                    <a:lnTo>
                      <a:pt x="1318" y="1929"/>
                    </a:lnTo>
                    <a:lnTo>
                      <a:pt x="1267" y="1918"/>
                    </a:lnTo>
                    <a:lnTo>
                      <a:pt x="1227" y="1908"/>
                    </a:lnTo>
                    <a:lnTo>
                      <a:pt x="1199" y="1903"/>
                    </a:lnTo>
                    <a:lnTo>
                      <a:pt x="1182" y="1899"/>
                    </a:lnTo>
                    <a:lnTo>
                      <a:pt x="1174" y="1897"/>
                    </a:lnTo>
                    <a:lnTo>
                      <a:pt x="0" y="998"/>
                    </a:lnTo>
                    <a:lnTo>
                      <a:pt x="138" y="331"/>
                    </a:lnTo>
                    <a:lnTo>
                      <a:pt x="1596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/>
                  </a:gs>
                  <a:gs pos="89000">
                    <a:schemeClr val="accent3">
                      <a:lumMod val="75000"/>
                    </a:schemeClr>
                  </a:gs>
                </a:gsLst>
                <a:lin ang="14400000" scaled="0"/>
                <a:tileRect/>
              </a:gradFill>
              <a:ln w="19050">
                <a:solidFill>
                  <a:schemeClr val="accent3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Freeform 60"/>
              <p:cNvSpPr>
                <a:spLocks/>
              </p:cNvSpPr>
              <p:nvPr/>
            </p:nvSpPr>
            <p:spPr bwMode="auto">
              <a:xfrm>
                <a:off x="6128053" y="4282672"/>
                <a:ext cx="1781257" cy="2128880"/>
              </a:xfrm>
              <a:custGeom>
                <a:avLst/>
                <a:gdLst>
                  <a:gd name="T0" fmla="*/ 607 w 2065"/>
                  <a:gd name="T1" fmla="*/ 0 h 2468"/>
                  <a:gd name="T2" fmla="*/ 1777 w 2065"/>
                  <a:gd name="T3" fmla="*/ 930 h 2468"/>
                  <a:gd name="T4" fmla="*/ 2033 w 2065"/>
                  <a:gd name="T5" fmla="*/ 1444 h 2468"/>
                  <a:gd name="T6" fmla="*/ 2033 w 2065"/>
                  <a:gd name="T7" fmla="*/ 1448 h 2468"/>
                  <a:gd name="T8" fmla="*/ 2038 w 2065"/>
                  <a:gd name="T9" fmla="*/ 1455 h 2468"/>
                  <a:gd name="T10" fmla="*/ 2044 w 2065"/>
                  <a:gd name="T11" fmla="*/ 1470 h 2468"/>
                  <a:gd name="T12" fmla="*/ 2050 w 2065"/>
                  <a:gd name="T13" fmla="*/ 1489 h 2468"/>
                  <a:gd name="T14" fmla="*/ 2055 w 2065"/>
                  <a:gd name="T15" fmla="*/ 1512 h 2468"/>
                  <a:gd name="T16" fmla="*/ 2061 w 2065"/>
                  <a:gd name="T17" fmla="*/ 1540 h 2468"/>
                  <a:gd name="T18" fmla="*/ 2065 w 2065"/>
                  <a:gd name="T19" fmla="*/ 1569 h 2468"/>
                  <a:gd name="T20" fmla="*/ 2065 w 2065"/>
                  <a:gd name="T21" fmla="*/ 1601 h 2468"/>
                  <a:gd name="T22" fmla="*/ 2063 w 2065"/>
                  <a:gd name="T23" fmla="*/ 1635 h 2468"/>
                  <a:gd name="T24" fmla="*/ 2055 w 2065"/>
                  <a:gd name="T25" fmla="*/ 1671 h 2468"/>
                  <a:gd name="T26" fmla="*/ 2042 w 2065"/>
                  <a:gd name="T27" fmla="*/ 1705 h 2468"/>
                  <a:gd name="T28" fmla="*/ 2023 w 2065"/>
                  <a:gd name="T29" fmla="*/ 1741 h 2468"/>
                  <a:gd name="T30" fmla="*/ 1999 w 2065"/>
                  <a:gd name="T31" fmla="*/ 1776 h 2468"/>
                  <a:gd name="T32" fmla="*/ 1965 w 2065"/>
                  <a:gd name="T33" fmla="*/ 1810 h 2468"/>
                  <a:gd name="T34" fmla="*/ 1921 w 2065"/>
                  <a:gd name="T35" fmla="*/ 1843 h 2468"/>
                  <a:gd name="T36" fmla="*/ 1868 w 2065"/>
                  <a:gd name="T37" fmla="*/ 1873 h 2468"/>
                  <a:gd name="T38" fmla="*/ 768 w 2065"/>
                  <a:gd name="T39" fmla="*/ 2419 h 2468"/>
                  <a:gd name="T40" fmla="*/ 764 w 2065"/>
                  <a:gd name="T41" fmla="*/ 2421 h 2468"/>
                  <a:gd name="T42" fmla="*/ 754 w 2065"/>
                  <a:gd name="T43" fmla="*/ 2424 h 2468"/>
                  <a:gd name="T44" fmla="*/ 739 w 2065"/>
                  <a:gd name="T45" fmla="*/ 2432 h 2468"/>
                  <a:gd name="T46" fmla="*/ 719 w 2065"/>
                  <a:gd name="T47" fmla="*/ 2440 h 2468"/>
                  <a:gd name="T48" fmla="*/ 694 w 2065"/>
                  <a:gd name="T49" fmla="*/ 2447 h 2468"/>
                  <a:gd name="T50" fmla="*/ 664 w 2065"/>
                  <a:gd name="T51" fmla="*/ 2455 h 2468"/>
                  <a:gd name="T52" fmla="*/ 632 w 2065"/>
                  <a:gd name="T53" fmla="*/ 2460 h 2468"/>
                  <a:gd name="T54" fmla="*/ 597 w 2065"/>
                  <a:gd name="T55" fmla="*/ 2466 h 2468"/>
                  <a:gd name="T56" fmla="*/ 562 w 2065"/>
                  <a:gd name="T57" fmla="*/ 2468 h 2468"/>
                  <a:gd name="T58" fmla="*/ 524 w 2065"/>
                  <a:gd name="T59" fmla="*/ 2466 h 2468"/>
                  <a:gd name="T60" fmla="*/ 486 w 2065"/>
                  <a:gd name="T61" fmla="*/ 2458 h 2468"/>
                  <a:gd name="T62" fmla="*/ 446 w 2065"/>
                  <a:gd name="T63" fmla="*/ 2447 h 2468"/>
                  <a:gd name="T64" fmla="*/ 408 w 2065"/>
                  <a:gd name="T65" fmla="*/ 2430 h 2468"/>
                  <a:gd name="T66" fmla="*/ 372 w 2065"/>
                  <a:gd name="T67" fmla="*/ 2406 h 2468"/>
                  <a:gd name="T68" fmla="*/ 338 w 2065"/>
                  <a:gd name="T69" fmla="*/ 2373 h 2468"/>
                  <a:gd name="T70" fmla="*/ 306 w 2065"/>
                  <a:gd name="T71" fmla="*/ 2332 h 2468"/>
                  <a:gd name="T72" fmla="*/ 276 w 2065"/>
                  <a:gd name="T73" fmla="*/ 2283 h 2468"/>
                  <a:gd name="T74" fmla="*/ 236 w 2065"/>
                  <a:gd name="T75" fmla="*/ 2201 h 2468"/>
                  <a:gd name="T76" fmla="*/ 199 w 2065"/>
                  <a:gd name="T77" fmla="*/ 2126 h 2468"/>
                  <a:gd name="T78" fmla="*/ 164 w 2065"/>
                  <a:gd name="T79" fmla="*/ 2058 h 2468"/>
                  <a:gd name="T80" fmla="*/ 134 w 2065"/>
                  <a:gd name="T81" fmla="*/ 1996 h 2468"/>
                  <a:gd name="T82" fmla="*/ 108 w 2065"/>
                  <a:gd name="T83" fmla="*/ 1943 h 2468"/>
                  <a:gd name="T84" fmla="*/ 85 w 2065"/>
                  <a:gd name="T85" fmla="*/ 1895 h 2468"/>
                  <a:gd name="T86" fmla="*/ 66 w 2065"/>
                  <a:gd name="T87" fmla="*/ 1858 h 2468"/>
                  <a:gd name="T88" fmla="*/ 51 w 2065"/>
                  <a:gd name="T89" fmla="*/ 1827 h 2468"/>
                  <a:gd name="T90" fmla="*/ 40 w 2065"/>
                  <a:gd name="T91" fmla="*/ 1805 h 2468"/>
                  <a:gd name="T92" fmla="*/ 34 w 2065"/>
                  <a:gd name="T93" fmla="*/ 1792 h 2468"/>
                  <a:gd name="T94" fmla="*/ 30 w 2065"/>
                  <a:gd name="T95" fmla="*/ 1788 h 2468"/>
                  <a:gd name="T96" fmla="*/ 0 w 2065"/>
                  <a:gd name="T97" fmla="*/ 308 h 2468"/>
                  <a:gd name="T98" fmla="*/ 607 w 2065"/>
                  <a:gd name="T99" fmla="*/ 0 h 2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65" h="2468">
                    <a:moveTo>
                      <a:pt x="607" y="0"/>
                    </a:moveTo>
                    <a:lnTo>
                      <a:pt x="1777" y="930"/>
                    </a:lnTo>
                    <a:lnTo>
                      <a:pt x="2033" y="1444"/>
                    </a:lnTo>
                    <a:lnTo>
                      <a:pt x="2033" y="1448"/>
                    </a:lnTo>
                    <a:lnTo>
                      <a:pt x="2038" y="1455"/>
                    </a:lnTo>
                    <a:lnTo>
                      <a:pt x="2044" y="1470"/>
                    </a:lnTo>
                    <a:lnTo>
                      <a:pt x="2050" y="1489"/>
                    </a:lnTo>
                    <a:lnTo>
                      <a:pt x="2055" y="1512"/>
                    </a:lnTo>
                    <a:lnTo>
                      <a:pt x="2061" y="1540"/>
                    </a:lnTo>
                    <a:lnTo>
                      <a:pt x="2065" y="1569"/>
                    </a:lnTo>
                    <a:lnTo>
                      <a:pt x="2065" y="1601"/>
                    </a:lnTo>
                    <a:lnTo>
                      <a:pt x="2063" y="1635"/>
                    </a:lnTo>
                    <a:lnTo>
                      <a:pt x="2055" y="1671"/>
                    </a:lnTo>
                    <a:lnTo>
                      <a:pt x="2042" y="1705"/>
                    </a:lnTo>
                    <a:lnTo>
                      <a:pt x="2023" y="1741"/>
                    </a:lnTo>
                    <a:lnTo>
                      <a:pt x="1999" y="1776"/>
                    </a:lnTo>
                    <a:lnTo>
                      <a:pt x="1965" y="1810"/>
                    </a:lnTo>
                    <a:lnTo>
                      <a:pt x="1921" y="1843"/>
                    </a:lnTo>
                    <a:lnTo>
                      <a:pt x="1868" y="1873"/>
                    </a:lnTo>
                    <a:lnTo>
                      <a:pt x="768" y="2419"/>
                    </a:lnTo>
                    <a:lnTo>
                      <a:pt x="764" y="2421"/>
                    </a:lnTo>
                    <a:lnTo>
                      <a:pt x="754" y="2424"/>
                    </a:lnTo>
                    <a:lnTo>
                      <a:pt x="739" y="2432"/>
                    </a:lnTo>
                    <a:lnTo>
                      <a:pt x="719" y="2440"/>
                    </a:lnTo>
                    <a:lnTo>
                      <a:pt x="694" y="2447"/>
                    </a:lnTo>
                    <a:lnTo>
                      <a:pt x="664" y="2455"/>
                    </a:lnTo>
                    <a:lnTo>
                      <a:pt x="632" y="2460"/>
                    </a:lnTo>
                    <a:lnTo>
                      <a:pt x="597" y="2466"/>
                    </a:lnTo>
                    <a:lnTo>
                      <a:pt x="562" y="2468"/>
                    </a:lnTo>
                    <a:lnTo>
                      <a:pt x="524" y="2466"/>
                    </a:lnTo>
                    <a:lnTo>
                      <a:pt x="486" y="2458"/>
                    </a:lnTo>
                    <a:lnTo>
                      <a:pt x="446" y="2447"/>
                    </a:lnTo>
                    <a:lnTo>
                      <a:pt x="408" y="2430"/>
                    </a:lnTo>
                    <a:lnTo>
                      <a:pt x="372" y="2406"/>
                    </a:lnTo>
                    <a:lnTo>
                      <a:pt x="338" y="2373"/>
                    </a:lnTo>
                    <a:lnTo>
                      <a:pt x="306" y="2332"/>
                    </a:lnTo>
                    <a:lnTo>
                      <a:pt x="276" y="2283"/>
                    </a:lnTo>
                    <a:lnTo>
                      <a:pt x="236" y="2201"/>
                    </a:lnTo>
                    <a:lnTo>
                      <a:pt x="199" y="2126"/>
                    </a:lnTo>
                    <a:lnTo>
                      <a:pt x="164" y="2058"/>
                    </a:lnTo>
                    <a:lnTo>
                      <a:pt x="134" y="1996"/>
                    </a:lnTo>
                    <a:lnTo>
                      <a:pt x="108" y="1943"/>
                    </a:lnTo>
                    <a:lnTo>
                      <a:pt x="85" y="1895"/>
                    </a:lnTo>
                    <a:lnTo>
                      <a:pt x="66" y="1858"/>
                    </a:lnTo>
                    <a:lnTo>
                      <a:pt x="51" y="1827"/>
                    </a:lnTo>
                    <a:lnTo>
                      <a:pt x="40" y="1805"/>
                    </a:lnTo>
                    <a:lnTo>
                      <a:pt x="34" y="1792"/>
                    </a:lnTo>
                    <a:lnTo>
                      <a:pt x="30" y="1788"/>
                    </a:lnTo>
                    <a:lnTo>
                      <a:pt x="0" y="308"/>
                    </a:lnTo>
                    <a:lnTo>
                      <a:pt x="607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89000">
                    <a:schemeClr val="bg1">
                      <a:lumMod val="85000"/>
                    </a:schemeClr>
                  </a:gs>
                </a:gsLst>
                <a:lin ang="126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Freeform 61"/>
              <p:cNvSpPr>
                <a:spLocks/>
              </p:cNvSpPr>
              <p:nvPr/>
            </p:nvSpPr>
            <p:spPr bwMode="auto">
              <a:xfrm>
                <a:off x="4296766" y="4302511"/>
                <a:ext cx="1765730" cy="2136644"/>
              </a:xfrm>
              <a:custGeom>
                <a:avLst/>
                <a:gdLst>
                  <a:gd name="T0" fmla="*/ 1433 w 2047"/>
                  <a:gd name="T1" fmla="*/ 0 h 2477"/>
                  <a:gd name="T2" fmla="*/ 2047 w 2047"/>
                  <a:gd name="T3" fmla="*/ 291 h 2477"/>
                  <a:gd name="T4" fmla="*/ 2027 w 2047"/>
                  <a:gd name="T5" fmla="*/ 1784 h 2477"/>
                  <a:gd name="T6" fmla="*/ 1777 w 2047"/>
                  <a:gd name="T7" fmla="*/ 2299 h 2477"/>
                  <a:gd name="T8" fmla="*/ 1775 w 2047"/>
                  <a:gd name="T9" fmla="*/ 2303 h 2477"/>
                  <a:gd name="T10" fmla="*/ 1769 w 2047"/>
                  <a:gd name="T11" fmla="*/ 2311 h 2477"/>
                  <a:gd name="T12" fmla="*/ 1762 w 2047"/>
                  <a:gd name="T13" fmla="*/ 2324 h 2477"/>
                  <a:gd name="T14" fmla="*/ 1750 w 2047"/>
                  <a:gd name="T15" fmla="*/ 2341 h 2477"/>
                  <a:gd name="T16" fmla="*/ 1737 w 2047"/>
                  <a:gd name="T17" fmla="*/ 2360 h 2477"/>
                  <a:gd name="T18" fmla="*/ 1718 w 2047"/>
                  <a:gd name="T19" fmla="*/ 2381 h 2477"/>
                  <a:gd name="T20" fmla="*/ 1698 w 2047"/>
                  <a:gd name="T21" fmla="*/ 2401 h 2477"/>
                  <a:gd name="T22" fmla="*/ 1673 w 2047"/>
                  <a:gd name="T23" fmla="*/ 2422 h 2477"/>
                  <a:gd name="T24" fmla="*/ 1645 w 2047"/>
                  <a:gd name="T25" fmla="*/ 2441 h 2477"/>
                  <a:gd name="T26" fmla="*/ 1612 w 2047"/>
                  <a:gd name="T27" fmla="*/ 2456 h 2477"/>
                  <a:gd name="T28" fmla="*/ 1577 w 2047"/>
                  <a:gd name="T29" fmla="*/ 2469 h 2477"/>
                  <a:gd name="T30" fmla="*/ 1537 w 2047"/>
                  <a:gd name="T31" fmla="*/ 2475 h 2477"/>
                  <a:gd name="T32" fmla="*/ 1493 w 2047"/>
                  <a:gd name="T33" fmla="*/ 2477 h 2477"/>
                  <a:gd name="T34" fmla="*/ 1444 w 2047"/>
                  <a:gd name="T35" fmla="*/ 2469 h 2477"/>
                  <a:gd name="T36" fmla="*/ 1393 w 2047"/>
                  <a:gd name="T37" fmla="*/ 2456 h 2477"/>
                  <a:gd name="T38" fmla="*/ 1336 w 2047"/>
                  <a:gd name="T39" fmla="*/ 2434 h 2477"/>
                  <a:gd name="T40" fmla="*/ 230 w 2047"/>
                  <a:gd name="T41" fmla="*/ 1897 h 2477"/>
                  <a:gd name="T42" fmla="*/ 228 w 2047"/>
                  <a:gd name="T43" fmla="*/ 1895 h 2477"/>
                  <a:gd name="T44" fmla="*/ 219 w 2047"/>
                  <a:gd name="T45" fmla="*/ 1889 h 2477"/>
                  <a:gd name="T46" fmla="*/ 204 w 2047"/>
                  <a:gd name="T47" fmla="*/ 1882 h 2477"/>
                  <a:gd name="T48" fmla="*/ 185 w 2047"/>
                  <a:gd name="T49" fmla="*/ 1871 h 2477"/>
                  <a:gd name="T50" fmla="*/ 164 w 2047"/>
                  <a:gd name="T51" fmla="*/ 1855 h 2477"/>
                  <a:gd name="T52" fmla="*/ 139 w 2047"/>
                  <a:gd name="T53" fmla="*/ 1837 h 2477"/>
                  <a:gd name="T54" fmla="*/ 115 w 2047"/>
                  <a:gd name="T55" fmla="*/ 1816 h 2477"/>
                  <a:gd name="T56" fmla="*/ 90 w 2047"/>
                  <a:gd name="T57" fmla="*/ 1791 h 2477"/>
                  <a:gd name="T58" fmla="*/ 66 w 2047"/>
                  <a:gd name="T59" fmla="*/ 1763 h 2477"/>
                  <a:gd name="T60" fmla="*/ 45 w 2047"/>
                  <a:gd name="T61" fmla="*/ 1733 h 2477"/>
                  <a:gd name="T62" fmla="*/ 26 w 2047"/>
                  <a:gd name="T63" fmla="*/ 1699 h 2477"/>
                  <a:gd name="T64" fmla="*/ 13 w 2047"/>
                  <a:gd name="T65" fmla="*/ 1661 h 2477"/>
                  <a:gd name="T66" fmla="*/ 3 w 2047"/>
                  <a:gd name="T67" fmla="*/ 1619 h 2477"/>
                  <a:gd name="T68" fmla="*/ 0 w 2047"/>
                  <a:gd name="T69" fmla="*/ 1576 h 2477"/>
                  <a:gd name="T70" fmla="*/ 5 w 2047"/>
                  <a:gd name="T71" fmla="*/ 1529 h 2477"/>
                  <a:gd name="T72" fmla="*/ 17 w 2047"/>
                  <a:gd name="T73" fmla="*/ 1479 h 2477"/>
                  <a:gd name="T74" fmla="*/ 39 w 2047"/>
                  <a:gd name="T75" fmla="*/ 1425 h 2477"/>
                  <a:gd name="T76" fmla="*/ 79 w 2047"/>
                  <a:gd name="T77" fmla="*/ 1343 h 2477"/>
                  <a:gd name="T78" fmla="*/ 115 w 2047"/>
                  <a:gd name="T79" fmla="*/ 1268 h 2477"/>
                  <a:gd name="T80" fmla="*/ 149 w 2047"/>
                  <a:gd name="T81" fmla="*/ 1200 h 2477"/>
                  <a:gd name="T82" fmla="*/ 179 w 2047"/>
                  <a:gd name="T83" fmla="*/ 1137 h 2477"/>
                  <a:gd name="T84" fmla="*/ 204 w 2047"/>
                  <a:gd name="T85" fmla="*/ 1085 h 2477"/>
                  <a:gd name="T86" fmla="*/ 226 w 2047"/>
                  <a:gd name="T87" fmla="*/ 1037 h 2477"/>
                  <a:gd name="T88" fmla="*/ 245 w 2047"/>
                  <a:gd name="T89" fmla="*/ 1000 h 2477"/>
                  <a:gd name="T90" fmla="*/ 260 w 2047"/>
                  <a:gd name="T91" fmla="*/ 967 h 2477"/>
                  <a:gd name="T92" fmla="*/ 272 w 2047"/>
                  <a:gd name="T93" fmla="*/ 947 h 2477"/>
                  <a:gd name="T94" fmla="*/ 277 w 2047"/>
                  <a:gd name="T95" fmla="*/ 933 h 2477"/>
                  <a:gd name="T96" fmla="*/ 279 w 2047"/>
                  <a:gd name="T97" fmla="*/ 928 h 2477"/>
                  <a:gd name="T98" fmla="*/ 1433 w 2047"/>
                  <a:gd name="T99" fmla="*/ 0 h 2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47" h="2477">
                    <a:moveTo>
                      <a:pt x="1433" y="0"/>
                    </a:moveTo>
                    <a:lnTo>
                      <a:pt x="2047" y="291"/>
                    </a:lnTo>
                    <a:lnTo>
                      <a:pt x="2027" y="1784"/>
                    </a:lnTo>
                    <a:lnTo>
                      <a:pt x="1777" y="2299"/>
                    </a:lnTo>
                    <a:lnTo>
                      <a:pt x="1775" y="2303"/>
                    </a:lnTo>
                    <a:lnTo>
                      <a:pt x="1769" y="2311"/>
                    </a:lnTo>
                    <a:lnTo>
                      <a:pt x="1762" y="2324"/>
                    </a:lnTo>
                    <a:lnTo>
                      <a:pt x="1750" y="2341"/>
                    </a:lnTo>
                    <a:lnTo>
                      <a:pt x="1737" y="2360"/>
                    </a:lnTo>
                    <a:lnTo>
                      <a:pt x="1718" y="2381"/>
                    </a:lnTo>
                    <a:lnTo>
                      <a:pt x="1698" y="2401"/>
                    </a:lnTo>
                    <a:lnTo>
                      <a:pt x="1673" y="2422"/>
                    </a:lnTo>
                    <a:lnTo>
                      <a:pt x="1645" y="2441"/>
                    </a:lnTo>
                    <a:lnTo>
                      <a:pt x="1612" y="2456"/>
                    </a:lnTo>
                    <a:lnTo>
                      <a:pt x="1577" y="2469"/>
                    </a:lnTo>
                    <a:lnTo>
                      <a:pt x="1537" y="2475"/>
                    </a:lnTo>
                    <a:lnTo>
                      <a:pt x="1493" y="2477"/>
                    </a:lnTo>
                    <a:lnTo>
                      <a:pt x="1444" y="2469"/>
                    </a:lnTo>
                    <a:lnTo>
                      <a:pt x="1393" y="2456"/>
                    </a:lnTo>
                    <a:lnTo>
                      <a:pt x="1336" y="2434"/>
                    </a:lnTo>
                    <a:lnTo>
                      <a:pt x="230" y="1897"/>
                    </a:lnTo>
                    <a:lnTo>
                      <a:pt x="228" y="1895"/>
                    </a:lnTo>
                    <a:lnTo>
                      <a:pt x="219" y="1889"/>
                    </a:lnTo>
                    <a:lnTo>
                      <a:pt x="204" y="1882"/>
                    </a:lnTo>
                    <a:lnTo>
                      <a:pt x="185" y="1871"/>
                    </a:lnTo>
                    <a:lnTo>
                      <a:pt x="164" y="1855"/>
                    </a:lnTo>
                    <a:lnTo>
                      <a:pt x="139" y="1837"/>
                    </a:lnTo>
                    <a:lnTo>
                      <a:pt x="115" y="1816"/>
                    </a:lnTo>
                    <a:lnTo>
                      <a:pt x="90" y="1791"/>
                    </a:lnTo>
                    <a:lnTo>
                      <a:pt x="66" y="1763"/>
                    </a:lnTo>
                    <a:lnTo>
                      <a:pt x="45" y="1733"/>
                    </a:lnTo>
                    <a:lnTo>
                      <a:pt x="26" y="1699"/>
                    </a:lnTo>
                    <a:lnTo>
                      <a:pt x="13" y="1661"/>
                    </a:lnTo>
                    <a:lnTo>
                      <a:pt x="3" y="1619"/>
                    </a:lnTo>
                    <a:lnTo>
                      <a:pt x="0" y="1576"/>
                    </a:lnTo>
                    <a:lnTo>
                      <a:pt x="5" y="1529"/>
                    </a:lnTo>
                    <a:lnTo>
                      <a:pt x="17" y="1479"/>
                    </a:lnTo>
                    <a:lnTo>
                      <a:pt x="39" y="1425"/>
                    </a:lnTo>
                    <a:lnTo>
                      <a:pt x="79" y="1343"/>
                    </a:lnTo>
                    <a:lnTo>
                      <a:pt x="115" y="1268"/>
                    </a:lnTo>
                    <a:lnTo>
                      <a:pt x="149" y="1200"/>
                    </a:lnTo>
                    <a:lnTo>
                      <a:pt x="179" y="1137"/>
                    </a:lnTo>
                    <a:lnTo>
                      <a:pt x="204" y="1085"/>
                    </a:lnTo>
                    <a:lnTo>
                      <a:pt x="226" y="1037"/>
                    </a:lnTo>
                    <a:lnTo>
                      <a:pt x="245" y="1000"/>
                    </a:lnTo>
                    <a:lnTo>
                      <a:pt x="260" y="967"/>
                    </a:lnTo>
                    <a:lnTo>
                      <a:pt x="272" y="947"/>
                    </a:lnTo>
                    <a:lnTo>
                      <a:pt x="277" y="933"/>
                    </a:lnTo>
                    <a:lnTo>
                      <a:pt x="279" y="928"/>
                    </a:lnTo>
                    <a:lnTo>
                      <a:pt x="143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91000">
                    <a:schemeClr val="bg1">
                      <a:lumMod val="85000"/>
                    </a:schemeClr>
                  </a:gs>
                </a:gsLst>
                <a:lin ang="138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Freeform 62"/>
              <p:cNvSpPr>
                <a:spLocks/>
              </p:cNvSpPr>
              <p:nvPr/>
            </p:nvSpPr>
            <p:spPr bwMode="auto">
              <a:xfrm>
                <a:off x="3407432" y="3399375"/>
                <a:ext cx="2065050" cy="1749339"/>
              </a:xfrm>
              <a:custGeom>
                <a:avLst/>
                <a:gdLst>
                  <a:gd name="T0" fmla="*/ 804 w 2394"/>
                  <a:gd name="T1" fmla="*/ 0 h 2028"/>
                  <a:gd name="T2" fmla="*/ 2246 w 2394"/>
                  <a:gd name="T3" fmla="*/ 339 h 2028"/>
                  <a:gd name="T4" fmla="*/ 2394 w 2394"/>
                  <a:gd name="T5" fmla="*/ 1002 h 2028"/>
                  <a:gd name="T6" fmla="*/ 1201 w 2394"/>
                  <a:gd name="T7" fmla="*/ 1903 h 2028"/>
                  <a:gd name="T8" fmla="*/ 639 w 2394"/>
                  <a:gd name="T9" fmla="*/ 2022 h 2028"/>
                  <a:gd name="T10" fmla="*/ 635 w 2394"/>
                  <a:gd name="T11" fmla="*/ 2022 h 2028"/>
                  <a:gd name="T12" fmla="*/ 626 w 2394"/>
                  <a:gd name="T13" fmla="*/ 2024 h 2028"/>
                  <a:gd name="T14" fmla="*/ 611 w 2394"/>
                  <a:gd name="T15" fmla="*/ 2026 h 2028"/>
                  <a:gd name="T16" fmla="*/ 592 w 2394"/>
                  <a:gd name="T17" fmla="*/ 2028 h 2028"/>
                  <a:gd name="T18" fmla="*/ 567 w 2394"/>
                  <a:gd name="T19" fmla="*/ 2028 h 2028"/>
                  <a:gd name="T20" fmla="*/ 539 w 2394"/>
                  <a:gd name="T21" fmla="*/ 2026 h 2028"/>
                  <a:gd name="T22" fmla="*/ 511 w 2394"/>
                  <a:gd name="T23" fmla="*/ 2022 h 2028"/>
                  <a:gd name="T24" fmla="*/ 478 w 2394"/>
                  <a:gd name="T25" fmla="*/ 2014 h 2028"/>
                  <a:gd name="T26" fmla="*/ 446 w 2394"/>
                  <a:gd name="T27" fmla="*/ 2005 h 2028"/>
                  <a:gd name="T28" fmla="*/ 414 w 2394"/>
                  <a:gd name="T29" fmla="*/ 1988 h 2028"/>
                  <a:gd name="T30" fmla="*/ 384 w 2394"/>
                  <a:gd name="T31" fmla="*/ 1967 h 2028"/>
                  <a:gd name="T32" fmla="*/ 354 w 2394"/>
                  <a:gd name="T33" fmla="*/ 1941 h 2028"/>
                  <a:gd name="T34" fmla="*/ 325 w 2394"/>
                  <a:gd name="T35" fmla="*/ 1907 h 2028"/>
                  <a:gd name="T36" fmla="*/ 301 w 2394"/>
                  <a:gd name="T37" fmla="*/ 1865 h 2028"/>
                  <a:gd name="T38" fmla="*/ 280 w 2394"/>
                  <a:gd name="T39" fmla="*/ 1816 h 2028"/>
                  <a:gd name="T40" fmla="*/ 265 w 2394"/>
                  <a:gd name="T41" fmla="*/ 1758 h 2028"/>
                  <a:gd name="T42" fmla="*/ 9 w 2394"/>
                  <a:gd name="T43" fmla="*/ 556 h 2028"/>
                  <a:gd name="T44" fmla="*/ 9 w 2394"/>
                  <a:gd name="T45" fmla="*/ 552 h 2028"/>
                  <a:gd name="T46" fmla="*/ 8 w 2394"/>
                  <a:gd name="T47" fmla="*/ 541 h 2028"/>
                  <a:gd name="T48" fmla="*/ 4 w 2394"/>
                  <a:gd name="T49" fmla="*/ 524 h 2028"/>
                  <a:gd name="T50" fmla="*/ 2 w 2394"/>
                  <a:gd name="T51" fmla="*/ 503 h 2028"/>
                  <a:gd name="T52" fmla="*/ 0 w 2394"/>
                  <a:gd name="T53" fmla="*/ 477 h 2028"/>
                  <a:gd name="T54" fmla="*/ 0 w 2394"/>
                  <a:gd name="T55" fmla="*/ 446 h 2028"/>
                  <a:gd name="T56" fmla="*/ 2 w 2394"/>
                  <a:gd name="T57" fmla="*/ 414 h 2028"/>
                  <a:gd name="T58" fmla="*/ 6 w 2394"/>
                  <a:gd name="T59" fmla="*/ 380 h 2028"/>
                  <a:gd name="T60" fmla="*/ 13 w 2394"/>
                  <a:gd name="T61" fmla="*/ 344 h 2028"/>
                  <a:gd name="T62" fmla="*/ 25 w 2394"/>
                  <a:gd name="T63" fmla="*/ 308 h 2028"/>
                  <a:gd name="T64" fmla="*/ 40 w 2394"/>
                  <a:gd name="T65" fmla="*/ 273 h 2028"/>
                  <a:gd name="T66" fmla="*/ 61 w 2394"/>
                  <a:gd name="T67" fmla="*/ 239 h 2028"/>
                  <a:gd name="T68" fmla="*/ 87 w 2394"/>
                  <a:gd name="T69" fmla="*/ 206 h 2028"/>
                  <a:gd name="T70" fmla="*/ 121 w 2394"/>
                  <a:gd name="T71" fmla="*/ 176 h 2028"/>
                  <a:gd name="T72" fmla="*/ 161 w 2394"/>
                  <a:gd name="T73" fmla="*/ 152 h 2028"/>
                  <a:gd name="T74" fmla="*/ 208 w 2394"/>
                  <a:gd name="T75" fmla="*/ 129 h 2028"/>
                  <a:gd name="T76" fmla="*/ 263 w 2394"/>
                  <a:gd name="T77" fmla="*/ 114 h 2028"/>
                  <a:gd name="T78" fmla="*/ 361 w 2394"/>
                  <a:gd name="T79" fmla="*/ 93 h 2028"/>
                  <a:gd name="T80" fmla="*/ 450 w 2394"/>
                  <a:gd name="T81" fmla="*/ 74 h 2028"/>
                  <a:gd name="T82" fmla="*/ 529 w 2394"/>
                  <a:gd name="T83" fmla="*/ 57 h 2028"/>
                  <a:gd name="T84" fmla="*/ 601 w 2394"/>
                  <a:gd name="T85" fmla="*/ 42 h 2028"/>
                  <a:gd name="T86" fmla="*/ 662 w 2394"/>
                  <a:gd name="T87" fmla="*/ 31 h 2028"/>
                  <a:gd name="T88" fmla="*/ 713 w 2394"/>
                  <a:gd name="T89" fmla="*/ 19 h 2028"/>
                  <a:gd name="T90" fmla="*/ 753 w 2394"/>
                  <a:gd name="T91" fmla="*/ 10 h 2028"/>
                  <a:gd name="T92" fmla="*/ 781 w 2394"/>
                  <a:gd name="T93" fmla="*/ 4 h 2028"/>
                  <a:gd name="T94" fmla="*/ 798 w 2394"/>
                  <a:gd name="T95" fmla="*/ 0 h 2028"/>
                  <a:gd name="T96" fmla="*/ 804 w 2394"/>
                  <a:gd name="T97" fmla="*/ 0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94" h="2028">
                    <a:moveTo>
                      <a:pt x="804" y="0"/>
                    </a:moveTo>
                    <a:lnTo>
                      <a:pt x="2246" y="339"/>
                    </a:lnTo>
                    <a:lnTo>
                      <a:pt x="2394" y="1002"/>
                    </a:lnTo>
                    <a:lnTo>
                      <a:pt x="1201" y="1903"/>
                    </a:lnTo>
                    <a:lnTo>
                      <a:pt x="639" y="2022"/>
                    </a:lnTo>
                    <a:lnTo>
                      <a:pt x="635" y="2022"/>
                    </a:lnTo>
                    <a:lnTo>
                      <a:pt x="626" y="2024"/>
                    </a:lnTo>
                    <a:lnTo>
                      <a:pt x="611" y="2026"/>
                    </a:lnTo>
                    <a:lnTo>
                      <a:pt x="592" y="2028"/>
                    </a:lnTo>
                    <a:lnTo>
                      <a:pt x="567" y="2028"/>
                    </a:lnTo>
                    <a:lnTo>
                      <a:pt x="539" y="2026"/>
                    </a:lnTo>
                    <a:lnTo>
                      <a:pt x="511" y="2022"/>
                    </a:lnTo>
                    <a:lnTo>
                      <a:pt x="478" y="2014"/>
                    </a:lnTo>
                    <a:lnTo>
                      <a:pt x="446" y="2005"/>
                    </a:lnTo>
                    <a:lnTo>
                      <a:pt x="414" y="1988"/>
                    </a:lnTo>
                    <a:lnTo>
                      <a:pt x="384" y="1967"/>
                    </a:lnTo>
                    <a:lnTo>
                      <a:pt x="354" y="1941"/>
                    </a:lnTo>
                    <a:lnTo>
                      <a:pt x="325" y="1907"/>
                    </a:lnTo>
                    <a:lnTo>
                      <a:pt x="301" y="1865"/>
                    </a:lnTo>
                    <a:lnTo>
                      <a:pt x="280" y="1816"/>
                    </a:lnTo>
                    <a:lnTo>
                      <a:pt x="265" y="1758"/>
                    </a:lnTo>
                    <a:lnTo>
                      <a:pt x="9" y="556"/>
                    </a:lnTo>
                    <a:lnTo>
                      <a:pt x="9" y="552"/>
                    </a:lnTo>
                    <a:lnTo>
                      <a:pt x="8" y="541"/>
                    </a:lnTo>
                    <a:lnTo>
                      <a:pt x="4" y="524"/>
                    </a:lnTo>
                    <a:lnTo>
                      <a:pt x="2" y="503"/>
                    </a:lnTo>
                    <a:lnTo>
                      <a:pt x="0" y="477"/>
                    </a:lnTo>
                    <a:lnTo>
                      <a:pt x="0" y="446"/>
                    </a:lnTo>
                    <a:lnTo>
                      <a:pt x="2" y="414"/>
                    </a:lnTo>
                    <a:lnTo>
                      <a:pt x="6" y="380"/>
                    </a:lnTo>
                    <a:lnTo>
                      <a:pt x="13" y="344"/>
                    </a:lnTo>
                    <a:lnTo>
                      <a:pt x="25" y="308"/>
                    </a:lnTo>
                    <a:lnTo>
                      <a:pt x="40" y="273"/>
                    </a:lnTo>
                    <a:lnTo>
                      <a:pt x="61" y="239"/>
                    </a:lnTo>
                    <a:lnTo>
                      <a:pt x="87" y="206"/>
                    </a:lnTo>
                    <a:lnTo>
                      <a:pt x="121" y="176"/>
                    </a:lnTo>
                    <a:lnTo>
                      <a:pt x="161" y="152"/>
                    </a:lnTo>
                    <a:lnTo>
                      <a:pt x="208" y="129"/>
                    </a:lnTo>
                    <a:lnTo>
                      <a:pt x="263" y="114"/>
                    </a:lnTo>
                    <a:lnTo>
                      <a:pt x="361" y="93"/>
                    </a:lnTo>
                    <a:lnTo>
                      <a:pt x="450" y="74"/>
                    </a:lnTo>
                    <a:lnTo>
                      <a:pt x="529" y="57"/>
                    </a:lnTo>
                    <a:lnTo>
                      <a:pt x="601" y="42"/>
                    </a:lnTo>
                    <a:lnTo>
                      <a:pt x="662" y="31"/>
                    </a:lnTo>
                    <a:lnTo>
                      <a:pt x="713" y="19"/>
                    </a:lnTo>
                    <a:lnTo>
                      <a:pt x="753" y="10"/>
                    </a:lnTo>
                    <a:lnTo>
                      <a:pt x="781" y="4"/>
                    </a:lnTo>
                    <a:lnTo>
                      <a:pt x="798" y="0"/>
                    </a:lnTo>
                    <a:lnTo>
                      <a:pt x="80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94000">
                    <a:schemeClr val="bg1">
                      <a:lumMod val="85000"/>
                    </a:schemeClr>
                  </a:gs>
                </a:gsLst>
                <a:lin ang="96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Freeform 63"/>
              <p:cNvSpPr>
                <a:spLocks/>
              </p:cNvSpPr>
              <p:nvPr/>
            </p:nvSpPr>
            <p:spPr bwMode="auto">
              <a:xfrm>
                <a:off x="3616180" y="1621570"/>
                <a:ext cx="2099554" cy="1984828"/>
              </a:xfrm>
              <a:custGeom>
                <a:avLst/>
                <a:gdLst>
                  <a:gd name="T0" fmla="*/ 1178 w 2434"/>
                  <a:gd name="T1" fmla="*/ 0 h 2301"/>
                  <a:gd name="T2" fmla="*/ 1227 w 2434"/>
                  <a:gd name="T3" fmla="*/ 4 h 2301"/>
                  <a:gd name="T4" fmla="*/ 1276 w 2434"/>
                  <a:gd name="T5" fmla="*/ 19 h 2301"/>
                  <a:gd name="T6" fmla="*/ 1329 w 2434"/>
                  <a:gd name="T7" fmla="*/ 44 h 2301"/>
                  <a:gd name="T8" fmla="*/ 1382 w 2434"/>
                  <a:gd name="T9" fmla="*/ 81 h 2301"/>
                  <a:gd name="T10" fmla="*/ 1452 w 2434"/>
                  <a:gd name="T11" fmla="*/ 140 h 2301"/>
                  <a:gd name="T12" fmla="*/ 1517 w 2434"/>
                  <a:gd name="T13" fmla="*/ 193 h 2301"/>
                  <a:gd name="T14" fmla="*/ 1575 w 2434"/>
                  <a:gd name="T15" fmla="*/ 242 h 2301"/>
                  <a:gd name="T16" fmla="*/ 1628 w 2434"/>
                  <a:gd name="T17" fmla="*/ 286 h 2301"/>
                  <a:gd name="T18" fmla="*/ 1673 w 2434"/>
                  <a:gd name="T19" fmla="*/ 323 h 2301"/>
                  <a:gd name="T20" fmla="*/ 1713 w 2434"/>
                  <a:gd name="T21" fmla="*/ 357 h 2301"/>
                  <a:gd name="T22" fmla="*/ 1747 w 2434"/>
                  <a:gd name="T23" fmla="*/ 384 h 2301"/>
                  <a:gd name="T24" fmla="*/ 1772 w 2434"/>
                  <a:gd name="T25" fmla="*/ 406 h 2301"/>
                  <a:gd name="T26" fmla="*/ 1791 w 2434"/>
                  <a:gd name="T27" fmla="*/ 422 h 2301"/>
                  <a:gd name="T28" fmla="*/ 1804 w 2434"/>
                  <a:gd name="T29" fmla="*/ 431 h 2301"/>
                  <a:gd name="T30" fmla="*/ 1808 w 2434"/>
                  <a:gd name="T31" fmla="*/ 435 h 2301"/>
                  <a:gd name="T32" fmla="*/ 2434 w 2434"/>
                  <a:gd name="T33" fmla="*/ 1774 h 2301"/>
                  <a:gd name="T34" fmla="*/ 2004 w 2434"/>
                  <a:gd name="T35" fmla="*/ 2301 h 2301"/>
                  <a:gd name="T36" fmla="*/ 558 w 2434"/>
                  <a:gd name="T37" fmla="*/ 1925 h 2301"/>
                  <a:gd name="T38" fmla="*/ 117 w 2434"/>
                  <a:gd name="T39" fmla="*/ 1559 h 2301"/>
                  <a:gd name="T40" fmla="*/ 113 w 2434"/>
                  <a:gd name="T41" fmla="*/ 1557 h 2301"/>
                  <a:gd name="T42" fmla="*/ 106 w 2434"/>
                  <a:gd name="T43" fmla="*/ 1549 h 2301"/>
                  <a:gd name="T44" fmla="*/ 93 w 2434"/>
                  <a:gd name="T45" fmla="*/ 1536 h 2301"/>
                  <a:gd name="T46" fmla="*/ 78 w 2434"/>
                  <a:gd name="T47" fmla="*/ 1519 h 2301"/>
                  <a:gd name="T48" fmla="*/ 62 w 2434"/>
                  <a:gd name="T49" fmla="*/ 1498 h 2301"/>
                  <a:gd name="T50" fmla="*/ 45 w 2434"/>
                  <a:gd name="T51" fmla="*/ 1474 h 2301"/>
                  <a:gd name="T52" fmla="*/ 28 w 2434"/>
                  <a:gd name="T53" fmla="*/ 1446 h 2301"/>
                  <a:gd name="T54" fmla="*/ 15 w 2434"/>
                  <a:gd name="T55" fmla="*/ 1412 h 2301"/>
                  <a:gd name="T56" fmla="*/ 6 w 2434"/>
                  <a:gd name="T57" fmla="*/ 1376 h 2301"/>
                  <a:gd name="T58" fmla="*/ 0 w 2434"/>
                  <a:gd name="T59" fmla="*/ 1338 h 2301"/>
                  <a:gd name="T60" fmla="*/ 2 w 2434"/>
                  <a:gd name="T61" fmla="*/ 1294 h 2301"/>
                  <a:gd name="T62" fmla="*/ 9 w 2434"/>
                  <a:gd name="T63" fmla="*/ 1249 h 2301"/>
                  <a:gd name="T64" fmla="*/ 27 w 2434"/>
                  <a:gd name="T65" fmla="*/ 1202 h 2301"/>
                  <a:gd name="T66" fmla="*/ 55 w 2434"/>
                  <a:gd name="T67" fmla="*/ 1153 h 2301"/>
                  <a:gd name="T68" fmla="*/ 93 w 2434"/>
                  <a:gd name="T69" fmla="*/ 1102 h 2301"/>
                  <a:gd name="T70" fmla="*/ 877 w 2434"/>
                  <a:gd name="T71" fmla="*/ 155 h 2301"/>
                  <a:gd name="T72" fmla="*/ 881 w 2434"/>
                  <a:gd name="T73" fmla="*/ 151 h 2301"/>
                  <a:gd name="T74" fmla="*/ 891 w 2434"/>
                  <a:gd name="T75" fmla="*/ 142 h 2301"/>
                  <a:gd name="T76" fmla="*/ 904 w 2434"/>
                  <a:gd name="T77" fmla="*/ 127 h 2301"/>
                  <a:gd name="T78" fmla="*/ 925 w 2434"/>
                  <a:gd name="T79" fmla="*/ 108 h 2301"/>
                  <a:gd name="T80" fmla="*/ 949 w 2434"/>
                  <a:gd name="T81" fmla="*/ 87 h 2301"/>
                  <a:gd name="T82" fmla="*/ 978 w 2434"/>
                  <a:gd name="T83" fmla="*/ 66 h 2301"/>
                  <a:gd name="T84" fmla="*/ 1012 w 2434"/>
                  <a:gd name="T85" fmla="*/ 46 h 2301"/>
                  <a:gd name="T86" fmla="*/ 1049 w 2434"/>
                  <a:gd name="T87" fmla="*/ 27 h 2301"/>
                  <a:gd name="T88" fmla="*/ 1089 w 2434"/>
                  <a:gd name="T89" fmla="*/ 12 h 2301"/>
                  <a:gd name="T90" fmla="*/ 1133 w 2434"/>
                  <a:gd name="T91" fmla="*/ 2 h 2301"/>
                  <a:gd name="T92" fmla="*/ 1178 w 2434"/>
                  <a:gd name="T93" fmla="*/ 0 h 2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34" h="2301">
                    <a:moveTo>
                      <a:pt x="1178" y="0"/>
                    </a:moveTo>
                    <a:lnTo>
                      <a:pt x="1227" y="4"/>
                    </a:lnTo>
                    <a:lnTo>
                      <a:pt x="1276" y="19"/>
                    </a:lnTo>
                    <a:lnTo>
                      <a:pt x="1329" y="44"/>
                    </a:lnTo>
                    <a:lnTo>
                      <a:pt x="1382" y="81"/>
                    </a:lnTo>
                    <a:lnTo>
                      <a:pt x="1452" y="140"/>
                    </a:lnTo>
                    <a:lnTo>
                      <a:pt x="1517" y="193"/>
                    </a:lnTo>
                    <a:lnTo>
                      <a:pt x="1575" y="242"/>
                    </a:lnTo>
                    <a:lnTo>
                      <a:pt x="1628" y="286"/>
                    </a:lnTo>
                    <a:lnTo>
                      <a:pt x="1673" y="323"/>
                    </a:lnTo>
                    <a:lnTo>
                      <a:pt x="1713" y="357"/>
                    </a:lnTo>
                    <a:lnTo>
                      <a:pt x="1747" y="384"/>
                    </a:lnTo>
                    <a:lnTo>
                      <a:pt x="1772" y="406"/>
                    </a:lnTo>
                    <a:lnTo>
                      <a:pt x="1791" y="422"/>
                    </a:lnTo>
                    <a:lnTo>
                      <a:pt x="1804" y="431"/>
                    </a:lnTo>
                    <a:lnTo>
                      <a:pt x="1808" y="435"/>
                    </a:lnTo>
                    <a:lnTo>
                      <a:pt x="2434" y="1774"/>
                    </a:lnTo>
                    <a:lnTo>
                      <a:pt x="2004" y="2301"/>
                    </a:lnTo>
                    <a:lnTo>
                      <a:pt x="558" y="1925"/>
                    </a:lnTo>
                    <a:lnTo>
                      <a:pt x="117" y="1559"/>
                    </a:lnTo>
                    <a:lnTo>
                      <a:pt x="113" y="1557"/>
                    </a:lnTo>
                    <a:lnTo>
                      <a:pt x="106" y="1549"/>
                    </a:lnTo>
                    <a:lnTo>
                      <a:pt x="93" y="1536"/>
                    </a:lnTo>
                    <a:lnTo>
                      <a:pt x="78" y="1519"/>
                    </a:lnTo>
                    <a:lnTo>
                      <a:pt x="62" y="1498"/>
                    </a:lnTo>
                    <a:lnTo>
                      <a:pt x="45" y="1474"/>
                    </a:lnTo>
                    <a:lnTo>
                      <a:pt x="28" y="1446"/>
                    </a:lnTo>
                    <a:lnTo>
                      <a:pt x="15" y="1412"/>
                    </a:lnTo>
                    <a:lnTo>
                      <a:pt x="6" y="1376"/>
                    </a:lnTo>
                    <a:lnTo>
                      <a:pt x="0" y="1338"/>
                    </a:lnTo>
                    <a:lnTo>
                      <a:pt x="2" y="1294"/>
                    </a:lnTo>
                    <a:lnTo>
                      <a:pt x="9" y="1249"/>
                    </a:lnTo>
                    <a:lnTo>
                      <a:pt x="27" y="1202"/>
                    </a:lnTo>
                    <a:lnTo>
                      <a:pt x="55" y="1153"/>
                    </a:lnTo>
                    <a:lnTo>
                      <a:pt x="93" y="1102"/>
                    </a:lnTo>
                    <a:lnTo>
                      <a:pt x="877" y="155"/>
                    </a:lnTo>
                    <a:lnTo>
                      <a:pt x="881" y="151"/>
                    </a:lnTo>
                    <a:lnTo>
                      <a:pt x="891" y="142"/>
                    </a:lnTo>
                    <a:lnTo>
                      <a:pt x="904" y="127"/>
                    </a:lnTo>
                    <a:lnTo>
                      <a:pt x="925" y="108"/>
                    </a:lnTo>
                    <a:lnTo>
                      <a:pt x="949" y="87"/>
                    </a:lnTo>
                    <a:lnTo>
                      <a:pt x="978" y="66"/>
                    </a:lnTo>
                    <a:lnTo>
                      <a:pt x="1012" y="46"/>
                    </a:lnTo>
                    <a:lnTo>
                      <a:pt x="1049" y="27"/>
                    </a:lnTo>
                    <a:lnTo>
                      <a:pt x="1089" y="12"/>
                    </a:lnTo>
                    <a:lnTo>
                      <a:pt x="1133" y="2"/>
                    </a:lnTo>
                    <a:lnTo>
                      <a:pt x="117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93000">
                    <a:schemeClr val="bg1">
                      <a:lumMod val="85000"/>
                    </a:schemeClr>
                  </a:gs>
                </a:gsLst>
                <a:lin ang="120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4035847" y="2827320"/>
              <a:ext cx="734046" cy="773037"/>
            </a:xfrm>
            <a:custGeom>
              <a:avLst/>
              <a:gdLst>
                <a:gd name="T0" fmla="*/ 344 w 866"/>
                <a:gd name="T1" fmla="*/ 0 h 912"/>
                <a:gd name="T2" fmla="*/ 371 w 866"/>
                <a:gd name="T3" fmla="*/ 5 h 912"/>
                <a:gd name="T4" fmla="*/ 395 w 866"/>
                <a:gd name="T5" fmla="*/ 18 h 912"/>
                <a:gd name="T6" fmla="*/ 416 w 866"/>
                <a:gd name="T7" fmla="*/ 37 h 912"/>
                <a:gd name="T8" fmla="*/ 842 w 866"/>
                <a:gd name="T9" fmla="*/ 547 h 912"/>
                <a:gd name="T10" fmla="*/ 857 w 866"/>
                <a:gd name="T11" fmla="*/ 572 h 912"/>
                <a:gd name="T12" fmla="*/ 864 w 866"/>
                <a:gd name="T13" fmla="*/ 598 h 912"/>
                <a:gd name="T14" fmla="*/ 866 w 866"/>
                <a:gd name="T15" fmla="*/ 625 h 912"/>
                <a:gd name="T16" fmla="*/ 861 w 866"/>
                <a:gd name="T17" fmla="*/ 651 h 912"/>
                <a:gd name="T18" fmla="*/ 847 w 866"/>
                <a:gd name="T19" fmla="*/ 676 h 912"/>
                <a:gd name="T20" fmla="*/ 828 w 866"/>
                <a:gd name="T21" fmla="*/ 697 h 912"/>
                <a:gd name="T22" fmla="*/ 600 w 866"/>
                <a:gd name="T23" fmla="*/ 887 h 912"/>
                <a:gd name="T24" fmla="*/ 577 w 866"/>
                <a:gd name="T25" fmla="*/ 903 h 912"/>
                <a:gd name="T26" fmla="*/ 550 w 866"/>
                <a:gd name="T27" fmla="*/ 910 h 912"/>
                <a:gd name="T28" fmla="*/ 522 w 866"/>
                <a:gd name="T29" fmla="*/ 912 h 912"/>
                <a:gd name="T30" fmla="*/ 496 w 866"/>
                <a:gd name="T31" fmla="*/ 906 h 912"/>
                <a:gd name="T32" fmla="*/ 471 w 866"/>
                <a:gd name="T33" fmla="*/ 893 h 912"/>
                <a:gd name="T34" fmla="*/ 450 w 866"/>
                <a:gd name="T35" fmla="*/ 874 h 912"/>
                <a:gd name="T36" fmla="*/ 25 w 866"/>
                <a:gd name="T37" fmla="*/ 364 h 912"/>
                <a:gd name="T38" fmla="*/ 10 w 866"/>
                <a:gd name="T39" fmla="*/ 340 h 912"/>
                <a:gd name="T40" fmla="*/ 2 w 866"/>
                <a:gd name="T41" fmla="*/ 313 h 912"/>
                <a:gd name="T42" fmla="*/ 0 w 866"/>
                <a:gd name="T43" fmla="*/ 287 h 912"/>
                <a:gd name="T44" fmla="*/ 6 w 866"/>
                <a:gd name="T45" fmla="*/ 260 h 912"/>
                <a:gd name="T46" fmla="*/ 19 w 866"/>
                <a:gd name="T47" fmla="*/ 236 h 912"/>
                <a:gd name="T48" fmla="*/ 38 w 866"/>
                <a:gd name="T49" fmla="*/ 215 h 912"/>
                <a:gd name="T50" fmla="*/ 267 w 866"/>
                <a:gd name="T51" fmla="*/ 24 h 912"/>
                <a:gd name="T52" fmla="*/ 291 w 866"/>
                <a:gd name="T53" fmla="*/ 9 h 912"/>
                <a:gd name="T54" fmla="*/ 318 w 866"/>
                <a:gd name="T55" fmla="*/ 1 h 912"/>
                <a:gd name="T56" fmla="*/ 344 w 866"/>
                <a:gd name="T57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6" h="912">
                  <a:moveTo>
                    <a:pt x="344" y="0"/>
                  </a:moveTo>
                  <a:lnTo>
                    <a:pt x="371" y="5"/>
                  </a:lnTo>
                  <a:lnTo>
                    <a:pt x="395" y="18"/>
                  </a:lnTo>
                  <a:lnTo>
                    <a:pt x="416" y="37"/>
                  </a:lnTo>
                  <a:lnTo>
                    <a:pt x="842" y="547"/>
                  </a:lnTo>
                  <a:lnTo>
                    <a:pt x="857" y="572"/>
                  </a:lnTo>
                  <a:lnTo>
                    <a:pt x="864" y="598"/>
                  </a:lnTo>
                  <a:lnTo>
                    <a:pt x="866" y="625"/>
                  </a:lnTo>
                  <a:lnTo>
                    <a:pt x="861" y="651"/>
                  </a:lnTo>
                  <a:lnTo>
                    <a:pt x="847" y="676"/>
                  </a:lnTo>
                  <a:lnTo>
                    <a:pt x="828" y="697"/>
                  </a:lnTo>
                  <a:lnTo>
                    <a:pt x="600" y="887"/>
                  </a:lnTo>
                  <a:lnTo>
                    <a:pt x="577" y="903"/>
                  </a:lnTo>
                  <a:lnTo>
                    <a:pt x="550" y="910"/>
                  </a:lnTo>
                  <a:lnTo>
                    <a:pt x="522" y="912"/>
                  </a:lnTo>
                  <a:lnTo>
                    <a:pt x="496" y="906"/>
                  </a:lnTo>
                  <a:lnTo>
                    <a:pt x="471" y="893"/>
                  </a:lnTo>
                  <a:lnTo>
                    <a:pt x="450" y="874"/>
                  </a:lnTo>
                  <a:lnTo>
                    <a:pt x="25" y="364"/>
                  </a:lnTo>
                  <a:lnTo>
                    <a:pt x="10" y="340"/>
                  </a:lnTo>
                  <a:lnTo>
                    <a:pt x="2" y="313"/>
                  </a:lnTo>
                  <a:lnTo>
                    <a:pt x="0" y="287"/>
                  </a:lnTo>
                  <a:lnTo>
                    <a:pt x="6" y="260"/>
                  </a:lnTo>
                  <a:lnTo>
                    <a:pt x="19" y="236"/>
                  </a:lnTo>
                  <a:lnTo>
                    <a:pt x="38" y="215"/>
                  </a:lnTo>
                  <a:lnTo>
                    <a:pt x="267" y="24"/>
                  </a:lnTo>
                  <a:lnTo>
                    <a:pt x="291" y="9"/>
                  </a:lnTo>
                  <a:lnTo>
                    <a:pt x="318" y="1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4300307" y="3605444"/>
              <a:ext cx="545025" cy="783208"/>
            </a:xfrm>
            <a:custGeom>
              <a:avLst/>
              <a:gdLst>
                <a:gd name="T0" fmla="*/ 240 w 643"/>
                <a:gd name="T1" fmla="*/ 0 h 924"/>
                <a:gd name="T2" fmla="*/ 269 w 643"/>
                <a:gd name="T3" fmla="*/ 2 h 924"/>
                <a:gd name="T4" fmla="*/ 560 w 643"/>
                <a:gd name="T5" fmla="*/ 64 h 924"/>
                <a:gd name="T6" fmla="*/ 586 w 643"/>
                <a:gd name="T7" fmla="*/ 73 h 924"/>
                <a:gd name="T8" fmla="*/ 609 w 643"/>
                <a:gd name="T9" fmla="*/ 90 h 924"/>
                <a:gd name="T10" fmla="*/ 626 w 643"/>
                <a:gd name="T11" fmla="*/ 111 h 924"/>
                <a:gd name="T12" fmla="*/ 639 w 643"/>
                <a:gd name="T13" fmla="*/ 136 h 924"/>
                <a:gd name="T14" fmla="*/ 643 w 643"/>
                <a:gd name="T15" fmla="*/ 162 h 924"/>
                <a:gd name="T16" fmla="*/ 641 w 643"/>
                <a:gd name="T17" fmla="*/ 191 h 924"/>
                <a:gd name="T18" fmla="*/ 499 w 643"/>
                <a:gd name="T19" fmla="*/ 839 h 924"/>
                <a:gd name="T20" fmla="*/ 490 w 643"/>
                <a:gd name="T21" fmla="*/ 867 h 924"/>
                <a:gd name="T22" fmla="*/ 475 w 643"/>
                <a:gd name="T23" fmla="*/ 888 h 924"/>
                <a:gd name="T24" fmla="*/ 454 w 643"/>
                <a:gd name="T25" fmla="*/ 907 h 924"/>
                <a:gd name="T26" fmla="*/ 429 w 643"/>
                <a:gd name="T27" fmla="*/ 918 h 924"/>
                <a:gd name="T28" fmla="*/ 403 w 643"/>
                <a:gd name="T29" fmla="*/ 924 h 924"/>
                <a:gd name="T30" fmla="*/ 375 w 643"/>
                <a:gd name="T31" fmla="*/ 920 h 924"/>
                <a:gd name="T32" fmla="*/ 83 w 643"/>
                <a:gd name="T33" fmla="*/ 857 h 924"/>
                <a:gd name="T34" fmla="*/ 57 w 643"/>
                <a:gd name="T35" fmla="*/ 848 h 924"/>
                <a:gd name="T36" fmla="*/ 34 w 643"/>
                <a:gd name="T37" fmla="*/ 831 h 924"/>
                <a:gd name="T38" fmla="*/ 15 w 643"/>
                <a:gd name="T39" fmla="*/ 810 h 924"/>
                <a:gd name="T40" fmla="*/ 4 w 643"/>
                <a:gd name="T41" fmla="*/ 786 h 924"/>
                <a:gd name="T42" fmla="*/ 0 w 643"/>
                <a:gd name="T43" fmla="*/ 759 h 924"/>
                <a:gd name="T44" fmla="*/ 2 w 643"/>
                <a:gd name="T45" fmla="*/ 731 h 924"/>
                <a:gd name="T46" fmla="*/ 142 w 643"/>
                <a:gd name="T47" fmla="*/ 83 h 924"/>
                <a:gd name="T48" fmla="*/ 153 w 643"/>
                <a:gd name="T49" fmla="*/ 56 h 924"/>
                <a:gd name="T50" fmla="*/ 168 w 643"/>
                <a:gd name="T51" fmla="*/ 34 h 924"/>
                <a:gd name="T52" fmla="*/ 189 w 643"/>
                <a:gd name="T53" fmla="*/ 15 h 924"/>
                <a:gd name="T54" fmla="*/ 214 w 643"/>
                <a:gd name="T55" fmla="*/ 4 h 924"/>
                <a:gd name="T56" fmla="*/ 240 w 643"/>
                <a:gd name="T57" fmla="*/ 0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3" h="924">
                  <a:moveTo>
                    <a:pt x="240" y="0"/>
                  </a:moveTo>
                  <a:lnTo>
                    <a:pt x="269" y="2"/>
                  </a:lnTo>
                  <a:lnTo>
                    <a:pt x="560" y="64"/>
                  </a:lnTo>
                  <a:lnTo>
                    <a:pt x="586" y="73"/>
                  </a:lnTo>
                  <a:lnTo>
                    <a:pt x="609" y="90"/>
                  </a:lnTo>
                  <a:lnTo>
                    <a:pt x="626" y="111"/>
                  </a:lnTo>
                  <a:lnTo>
                    <a:pt x="639" y="136"/>
                  </a:lnTo>
                  <a:lnTo>
                    <a:pt x="643" y="162"/>
                  </a:lnTo>
                  <a:lnTo>
                    <a:pt x="641" y="191"/>
                  </a:lnTo>
                  <a:lnTo>
                    <a:pt x="499" y="839"/>
                  </a:lnTo>
                  <a:lnTo>
                    <a:pt x="490" y="867"/>
                  </a:lnTo>
                  <a:lnTo>
                    <a:pt x="475" y="888"/>
                  </a:lnTo>
                  <a:lnTo>
                    <a:pt x="454" y="907"/>
                  </a:lnTo>
                  <a:lnTo>
                    <a:pt x="429" y="918"/>
                  </a:lnTo>
                  <a:lnTo>
                    <a:pt x="403" y="924"/>
                  </a:lnTo>
                  <a:lnTo>
                    <a:pt x="375" y="920"/>
                  </a:lnTo>
                  <a:lnTo>
                    <a:pt x="83" y="857"/>
                  </a:lnTo>
                  <a:lnTo>
                    <a:pt x="57" y="848"/>
                  </a:lnTo>
                  <a:lnTo>
                    <a:pt x="34" y="831"/>
                  </a:lnTo>
                  <a:lnTo>
                    <a:pt x="15" y="810"/>
                  </a:lnTo>
                  <a:lnTo>
                    <a:pt x="4" y="786"/>
                  </a:lnTo>
                  <a:lnTo>
                    <a:pt x="0" y="759"/>
                  </a:lnTo>
                  <a:lnTo>
                    <a:pt x="2" y="731"/>
                  </a:lnTo>
                  <a:lnTo>
                    <a:pt x="142" y="83"/>
                  </a:lnTo>
                  <a:lnTo>
                    <a:pt x="153" y="56"/>
                  </a:lnTo>
                  <a:lnTo>
                    <a:pt x="168" y="34"/>
                  </a:lnTo>
                  <a:lnTo>
                    <a:pt x="189" y="15"/>
                  </a:lnTo>
                  <a:lnTo>
                    <a:pt x="214" y="4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3670519" y="4297109"/>
              <a:ext cx="796771" cy="655217"/>
            </a:xfrm>
            <a:custGeom>
              <a:avLst/>
              <a:gdLst>
                <a:gd name="T0" fmla="*/ 709 w 940"/>
                <a:gd name="T1" fmla="*/ 0 h 773"/>
                <a:gd name="T2" fmla="*/ 736 w 940"/>
                <a:gd name="T3" fmla="*/ 6 h 773"/>
                <a:gd name="T4" fmla="*/ 760 w 940"/>
                <a:gd name="T5" fmla="*/ 17 h 773"/>
                <a:gd name="T6" fmla="*/ 781 w 940"/>
                <a:gd name="T7" fmla="*/ 36 h 773"/>
                <a:gd name="T8" fmla="*/ 798 w 940"/>
                <a:gd name="T9" fmla="*/ 58 h 773"/>
                <a:gd name="T10" fmla="*/ 930 w 940"/>
                <a:gd name="T11" fmla="*/ 325 h 773"/>
                <a:gd name="T12" fmla="*/ 938 w 940"/>
                <a:gd name="T13" fmla="*/ 351 h 773"/>
                <a:gd name="T14" fmla="*/ 940 w 940"/>
                <a:gd name="T15" fmla="*/ 380 h 773"/>
                <a:gd name="T16" fmla="*/ 934 w 940"/>
                <a:gd name="T17" fmla="*/ 406 h 773"/>
                <a:gd name="T18" fmla="*/ 923 w 940"/>
                <a:gd name="T19" fmla="*/ 431 h 773"/>
                <a:gd name="T20" fmla="*/ 906 w 940"/>
                <a:gd name="T21" fmla="*/ 451 h 773"/>
                <a:gd name="T22" fmla="*/ 881 w 940"/>
                <a:gd name="T23" fmla="*/ 468 h 773"/>
                <a:gd name="T24" fmla="*/ 286 w 940"/>
                <a:gd name="T25" fmla="*/ 763 h 773"/>
                <a:gd name="T26" fmla="*/ 259 w 940"/>
                <a:gd name="T27" fmla="*/ 771 h 773"/>
                <a:gd name="T28" fmla="*/ 233 w 940"/>
                <a:gd name="T29" fmla="*/ 773 h 773"/>
                <a:gd name="T30" fmla="*/ 204 w 940"/>
                <a:gd name="T31" fmla="*/ 769 h 773"/>
                <a:gd name="T32" fmla="*/ 182 w 940"/>
                <a:gd name="T33" fmla="*/ 756 h 773"/>
                <a:gd name="T34" fmla="*/ 159 w 940"/>
                <a:gd name="T35" fmla="*/ 739 h 773"/>
                <a:gd name="T36" fmla="*/ 144 w 940"/>
                <a:gd name="T37" fmla="*/ 714 h 773"/>
                <a:gd name="T38" fmla="*/ 11 w 940"/>
                <a:gd name="T39" fmla="*/ 448 h 773"/>
                <a:gd name="T40" fmla="*/ 2 w 940"/>
                <a:gd name="T41" fmla="*/ 421 h 773"/>
                <a:gd name="T42" fmla="*/ 0 w 940"/>
                <a:gd name="T43" fmla="*/ 393 h 773"/>
                <a:gd name="T44" fmla="*/ 6 w 940"/>
                <a:gd name="T45" fmla="*/ 366 h 773"/>
                <a:gd name="T46" fmla="*/ 19 w 940"/>
                <a:gd name="T47" fmla="*/ 342 h 773"/>
                <a:gd name="T48" fmla="*/ 36 w 940"/>
                <a:gd name="T49" fmla="*/ 321 h 773"/>
                <a:gd name="T50" fmla="*/ 59 w 940"/>
                <a:gd name="T51" fmla="*/ 306 h 773"/>
                <a:gd name="T52" fmla="*/ 654 w 940"/>
                <a:gd name="T53" fmla="*/ 11 h 773"/>
                <a:gd name="T54" fmla="*/ 681 w 940"/>
                <a:gd name="T55" fmla="*/ 2 h 773"/>
                <a:gd name="T56" fmla="*/ 709 w 940"/>
                <a:gd name="T57" fmla="*/ 0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0" h="773">
                  <a:moveTo>
                    <a:pt x="709" y="0"/>
                  </a:moveTo>
                  <a:lnTo>
                    <a:pt x="736" y="6"/>
                  </a:lnTo>
                  <a:lnTo>
                    <a:pt x="760" y="17"/>
                  </a:lnTo>
                  <a:lnTo>
                    <a:pt x="781" y="36"/>
                  </a:lnTo>
                  <a:lnTo>
                    <a:pt x="798" y="58"/>
                  </a:lnTo>
                  <a:lnTo>
                    <a:pt x="930" y="325"/>
                  </a:lnTo>
                  <a:lnTo>
                    <a:pt x="938" y="351"/>
                  </a:lnTo>
                  <a:lnTo>
                    <a:pt x="940" y="380"/>
                  </a:lnTo>
                  <a:lnTo>
                    <a:pt x="934" y="406"/>
                  </a:lnTo>
                  <a:lnTo>
                    <a:pt x="923" y="431"/>
                  </a:lnTo>
                  <a:lnTo>
                    <a:pt x="906" y="451"/>
                  </a:lnTo>
                  <a:lnTo>
                    <a:pt x="881" y="468"/>
                  </a:lnTo>
                  <a:lnTo>
                    <a:pt x="286" y="763"/>
                  </a:lnTo>
                  <a:lnTo>
                    <a:pt x="259" y="771"/>
                  </a:lnTo>
                  <a:lnTo>
                    <a:pt x="233" y="773"/>
                  </a:lnTo>
                  <a:lnTo>
                    <a:pt x="204" y="769"/>
                  </a:lnTo>
                  <a:lnTo>
                    <a:pt x="182" y="756"/>
                  </a:lnTo>
                  <a:lnTo>
                    <a:pt x="159" y="739"/>
                  </a:lnTo>
                  <a:lnTo>
                    <a:pt x="144" y="714"/>
                  </a:lnTo>
                  <a:lnTo>
                    <a:pt x="11" y="448"/>
                  </a:lnTo>
                  <a:lnTo>
                    <a:pt x="2" y="421"/>
                  </a:lnTo>
                  <a:lnTo>
                    <a:pt x="0" y="393"/>
                  </a:lnTo>
                  <a:lnTo>
                    <a:pt x="6" y="366"/>
                  </a:lnTo>
                  <a:lnTo>
                    <a:pt x="19" y="342"/>
                  </a:lnTo>
                  <a:lnTo>
                    <a:pt x="36" y="321"/>
                  </a:lnTo>
                  <a:lnTo>
                    <a:pt x="59" y="306"/>
                  </a:lnTo>
                  <a:lnTo>
                    <a:pt x="654" y="11"/>
                  </a:lnTo>
                  <a:lnTo>
                    <a:pt x="681" y="2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2872052" y="4313215"/>
              <a:ext cx="796771" cy="651827"/>
            </a:xfrm>
            <a:custGeom>
              <a:avLst/>
              <a:gdLst>
                <a:gd name="T0" fmla="*/ 227 w 940"/>
                <a:gd name="T1" fmla="*/ 0 h 769"/>
                <a:gd name="T2" fmla="*/ 256 w 940"/>
                <a:gd name="T3" fmla="*/ 2 h 769"/>
                <a:gd name="T4" fmla="*/ 282 w 940"/>
                <a:gd name="T5" fmla="*/ 9 h 769"/>
                <a:gd name="T6" fmla="*/ 880 w 940"/>
                <a:gd name="T7" fmla="*/ 300 h 769"/>
                <a:gd name="T8" fmla="*/ 904 w 940"/>
                <a:gd name="T9" fmla="*/ 315 h 769"/>
                <a:gd name="T10" fmla="*/ 921 w 940"/>
                <a:gd name="T11" fmla="*/ 336 h 769"/>
                <a:gd name="T12" fmla="*/ 934 w 940"/>
                <a:gd name="T13" fmla="*/ 361 h 769"/>
                <a:gd name="T14" fmla="*/ 940 w 940"/>
                <a:gd name="T15" fmla="*/ 387 h 769"/>
                <a:gd name="T16" fmla="*/ 938 w 940"/>
                <a:gd name="T17" fmla="*/ 415 h 769"/>
                <a:gd name="T18" fmla="*/ 929 w 940"/>
                <a:gd name="T19" fmla="*/ 442 h 769"/>
                <a:gd name="T20" fmla="*/ 798 w 940"/>
                <a:gd name="T21" fmla="*/ 708 h 769"/>
                <a:gd name="T22" fmla="*/ 783 w 940"/>
                <a:gd name="T23" fmla="*/ 733 h 769"/>
                <a:gd name="T24" fmla="*/ 762 w 940"/>
                <a:gd name="T25" fmla="*/ 752 h 769"/>
                <a:gd name="T26" fmla="*/ 738 w 940"/>
                <a:gd name="T27" fmla="*/ 763 h 769"/>
                <a:gd name="T28" fmla="*/ 711 w 940"/>
                <a:gd name="T29" fmla="*/ 769 h 769"/>
                <a:gd name="T30" fmla="*/ 685 w 940"/>
                <a:gd name="T31" fmla="*/ 767 h 769"/>
                <a:gd name="T32" fmla="*/ 657 w 940"/>
                <a:gd name="T33" fmla="*/ 757 h 769"/>
                <a:gd name="T34" fmla="*/ 59 w 940"/>
                <a:gd name="T35" fmla="*/ 468 h 769"/>
                <a:gd name="T36" fmla="*/ 36 w 940"/>
                <a:gd name="T37" fmla="*/ 453 h 769"/>
                <a:gd name="T38" fmla="*/ 17 w 940"/>
                <a:gd name="T39" fmla="*/ 432 h 769"/>
                <a:gd name="T40" fmla="*/ 6 w 940"/>
                <a:gd name="T41" fmla="*/ 408 h 769"/>
                <a:gd name="T42" fmla="*/ 0 w 940"/>
                <a:gd name="T43" fmla="*/ 381 h 769"/>
                <a:gd name="T44" fmla="*/ 2 w 940"/>
                <a:gd name="T45" fmla="*/ 353 h 769"/>
                <a:gd name="T46" fmla="*/ 10 w 940"/>
                <a:gd name="T47" fmla="*/ 327 h 769"/>
                <a:gd name="T48" fmla="*/ 140 w 940"/>
                <a:gd name="T49" fmla="*/ 58 h 769"/>
                <a:gd name="T50" fmla="*/ 155 w 940"/>
                <a:gd name="T51" fmla="*/ 36 h 769"/>
                <a:gd name="T52" fmla="*/ 176 w 940"/>
                <a:gd name="T53" fmla="*/ 17 h 769"/>
                <a:gd name="T54" fmla="*/ 201 w 940"/>
                <a:gd name="T55" fmla="*/ 5 h 769"/>
                <a:gd name="T56" fmla="*/ 227 w 940"/>
                <a:gd name="T57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0" h="769">
                  <a:moveTo>
                    <a:pt x="227" y="0"/>
                  </a:moveTo>
                  <a:lnTo>
                    <a:pt x="256" y="2"/>
                  </a:lnTo>
                  <a:lnTo>
                    <a:pt x="282" y="9"/>
                  </a:lnTo>
                  <a:lnTo>
                    <a:pt x="880" y="300"/>
                  </a:lnTo>
                  <a:lnTo>
                    <a:pt x="904" y="315"/>
                  </a:lnTo>
                  <a:lnTo>
                    <a:pt x="921" y="336"/>
                  </a:lnTo>
                  <a:lnTo>
                    <a:pt x="934" y="361"/>
                  </a:lnTo>
                  <a:lnTo>
                    <a:pt x="940" y="387"/>
                  </a:lnTo>
                  <a:lnTo>
                    <a:pt x="938" y="415"/>
                  </a:lnTo>
                  <a:lnTo>
                    <a:pt x="929" y="442"/>
                  </a:lnTo>
                  <a:lnTo>
                    <a:pt x="798" y="708"/>
                  </a:lnTo>
                  <a:lnTo>
                    <a:pt x="783" y="733"/>
                  </a:lnTo>
                  <a:lnTo>
                    <a:pt x="762" y="752"/>
                  </a:lnTo>
                  <a:lnTo>
                    <a:pt x="738" y="763"/>
                  </a:lnTo>
                  <a:lnTo>
                    <a:pt x="711" y="769"/>
                  </a:lnTo>
                  <a:lnTo>
                    <a:pt x="685" y="767"/>
                  </a:lnTo>
                  <a:lnTo>
                    <a:pt x="657" y="757"/>
                  </a:lnTo>
                  <a:lnTo>
                    <a:pt x="59" y="468"/>
                  </a:lnTo>
                  <a:lnTo>
                    <a:pt x="36" y="453"/>
                  </a:lnTo>
                  <a:lnTo>
                    <a:pt x="17" y="432"/>
                  </a:lnTo>
                  <a:lnTo>
                    <a:pt x="6" y="408"/>
                  </a:lnTo>
                  <a:lnTo>
                    <a:pt x="0" y="381"/>
                  </a:lnTo>
                  <a:lnTo>
                    <a:pt x="2" y="353"/>
                  </a:lnTo>
                  <a:lnTo>
                    <a:pt x="10" y="327"/>
                  </a:lnTo>
                  <a:lnTo>
                    <a:pt x="140" y="58"/>
                  </a:lnTo>
                  <a:lnTo>
                    <a:pt x="155" y="36"/>
                  </a:lnTo>
                  <a:lnTo>
                    <a:pt x="176" y="17"/>
                  </a:lnTo>
                  <a:lnTo>
                    <a:pt x="201" y="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2481296" y="3635959"/>
              <a:ext cx="543330" cy="782361"/>
            </a:xfrm>
            <a:custGeom>
              <a:avLst/>
              <a:gdLst>
                <a:gd name="T0" fmla="*/ 403 w 641"/>
                <a:gd name="T1" fmla="*/ 0 h 923"/>
                <a:gd name="T2" fmla="*/ 431 w 641"/>
                <a:gd name="T3" fmla="*/ 5 h 923"/>
                <a:gd name="T4" fmla="*/ 456 w 641"/>
                <a:gd name="T5" fmla="*/ 17 h 923"/>
                <a:gd name="T6" fmla="*/ 477 w 641"/>
                <a:gd name="T7" fmla="*/ 34 h 923"/>
                <a:gd name="T8" fmla="*/ 492 w 641"/>
                <a:gd name="T9" fmla="*/ 56 h 923"/>
                <a:gd name="T10" fmla="*/ 501 w 641"/>
                <a:gd name="T11" fmla="*/ 83 h 923"/>
                <a:gd name="T12" fmla="*/ 639 w 641"/>
                <a:gd name="T13" fmla="*/ 733 h 923"/>
                <a:gd name="T14" fmla="*/ 641 w 641"/>
                <a:gd name="T15" fmla="*/ 761 h 923"/>
                <a:gd name="T16" fmla="*/ 635 w 641"/>
                <a:gd name="T17" fmla="*/ 787 h 923"/>
                <a:gd name="T18" fmla="*/ 624 w 641"/>
                <a:gd name="T19" fmla="*/ 812 h 923"/>
                <a:gd name="T20" fmla="*/ 607 w 641"/>
                <a:gd name="T21" fmla="*/ 833 h 923"/>
                <a:gd name="T22" fmla="*/ 584 w 641"/>
                <a:gd name="T23" fmla="*/ 850 h 923"/>
                <a:gd name="T24" fmla="*/ 558 w 641"/>
                <a:gd name="T25" fmla="*/ 859 h 923"/>
                <a:gd name="T26" fmla="*/ 267 w 641"/>
                <a:gd name="T27" fmla="*/ 922 h 923"/>
                <a:gd name="T28" fmla="*/ 238 w 641"/>
                <a:gd name="T29" fmla="*/ 923 h 923"/>
                <a:gd name="T30" fmla="*/ 210 w 641"/>
                <a:gd name="T31" fmla="*/ 918 h 923"/>
                <a:gd name="T32" fmla="*/ 185 w 641"/>
                <a:gd name="T33" fmla="*/ 906 h 923"/>
                <a:gd name="T34" fmla="*/ 165 w 641"/>
                <a:gd name="T35" fmla="*/ 888 h 923"/>
                <a:gd name="T36" fmla="*/ 149 w 641"/>
                <a:gd name="T37" fmla="*/ 865 h 923"/>
                <a:gd name="T38" fmla="*/ 140 w 641"/>
                <a:gd name="T39" fmla="*/ 838 h 923"/>
                <a:gd name="T40" fmla="*/ 2 w 641"/>
                <a:gd name="T41" fmla="*/ 189 h 923"/>
                <a:gd name="T42" fmla="*/ 0 w 641"/>
                <a:gd name="T43" fmla="*/ 160 h 923"/>
                <a:gd name="T44" fmla="*/ 6 w 641"/>
                <a:gd name="T45" fmla="*/ 134 h 923"/>
                <a:gd name="T46" fmla="*/ 17 w 641"/>
                <a:gd name="T47" fmla="*/ 109 h 923"/>
                <a:gd name="T48" fmla="*/ 34 w 641"/>
                <a:gd name="T49" fmla="*/ 88 h 923"/>
                <a:gd name="T50" fmla="*/ 57 w 641"/>
                <a:gd name="T51" fmla="*/ 73 h 923"/>
                <a:gd name="T52" fmla="*/ 85 w 641"/>
                <a:gd name="T53" fmla="*/ 64 h 923"/>
                <a:gd name="T54" fmla="*/ 374 w 641"/>
                <a:gd name="T55" fmla="*/ 2 h 923"/>
                <a:gd name="T56" fmla="*/ 403 w 641"/>
                <a:gd name="T57" fmla="*/ 0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1" h="923">
                  <a:moveTo>
                    <a:pt x="403" y="0"/>
                  </a:moveTo>
                  <a:lnTo>
                    <a:pt x="431" y="5"/>
                  </a:lnTo>
                  <a:lnTo>
                    <a:pt x="456" y="17"/>
                  </a:lnTo>
                  <a:lnTo>
                    <a:pt x="477" y="34"/>
                  </a:lnTo>
                  <a:lnTo>
                    <a:pt x="492" y="56"/>
                  </a:lnTo>
                  <a:lnTo>
                    <a:pt x="501" y="83"/>
                  </a:lnTo>
                  <a:lnTo>
                    <a:pt x="639" y="733"/>
                  </a:lnTo>
                  <a:lnTo>
                    <a:pt x="641" y="761"/>
                  </a:lnTo>
                  <a:lnTo>
                    <a:pt x="635" y="787"/>
                  </a:lnTo>
                  <a:lnTo>
                    <a:pt x="624" y="812"/>
                  </a:lnTo>
                  <a:lnTo>
                    <a:pt x="607" y="833"/>
                  </a:lnTo>
                  <a:lnTo>
                    <a:pt x="584" y="850"/>
                  </a:lnTo>
                  <a:lnTo>
                    <a:pt x="558" y="859"/>
                  </a:lnTo>
                  <a:lnTo>
                    <a:pt x="267" y="922"/>
                  </a:lnTo>
                  <a:lnTo>
                    <a:pt x="238" y="923"/>
                  </a:lnTo>
                  <a:lnTo>
                    <a:pt x="210" y="918"/>
                  </a:lnTo>
                  <a:lnTo>
                    <a:pt x="185" y="906"/>
                  </a:lnTo>
                  <a:lnTo>
                    <a:pt x="165" y="888"/>
                  </a:lnTo>
                  <a:lnTo>
                    <a:pt x="149" y="865"/>
                  </a:lnTo>
                  <a:lnTo>
                    <a:pt x="140" y="838"/>
                  </a:lnTo>
                  <a:lnTo>
                    <a:pt x="2" y="189"/>
                  </a:lnTo>
                  <a:lnTo>
                    <a:pt x="0" y="160"/>
                  </a:lnTo>
                  <a:lnTo>
                    <a:pt x="6" y="134"/>
                  </a:lnTo>
                  <a:lnTo>
                    <a:pt x="17" y="109"/>
                  </a:lnTo>
                  <a:lnTo>
                    <a:pt x="34" y="88"/>
                  </a:lnTo>
                  <a:lnTo>
                    <a:pt x="57" y="73"/>
                  </a:lnTo>
                  <a:lnTo>
                    <a:pt x="85" y="64"/>
                  </a:lnTo>
                  <a:lnTo>
                    <a:pt x="374" y="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556735" y="2844273"/>
              <a:ext cx="734046" cy="773885"/>
            </a:xfrm>
            <a:custGeom>
              <a:avLst/>
              <a:gdLst>
                <a:gd name="T0" fmla="*/ 520 w 866"/>
                <a:gd name="T1" fmla="*/ 0 h 913"/>
                <a:gd name="T2" fmla="*/ 548 w 866"/>
                <a:gd name="T3" fmla="*/ 0 h 913"/>
                <a:gd name="T4" fmla="*/ 575 w 866"/>
                <a:gd name="T5" fmla="*/ 10 h 913"/>
                <a:gd name="T6" fmla="*/ 599 w 866"/>
                <a:gd name="T7" fmla="*/ 25 h 913"/>
                <a:gd name="T8" fmla="*/ 828 w 866"/>
                <a:gd name="T9" fmla="*/ 214 h 913"/>
                <a:gd name="T10" fmla="*/ 847 w 866"/>
                <a:gd name="T11" fmla="*/ 235 h 913"/>
                <a:gd name="T12" fmla="*/ 860 w 866"/>
                <a:gd name="T13" fmla="*/ 259 h 913"/>
                <a:gd name="T14" fmla="*/ 866 w 866"/>
                <a:gd name="T15" fmla="*/ 286 h 913"/>
                <a:gd name="T16" fmla="*/ 864 w 866"/>
                <a:gd name="T17" fmla="*/ 314 h 913"/>
                <a:gd name="T18" fmla="*/ 856 w 866"/>
                <a:gd name="T19" fmla="*/ 340 h 913"/>
                <a:gd name="T20" fmla="*/ 841 w 866"/>
                <a:gd name="T21" fmla="*/ 363 h 913"/>
                <a:gd name="T22" fmla="*/ 416 w 866"/>
                <a:gd name="T23" fmla="*/ 875 h 913"/>
                <a:gd name="T24" fmla="*/ 395 w 866"/>
                <a:gd name="T25" fmla="*/ 894 h 913"/>
                <a:gd name="T26" fmla="*/ 371 w 866"/>
                <a:gd name="T27" fmla="*/ 907 h 913"/>
                <a:gd name="T28" fmla="*/ 344 w 866"/>
                <a:gd name="T29" fmla="*/ 913 h 913"/>
                <a:gd name="T30" fmla="*/ 318 w 866"/>
                <a:gd name="T31" fmla="*/ 911 h 913"/>
                <a:gd name="T32" fmla="*/ 291 w 866"/>
                <a:gd name="T33" fmla="*/ 903 h 913"/>
                <a:gd name="T34" fmla="*/ 267 w 866"/>
                <a:gd name="T35" fmla="*/ 888 h 913"/>
                <a:gd name="T36" fmla="*/ 38 w 866"/>
                <a:gd name="T37" fmla="*/ 697 h 913"/>
                <a:gd name="T38" fmla="*/ 19 w 866"/>
                <a:gd name="T39" fmla="*/ 677 h 913"/>
                <a:gd name="T40" fmla="*/ 6 w 866"/>
                <a:gd name="T41" fmla="*/ 652 h 913"/>
                <a:gd name="T42" fmla="*/ 0 w 866"/>
                <a:gd name="T43" fmla="*/ 626 h 913"/>
                <a:gd name="T44" fmla="*/ 2 w 866"/>
                <a:gd name="T45" fmla="*/ 599 h 913"/>
                <a:gd name="T46" fmla="*/ 9 w 866"/>
                <a:gd name="T47" fmla="*/ 573 h 913"/>
                <a:gd name="T48" fmla="*/ 24 w 866"/>
                <a:gd name="T49" fmla="*/ 548 h 913"/>
                <a:gd name="T50" fmla="*/ 448 w 866"/>
                <a:gd name="T51" fmla="*/ 38 h 913"/>
                <a:gd name="T52" fmla="*/ 469 w 866"/>
                <a:gd name="T53" fmla="*/ 19 h 913"/>
                <a:gd name="T54" fmla="*/ 493 w 866"/>
                <a:gd name="T55" fmla="*/ 6 h 913"/>
                <a:gd name="T56" fmla="*/ 520 w 866"/>
                <a:gd name="T57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6" h="913">
                  <a:moveTo>
                    <a:pt x="520" y="0"/>
                  </a:moveTo>
                  <a:lnTo>
                    <a:pt x="548" y="0"/>
                  </a:lnTo>
                  <a:lnTo>
                    <a:pt x="575" y="10"/>
                  </a:lnTo>
                  <a:lnTo>
                    <a:pt x="599" y="25"/>
                  </a:lnTo>
                  <a:lnTo>
                    <a:pt x="828" y="214"/>
                  </a:lnTo>
                  <a:lnTo>
                    <a:pt x="847" y="235"/>
                  </a:lnTo>
                  <a:lnTo>
                    <a:pt x="860" y="259"/>
                  </a:lnTo>
                  <a:lnTo>
                    <a:pt x="866" y="286"/>
                  </a:lnTo>
                  <a:lnTo>
                    <a:pt x="864" y="314"/>
                  </a:lnTo>
                  <a:lnTo>
                    <a:pt x="856" y="340"/>
                  </a:lnTo>
                  <a:lnTo>
                    <a:pt x="841" y="363"/>
                  </a:lnTo>
                  <a:lnTo>
                    <a:pt x="416" y="875"/>
                  </a:lnTo>
                  <a:lnTo>
                    <a:pt x="395" y="894"/>
                  </a:lnTo>
                  <a:lnTo>
                    <a:pt x="371" y="907"/>
                  </a:lnTo>
                  <a:lnTo>
                    <a:pt x="344" y="913"/>
                  </a:lnTo>
                  <a:lnTo>
                    <a:pt x="318" y="911"/>
                  </a:lnTo>
                  <a:lnTo>
                    <a:pt x="291" y="903"/>
                  </a:lnTo>
                  <a:lnTo>
                    <a:pt x="267" y="888"/>
                  </a:lnTo>
                  <a:lnTo>
                    <a:pt x="38" y="697"/>
                  </a:lnTo>
                  <a:lnTo>
                    <a:pt x="19" y="677"/>
                  </a:lnTo>
                  <a:lnTo>
                    <a:pt x="6" y="652"/>
                  </a:lnTo>
                  <a:lnTo>
                    <a:pt x="0" y="626"/>
                  </a:lnTo>
                  <a:lnTo>
                    <a:pt x="2" y="599"/>
                  </a:lnTo>
                  <a:lnTo>
                    <a:pt x="9" y="573"/>
                  </a:lnTo>
                  <a:lnTo>
                    <a:pt x="24" y="548"/>
                  </a:lnTo>
                  <a:lnTo>
                    <a:pt x="448" y="38"/>
                  </a:lnTo>
                  <a:lnTo>
                    <a:pt x="469" y="19"/>
                  </a:lnTo>
                  <a:lnTo>
                    <a:pt x="493" y="6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3284000" y="2629823"/>
              <a:ext cx="744218" cy="432291"/>
            </a:xfrm>
            <a:custGeom>
              <a:avLst/>
              <a:gdLst>
                <a:gd name="T0" fmla="*/ 106 w 878"/>
                <a:gd name="T1" fmla="*/ 0 h 510"/>
                <a:gd name="T2" fmla="*/ 772 w 878"/>
                <a:gd name="T3" fmla="*/ 0 h 510"/>
                <a:gd name="T4" fmla="*/ 804 w 878"/>
                <a:gd name="T5" fmla="*/ 6 h 510"/>
                <a:gd name="T6" fmla="*/ 834 w 878"/>
                <a:gd name="T7" fmla="*/ 21 h 510"/>
                <a:gd name="T8" fmla="*/ 857 w 878"/>
                <a:gd name="T9" fmla="*/ 44 h 510"/>
                <a:gd name="T10" fmla="*/ 872 w 878"/>
                <a:gd name="T11" fmla="*/ 74 h 510"/>
                <a:gd name="T12" fmla="*/ 878 w 878"/>
                <a:gd name="T13" fmla="*/ 106 h 510"/>
                <a:gd name="T14" fmla="*/ 878 w 878"/>
                <a:gd name="T15" fmla="*/ 404 h 510"/>
                <a:gd name="T16" fmla="*/ 872 w 878"/>
                <a:gd name="T17" fmla="*/ 437 h 510"/>
                <a:gd name="T18" fmla="*/ 857 w 878"/>
                <a:gd name="T19" fmla="*/ 467 h 510"/>
                <a:gd name="T20" fmla="*/ 834 w 878"/>
                <a:gd name="T21" fmla="*/ 489 h 510"/>
                <a:gd name="T22" fmla="*/ 804 w 878"/>
                <a:gd name="T23" fmla="*/ 505 h 510"/>
                <a:gd name="T24" fmla="*/ 772 w 878"/>
                <a:gd name="T25" fmla="*/ 510 h 510"/>
                <a:gd name="T26" fmla="*/ 106 w 878"/>
                <a:gd name="T27" fmla="*/ 510 h 510"/>
                <a:gd name="T28" fmla="*/ 74 w 878"/>
                <a:gd name="T29" fmla="*/ 505 h 510"/>
                <a:gd name="T30" fmla="*/ 44 w 878"/>
                <a:gd name="T31" fmla="*/ 489 h 510"/>
                <a:gd name="T32" fmla="*/ 21 w 878"/>
                <a:gd name="T33" fmla="*/ 467 h 510"/>
                <a:gd name="T34" fmla="*/ 6 w 878"/>
                <a:gd name="T35" fmla="*/ 437 h 510"/>
                <a:gd name="T36" fmla="*/ 0 w 878"/>
                <a:gd name="T37" fmla="*/ 404 h 510"/>
                <a:gd name="T38" fmla="*/ 0 w 878"/>
                <a:gd name="T39" fmla="*/ 106 h 510"/>
                <a:gd name="T40" fmla="*/ 6 w 878"/>
                <a:gd name="T41" fmla="*/ 74 h 510"/>
                <a:gd name="T42" fmla="*/ 21 w 878"/>
                <a:gd name="T43" fmla="*/ 44 h 510"/>
                <a:gd name="T44" fmla="*/ 44 w 878"/>
                <a:gd name="T45" fmla="*/ 21 h 510"/>
                <a:gd name="T46" fmla="*/ 74 w 878"/>
                <a:gd name="T47" fmla="*/ 6 h 510"/>
                <a:gd name="T48" fmla="*/ 106 w 878"/>
                <a:gd name="T49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8" h="510">
                  <a:moveTo>
                    <a:pt x="106" y="0"/>
                  </a:moveTo>
                  <a:lnTo>
                    <a:pt x="772" y="0"/>
                  </a:lnTo>
                  <a:lnTo>
                    <a:pt x="804" y="6"/>
                  </a:lnTo>
                  <a:lnTo>
                    <a:pt x="834" y="21"/>
                  </a:lnTo>
                  <a:lnTo>
                    <a:pt x="857" y="44"/>
                  </a:lnTo>
                  <a:lnTo>
                    <a:pt x="872" y="74"/>
                  </a:lnTo>
                  <a:lnTo>
                    <a:pt x="878" y="106"/>
                  </a:lnTo>
                  <a:lnTo>
                    <a:pt x="878" y="404"/>
                  </a:lnTo>
                  <a:lnTo>
                    <a:pt x="872" y="437"/>
                  </a:lnTo>
                  <a:lnTo>
                    <a:pt x="857" y="467"/>
                  </a:lnTo>
                  <a:lnTo>
                    <a:pt x="834" y="489"/>
                  </a:lnTo>
                  <a:lnTo>
                    <a:pt x="804" y="505"/>
                  </a:lnTo>
                  <a:lnTo>
                    <a:pt x="772" y="510"/>
                  </a:lnTo>
                  <a:lnTo>
                    <a:pt x="106" y="510"/>
                  </a:lnTo>
                  <a:lnTo>
                    <a:pt x="74" y="505"/>
                  </a:lnTo>
                  <a:lnTo>
                    <a:pt x="44" y="489"/>
                  </a:lnTo>
                  <a:lnTo>
                    <a:pt x="21" y="467"/>
                  </a:lnTo>
                  <a:lnTo>
                    <a:pt x="6" y="437"/>
                  </a:lnTo>
                  <a:lnTo>
                    <a:pt x="0" y="404"/>
                  </a:lnTo>
                  <a:lnTo>
                    <a:pt x="0" y="106"/>
                  </a:lnTo>
                  <a:lnTo>
                    <a:pt x="6" y="74"/>
                  </a:lnTo>
                  <a:lnTo>
                    <a:pt x="21" y="44"/>
                  </a:lnTo>
                  <a:lnTo>
                    <a:pt x="44" y="21"/>
                  </a:lnTo>
                  <a:lnTo>
                    <a:pt x="74" y="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4035847" y="2926494"/>
              <a:ext cx="703532" cy="673865"/>
            </a:xfrm>
            <a:custGeom>
              <a:avLst/>
              <a:gdLst>
                <a:gd name="T0" fmla="*/ 155 w 830"/>
                <a:gd name="T1" fmla="*/ 0 h 795"/>
                <a:gd name="T2" fmla="*/ 136 w 830"/>
                <a:gd name="T3" fmla="*/ 20 h 795"/>
                <a:gd name="T4" fmla="*/ 125 w 830"/>
                <a:gd name="T5" fmla="*/ 45 h 795"/>
                <a:gd name="T6" fmla="*/ 119 w 830"/>
                <a:gd name="T7" fmla="*/ 71 h 795"/>
                <a:gd name="T8" fmla="*/ 121 w 830"/>
                <a:gd name="T9" fmla="*/ 98 h 795"/>
                <a:gd name="T10" fmla="*/ 129 w 830"/>
                <a:gd name="T11" fmla="*/ 124 h 795"/>
                <a:gd name="T12" fmla="*/ 144 w 830"/>
                <a:gd name="T13" fmla="*/ 149 h 795"/>
                <a:gd name="T14" fmla="*/ 569 w 830"/>
                <a:gd name="T15" fmla="*/ 657 h 795"/>
                <a:gd name="T16" fmla="*/ 590 w 830"/>
                <a:gd name="T17" fmla="*/ 678 h 795"/>
                <a:gd name="T18" fmla="*/ 615 w 830"/>
                <a:gd name="T19" fmla="*/ 689 h 795"/>
                <a:gd name="T20" fmla="*/ 641 w 830"/>
                <a:gd name="T21" fmla="*/ 695 h 795"/>
                <a:gd name="T22" fmla="*/ 668 w 830"/>
                <a:gd name="T23" fmla="*/ 695 h 795"/>
                <a:gd name="T24" fmla="*/ 694 w 830"/>
                <a:gd name="T25" fmla="*/ 687 h 795"/>
                <a:gd name="T26" fmla="*/ 719 w 830"/>
                <a:gd name="T27" fmla="*/ 672 h 795"/>
                <a:gd name="T28" fmla="*/ 830 w 830"/>
                <a:gd name="T29" fmla="*/ 578 h 795"/>
                <a:gd name="T30" fmla="*/ 828 w 830"/>
                <a:gd name="T31" fmla="*/ 580 h 795"/>
                <a:gd name="T32" fmla="*/ 600 w 830"/>
                <a:gd name="T33" fmla="*/ 770 h 795"/>
                <a:gd name="T34" fmla="*/ 577 w 830"/>
                <a:gd name="T35" fmla="*/ 786 h 795"/>
                <a:gd name="T36" fmla="*/ 550 w 830"/>
                <a:gd name="T37" fmla="*/ 793 h 795"/>
                <a:gd name="T38" fmla="*/ 522 w 830"/>
                <a:gd name="T39" fmla="*/ 795 h 795"/>
                <a:gd name="T40" fmla="*/ 496 w 830"/>
                <a:gd name="T41" fmla="*/ 789 h 795"/>
                <a:gd name="T42" fmla="*/ 471 w 830"/>
                <a:gd name="T43" fmla="*/ 776 h 795"/>
                <a:gd name="T44" fmla="*/ 450 w 830"/>
                <a:gd name="T45" fmla="*/ 757 h 795"/>
                <a:gd name="T46" fmla="*/ 25 w 830"/>
                <a:gd name="T47" fmla="*/ 247 h 795"/>
                <a:gd name="T48" fmla="*/ 10 w 830"/>
                <a:gd name="T49" fmla="*/ 223 h 795"/>
                <a:gd name="T50" fmla="*/ 2 w 830"/>
                <a:gd name="T51" fmla="*/ 196 h 795"/>
                <a:gd name="T52" fmla="*/ 0 w 830"/>
                <a:gd name="T53" fmla="*/ 170 h 795"/>
                <a:gd name="T54" fmla="*/ 6 w 830"/>
                <a:gd name="T55" fmla="*/ 143 h 795"/>
                <a:gd name="T56" fmla="*/ 19 w 830"/>
                <a:gd name="T57" fmla="*/ 119 h 795"/>
                <a:gd name="T58" fmla="*/ 38 w 830"/>
                <a:gd name="T59" fmla="*/ 98 h 795"/>
                <a:gd name="T60" fmla="*/ 155 w 830"/>
                <a:gd name="T61" fmla="*/ 0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0" h="795">
                  <a:moveTo>
                    <a:pt x="155" y="0"/>
                  </a:moveTo>
                  <a:lnTo>
                    <a:pt x="136" y="20"/>
                  </a:lnTo>
                  <a:lnTo>
                    <a:pt x="125" y="45"/>
                  </a:lnTo>
                  <a:lnTo>
                    <a:pt x="119" y="71"/>
                  </a:lnTo>
                  <a:lnTo>
                    <a:pt x="121" y="98"/>
                  </a:lnTo>
                  <a:lnTo>
                    <a:pt x="129" y="124"/>
                  </a:lnTo>
                  <a:lnTo>
                    <a:pt x="144" y="149"/>
                  </a:lnTo>
                  <a:lnTo>
                    <a:pt x="569" y="657"/>
                  </a:lnTo>
                  <a:lnTo>
                    <a:pt x="590" y="678"/>
                  </a:lnTo>
                  <a:lnTo>
                    <a:pt x="615" y="689"/>
                  </a:lnTo>
                  <a:lnTo>
                    <a:pt x="641" y="695"/>
                  </a:lnTo>
                  <a:lnTo>
                    <a:pt x="668" y="695"/>
                  </a:lnTo>
                  <a:lnTo>
                    <a:pt x="694" y="687"/>
                  </a:lnTo>
                  <a:lnTo>
                    <a:pt x="719" y="672"/>
                  </a:lnTo>
                  <a:lnTo>
                    <a:pt x="830" y="578"/>
                  </a:lnTo>
                  <a:lnTo>
                    <a:pt x="828" y="580"/>
                  </a:lnTo>
                  <a:lnTo>
                    <a:pt x="600" y="770"/>
                  </a:lnTo>
                  <a:lnTo>
                    <a:pt x="577" y="786"/>
                  </a:lnTo>
                  <a:lnTo>
                    <a:pt x="550" y="793"/>
                  </a:lnTo>
                  <a:lnTo>
                    <a:pt x="522" y="795"/>
                  </a:lnTo>
                  <a:lnTo>
                    <a:pt x="496" y="789"/>
                  </a:lnTo>
                  <a:lnTo>
                    <a:pt x="471" y="776"/>
                  </a:lnTo>
                  <a:lnTo>
                    <a:pt x="450" y="757"/>
                  </a:lnTo>
                  <a:lnTo>
                    <a:pt x="25" y="247"/>
                  </a:lnTo>
                  <a:lnTo>
                    <a:pt x="10" y="223"/>
                  </a:lnTo>
                  <a:lnTo>
                    <a:pt x="2" y="196"/>
                  </a:lnTo>
                  <a:lnTo>
                    <a:pt x="0" y="170"/>
                  </a:lnTo>
                  <a:lnTo>
                    <a:pt x="6" y="143"/>
                  </a:lnTo>
                  <a:lnTo>
                    <a:pt x="19" y="119"/>
                  </a:lnTo>
                  <a:lnTo>
                    <a:pt x="38" y="9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300307" y="3605444"/>
              <a:ext cx="344985" cy="781513"/>
            </a:xfrm>
            <a:custGeom>
              <a:avLst/>
              <a:gdLst>
                <a:gd name="T0" fmla="*/ 240 w 407"/>
                <a:gd name="T1" fmla="*/ 0 h 922"/>
                <a:gd name="T2" fmla="*/ 269 w 407"/>
                <a:gd name="T3" fmla="*/ 2 h 922"/>
                <a:gd name="T4" fmla="*/ 407 w 407"/>
                <a:gd name="T5" fmla="*/ 32 h 922"/>
                <a:gd name="T6" fmla="*/ 376 w 407"/>
                <a:gd name="T7" fmla="*/ 34 h 922"/>
                <a:gd name="T8" fmla="*/ 348 w 407"/>
                <a:gd name="T9" fmla="*/ 43 h 922"/>
                <a:gd name="T10" fmla="*/ 324 w 407"/>
                <a:gd name="T11" fmla="*/ 60 h 922"/>
                <a:gd name="T12" fmla="*/ 305 w 407"/>
                <a:gd name="T13" fmla="*/ 85 h 922"/>
                <a:gd name="T14" fmla="*/ 293 w 407"/>
                <a:gd name="T15" fmla="*/ 115 h 922"/>
                <a:gd name="T16" fmla="*/ 151 w 407"/>
                <a:gd name="T17" fmla="*/ 763 h 922"/>
                <a:gd name="T18" fmla="*/ 150 w 407"/>
                <a:gd name="T19" fmla="*/ 791 h 922"/>
                <a:gd name="T20" fmla="*/ 155 w 407"/>
                <a:gd name="T21" fmla="*/ 818 h 922"/>
                <a:gd name="T22" fmla="*/ 167 w 407"/>
                <a:gd name="T23" fmla="*/ 842 h 922"/>
                <a:gd name="T24" fmla="*/ 184 w 407"/>
                <a:gd name="T25" fmla="*/ 863 h 922"/>
                <a:gd name="T26" fmla="*/ 206 w 407"/>
                <a:gd name="T27" fmla="*/ 880 h 922"/>
                <a:gd name="T28" fmla="*/ 233 w 407"/>
                <a:gd name="T29" fmla="*/ 890 h 922"/>
                <a:gd name="T30" fmla="*/ 386 w 407"/>
                <a:gd name="T31" fmla="*/ 922 h 922"/>
                <a:gd name="T32" fmla="*/ 375 w 407"/>
                <a:gd name="T33" fmla="*/ 920 h 922"/>
                <a:gd name="T34" fmla="*/ 83 w 407"/>
                <a:gd name="T35" fmla="*/ 857 h 922"/>
                <a:gd name="T36" fmla="*/ 57 w 407"/>
                <a:gd name="T37" fmla="*/ 848 h 922"/>
                <a:gd name="T38" fmla="*/ 34 w 407"/>
                <a:gd name="T39" fmla="*/ 831 h 922"/>
                <a:gd name="T40" fmla="*/ 15 w 407"/>
                <a:gd name="T41" fmla="*/ 810 h 922"/>
                <a:gd name="T42" fmla="*/ 4 w 407"/>
                <a:gd name="T43" fmla="*/ 786 h 922"/>
                <a:gd name="T44" fmla="*/ 0 w 407"/>
                <a:gd name="T45" fmla="*/ 759 h 922"/>
                <a:gd name="T46" fmla="*/ 2 w 407"/>
                <a:gd name="T47" fmla="*/ 731 h 922"/>
                <a:gd name="T48" fmla="*/ 142 w 407"/>
                <a:gd name="T49" fmla="*/ 83 h 922"/>
                <a:gd name="T50" fmla="*/ 153 w 407"/>
                <a:gd name="T51" fmla="*/ 56 h 922"/>
                <a:gd name="T52" fmla="*/ 168 w 407"/>
                <a:gd name="T53" fmla="*/ 34 h 922"/>
                <a:gd name="T54" fmla="*/ 189 w 407"/>
                <a:gd name="T55" fmla="*/ 15 h 922"/>
                <a:gd name="T56" fmla="*/ 214 w 407"/>
                <a:gd name="T57" fmla="*/ 4 h 922"/>
                <a:gd name="T58" fmla="*/ 240 w 407"/>
                <a:gd name="T59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7" h="922">
                  <a:moveTo>
                    <a:pt x="240" y="0"/>
                  </a:moveTo>
                  <a:lnTo>
                    <a:pt x="269" y="2"/>
                  </a:lnTo>
                  <a:lnTo>
                    <a:pt x="407" y="32"/>
                  </a:lnTo>
                  <a:lnTo>
                    <a:pt x="376" y="34"/>
                  </a:lnTo>
                  <a:lnTo>
                    <a:pt x="348" y="43"/>
                  </a:lnTo>
                  <a:lnTo>
                    <a:pt x="324" y="60"/>
                  </a:lnTo>
                  <a:lnTo>
                    <a:pt x="305" y="85"/>
                  </a:lnTo>
                  <a:lnTo>
                    <a:pt x="293" y="115"/>
                  </a:lnTo>
                  <a:lnTo>
                    <a:pt x="151" y="763"/>
                  </a:lnTo>
                  <a:lnTo>
                    <a:pt x="150" y="791"/>
                  </a:lnTo>
                  <a:lnTo>
                    <a:pt x="155" y="818"/>
                  </a:lnTo>
                  <a:lnTo>
                    <a:pt x="167" y="842"/>
                  </a:lnTo>
                  <a:lnTo>
                    <a:pt x="184" y="863"/>
                  </a:lnTo>
                  <a:lnTo>
                    <a:pt x="206" y="880"/>
                  </a:lnTo>
                  <a:lnTo>
                    <a:pt x="233" y="890"/>
                  </a:lnTo>
                  <a:lnTo>
                    <a:pt x="386" y="922"/>
                  </a:lnTo>
                  <a:lnTo>
                    <a:pt x="375" y="920"/>
                  </a:lnTo>
                  <a:lnTo>
                    <a:pt x="83" y="857"/>
                  </a:lnTo>
                  <a:lnTo>
                    <a:pt x="57" y="848"/>
                  </a:lnTo>
                  <a:lnTo>
                    <a:pt x="34" y="831"/>
                  </a:lnTo>
                  <a:lnTo>
                    <a:pt x="15" y="810"/>
                  </a:lnTo>
                  <a:lnTo>
                    <a:pt x="4" y="786"/>
                  </a:lnTo>
                  <a:lnTo>
                    <a:pt x="0" y="759"/>
                  </a:lnTo>
                  <a:lnTo>
                    <a:pt x="2" y="731"/>
                  </a:lnTo>
                  <a:lnTo>
                    <a:pt x="142" y="83"/>
                  </a:lnTo>
                  <a:lnTo>
                    <a:pt x="153" y="56"/>
                  </a:lnTo>
                  <a:lnTo>
                    <a:pt x="168" y="34"/>
                  </a:lnTo>
                  <a:lnTo>
                    <a:pt x="189" y="15"/>
                  </a:lnTo>
                  <a:lnTo>
                    <a:pt x="214" y="4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3670519" y="4297109"/>
              <a:ext cx="789990" cy="493319"/>
            </a:xfrm>
            <a:custGeom>
              <a:avLst/>
              <a:gdLst>
                <a:gd name="T0" fmla="*/ 709 w 932"/>
                <a:gd name="T1" fmla="*/ 0 h 582"/>
                <a:gd name="T2" fmla="*/ 736 w 932"/>
                <a:gd name="T3" fmla="*/ 6 h 582"/>
                <a:gd name="T4" fmla="*/ 760 w 932"/>
                <a:gd name="T5" fmla="*/ 17 h 582"/>
                <a:gd name="T6" fmla="*/ 781 w 932"/>
                <a:gd name="T7" fmla="*/ 36 h 582"/>
                <a:gd name="T8" fmla="*/ 798 w 932"/>
                <a:gd name="T9" fmla="*/ 58 h 582"/>
                <a:gd name="T10" fmla="*/ 930 w 932"/>
                <a:gd name="T11" fmla="*/ 325 h 582"/>
                <a:gd name="T12" fmla="*/ 932 w 932"/>
                <a:gd name="T13" fmla="*/ 331 h 582"/>
                <a:gd name="T14" fmla="*/ 866 w 932"/>
                <a:gd name="T15" fmla="*/ 198 h 582"/>
                <a:gd name="T16" fmla="*/ 851 w 932"/>
                <a:gd name="T17" fmla="*/ 176 h 582"/>
                <a:gd name="T18" fmla="*/ 830 w 932"/>
                <a:gd name="T19" fmla="*/ 157 h 582"/>
                <a:gd name="T20" fmla="*/ 806 w 932"/>
                <a:gd name="T21" fmla="*/ 145 h 582"/>
                <a:gd name="T22" fmla="*/ 779 w 932"/>
                <a:gd name="T23" fmla="*/ 140 h 582"/>
                <a:gd name="T24" fmla="*/ 751 w 932"/>
                <a:gd name="T25" fmla="*/ 142 h 582"/>
                <a:gd name="T26" fmla="*/ 724 w 932"/>
                <a:gd name="T27" fmla="*/ 151 h 582"/>
                <a:gd name="T28" fmla="*/ 129 w 932"/>
                <a:gd name="T29" fmla="*/ 446 h 582"/>
                <a:gd name="T30" fmla="*/ 106 w 932"/>
                <a:gd name="T31" fmla="*/ 461 h 582"/>
                <a:gd name="T32" fmla="*/ 89 w 932"/>
                <a:gd name="T33" fmla="*/ 482 h 582"/>
                <a:gd name="T34" fmla="*/ 76 w 932"/>
                <a:gd name="T35" fmla="*/ 504 h 582"/>
                <a:gd name="T36" fmla="*/ 70 w 932"/>
                <a:gd name="T37" fmla="*/ 531 h 582"/>
                <a:gd name="T38" fmla="*/ 70 w 932"/>
                <a:gd name="T39" fmla="*/ 557 h 582"/>
                <a:gd name="T40" fmla="*/ 78 w 932"/>
                <a:gd name="T41" fmla="*/ 582 h 582"/>
                <a:gd name="T42" fmla="*/ 11 w 932"/>
                <a:gd name="T43" fmla="*/ 448 h 582"/>
                <a:gd name="T44" fmla="*/ 2 w 932"/>
                <a:gd name="T45" fmla="*/ 421 h 582"/>
                <a:gd name="T46" fmla="*/ 0 w 932"/>
                <a:gd name="T47" fmla="*/ 393 h 582"/>
                <a:gd name="T48" fmla="*/ 6 w 932"/>
                <a:gd name="T49" fmla="*/ 366 h 582"/>
                <a:gd name="T50" fmla="*/ 19 w 932"/>
                <a:gd name="T51" fmla="*/ 342 h 582"/>
                <a:gd name="T52" fmla="*/ 36 w 932"/>
                <a:gd name="T53" fmla="*/ 321 h 582"/>
                <a:gd name="T54" fmla="*/ 59 w 932"/>
                <a:gd name="T55" fmla="*/ 306 h 582"/>
                <a:gd name="T56" fmla="*/ 654 w 932"/>
                <a:gd name="T57" fmla="*/ 11 h 582"/>
                <a:gd name="T58" fmla="*/ 681 w 932"/>
                <a:gd name="T59" fmla="*/ 2 h 582"/>
                <a:gd name="T60" fmla="*/ 709 w 932"/>
                <a:gd name="T61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32" h="582">
                  <a:moveTo>
                    <a:pt x="709" y="0"/>
                  </a:moveTo>
                  <a:lnTo>
                    <a:pt x="736" y="6"/>
                  </a:lnTo>
                  <a:lnTo>
                    <a:pt x="760" y="17"/>
                  </a:lnTo>
                  <a:lnTo>
                    <a:pt x="781" y="36"/>
                  </a:lnTo>
                  <a:lnTo>
                    <a:pt x="798" y="58"/>
                  </a:lnTo>
                  <a:lnTo>
                    <a:pt x="930" y="325"/>
                  </a:lnTo>
                  <a:lnTo>
                    <a:pt x="932" y="331"/>
                  </a:lnTo>
                  <a:lnTo>
                    <a:pt x="866" y="198"/>
                  </a:lnTo>
                  <a:lnTo>
                    <a:pt x="851" y="176"/>
                  </a:lnTo>
                  <a:lnTo>
                    <a:pt x="830" y="157"/>
                  </a:lnTo>
                  <a:lnTo>
                    <a:pt x="806" y="145"/>
                  </a:lnTo>
                  <a:lnTo>
                    <a:pt x="779" y="140"/>
                  </a:lnTo>
                  <a:lnTo>
                    <a:pt x="751" y="142"/>
                  </a:lnTo>
                  <a:lnTo>
                    <a:pt x="724" y="151"/>
                  </a:lnTo>
                  <a:lnTo>
                    <a:pt x="129" y="446"/>
                  </a:lnTo>
                  <a:lnTo>
                    <a:pt x="106" y="461"/>
                  </a:lnTo>
                  <a:lnTo>
                    <a:pt x="89" y="482"/>
                  </a:lnTo>
                  <a:lnTo>
                    <a:pt x="76" y="504"/>
                  </a:lnTo>
                  <a:lnTo>
                    <a:pt x="70" y="531"/>
                  </a:lnTo>
                  <a:lnTo>
                    <a:pt x="70" y="557"/>
                  </a:lnTo>
                  <a:lnTo>
                    <a:pt x="78" y="582"/>
                  </a:lnTo>
                  <a:lnTo>
                    <a:pt x="11" y="448"/>
                  </a:lnTo>
                  <a:lnTo>
                    <a:pt x="2" y="421"/>
                  </a:lnTo>
                  <a:lnTo>
                    <a:pt x="0" y="393"/>
                  </a:lnTo>
                  <a:lnTo>
                    <a:pt x="6" y="366"/>
                  </a:lnTo>
                  <a:lnTo>
                    <a:pt x="19" y="342"/>
                  </a:lnTo>
                  <a:lnTo>
                    <a:pt x="36" y="321"/>
                  </a:lnTo>
                  <a:lnTo>
                    <a:pt x="59" y="306"/>
                  </a:lnTo>
                  <a:lnTo>
                    <a:pt x="654" y="11"/>
                  </a:lnTo>
                  <a:lnTo>
                    <a:pt x="681" y="2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2934777" y="4313215"/>
              <a:ext cx="734046" cy="603511"/>
            </a:xfrm>
            <a:custGeom>
              <a:avLst/>
              <a:gdLst>
                <a:gd name="T0" fmla="*/ 153 w 866"/>
                <a:gd name="T1" fmla="*/ 0 h 712"/>
                <a:gd name="T2" fmla="*/ 182 w 866"/>
                <a:gd name="T3" fmla="*/ 2 h 712"/>
                <a:gd name="T4" fmla="*/ 208 w 866"/>
                <a:gd name="T5" fmla="*/ 9 h 712"/>
                <a:gd name="T6" fmla="*/ 806 w 866"/>
                <a:gd name="T7" fmla="*/ 300 h 712"/>
                <a:gd name="T8" fmla="*/ 830 w 866"/>
                <a:gd name="T9" fmla="*/ 315 h 712"/>
                <a:gd name="T10" fmla="*/ 847 w 866"/>
                <a:gd name="T11" fmla="*/ 336 h 712"/>
                <a:gd name="T12" fmla="*/ 860 w 866"/>
                <a:gd name="T13" fmla="*/ 361 h 712"/>
                <a:gd name="T14" fmla="*/ 866 w 866"/>
                <a:gd name="T15" fmla="*/ 387 h 712"/>
                <a:gd name="T16" fmla="*/ 864 w 866"/>
                <a:gd name="T17" fmla="*/ 415 h 712"/>
                <a:gd name="T18" fmla="*/ 855 w 866"/>
                <a:gd name="T19" fmla="*/ 442 h 712"/>
                <a:gd name="T20" fmla="*/ 724 w 866"/>
                <a:gd name="T21" fmla="*/ 708 h 712"/>
                <a:gd name="T22" fmla="*/ 724 w 866"/>
                <a:gd name="T23" fmla="*/ 712 h 712"/>
                <a:gd name="T24" fmla="*/ 789 w 866"/>
                <a:gd name="T25" fmla="*/ 580 h 712"/>
                <a:gd name="T26" fmla="*/ 796 w 866"/>
                <a:gd name="T27" fmla="*/ 553 h 712"/>
                <a:gd name="T28" fmla="*/ 798 w 866"/>
                <a:gd name="T29" fmla="*/ 525 h 712"/>
                <a:gd name="T30" fmla="*/ 792 w 866"/>
                <a:gd name="T31" fmla="*/ 499 h 712"/>
                <a:gd name="T32" fmla="*/ 781 w 866"/>
                <a:gd name="T33" fmla="*/ 474 h 712"/>
                <a:gd name="T34" fmla="*/ 762 w 866"/>
                <a:gd name="T35" fmla="*/ 453 h 712"/>
                <a:gd name="T36" fmla="*/ 739 w 866"/>
                <a:gd name="T37" fmla="*/ 438 h 712"/>
                <a:gd name="T38" fmla="*/ 142 w 866"/>
                <a:gd name="T39" fmla="*/ 147 h 712"/>
                <a:gd name="T40" fmla="*/ 115 w 866"/>
                <a:gd name="T41" fmla="*/ 140 h 712"/>
                <a:gd name="T42" fmla="*/ 87 w 866"/>
                <a:gd name="T43" fmla="*/ 138 h 712"/>
                <a:gd name="T44" fmla="*/ 63 w 866"/>
                <a:gd name="T45" fmla="*/ 143 h 712"/>
                <a:gd name="T46" fmla="*/ 38 w 866"/>
                <a:gd name="T47" fmla="*/ 155 h 712"/>
                <a:gd name="T48" fmla="*/ 17 w 866"/>
                <a:gd name="T49" fmla="*/ 172 h 712"/>
                <a:gd name="T50" fmla="*/ 0 w 866"/>
                <a:gd name="T51" fmla="*/ 194 h 712"/>
                <a:gd name="T52" fmla="*/ 66 w 866"/>
                <a:gd name="T53" fmla="*/ 58 h 712"/>
                <a:gd name="T54" fmla="*/ 81 w 866"/>
                <a:gd name="T55" fmla="*/ 36 h 712"/>
                <a:gd name="T56" fmla="*/ 102 w 866"/>
                <a:gd name="T57" fmla="*/ 17 h 712"/>
                <a:gd name="T58" fmla="*/ 127 w 866"/>
                <a:gd name="T59" fmla="*/ 5 h 712"/>
                <a:gd name="T60" fmla="*/ 153 w 866"/>
                <a:gd name="T61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66" h="712">
                  <a:moveTo>
                    <a:pt x="153" y="0"/>
                  </a:moveTo>
                  <a:lnTo>
                    <a:pt x="182" y="2"/>
                  </a:lnTo>
                  <a:lnTo>
                    <a:pt x="208" y="9"/>
                  </a:lnTo>
                  <a:lnTo>
                    <a:pt x="806" y="300"/>
                  </a:lnTo>
                  <a:lnTo>
                    <a:pt x="830" y="315"/>
                  </a:lnTo>
                  <a:lnTo>
                    <a:pt x="847" y="336"/>
                  </a:lnTo>
                  <a:lnTo>
                    <a:pt x="860" y="361"/>
                  </a:lnTo>
                  <a:lnTo>
                    <a:pt x="866" y="387"/>
                  </a:lnTo>
                  <a:lnTo>
                    <a:pt x="864" y="415"/>
                  </a:lnTo>
                  <a:lnTo>
                    <a:pt x="855" y="442"/>
                  </a:lnTo>
                  <a:lnTo>
                    <a:pt x="724" y="708"/>
                  </a:lnTo>
                  <a:lnTo>
                    <a:pt x="724" y="712"/>
                  </a:lnTo>
                  <a:lnTo>
                    <a:pt x="789" y="580"/>
                  </a:lnTo>
                  <a:lnTo>
                    <a:pt x="796" y="553"/>
                  </a:lnTo>
                  <a:lnTo>
                    <a:pt x="798" y="525"/>
                  </a:lnTo>
                  <a:lnTo>
                    <a:pt x="792" y="499"/>
                  </a:lnTo>
                  <a:lnTo>
                    <a:pt x="781" y="474"/>
                  </a:lnTo>
                  <a:lnTo>
                    <a:pt x="762" y="453"/>
                  </a:lnTo>
                  <a:lnTo>
                    <a:pt x="739" y="438"/>
                  </a:lnTo>
                  <a:lnTo>
                    <a:pt x="142" y="147"/>
                  </a:lnTo>
                  <a:lnTo>
                    <a:pt x="115" y="140"/>
                  </a:lnTo>
                  <a:lnTo>
                    <a:pt x="87" y="138"/>
                  </a:lnTo>
                  <a:lnTo>
                    <a:pt x="63" y="143"/>
                  </a:lnTo>
                  <a:lnTo>
                    <a:pt x="38" y="155"/>
                  </a:lnTo>
                  <a:lnTo>
                    <a:pt x="17" y="172"/>
                  </a:lnTo>
                  <a:lnTo>
                    <a:pt x="0" y="194"/>
                  </a:lnTo>
                  <a:lnTo>
                    <a:pt x="66" y="58"/>
                  </a:lnTo>
                  <a:lnTo>
                    <a:pt x="81" y="36"/>
                  </a:lnTo>
                  <a:lnTo>
                    <a:pt x="102" y="17"/>
                  </a:lnTo>
                  <a:lnTo>
                    <a:pt x="127" y="5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2686422" y="3635959"/>
              <a:ext cx="338204" cy="781513"/>
            </a:xfrm>
            <a:custGeom>
              <a:avLst/>
              <a:gdLst>
                <a:gd name="T0" fmla="*/ 161 w 399"/>
                <a:gd name="T1" fmla="*/ 0 h 922"/>
                <a:gd name="T2" fmla="*/ 189 w 399"/>
                <a:gd name="T3" fmla="*/ 5 h 922"/>
                <a:gd name="T4" fmla="*/ 214 w 399"/>
                <a:gd name="T5" fmla="*/ 17 h 922"/>
                <a:gd name="T6" fmla="*/ 235 w 399"/>
                <a:gd name="T7" fmla="*/ 34 h 922"/>
                <a:gd name="T8" fmla="*/ 250 w 399"/>
                <a:gd name="T9" fmla="*/ 56 h 922"/>
                <a:gd name="T10" fmla="*/ 259 w 399"/>
                <a:gd name="T11" fmla="*/ 83 h 922"/>
                <a:gd name="T12" fmla="*/ 397 w 399"/>
                <a:gd name="T13" fmla="*/ 733 h 922"/>
                <a:gd name="T14" fmla="*/ 399 w 399"/>
                <a:gd name="T15" fmla="*/ 761 h 922"/>
                <a:gd name="T16" fmla="*/ 393 w 399"/>
                <a:gd name="T17" fmla="*/ 787 h 922"/>
                <a:gd name="T18" fmla="*/ 382 w 399"/>
                <a:gd name="T19" fmla="*/ 812 h 922"/>
                <a:gd name="T20" fmla="*/ 365 w 399"/>
                <a:gd name="T21" fmla="*/ 833 h 922"/>
                <a:gd name="T22" fmla="*/ 342 w 399"/>
                <a:gd name="T23" fmla="*/ 850 h 922"/>
                <a:gd name="T24" fmla="*/ 316 w 399"/>
                <a:gd name="T25" fmla="*/ 859 h 922"/>
                <a:gd name="T26" fmla="*/ 25 w 399"/>
                <a:gd name="T27" fmla="*/ 922 h 922"/>
                <a:gd name="T28" fmla="*/ 13 w 399"/>
                <a:gd name="T29" fmla="*/ 922 h 922"/>
                <a:gd name="T30" fmla="*/ 170 w 399"/>
                <a:gd name="T31" fmla="*/ 889 h 922"/>
                <a:gd name="T32" fmla="*/ 197 w 399"/>
                <a:gd name="T33" fmla="*/ 880 h 922"/>
                <a:gd name="T34" fmla="*/ 219 w 399"/>
                <a:gd name="T35" fmla="*/ 863 h 922"/>
                <a:gd name="T36" fmla="*/ 236 w 399"/>
                <a:gd name="T37" fmla="*/ 842 h 922"/>
                <a:gd name="T38" fmla="*/ 250 w 399"/>
                <a:gd name="T39" fmla="*/ 818 h 922"/>
                <a:gd name="T40" fmla="*/ 253 w 399"/>
                <a:gd name="T41" fmla="*/ 791 h 922"/>
                <a:gd name="T42" fmla="*/ 252 w 399"/>
                <a:gd name="T43" fmla="*/ 763 h 922"/>
                <a:gd name="T44" fmla="*/ 114 w 399"/>
                <a:gd name="T45" fmla="*/ 113 h 922"/>
                <a:gd name="T46" fmla="*/ 102 w 399"/>
                <a:gd name="T47" fmla="*/ 85 h 922"/>
                <a:gd name="T48" fmla="*/ 85 w 399"/>
                <a:gd name="T49" fmla="*/ 60 h 922"/>
                <a:gd name="T50" fmla="*/ 59 w 399"/>
                <a:gd name="T51" fmla="*/ 41 h 922"/>
                <a:gd name="T52" fmla="*/ 30 w 399"/>
                <a:gd name="T53" fmla="*/ 32 h 922"/>
                <a:gd name="T54" fmla="*/ 0 w 399"/>
                <a:gd name="T55" fmla="*/ 30 h 922"/>
                <a:gd name="T56" fmla="*/ 132 w 399"/>
                <a:gd name="T57" fmla="*/ 2 h 922"/>
                <a:gd name="T58" fmla="*/ 161 w 399"/>
                <a:gd name="T59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9" h="922">
                  <a:moveTo>
                    <a:pt x="161" y="0"/>
                  </a:moveTo>
                  <a:lnTo>
                    <a:pt x="189" y="5"/>
                  </a:lnTo>
                  <a:lnTo>
                    <a:pt x="214" y="17"/>
                  </a:lnTo>
                  <a:lnTo>
                    <a:pt x="235" y="34"/>
                  </a:lnTo>
                  <a:lnTo>
                    <a:pt x="250" y="56"/>
                  </a:lnTo>
                  <a:lnTo>
                    <a:pt x="259" y="83"/>
                  </a:lnTo>
                  <a:lnTo>
                    <a:pt x="397" y="733"/>
                  </a:lnTo>
                  <a:lnTo>
                    <a:pt x="399" y="761"/>
                  </a:lnTo>
                  <a:lnTo>
                    <a:pt x="393" y="787"/>
                  </a:lnTo>
                  <a:lnTo>
                    <a:pt x="382" y="812"/>
                  </a:lnTo>
                  <a:lnTo>
                    <a:pt x="365" y="833"/>
                  </a:lnTo>
                  <a:lnTo>
                    <a:pt x="342" y="850"/>
                  </a:lnTo>
                  <a:lnTo>
                    <a:pt x="316" y="859"/>
                  </a:lnTo>
                  <a:lnTo>
                    <a:pt x="25" y="922"/>
                  </a:lnTo>
                  <a:lnTo>
                    <a:pt x="13" y="922"/>
                  </a:lnTo>
                  <a:lnTo>
                    <a:pt x="170" y="889"/>
                  </a:lnTo>
                  <a:lnTo>
                    <a:pt x="197" y="880"/>
                  </a:lnTo>
                  <a:lnTo>
                    <a:pt x="219" y="863"/>
                  </a:lnTo>
                  <a:lnTo>
                    <a:pt x="236" y="842"/>
                  </a:lnTo>
                  <a:lnTo>
                    <a:pt x="250" y="818"/>
                  </a:lnTo>
                  <a:lnTo>
                    <a:pt x="253" y="791"/>
                  </a:lnTo>
                  <a:lnTo>
                    <a:pt x="252" y="763"/>
                  </a:lnTo>
                  <a:lnTo>
                    <a:pt x="114" y="113"/>
                  </a:lnTo>
                  <a:lnTo>
                    <a:pt x="102" y="85"/>
                  </a:lnTo>
                  <a:lnTo>
                    <a:pt x="85" y="60"/>
                  </a:lnTo>
                  <a:lnTo>
                    <a:pt x="59" y="41"/>
                  </a:lnTo>
                  <a:lnTo>
                    <a:pt x="30" y="32"/>
                  </a:lnTo>
                  <a:lnTo>
                    <a:pt x="0" y="30"/>
                  </a:lnTo>
                  <a:lnTo>
                    <a:pt x="132" y="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2580468" y="2945141"/>
              <a:ext cx="710312" cy="673017"/>
            </a:xfrm>
            <a:custGeom>
              <a:avLst/>
              <a:gdLst>
                <a:gd name="T0" fmla="*/ 687 w 838"/>
                <a:gd name="T1" fmla="*/ 0 h 794"/>
                <a:gd name="T2" fmla="*/ 800 w 838"/>
                <a:gd name="T3" fmla="*/ 95 h 794"/>
                <a:gd name="T4" fmla="*/ 819 w 838"/>
                <a:gd name="T5" fmla="*/ 116 h 794"/>
                <a:gd name="T6" fmla="*/ 832 w 838"/>
                <a:gd name="T7" fmla="*/ 140 h 794"/>
                <a:gd name="T8" fmla="*/ 838 w 838"/>
                <a:gd name="T9" fmla="*/ 167 h 794"/>
                <a:gd name="T10" fmla="*/ 836 w 838"/>
                <a:gd name="T11" fmla="*/ 195 h 794"/>
                <a:gd name="T12" fmla="*/ 828 w 838"/>
                <a:gd name="T13" fmla="*/ 221 h 794"/>
                <a:gd name="T14" fmla="*/ 813 w 838"/>
                <a:gd name="T15" fmla="*/ 244 h 794"/>
                <a:gd name="T16" fmla="*/ 388 w 838"/>
                <a:gd name="T17" fmla="*/ 756 h 794"/>
                <a:gd name="T18" fmla="*/ 367 w 838"/>
                <a:gd name="T19" fmla="*/ 775 h 794"/>
                <a:gd name="T20" fmla="*/ 343 w 838"/>
                <a:gd name="T21" fmla="*/ 788 h 794"/>
                <a:gd name="T22" fmla="*/ 316 w 838"/>
                <a:gd name="T23" fmla="*/ 794 h 794"/>
                <a:gd name="T24" fmla="*/ 290 w 838"/>
                <a:gd name="T25" fmla="*/ 792 h 794"/>
                <a:gd name="T26" fmla="*/ 263 w 838"/>
                <a:gd name="T27" fmla="*/ 784 h 794"/>
                <a:gd name="T28" fmla="*/ 239 w 838"/>
                <a:gd name="T29" fmla="*/ 769 h 794"/>
                <a:gd name="T30" fmla="*/ 10 w 838"/>
                <a:gd name="T31" fmla="*/ 578 h 794"/>
                <a:gd name="T32" fmla="*/ 4 w 838"/>
                <a:gd name="T33" fmla="*/ 575 h 794"/>
                <a:gd name="T34" fmla="*/ 0 w 838"/>
                <a:gd name="T35" fmla="*/ 569 h 794"/>
                <a:gd name="T36" fmla="*/ 116 w 838"/>
                <a:gd name="T37" fmla="*/ 665 h 794"/>
                <a:gd name="T38" fmla="*/ 138 w 838"/>
                <a:gd name="T39" fmla="*/ 680 h 794"/>
                <a:gd name="T40" fmla="*/ 165 w 838"/>
                <a:gd name="T41" fmla="*/ 688 h 794"/>
                <a:gd name="T42" fmla="*/ 193 w 838"/>
                <a:gd name="T43" fmla="*/ 688 h 794"/>
                <a:gd name="T44" fmla="*/ 220 w 838"/>
                <a:gd name="T45" fmla="*/ 682 h 794"/>
                <a:gd name="T46" fmla="*/ 244 w 838"/>
                <a:gd name="T47" fmla="*/ 671 h 794"/>
                <a:gd name="T48" fmla="*/ 265 w 838"/>
                <a:gd name="T49" fmla="*/ 650 h 794"/>
                <a:gd name="T50" fmla="*/ 689 w 838"/>
                <a:gd name="T51" fmla="*/ 140 h 794"/>
                <a:gd name="T52" fmla="*/ 706 w 838"/>
                <a:gd name="T53" fmla="*/ 114 h 794"/>
                <a:gd name="T54" fmla="*/ 713 w 838"/>
                <a:gd name="T55" fmla="*/ 85 h 794"/>
                <a:gd name="T56" fmla="*/ 711 w 838"/>
                <a:gd name="T57" fmla="*/ 55 h 794"/>
                <a:gd name="T58" fmla="*/ 704 w 838"/>
                <a:gd name="T59" fmla="*/ 27 h 794"/>
                <a:gd name="T60" fmla="*/ 687 w 838"/>
                <a:gd name="T61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8" h="794">
                  <a:moveTo>
                    <a:pt x="687" y="0"/>
                  </a:moveTo>
                  <a:lnTo>
                    <a:pt x="800" y="95"/>
                  </a:lnTo>
                  <a:lnTo>
                    <a:pt x="819" y="116"/>
                  </a:lnTo>
                  <a:lnTo>
                    <a:pt x="832" y="140"/>
                  </a:lnTo>
                  <a:lnTo>
                    <a:pt x="838" y="167"/>
                  </a:lnTo>
                  <a:lnTo>
                    <a:pt x="836" y="195"/>
                  </a:lnTo>
                  <a:lnTo>
                    <a:pt x="828" y="221"/>
                  </a:lnTo>
                  <a:lnTo>
                    <a:pt x="813" y="244"/>
                  </a:lnTo>
                  <a:lnTo>
                    <a:pt x="388" y="756"/>
                  </a:lnTo>
                  <a:lnTo>
                    <a:pt x="367" y="775"/>
                  </a:lnTo>
                  <a:lnTo>
                    <a:pt x="343" y="788"/>
                  </a:lnTo>
                  <a:lnTo>
                    <a:pt x="316" y="794"/>
                  </a:lnTo>
                  <a:lnTo>
                    <a:pt x="290" y="792"/>
                  </a:lnTo>
                  <a:lnTo>
                    <a:pt x="263" y="784"/>
                  </a:lnTo>
                  <a:lnTo>
                    <a:pt x="239" y="769"/>
                  </a:lnTo>
                  <a:lnTo>
                    <a:pt x="10" y="578"/>
                  </a:lnTo>
                  <a:lnTo>
                    <a:pt x="4" y="575"/>
                  </a:lnTo>
                  <a:lnTo>
                    <a:pt x="0" y="569"/>
                  </a:lnTo>
                  <a:lnTo>
                    <a:pt x="116" y="665"/>
                  </a:lnTo>
                  <a:lnTo>
                    <a:pt x="138" y="680"/>
                  </a:lnTo>
                  <a:lnTo>
                    <a:pt x="165" y="688"/>
                  </a:lnTo>
                  <a:lnTo>
                    <a:pt x="193" y="688"/>
                  </a:lnTo>
                  <a:lnTo>
                    <a:pt x="220" y="682"/>
                  </a:lnTo>
                  <a:lnTo>
                    <a:pt x="244" y="671"/>
                  </a:lnTo>
                  <a:lnTo>
                    <a:pt x="265" y="650"/>
                  </a:lnTo>
                  <a:lnTo>
                    <a:pt x="689" y="140"/>
                  </a:lnTo>
                  <a:lnTo>
                    <a:pt x="706" y="114"/>
                  </a:lnTo>
                  <a:lnTo>
                    <a:pt x="713" y="85"/>
                  </a:lnTo>
                  <a:lnTo>
                    <a:pt x="711" y="55"/>
                  </a:lnTo>
                  <a:lnTo>
                    <a:pt x="704" y="27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3284000" y="2849359"/>
              <a:ext cx="744218" cy="212755"/>
            </a:xfrm>
            <a:custGeom>
              <a:avLst/>
              <a:gdLst>
                <a:gd name="T0" fmla="*/ 0 w 878"/>
                <a:gd name="T1" fmla="*/ 0 h 251"/>
                <a:gd name="T2" fmla="*/ 6 w 878"/>
                <a:gd name="T3" fmla="*/ 34 h 251"/>
                <a:gd name="T4" fmla="*/ 21 w 878"/>
                <a:gd name="T5" fmla="*/ 62 h 251"/>
                <a:gd name="T6" fmla="*/ 44 w 878"/>
                <a:gd name="T7" fmla="*/ 85 h 251"/>
                <a:gd name="T8" fmla="*/ 74 w 878"/>
                <a:gd name="T9" fmla="*/ 100 h 251"/>
                <a:gd name="T10" fmla="*/ 106 w 878"/>
                <a:gd name="T11" fmla="*/ 106 h 251"/>
                <a:gd name="T12" fmla="*/ 772 w 878"/>
                <a:gd name="T13" fmla="*/ 106 h 251"/>
                <a:gd name="T14" fmla="*/ 804 w 878"/>
                <a:gd name="T15" fmla="*/ 100 h 251"/>
                <a:gd name="T16" fmla="*/ 834 w 878"/>
                <a:gd name="T17" fmla="*/ 85 h 251"/>
                <a:gd name="T18" fmla="*/ 857 w 878"/>
                <a:gd name="T19" fmla="*/ 62 h 251"/>
                <a:gd name="T20" fmla="*/ 872 w 878"/>
                <a:gd name="T21" fmla="*/ 34 h 251"/>
                <a:gd name="T22" fmla="*/ 878 w 878"/>
                <a:gd name="T23" fmla="*/ 0 h 251"/>
                <a:gd name="T24" fmla="*/ 878 w 878"/>
                <a:gd name="T25" fmla="*/ 145 h 251"/>
                <a:gd name="T26" fmla="*/ 872 w 878"/>
                <a:gd name="T27" fmla="*/ 178 h 251"/>
                <a:gd name="T28" fmla="*/ 857 w 878"/>
                <a:gd name="T29" fmla="*/ 208 h 251"/>
                <a:gd name="T30" fmla="*/ 834 w 878"/>
                <a:gd name="T31" fmla="*/ 230 h 251"/>
                <a:gd name="T32" fmla="*/ 804 w 878"/>
                <a:gd name="T33" fmla="*/ 246 h 251"/>
                <a:gd name="T34" fmla="*/ 772 w 878"/>
                <a:gd name="T35" fmla="*/ 251 h 251"/>
                <a:gd name="T36" fmla="*/ 106 w 878"/>
                <a:gd name="T37" fmla="*/ 251 h 251"/>
                <a:gd name="T38" fmla="*/ 74 w 878"/>
                <a:gd name="T39" fmla="*/ 246 h 251"/>
                <a:gd name="T40" fmla="*/ 44 w 878"/>
                <a:gd name="T41" fmla="*/ 230 h 251"/>
                <a:gd name="T42" fmla="*/ 21 w 878"/>
                <a:gd name="T43" fmla="*/ 208 h 251"/>
                <a:gd name="T44" fmla="*/ 6 w 878"/>
                <a:gd name="T45" fmla="*/ 178 h 251"/>
                <a:gd name="T46" fmla="*/ 0 w 878"/>
                <a:gd name="T47" fmla="*/ 145 h 251"/>
                <a:gd name="T48" fmla="*/ 0 w 878"/>
                <a:gd name="T4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8" h="251">
                  <a:moveTo>
                    <a:pt x="0" y="0"/>
                  </a:moveTo>
                  <a:lnTo>
                    <a:pt x="6" y="34"/>
                  </a:lnTo>
                  <a:lnTo>
                    <a:pt x="21" y="62"/>
                  </a:lnTo>
                  <a:lnTo>
                    <a:pt x="44" y="85"/>
                  </a:lnTo>
                  <a:lnTo>
                    <a:pt x="74" y="100"/>
                  </a:lnTo>
                  <a:lnTo>
                    <a:pt x="106" y="106"/>
                  </a:lnTo>
                  <a:lnTo>
                    <a:pt x="772" y="106"/>
                  </a:lnTo>
                  <a:lnTo>
                    <a:pt x="804" y="100"/>
                  </a:lnTo>
                  <a:lnTo>
                    <a:pt x="834" y="85"/>
                  </a:lnTo>
                  <a:lnTo>
                    <a:pt x="857" y="62"/>
                  </a:lnTo>
                  <a:lnTo>
                    <a:pt x="872" y="34"/>
                  </a:lnTo>
                  <a:lnTo>
                    <a:pt x="878" y="0"/>
                  </a:lnTo>
                  <a:lnTo>
                    <a:pt x="878" y="145"/>
                  </a:lnTo>
                  <a:lnTo>
                    <a:pt x="872" y="178"/>
                  </a:lnTo>
                  <a:lnTo>
                    <a:pt x="857" y="208"/>
                  </a:lnTo>
                  <a:lnTo>
                    <a:pt x="834" y="230"/>
                  </a:lnTo>
                  <a:lnTo>
                    <a:pt x="804" y="246"/>
                  </a:lnTo>
                  <a:lnTo>
                    <a:pt x="772" y="251"/>
                  </a:lnTo>
                  <a:lnTo>
                    <a:pt x="106" y="251"/>
                  </a:lnTo>
                  <a:lnTo>
                    <a:pt x="74" y="246"/>
                  </a:lnTo>
                  <a:lnTo>
                    <a:pt x="44" y="230"/>
                  </a:lnTo>
                  <a:lnTo>
                    <a:pt x="21" y="208"/>
                  </a:lnTo>
                  <a:lnTo>
                    <a:pt x="6" y="178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2862729" y="3038380"/>
              <a:ext cx="1597781" cy="1564722"/>
            </a:xfrm>
            <a:custGeom>
              <a:avLst/>
              <a:gdLst>
                <a:gd name="T0" fmla="*/ 1261 w 1885"/>
                <a:gd name="T1" fmla="*/ 0 h 1846"/>
                <a:gd name="T2" fmla="*/ 1299 w 1885"/>
                <a:gd name="T3" fmla="*/ 4 h 1846"/>
                <a:gd name="T4" fmla="*/ 1337 w 1885"/>
                <a:gd name="T5" fmla="*/ 15 h 1846"/>
                <a:gd name="T6" fmla="*/ 1375 w 1885"/>
                <a:gd name="T7" fmla="*/ 34 h 1846"/>
                <a:gd name="T8" fmla="*/ 1409 w 1885"/>
                <a:gd name="T9" fmla="*/ 57 h 1846"/>
                <a:gd name="T10" fmla="*/ 1435 w 1885"/>
                <a:gd name="T11" fmla="*/ 81 h 1846"/>
                <a:gd name="T12" fmla="*/ 1838 w 1885"/>
                <a:gd name="T13" fmla="*/ 584 h 1846"/>
                <a:gd name="T14" fmla="*/ 1857 w 1885"/>
                <a:gd name="T15" fmla="*/ 614 h 1846"/>
                <a:gd name="T16" fmla="*/ 1872 w 1885"/>
                <a:gd name="T17" fmla="*/ 652 h 1846"/>
                <a:gd name="T18" fmla="*/ 1881 w 1885"/>
                <a:gd name="T19" fmla="*/ 693 h 1846"/>
                <a:gd name="T20" fmla="*/ 1885 w 1885"/>
                <a:gd name="T21" fmla="*/ 733 h 1846"/>
                <a:gd name="T22" fmla="*/ 1881 w 1885"/>
                <a:gd name="T23" fmla="*/ 771 h 1846"/>
                <a:gd name="T24" fmla="*/ 1740 w 1885"/>
                <a:gd name="T25" fmla="*/ 1396 h 1846"/>
                <a:gd name="T26" fmla="*/ 1726 w 1885"/>
                <a:gd name="T27" fmla="*/ 1432 h 1846"/>
                <a:gd name="T28" fmla="*/ 1708 w 1885"/>
                <a:gd name="T29" fmla="*/ 1468 h 1846"/>
                <a:gd name="T30" fmla="*/ 1681 w 1885"/>
                <a:gd name="T31" fmla="*/ 1500 h 1846"/>
                <a:gd name="T32" fmla="*/ 1651 w 1885"/>
                <a:gd name="T33" fmla="*/ 1526 h 1846"/>
                <a:gd name="T34" fmla="*/ 1621 w 1885"/>
                <a:gd name="T35" fmla="*/ 1547 h 1846"/>
                <a:gd name="T36" fmla="*/ 1042 w 1885"/>
                <a:gd name="T37" fmla="*/ 1827 h 1846"/>
                <a:gd name="T38" fmla="*/ 1006 w 1885"/>
                <a:gd name="T39" fmla="*/ 1840 h 1846"/>
                <a:gd name="T40" fmla="*/ 966 w 1885"/>
                <a:gd name="T41" fmla="*/ 1846 h 1846"/>
                <a:gd name="T42" fmla="*/ 925 w 1885"/>
                <a:gd name="T43" fmla="*/ 1846 h 1846"/>
                <a:gd name="T44" fmla="*/ 885 w 1885"/>
                <a:gd name="T45" fmla="*/ 1840 h 1846"/>
                <a:gd name="T46" fmla="*/ 851 w 1885"/>
                <a:gd name="T47" fmla="*/ 1829 h 1846"/>
                <a:gd name="T48" fmla="*/ 270 w 1885"/>
                <a:gd name="T49" fmla="*/ 1551 h 1846"/>
                <a:gd name="T50" fmla="*/ 238 w 1885"/>
                <a:gd name="T51" fmla="*/ 1532 h 1846"/>
                <a:gd name="T52" fmla="*/ 208 w 1885"/>
                <a:gd name="T53" fmla="*/ 1504 h 1846"/>
                <a:gd name="T54" fmla="*/ 182 w 1885"/>
                <a:gd name="T55" fmla="*/ 1472 h 1846"/>
                <a:gd name="T56" fmla="*/ 163 w 1885"/>
                <a:gd name="T57" fmla="*/ 1438 h 1846"/>
                <a:gd name="T58" fmla="*/ 149 w 1885"/>
                <a:gd name="T59" fmla="*/ 1402 h 1846"/>
                <a:gd name="T60" fmla="*/ 4 w 1885"/>
                <a:gd name="T61" fmla="*/ 776 h 1846"/>
                <a:gd name="T62" fmla="*/ 0 w 1885"/>
                <a:gd name="T63" fmla="*/ 739 h 1846"/>
                <a:gd name="T64" fmla="*/ 4 w 1885"/>
                <a:gd name="T65" fmla="*/ 699 h 1846"/>
                <a:gd name="T66" fmla="*/ 13 w 1885"/>
                <a:gd name="T67" fmla="*/ 657 h 1846"/>
                <a:gd name="T68" fmla="*/ 27 w 1885"/>
                <a:gd name="T69" fmla="*/ 620 h 1846"/>
                <a:gd name="T70" fmla="*/ 47 w 1885"/>
                <a:gd name="T71" fmla="*/ 589 h 1846"/>
                <a:gd name="T72" fmla="*/ 446 w 1885"/>
                <a:gd name="T73" fmla="*/ 85 h 1846"/>
                <a:gd name="T74" fmla="*/ 473 w 1885"/>
                <a:gd name="T75" fmla="*/ 58 h 1846"/>
                <a:gd name="T76" fmla="*/ 505 w 1885"/>
                <a:gd name="T77" fmla="*/ 36 h 1846"/>
                <a:gd name="T78" fmla="*/ 543 w 1885"/>
                <a:gd name="T79" fmla="*/ 19 h 1846"/>
                <a:gd name="T80" fmla="*/ 582 w 1885"/>
                <a:gd name="T81" fmla="*/ 6 h 1846"/>
                <a:gd name="T82" fmla="*/ 618 w 1885"/>
                <a:gd name="T83" fmla="*/ 2 h 1846"/>
                <a:gd name="T84" fmla="*/ 1261 w 1885"/>
                <a:gd name="T85" fmla="*/ 0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85" h="1846">
                  <a:moveTo>
                    <a:pt x="1261" y="0"/>
                  </a:moveTo>
                  <a:lnTo>
                    <a:pt x="1299" y="4"/>
                  </a:lnTo>
                  <a:lnTo>
                    <a:pt x="1337" y="15"/>
                  </a:lnTo>
                  <a:lnTo>
                    <a:pt x="1375" y="34"/>
                  </a:lnTo>
                  <a:lnTo>
                    <a:pt x="1409" y="57"/>
                  </a:lnTo>
                  <a:lnTo>
                    <a:pt x="1435" y="81"/>
                  </a:lnTo>
                  <a:lnTo>
                    <a:pt x="1838" y="584"/>
                  </a:lnTo>
                  <a:lnTo>
                    <a:pt x="1857" y="614"/>
                  </a:lnTo>
                  <a:lnTo>
                    <a:pt x="1872" y="652"/>
                  </a:lnTo>
                  <a:lnTo>
                    <a:pt x="1881" y="693"/>
                  </a:lnTo>
                  <a:lnTo>
                    <a:pt x="1885" y="733"/>
                  </a:lnTo>
                  <a:lnTo>
                    <a:pt x="1881" y="771"/>
                  </a:lnTo>
                  <a:lnTo>
                    <a:pt x="1740" y="1396"/>
                  </a:lnTo>
                  <a:lnTo>
                    <a:pt x="1726" y="1432"/>
                  </a:lnTo>
                  <a:lnTo>
                    <a:pt x="1708" y="1468"/>
                  </a:lnTo>
                  <a:lnTo>
                    <a:pt x="1681" y="1500"/>
                  </a:lnTo>
                  <a:lnTo>
                    <a:pt x="1651" y="1526"/>
                  </a:lnTo>
                  <a:lnTo>
                    <a:pt x="1621" y="1547"/>
                  </a:lnTo>
                  <a:lnTo>
                    <a:pt x="1042" y="1827"/>
                  </a:lnTo>
                  <a:lnTo>
                    <a:pt x="1006" y="1840"/>
                  </a:lnTo>
                  <a:lnTo>
                    <a:pt x="966" y="1846"/>
                  </a:lnTo>
                  <a:lnTo>
                    <a:pt x="925" y="1846"/>
                  </a:lnTo>
                  <a:lnTo>
                    <a:pt x="885" y="1840"/>
                  </a:lnTo>
                  <a:lnTo>
                    <a:pt x="851" y="1829"/>
                  </a:lnTo>
                  <a:lnTo>
                    <a:pt x="270" y="1551"/>
                  </a:lnTo>
                  <a:lnTo>
                    <a:pt x="238" y="1532"/>
                  </a:lnTo>
                  <a:lnTo>
                    <a:pt x="208" y="1504"/>
                  </a:lnTo>
                  <a:lnTo>
                    <a:pt x="182" y="1472"/>
                  </a:lnTo>
                  <a:lnTo>
                    <a:pt x="163" y="1438"/>
                  </a:lnTo>
                  <a:lnTo>
                    <a:pt x="149" y="1402"/>
                  </a:lnTo>
                  <a:lnTo>
                    <a:pt x="4" y="776"/>
                  </a:lnTo>
                  <a:lnTo>
                    <a:pt x="0" y="739"/>
                  </a:lnTo>
                  <a:lnTo>
                    <a:pt x="4" y="699"/>
                  </a:lnTo>
                  <a:lnTo>
                    <a:pt x="13" y="657"/>
                  </a:lnTo>
                  <a:lnTo>
                    <a:pt x="27" y="620"/>
                  </a:lnTo>
                  <a:lnTo>
                    <a:pt x="47" y="589"/>
                  </a:lnTo>
                  <a:lnTo>
                    <a:pt x="446" y="85"/>
                  </a:lnTo>
                  <a:lnTo>
                    <a:pt x="473" y="58"/>
                  </a:lnTo>
                  <a:lnTo>
                    <a:pt x="505" y="36"/>
                  </a:lnTo>
                  <a:lnTo>
                    <a:pt x="543" y="19"/>
                  </a:lnTo>
                  <a:lnTo>
                    <a:pt x="582" y="6"/>
                  </a:lnTo>
                  <a:lnTo>
                    <a:pt x="618" y="2"/>
                  </a:lnTo>
                  <a:lnTo>
                    <a:pt x="1261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190500" sx="102000" sy="102000" algn="ctr" rotWithShape="0">
                <a:prstClr val="black">
                  <a:alpha val="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77103" y="2644451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01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 rot="2937415">
              <a:off x="4250494" y="3028069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02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16949909">
              <a:off x="4433397" y="3858452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03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 rot="20026711">
              <a:off x="3893510" y="4523470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04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 rot="1465680">
              <a:off x="3051154" y="4529013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05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 rot="15392932">
              <a:off x="2513598" y="3891703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06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 rot="18533137">
              <a:off x="2696481" y="3032721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07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015623" y="1635640"/>
              <a:ext cx="1283520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044331" y="1342416"/>
              <a:ext cx="1226105" cy="30777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459215" y="2480191"/>
              <a:ext cx="1352278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459215" y="2192973"/>
              <a:ext cx="1352278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855067" y="4063568"/>
              <a:ext cx="1313858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51312" y="3755138"/>
              <a:ext cx="1317613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830016" y="5305776"/>
              <a:ext cx="1293880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26770" y="4997478"/>
              <a:ext cx="1297126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240819" y="5314914"/>
              <a:ext cx="1226105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240819" y="4993420"/>
              <a:ext cx="1226105" cy="30777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201169" y="4066035"/>
              <a:ext cx="1226105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201169" y="3731317"/>
              <a:ext cx="1226105" cy="30777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540512" y="2512163"/>
              <a:ext cx="1297384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40512" y="2190669"/>
              <a:ext cx="1297384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1" name="Rounded Rectangle 100"/>
          <p:cNvSpPr/>
          <p:nvPr/>
        </p:nvSpPr>
        <p:spPr>
          <a:xfrm>
            <a:off x="6984478" y="2442967"/>
            <a:ext cx="4104456" cy="3552359"/>
          </a:xfrm>
          <a:prstGeom prst="roundRect">
            <a:avLst>
              <a:gd name="adj" fmla="val 779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Oval 101"/>
          <p:cNvSpPr/>
          <p:nvPr/>
        </p:nvSpPr>
        <p:spPr>
          <a:xfrm>
            <a:off x="8196120" y="1596148"/>
            <a:ext cx="1681172" cy="1681172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latin typeface="Arial" pitchFamily="34" charset="0"/>
                <a:cs typeface="Arial" pitchFamily="34" charset="0"/>
              </a:rPr>
              <a:t>03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7498291" y="4228225"/>
            <a:ext cx="30768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 This is a sample text.  Insert your desired text here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98292" y="3659364"/>
            <a:ext cx="307683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34818" y="3455103"/>
            <a:ext cx="146346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</p:txBody>
      </p:sp>
    </p:spTree>
    <p:extLst>
      <p:ext uri="{BB962C8B-B14F-4D97-AF65-F5344CB8AC3E}">
        <p14:creationId xmlns:p14="http://schemas.microsoft.com/office/powerpoint/2010/main" val="375692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</a:rPr>
              <a:t>7 Step Flower Diagram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6984478" y="2442967"/>
            <a:ext cx="4104456" cy="3552359"/>
          </a:xfrm>
          <a:prstGeom prst="roundRect">
            <a:avLst>
              <a:gd name="adj" fmla="val 779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Oval 101"/>
          <p:cNvSpPr/>
          <p:nvPr/>
        </p:nvSpPr>
        <p:spPr>
          <a:xfrm>
            <a:off x="8196120" y="1596148"/>
            <a:ext cx="1681172" cy="1681172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latin typeface="Arial" pitchFamily="34" charset="0"/>
                <a:cs typeface="Arial" pitchFamily="34" charset="0"/>
              </a:rPr>
              <a:t>04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7498291" y="4228225"/>
            <a:ext cx="30768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 This is a sample text.  Insert your desired text here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98292" y="3659364"/>
            <a:ext cx="307683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027612" y="1198179"/>
            <a:ext cx="5280728" cy="5195116"/>
            <a:chOff x="1027612" y="1198179"/>
            <a:chExt cx="5280728" cy="5195116"/>
          </a:xfrm>
        </p:grpSpPr>
        <p:grpSp>
          <p:nvGrpSpPr>
            <p:cNvPr id="53" name="Group 52"/>
            <p:cNvGrpSpPr/>
            <p:nvPr/>
          </p:nvGrpSpPr>
          <p:grpSpPr>
            <a:xfrm>
              <a:off x="1027612" y="1198179"/>
              <a:ext cx="5280728" cy="5195116"/>
              <a:chOff x="3407432" y="1152319"/>
              <a:chExt cx="5373960" cy="5286836"/>
            </a:xfrm>
            <a:effectLst>
              <a:outerShdw blurRad="381000" dist="88900" dir="2700000" algn="tl" rotWithShape="0">
                <a:prstClr val="black">
                  <a:alpha val="48000"/>
                </a:prstClr>
              </a:outerShdw>
            </a:effectLst>
          </p:grpSpPr>
          <p:sp>
            <p:nvSpPr>
              <p:cNvPr id="138" name="Freeform 137"/>
              <p:cNvSpPr>
                <a:spLocks/>
              </p:cNvSpPr>
              <p:nvPr/>
            </p:nvSpPr>
            <p:spPr bwMode="auto">
              <a:xfrm>
                <a:off x="5243895" y="1152319"/>
                <a:ext cx="1676883" cy="1931347"/>
              </a:xfrm>
              <a:custGeom>
                <a:avLst/>
                <a:gdLst>
                  <a:gd name="T0" fmla="*/ 1570 w 1944"/>
                  <a:gd name="T1" fmla="*/ 0 h 2239"/>
                  <a:gd name="T2" fmla="*/ 1579 w 1944"/>
                  <a:gd name="T3" fmla="*/ 0 h 2239"/>
                  <a:gd name="T4" fmla="*/ 1594 w 1944"/>
                  <a:gd name="T5" fmla="*/ 2 h 2239"/>
                  <a:gd name="T6" fmla="*/ 1613 w 1944"/>
                  <a:gd name="T7" fmla="*/ 4 h 2239"/>
                  <a:gd name="T8" fmla="*/ 1638 w 1944"/>
                  <a:gd name="T9" fmla="*/ 6 h 2239"/>
                  <a:gd name="T10" fmla="*/ 1664 w 1944"/>
                  <a:gd name="T11" fmla="*/ 11 h 2239"/>
                  <a:gd name="T12" fmla="*/ 1692 w 1944"/>
                  <a:gd name="T13" fmla="*/ 19 h 2239"/>
                  <a:gd name="T14" fmla="*/ 1725 w 1944"/>
                  <a:gd name="T15" fmla="*/ 28 h 2239"/>
                  <a:gd name="T16" fmla="*/ 1755 w 1944"/>
                  <a:gd name="T17" fmla="*/ 40 h 2239"/>
                  <a:gd name="T18" fmla="*/ 1787 w 1944"/>
                  <a:gd name="T19" fmla="*/ 57 h 2239"/>
                  <a:gd name="T20" fmla="*/ 1817 w 1944"/>
                  <a:gd name="T21" fmla="*/ 76 h 2239"/>
                  <a:gd name="T22" fmla="*/ 1846 w 1944"/>
                  <a:gd name="T23" fmla="*/ 98 h 2239"/>
                  <a:gd name="T24" fmla="*/ 1874 w 1944"/>
                  <a:gd name="T25" fmla="*/ 125 h 2239"/>
                  <a:gd name="T26" fmla="*/ 1897 w 1944"/>
                  <a:gd name="T27" fmla="*/ 157 h 2239"/>
                  <a:gd name="T28" fmla="*/ 1917 w 1944"/>
                  <a:gd name="T29" fmla="*/ 195 h 2239"/>
                  <a:gd name="T30" fmla="*/ 1933 w 1944"/>
                  <a:gd name="T31" fmla="*/ 238 h 2239"/>
                  <a:gd name="T32" fmla="*/ 1942 w 1944"/>
                  <a:gd name="T33" fmla="*/ 285 h 2239"/>
                  <a:gd name="T34" fmla="*/ 1944 w 1944"/>
                  <a:gd name="T35" fmla="*/ 340 h 2239"/>
                  <a:gd name="T36" fmla="*/ 1944 w 1944"/>
                  <a:gd name="T37" fmla="*/ 440 h 2239"/>
                  <a:gd name="T38" fmla="*/ 1944 w 1944"/>
                  <a:gd name="T39" fmla="*/ 531 h 2239"/>
                  <a:gd name="T40" fmla="*/ 1944 w 1944"/>
                  <a:gd name="T41" fmla="*/ 612 h 2239"/>
                  <a:gd name="T42" fmla="*/ 1944 w 1944"/>
                  <a:gd name="T43" fmla="*/ 684 h 2239"/>
                  <a:gd name="T44" fmla="*/ 1944 w 1944"/>
                  <a:gd name="T45" fmla="*/ 797 h 2239"/>
                  <a:gd name="T46" fmla="*/ 1944 w 1944"/>
                  <a:gd name="T47" fmla="*/ 839 h 2239"/>
                  <a:gd name="T48" fmla="*/ 1944 w 1944"/>
                  <a:gd name="T49" fmla="*/ 869 h 2239"/>
                  <a:gd name="T50" fmla="*/ 1944 w 1944"/>
                  <a:gd name="T51" fmla="*/ 886 h 2239"/>
                  <a:gd name="T52" fmla="*/ 1944 w 1944"/>
                  <a:gd name="T53" fmla="*/ 892 h 2239"/>
                  <a:gd name="T54" fmla="*/ 1314 w 1944"/>
                  <a:gd name="T55" fmla="*/ 2231 h 2239"/>
                  <a:gd name="T56" fmla="*/ 634 w 1944"/>
                  <a:gd name="T57" fmla="*/ 2239 h 2239"/>
                  <a:gd name="T58" fmla="*/ 0 w 1944"/>
                  <a:gd name="T59" fmla="*/ 886 h 2239"/>
                  <a:gd name="T60" fmla="*/ 0 w 1944"/>
                  <a:gd name="T61" fmla="*/ 312 h 2239"/>
                  <a:gd name="T62" fmla="*/ 0 w 1944"/>
                  <a:gd name="T63" fmla="*/ 308 h 2239"/>
                  <a:gd name="T64" fmla="*/ 0 w 1944"/>
                  <a:gd name="T65" fmla="*/ 301 h 2239"/>
                  <a:gd name="T66" fmla="*/ 0 w 1944"/>
                  <a:gd name="T67" fmla="*/ 287 h 2239"/>
                  <a:gd name="T68" fmla="*/ 2 w 1944"/>
                  <a:gd name="T69" fmla="*/ 268 h 2239"/>
                  <a:gd name="T70" fmla="*/ 6 w 1944"/>
                  <a:gd name="T71" fmla="*/ 248 h 2239"/>
                  <a:gd name="T72" fmla="*/ 13 w 1944"/>
                  <a:gd name="T73" fmla="*/ 223 h 2239"/>
                  <a:gd name="T74" fmla="*/ 21 w 1944"/>
                  <a:gd name="T75" fmla="*/ 197 h 2239"/>
                  <a:gd name="T76" fmla="*/ 32 w 1944"/>
                  <a:gd name="T77" fmla="*/ 170 h 2239"/>
                  <a:gd name="T78" fmla="*/ 47 w 1944"/>
                  <a:gd name="T79" fmla="*/ 142 h 2239"/>
                  <a:gd name="T80" fmla="*/ 64 w 1944"/>
                  <a:gd name="T81" fmla="*/ 115 h 2239"/>
                  <a:gd name="T82" fmla="*/ 87 w 1944"/>
                  <a:gd name="T83" fmla="*/ 89 h 2239"/>
                  <a:gd name="T84" fmla="*/ 115 w 1944"/>
                  <a:gd name="T85" fmla="*/ 66 h 2239"/>
                  <a:gd name="T86" fmla="*/ 148 w 1944"/>
                  <a:gd name="T87" fmla="*/ 44 h 2239"/>
                  <a:gd name="T88" fmla="*/ 185 w 1944"/>
                  <a:gd name="T89" fmla="*/ 27 h 2239"/>
                  <a:gd name="T90" fmla="*/ 229 w 1944"/>
                  <a:gd name="T91" fmla="*/ 13 h 2239"/>
                  <a:gd name="T92" fmla="*/ 278 w 1944"/>
                  <a:gd name="T93" fmla="*/ 4 h 2239"/>
                  <a:gd name="T94" fmla="*/ 337 w 1944"/>
                  <a:gd name="T95" fmla="*/ 0 h 2239"/>
                  <a:gd name="T96" fmla="*/ 1566 w 1944"/>
                  <a:gd name="T97" fmla="*/ 0 h 2239"/>
                  <a:gd name="T98" fmla="*/ 1570 w 1944"/>
                  <a:gd name="T99" fmla="*/ 0 h 2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44" h="2239">
                    <a:moveTo>
                      <a:pt x="1570" y="0"/>
                    </a:moveTo>
                    <a:lnTo>
                      <a:pt x="1579" y="0"/>
                    </a:lnTo>
                    <a:lnTo>
                      <a:pt x="1594" y="2"/>
                    </a:lnTo>
                    <a:lnTo>
                      <a:pt x="1613" y="4"/>
                    </a:lnTo>
                    <a:lnTo>
                      <a:pt x="1638" y="6"/>
                    </a:lnTo>
                    <a:lnTo>
                      <a:pt x="1664" y="11"/>
                    </a:lnTo>
                    <a:lnTo>
                      <a:pt x="1692" y="19"/>
                    </a:lnTo>
                    <a:lnTo>
                      <a:pt x="1725" y="28"/>
                    </a:lnTo>
                    <a:lnTo>
                      <a:pt x="1755" y="40"/>
                    </a:lnTo>
                    <a:lnTo>
                      <a:pt x="1787" y="57"/>
                    </a:lnTo>
                    <a:lnTo>
                      <a:pt x="1817" y="76"/>
                    </a:lnTo>
                    <a:lnTo>
                      <a:pt x="1846" y="98"/>
                    </a:lnTo>
                    <a:lnTo>
                      <a:pt x="1874" y="125"/>
                    </a:lnTo>
                    <a:lnTo>
                      <a:pt x="1897" y="157"/>
                    </a:lnTo>
                    <a:lnTo>
                      <a:pt x="1917" y="195"/>
                    </a:lnTo>
                    <a:lnTo>
                      <a:pt x="1933" y="238"/>
                    </a:lnTo>
                    <a:lnTo>
                      <a:pt x="1942" y="285"/>
                    </a:lnTo>
                    <a:lnTo>
                      <a:pt x="1944" y="340"/>
                    </a:lnTo>
                    <a:lnTo>
                      <a:pt x="1944" y="440"/>
                    </a:lnTo>
                    <a:lnTo>
                      <a:pt x="1944" y="531"/>
                    </a:lnTo>
                    <a:lnTo>
                      <a:pt x="1944" y="612"/>
                    </a:lnTo>
                    <a:lnTo>
                      <a:pt x="1944" y="684"/>
                    </a:lnTo>
                    <a:lnTo>
                      <a:pt x="1944" y="797"/>
                    </a:lnTo>
                    <a:lnTo>
                      <a:pt x="1944" y="839"/>
                    </a:lnTo>
                    <a:lnTo>
                      <a:pt x="1944" y="869"/>
                    </a:lnTo>
                    <a:lnTo>
                      <a:pt x="1944" y="886"/>
                    </a:lnTo>
                    <a:lnTo>
                      <a:pt x="1944" y="892"/>
                    </a:lnTo>
                    <a:lnTo>
                      <a:pt x="1314" y="2231"/>
                    </a:lnTo>
                    <a:lnTo>
                      <a:pt x="634" y="2239"/>
                    </a:lnTo>
                    <a:lnTo>
                      <a:pt x="0" y="886"/>
                    </a:lnTo>
                    <a:lnTo>
                      <a:pt x="0" y="312"/>
                    </a:lnTo>
                    <a:lnTo>
                      <a:pt x="0" y="308"/>
                    </a:lnTo>
                    <a:lnTo>
                      <a:pt x="0" y="301"/>
                    </a:lnTo>
                    <a:lnTo>
                      <a:pt x="0" y="287"/>
                    </a:lnTo>
                    <a:lnTo>
                      <a:pt x="2" y="268"/>
                    </a:lnTo>
                    <a:lnTo>
                      <a:pt x="6" y="248"/>
                    </a:lnTo>
                    <a:lnTo>
                      <a:pt x="13" y="223"/>
                    </a:lnTo>
                    <a:lnTo>
                      <a:pt x="21" y="197"/>
                    </a:lnTo>
                    <a:lnTo>
                      <a:pt x="32" y="170"/>
                    </a:lnTo>
                    <a:lnTo>
                      <a:pt x="47" y="142"/>
                    </a:lnTo>
                    <a:lnTo>
                      <a:pt x="64" y="115"/>
                    </a:lnTo>
                    <a:lnTo>
                      <a:pt x="87" y="89"/>
                    </a:lnTo>
                    <a:lnTo>
                      <a:pt x="115" y="66"/>
                    </a:lnTo>
                    <a:lnTo>
                      <a:pt x="148" y="44"/>
                    </a:lnTo>
                    <a:lnTo>
                      <a:pt x="185" y="27"/>
                    </a:lnTo>
                    <a:lnTo>
                      <a:pt x="229" y="13"/>
                    </a:lnTo>
                    <a:lnTo>
                      <a:pt x="278" y="4"/>
                    </a:lnTo>
                    <a:lnTo>
                      <a:pt x="337" y="0"/>
                    </a:lnTo>
                    <a:lnTo>
                      <a:pt x="1566" y="0"/>
                    </a:lnTo>
                    <a:lnTo>
                      <a:pt x="1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83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Freeform 138"/>
              <p:cNvSpPr>
                <a:spLocks/>
              </p:cNvSpPr>
              <p:nvPr/>
            </p:nvSpPr>
            <p:spPr bwMode="auto">
              <a:xfrm>
                <a:off x="6461014" y="1592242"/>
                <a:ext cx="2087477" cy="1996904"/>
              </a:xfrm>
              <a:custGeom>
                <a:avLst/>
                <a:gdLst>
                  <a:gd name="T0" fmla="*/ 1299 w 2420"/>
                  <a:gd name="T1" fmla="*/ 0 h 2315"/>
                  <a:gd name="T2" fmla="*/ 1342 w 2420"/>
                  <a:gd name="T3" fmla="*/ 8 h 2315"/>
                  <a:gd name="T4" fmla="*/ 1388 w 2420"/>
                  <a:gd name="T5" fmla="*/ 23 h 2315"/>
                  <a:gd name="T6" fmla="*/ 1433 w 2420"/>
                  <a:gd name="T7" fmla="*/ 47 h 2315"/>
                  <a:gd name="T8" fmla="*/ 1480 w 2420"/>
                  <a:gd name="T9" fmla="*/ 85 h 2315"/>
                  <a:gd name="T10" fmla="*/ 1528 w 2420"/>
                  <a:gd name="T11" fmla="*/ 134 h 2315"/>
                  <a:gd name="T12" fmla="*/ 2316 w 2420"/>
                  <a:gd name="T13" fmla="*/ 1077 h 2315"/>
                  <a:gd name="T14" fmla="*/ 2318 w 2420"/>
                  <a:gd name="T15" fmla="*/ 1081 h 2315"/>
                  <a:gd name="T16" fmla="*/ 2325 w 2420"/>
                  <a:gd name="T17" fmla="*/ 1090 h 2315"/>
                  <a:gd name="T18" fmla="*/ 2337 w 2420"/>
                  <a:gd name="T19" fmla="*/ 1105 h 2315"/>
                  <a:gd name="T20" fmla="*/ 2350 w 2420"/>
                  <a:gd name="T21" fmla="*/ 1126 h 2315"/>
                  <a:gd name="T22" fmla="*/ 2365 w 2420"/>
                  <a:gd name="T23" fmla="*/ 1151 h 2315"/>
                  <a:gd name="T24" fmla="*/ 2380 w 2420"/>
                  <a:gd name="T25" fmla="*/ 1179 h 2315"/>
                  <a:gd name="T26" fmla="*/ 2395 w 2420"/>
                  <a:gd name="T27" fmla="*/ 1213 h 2315"/>
                  <a:gd name="T28" fmla="*/ 2407 w 2420"/>
                  <a:gd name="T29" fmla="*/ 1249 h 2315"/>
                  <a:gd name="T30" fmla="*/ 2416 w 2420"/>
                  <a:gd name="T31" fmla="*/ 1287 h 2315"/>
                  <a:gd name="T32" fmla="*/ 2420 w 2420"/>
                  <a:gd name="T33" fmla="*/ 1328 h 2315"/>
                  <a:gd name="T34" fmla="*/ 2420 w 2420"/>
                  <a:gd name="T35" fmla="*/ 1370 h 2315"/>
                  <a:gd name="T36" fmla="*/ 2412 w 2420"/>
                  <a:gd name="T37" fmla="*/ 1413 h 2315"/>
                  <a:gd name="T38" fmla="*/ 2399 w 2420"/>
                  <a:gd name="T39" fmla="*/ 1457 h 2315"/>
                  <a:gd name="T40" fmla="*/ 2375 w 2420"/>
                  <a:gd name="T41" fmla="*/ 1500 h 2315"/>
                  <a:gd name="T42" fmla="*/ 2343 w 2420"/>
                  <a:gd name="T43" fmla="*/ 1544 h 2315"/>
                  <a:gd name="T44" fmla="*/ 2297 w 2420"/>
                  <a:gd name="T45" fmla="*/ 1587 h 2315"/>
                  <a:gd name="T46" fmla="*/ 2227 w 2420"/>
                  <a:gd name="T47" fmla="*/ 1644 h 2315"/>
                  <a:gd name="T48" fmla="*/ 2163 w 2420"/>
                  <a:gd name="T49" fmla="*/ 1699 h 2315"/>
                  <a:gd name="T50" fmla="*/ 2104 w 2420"/>
                  <a:gd name="T51" fmla="*/ 1748 h 2315"/>
                  <a:gd name="T52" fmla="*/ 2053 w 2420"/>
                  <a:gd name="T53" fmla="*/ 1791 h 2315"/>
                  <a:gd name="T54" fmla="*/ 2006 w 2420"/>
                  <a:gd name="T55" fmla="*/ 1829 h 2315"/>
                  <a:gd name="T56" fmla="*/ 1966 w 2420"/>
                  <a:gd name="T57" fmla="*/ 1863 h 2315"/>
                  <a:gd name="T58" fmla="*/ 1934 w 2420"/>
                  <a:gd name="T59" fmla="*/ 1890 h 2315"/>
                  <a:gd name="T60" fmla="*/ 1908 w 2420"/>
                  <a:gd name="T61" fmla="*/ 1912 h 2315"/>
                  <a:gd name="T62" fmla="*/ 1889 w 2420"/>
                  <a:gd name="T63" fmla="*/ 1927 h 2315"/>
                  <a:gd name="T64" fmla="*/ 1877 w 2420"/>
                  <a:gd name="T65" fmla="*/ 1937 h 2315"/>
                  <a:gd name="T66" fmla="*/ 1874 w 2420"/>
                  <a:gd name="T67" fmla="*/ 1941 h 2315"/>
                  <a:gd name="T68" fmla="*/ 440 w 2420"/>
                  <a:gd name="T69" fmla="*/ 2315 h 2315"/>
                  <a:gd name="T70" fmla="*/ 0 w 2420"/>
                  <a:gd name="T71" fmla="*/ 1797 h 2315"/>
                  <a:gd name="T72" fmla="*/ 633 w 2420"/>
                  <a:gd name="T73" fmla="*/ 444 h 2315"/>
                  <a:gd name="T74" fmla="*/ 1074 w 2420"/>
                  <a:gd name="T75" fmla="*/ 76 h 2315"/>
                  <a:gd name="T76" fmla="*/ 1078 w 2420"/>
                  <a:gd name="T77" fmla="*/ 74 h 2315"/>
                  <a:gd name="T78" fmla="*/ 1087 w 2420"/>
                  <a:gd name="T79" fmla="*/ 64 h 2315"/>
                  <a:gd name="T80" fmla="*/ 1104 w 2420"/>
                  <a:gd name="T81" fmla="*/ 55 h 2315"/>
                  <a:gd name="T82" fmla="*/ 1125 w 2420"/>
                  <a:gd name="T83" fmla="*/ 42 h 2315"/>
                  <a:gd name="T84" fmla="*/ 1151 w 2420"/>
                  <a:gd name="T85" fmla="*/ 29 h 2315"/>
                  <a:gd name="T86" fmla="*/ 1183 w 2420"/>
                  <a:gd name="T87" fmla="*/ 15 h 2315"/>
                  <a:gd name="T88" fmla="*/ 1217 w 2420"/>
                  <a:gd name="T89" fmla="*/ 6 h 2315"/>
                  <a:gd name="T90" fmla="*/ 1257 w 2420"/>
                  <a:gd name="T91" fmla="*/ 0 h 2315"/>
                  <a:gd name="T92" fmla="*/ 1299 w 2420"/>
                  <a:gd name="T93" fmla="*/ 0 h 2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20" h="2315">
                    <a:moveTo>
                      <a:pt x="1299" y="0"/>
                    </a:moveTo>
                    <a:lnTo>
                      <a:pt x="1342" y="8"/>
                    </a:lnTo>
                    <a:lnTo>
                      <a:pt x="1388" y="23"/>
                    </a:lnTo>
                    <a:lnTo>
                      <a:pt x="1433" y="47"/>
                    </a:lnTo>
                    <a:lnTo>
                      <a:pt x="1480" y="85"/>
                    </a:lnTo>
                    <a:lnTo>
                      <a:pt x="1528" y="134"/>
                    </a:lnTo>
                    <a:lnTo>
                      <a:pt x="2316" y="1077"/>
                    </a:lnTo>
                    <a:lnTo>
                      <a:pt x="2318" y="1081"/>
                    </a:lnTo>
                    <a:lnTo>
                      <a:pt x="2325" y="1090"/>
                    </a:lnTo>
                    <a:lnTo>
                      <a:pt x="2337" y="1105"/>
                    </a:lnTo>
                    <a:lnTo>
                      <a:pt x="2350" y="1126"/>
                    </a:lnTo>
                    <a:lnTo>
                      <a:pt x="2365" y="1151"/>
                    </a:lnTo>
                    <a:lnTo>
                      <a:pt x="2380" y="1179"/>
                    </a:lnTo>
                    <a:lnTo>
                      <a:pt x="2395" y="1213"/>
                    </a:lnTo>
                    <a:lnTo>
                      <a:pt x="2407" y="1249"/>
                    </a:lnTo>
                    <a:lnTo>
                      <a:pt x="2416" y="1287"/>
                    </a:lnTo>
                    <a:lnTo>
                      <a:pt x="2420" y="1328"/>
                    </a:lnTo>
                    <a:lnTo>
                      <a:pt x="2420" y="1370"/>
                    </a:lnTo>
                    <a:lnTo>
                      <a:pt x="2412" y="1413"/>
                    </a:lnTo>
                    <a:lnTo>
                      <a:pt x="2399" y="1457"/>
                    </a:lnTo>
                    <a:lnTo>
                      <a:pt x="2375" y="1500"/>
                    </a:lnTo>
                    <a:lnTo>
                      <a:pt x="2343" y="1544"/>
                    </a:lnTo>
                    <a:lnTo>
                      <a:pt x="2297" y="1587"/>
                    </a:lnTo>
                    <a:lnTo>
                      <a:pt x="2227" y="1644"/>
                    </a:lnTo>
                    <a:lnTo>
                      <a:pt x="2163" y="1699"/>
                    </a:lnTo>
                    <a:lnTo>
                      <a:pt x="2104" y="1748"/>
                    </a:lnTo>
                    <a:lnTo>
                      <a:pt x="2053" y="1791"/>
                    </a:lnTo>
                    <a:lnTo>
                      <a:pt x="2006" y="1829"/>
                    </a:lnTo>
                    <a:lnTo>
                      <a:pt x="1966" y="1863"/>
                    </a:lnTo>
                    <a:lnTo>
                      <a:pt x="1934" y="1890"/>
                    </a:lnTo>
                    <a:lnTo>
                      <a:pt x="1908" y="1912"/>
                    </a:lnTo>
                    <a:lnTo>
                      <a:pt x="1889" y="1927"/>
                    </a:lnTo>
                    <a:lnTo>
                      <a:pt x="1877" y="1937"/>
                    </a:lnTo>
                    <a:lnTo>
                      <a:pt x="1874" y="1941"/>
                    </a:lnTo>
                    <a:lnTo>
                      <a:pt x="440" y="2315"/>
                    </a:lnTo>
                    <a:lnTo>
                      <a:pt x="0" y="1797"/>
                    </a:lnTo>
                    <a:lnTo>
                      <a:pt x="633" y="444"/>
                    </a:lnTo>
                    <a:lnTo>
                      <a:pt x="1074" y="76"/>
                    </a:lnTo>
                    <a:lnTo>
                      <a:pt x="1078" y="74"/>
                    </a:lnTo>
                    <a:lnTo>
                      <a:pt x="1087" y="64"/>
                    </a:lnTo>
                    <a:lnTo>
                      <a:pt x="1104" y="55"/>
                    </a:lnTo>
                    <a:lnTo>
                      <a:pt x="1125" y="42"/>
                    </a:lnTo>
                    <a:lnTo>
                      <a:pt x="1151" y="29"/>
                    </a:lnTo>
                    <a:lnTo>
                      <a:pt x="1183" y="15"/>
                    </a:lnTo>
                    <a:lnTo>
                      <a:pt x="1217" y="6"/>
                    </a:lnTo>
                    <a:lnTo>
                      <a:pt x="1257" y="0"/>
                    </a:lnTo>
                    <a:lnTo>
                      <a:pt x="129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92000">
                    <a:schemeClr val="bg1">
                      <a:lumMod val="85000"/>
                    </a:schemeClr>
                  </a:gs>
                </a:gsLst>
                <a:lin ang="114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Freeform 139"/>
              <p:cNvSpPr>
                <a:spLocks/>
              </p:cNvSpPr>
              <p:nvPr/>
            </p:nvSpPr>
            <p:spPr bwMode="auto">
              <a:xfrm>
                <a:off x="6710304" y="3375222"/>
                <a:ext cx="2071088" cy="1745889"/>
              </a:xfrm>
              <a:custGeom>
                <a:avLst/>
                <a:gdLst>
                  <a:gd name="T0" fmla="*/ 1596 w 2401"/>
                  <a:gd name="T1" fmla="*/ 0 h 2024"/>
                  <a:gd name="T2" fmla="*/ 2156 w 2401"/>
                  <a:gd name="T3" fmla="*/ 121 h 2024"/>
                  <a:gd name="T4" fmla="*/ 2159 w 2401"/>
                  <a:gd name="T5" fmla="*/ 123 h 2024"/>
                  <a:gd name="T6" fmla="*/ 2169 w 2401"/>
                  <a:gd name="T7" fmla="*/ 125 h 2024"/>
                  <a:gd name="T8" fmla="*/ 2182 w 2401"/>
                  <a:gd name="T9" fmla="*/ 129 h 2024"/>
                  <a:gd name="T10" fmla="*/ 2199 w 2401"/>
                  <a:gd name="T11" fmla="*/ 134 h 2024"/>
                  <a:gd name="T12" fmla="*/ 2218 w 2401"/>
                  <a:gd name="T13" fmla="*/ 142 h 2024"/>
                  <a:gd name="T14" fmla="*/ 2241 w 2401"/>
                  <a:gd name="T15" fmla="*/ 153 h 2024"/>
                  <a:gd name="T16" fmla="*/ 2265 w 2401"/>
                  <a:gd name="T17" fmla="*/ 166 h 2024"/>
                  <a:gd name="T18" fmla="*/ 2288 w 2401"/>
                  <a:gd name="T19" fmla="*/ 183 h 2024"/>
                  <a:gd name="T20" fmla="*/ 2313 w 2401"/>
                  <a:gd name="T21" fmla="*/ 204 h 2024"/>
                  <a:gd name="T22" fmla="*/ 2335 w 2401"/>
                  <a:gd name="T23" fmla="*/ 227 h 2024"/>
                  <a:gd name="T24" fmla="*/ 2356 w 2401"/>
                  <a:gd name="T25" fmla="*/ 255 h 2024"/>
                  <a:gd name="T26" fmla="*/ 2373 w 2401"/>
                  <a:gd name="T27" fmla="*/ 285 h 2024"/>
                  <a:gd name="T28" fmla="*/ 2386 w 2401"/>
                  <a:gd name="T29" fmla="*/ 323 h 2024"/>
                  <a:gd name="T30" fmla="*/ 2396 w 2401"/>
                  <a:gd name="T31" fmla="*/ 363 h 2024"/>
                  <a:gd name="T32" fmla="*/ 2401 w 2401"/>
                  <a:gd name="T33" fmla="*/ 408 h 2024"/>
                  <a:gd name="T34" fmla="*/ 2400 w 2401"/>
                  <a:gd name="T35" fmla="*/ 459 h 2024"/>
                  <a:gd name="T36" fmla="*/ 2390 w 2401"/>
                  <a:gd name="T37" fmla="*/ 516 h 2024"/>
                  <a:gd name="T38" fmla="*/ 2127 w 2401"/>
                  <a:gd name="T39" fmla="*/ 1717 h 2024"/>
                  <a:gd name="T40" fmla="*/ 2127 w 2401"/>
                  <a:gd name="T41" fmla="*/ 1721 h 2024"/>
                  <a:gd name="T42" fmla="*/ 2125 w 2401"/>
                  <a:gd name="T43" fmla="*/ 1731 h 2024"/>
                  <a:gd name="T44" fmla="*/ 2120 w 2401"/>
                  <a:gd name="T45" fmla="*/ 1748 h 2024"/>
                  <a:gd name="T46" fmla="*/ 2114 w 2401"/>
                  <a:gd name="T47" fmla="*/ 1769 h 2024"/>
                  <a:gd name="T48" fmla="*/ 2105 w 2401"/>
                  <a:gd name="T49" fmla="*/ 1793 h 2024"/>
                  <a:gd name="T50" fmla="*/ 2091 w 2401"/>
                  <a:gd name="T51" fmla="*/ 1820 h 2024"/>
                  <a:gd name="T52" fmla="*/ 2078 w 2401"/>
                  <a:gd name="T53" fmla="*/ 1848 h 2024"/>
                  <a:gd name="T54" fmla="*/ 2059 w 2401"/>
                  <a:gd name="T55" fmla="*/ 1878 h 2024"/>
                  <a:gd name="T56" fmla="*/ 2038 w 2401"/>
                  <a:gd name="T57" fmla="*/ 1908 h 2024"/>
                  <a:gd name="T58" fmla="*/ 2012 w 2401"/>
                  <a:gd name="T59" fmla="*/ 1937 h 2024"/>
                  <a:gd name="T60" fmla="*/ 1984 w 2401"/>
                  <a:gd name="T61" fmla="*/ 1961 h 2024"/>
                  <a:gd name="T62" fmla="*/ 1951 w 2401"/>
                  <a:gd name="T63" fmla="*/ 1986 h 2024"/>
                  <a:gd name="T64" fmla="*/ 1914 w 2401"/>
                  <a:gd name="T65" fmla="*/ 2003 h 2024"/>
                  <a:gd name="T66" fmla="*/ 1872 w 2401"/>
                  <a:gd name="T67" fmla="*/ 2016 h 2024"/>
                  <a:gd name="T68" fmla="*/ 1825 w 2401"/>
                  <a:gd name="T69" fmla="*/ 2024 h 2024"/>
                  <a:gd name="T70" fmla="*/ 1772 w 2401"/>
                  <a:gd name="T71" fmla="*/ 2024 h 2024"/>
                  <a:gd name="T72" fmla="*/ 1715 w 2401"/>
                  <a:gd name="T73" fmla="*/ 2014 h 2024"/>
                  <a:gd name="T74" fmla="*/ 1617 w 2401"/>
                  <a:gd name="T75" fmla="*/ 1993 h 2024"/>
                  <a:gd name="T76" fmla="*/ 1528 w 2401"/>
                  <a:gd name="T77" fmla="*/ 1974 h 2024"/>
                  <a:gd name="T78" fmla="*/ 1448 w 2401"/>
                  <a:gd name="T79" fmla="*/ 1957 h 2024"/>
                  <a:gd name="T80" fmla="*/ 1378 w 2401"/>
                  <a:gd name="T81" fmla="*/ 1940 h 2024"/>
                  <a:gd name="T82" fmla="*/ 1318 w 2401"/>
                  <a:gd name="T83" fmla="*/ 1929 h 2024"/>
                  <a:gd name="T84" fmla="*/ 1267 w 2401"/>
                  <a:gd name="T85" fmla="*/ 1918 h 2024"/>
                  <a:gd name="T86" fmla="*/ 1227 w 2401"/>
                  <a:gd name="T87" fmla="*/ 1908 h 2024"/>
                  <a:gd name="T88" fmla="*/ 1199 w 2401"/>
                  <a:gd name="T89" fmla="*/ 1903 h 2024"/>
                  <a:gd name="T90" fmla="*/ 1182 w 2401"/>
                  <a:gd name="T91" fmla="*/ 1899 h 2024"/>
                  <a:gd name="T92" fmla="*/ 1174 w 2401"/>
                  <a:gd name="T93" fmla="*/ 1897 h 2024"/>
                  <a:gd name="T94" fmla="*/ 0 w 2401"/>
                  <a:gd name="T95" fmla="*/ 998 h 2024"/>
                  <a:gd name="T96" fmla="*/ 138 w 2401"/>
                  <a:gd name="T97" fmla="*/ 331 h 2024"/>
                  <a:gd name="T98" fmla="*/ 1596 w 2401"/>
                  <a:gd name="T99" fmla="*/ 0 h 2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01" h="2024">
                    <a:moveTo>
                      <a:pt x="1596" y="0"/>
                    </a:moveTo>
                    <a:lnTo>
                      <a:pt x="2156" y="121"/>
                    </a:lnTo>
                    <a:lnTo>
                      <a:pt x="2159" y="123"/>
                    </a:lnTo>
                    <a:lnTo>
                      <a:pt x="2169" y="125"/>
                    </a:lnTo>
                    <a:lnTo>
                      <a:pt x="2182" y="129"/>
                    </a:lnTo>
                    <a:lnTo>
                      <a:pt x="2199" y="134"/>
                    </a:lnTo>
                    <a:lnTo>
                      <a:pt x="2218" y="142"/>
                    </a:lnTo>
                    <a:lnTo>
                      <a:pt x="2241" y="153"/>
                    </a:lnTo>
                    <a:lnTo>
                      <a:pt x="2265" y="166"/>
                    </a:lnTo>
                    <a:lnTo>
                      <a:pt x="2288" y="183"/>
                    </a:lnTo>
                    <a:lnTo>
                      <a:pt x="2313" y="204"/>
                    </a:lnTo>
                    <a:lnTo>
                      <a:pt x="2335" y="227"/>
                    </a:lnTo>
                    <a:lnTo>
                      <a:pt x="2356" y="255"/>
                    </a:lnTo>
                    <a:lnTo>
                      <a:pt x="2373" y="285"/>
                    </a:lnTo>
                    <a:lnTo>
                      <a:pt x="2386" y="323"/>
                    </a:lnTo>
                    <a:lnTo>
                      <a:pt x="2396" y="363"/>
                    </a:lnTo>
                    <a:lnTo>
                      <a:pt x="2401" y="408"/>
                    </a:lnTo>
                    <a:lnTo>
                      <a:pt x="2400" y="459"/>
                    </a:lnTo>
                    <a:lnTo>
                      <a:pt x="2390" y="516"/>
                    </a:lnTo>
                    <a:lnTo>
                      <a:pt x="2127" y="1717"/>
                    </a:lnTo>
                    <a:lnTo>
                      <a:pt x="2127" y="1721"/>
                    </a:lnTo>
                    <a:lnTo>
                      <a:pt x="2125" y="1731"/>
                    </a:lnTo>
                    <a:lnTo>
                      <a:pt x="2120" y="1748"/>
                    </a:lnTo>
                    <a:lnTo>
                      <a:pt x="2114" y="1769"/>
                    </a:lnTo>
                    <a:lnTo>
                      <a:pt x="2105" y="1793"/>
                    </a:lnTo>
                    <a:lnTo>
                      <a:pt x="2091" y="1820"/>
                    </a:lnTo>
                    <a:lnTo>
                      <a:pt x="2078" y="1848"/>
                    </a:lnTo>
                    <a:lnTo>
                      <a:pt x="2059" y="1878"/>
                    </a:lnTo>
                    <a:lnTo>
                      <a:pt x="2038" y="1908"/>
                    </a:lnTo>
                    <a:lnTo>
                      <a:pt x="2012" y="1937"/>
                    </a:lnTo>
                    <a:lnTo>
                      <a:pt x="1984" y="1961"/>
                    </a:lnTo>
                    <a:lnTo>
                      <a:pt x="1951" y="1986"/>
                    </a:lnTo>
                    <a:lnTo>
                      <a:pt x="1914" y="2003"/>
                    </a:lnTo>
                    <a:lnTo>
                      <a:pt x="1872" y="2016"/>
                    </a:lnTo>
                    <a:lnTo>
                      <a:pt x="1825" y="2024"/>
                    </a:lnTo>
                    <a:lnTo>
                      <a:pt x="1772" y="2024"/>
                    </a:lnTo>
                    <a:lnTo>
                      <a:pt x="1715" y="2014"/>
                    </a:lnTo>
                    <a:lnTo>
                      <a:pt x="1617" y="1993"/>
                    </a:lnTo>
                    <a:lnTo>
                      <a:pt x="1528" y="1974"/>
                    </a:lnTo>
                    <a:lnTo>
                      <a:pt x="1448" y="1957"/>
                    </a:lnTo>
                    <a:lnTo>
                      <a:pt x="1378" y="1940"/>
                    </a:lnTo>
                    <a:lnTo>
                      <a:pt x="1318" y="1929"/>
                    </a:lnTo>
                    <a:lnTo>
                      <a:pt x="1267" y="1918"/>
                    </a:lnTo>
                    <a:lnTo>
                      <a:pt x="1227" y="1908"/>
                    </a:lnTo>
                    <a:lnTo>
                      <a:pt x="1199" y="1903"/>
                    </a:lnTo>
                    <a:lnTo>
                      <a:pt x="1182" y="1899"/>
                    </a:lnTo>
                    <a:lnTo>
                      <a:pt x="1174" y="1897"/>
                    </a:lnTo>
                    <a:lnTo>
                      <a:pt x="0" y="998"/>
                    </a:lnTo>
                    <a:lnTo>
                      <a:pt x="138" y="331"/>
                    </a:lnTo>
                    <a:lnTo>
                      <a:pt x="1596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89000">
                    <a:schemeClr val="bg1">
                      <a:lumMod val="85000"/>
                    </a:schemeClr>
                  </a:gs>
                </a:gsLst>
                <a:lin ang="144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Freeform 140"/>
              <p:cNvSpPr>
                <a:spLocks/>
              </p:cNvSpPr>
              <p:nvPr/>
            </p:nvSpPr>
            <p:spPr bwMode="auto">
              <a:xfrm>
                <a:off x="6128053" y="4282672"/>
                <a:ext cx="1781257" cy="2128880"/>
              </a:xfrm>
              <a:custGeom>
                <a:avLst/>
                <a:gdLst>
                  <a:gd name="T0" fmla="*/ 607 w 2065"/>
                  <a:gd name="T1" fmla="*/ 0 h 2468"/>
                  <a:gd name="T2" fmla="*/ 1777 w 2065"/>
                  <a:gd name="T3" fmla="*/ 930 h 2468"/>
                  <a:gd name="T4" fmla="*/ 2033 w 2065"/>
                  <a:gd name="T5" fmla="*/ 1444 h 2468"/>
                  <a:gd name="T6" fmla="*/ 2033 w 2065"/>
                  <a:gd name="T7" fmla="*/ 1448 h 2468"/>
                  <a:gd name="T8" fmla="*/ 2038 w 2065"/>
                  <a:gd name="T9" fmla="*/ 1455 h 2468"/>
                  <a:gd name="T10" fmla="*/ 2044 w 2065"/>
                  <a:gd name="T11" fmla="*/ 1470 h 2468"/>
                  <a:gd name="T12" fmla="*/ 2050 w 2065"/>
                  <a:gd name="T13" fmla="*/ 1489 h 2468"/>
                  <a:gd name="T14" fmla="*/ 2055 w 2065"/>
                  <a:gd name="T15" fmla="*/ 1512 h 2468"/>
                  <a:gd name="T16" fmla="*/ 2061 w 2065"/>
                  <a:gd name="T17" fmla="*/ 1540 h 2468"/>
                  <a:gd name="T18" fmla="*/ 2065 w 2065"/>
                  <a:gd name="T19" fmla="*/ 1569 h 2468"/>
                  <a:gd name="T20" fmla="*/ 2065 w 2065"/>
                  <a:gd name="T21" fmla="*/ 1601 h 2468"/>
                  <a:gd name="T22" fmla="*/ 2063 w 2065"/>
                  <a:gd name="T23" fmla="*/ 1635 h 2468"/>
                  <a:gd name="T24" fmla="*/ 2055 w 2065"/>
                  <a:gd name="T25" fmla="*/ 1671 h 2468"/>
                  <a:gd name="T26" fmla="*/ 2042 w 2065"/>
                  <a:gd name="T27" fmla="*/ 1705 h 2468"/>
                  <a:gd name="T28" fmla="*/ 2023 w 2065"/>
                  <a:gd name="T29" fmla="*/ 1741 h 2468"/>
                  <a:gd name="T30" fmla="*/ 1999 w 2065"/>
                  <a:gd name="T31" fmla="*/ 1776 h 2468"/>
                  <a:gd name="T32" fmla="*/ 1965 w 2065"/>
                  <a:gd name="T33" fmla="*/ 1810 h 2468"/>
                  <a:gd name="T34" fmla="*/ 1921 w 2065"/>
                  <a:gd name="T35" fmla="*/ 1843 h 2468"/>
                  <a:gd name="T36" fmla="*/ 1868 w 2065"/>
                  <a:gd name="T37" fmla="*/ 1873 h 2468"/>
                  <a:gd name="T38" fmla="*/ 768 w 2065"/>
                  <a:gd name="T39" fmla="*/ 2419 h 2468"/>
                  <a:gd name="T40" fmla="*/ 764 w 2065"/>
                  <a:gd name="T41" fmla="*/ 2421 h 2468"/>
                  <a:gd name="T42" fmla="*/ 754 w 2065"/>
                  <a:gd name="T43" fmla="*/ 2424 h 2468"/>
                  <a:gd name="T44" fmla="*/ 739 w 2065"/>
                  <a:gd name="T45" fmla="*/ 2432 h 2468"/>
                  <a:gd name="T46" fmla="*/ 719 w 2065"/>
                  <a:gd name="T47" fmla="*/ 2440 h 2468"/>
                  <a:gd name="T48" fmla="*/ 694 w 2065"/>
                  <a:gd name="T49" fmla="*/ 2447 h 2468"/>
                  <a:gd name="T50" fmla="*/ 664 w 2065"/>
                  <a:gd name="T51" fmla="*/ 2455 h 2468"/>
                  <a:gd name="T52" fmla="*/ 632 w 2065"/>
                  <a:gd name="T53" fmla="*/ 2460 h 2468"/>
                  <a:gd name="T54" fmla="*/ 597 w 2065"/>
                  <a:gd name="T55" fmla="*/ 2466 h 2468"/>
                  <a:gd name="T56" fmla="*/ 562 w 2065"/>
                  <a:gd name="T57" fmla="*/ 2468 h 2468"/>
                  <a:gd name="T58" fmla="*/ 524 w 2065"/>
                  <a:gd name="T59" fmla="*/ 2466 h 2468"/>
                  <a:gd name="T60" fmla="*/ 486 w 2065"/>
                  <a:gd name="T61" fmla="*/ 2458 h 2468"/>
                  <a:gd name="T62" fmla="*/ 446 w 2065"/>
                  <a:gd name="T63" fmla="*/ 2447 h 2468"/>
                  <a:gd name="T64" fmla="*/ 408 w 2065"/>
                  <a:gd name="T65" fmla="*/ 2430 h 2468"/>
                  <a:gd name="T66" fmla="*/ 372 w 2065"/>
                  <a:gd name="T67" fmla="*/ 2406 h 2468"/>
                  <a:gd name="T68" fmla="*/ 338 w 2065"/>
                  <a:gd name="T69" fmla="*/ 2373 h 2468"/>
                  <a:gd name="T70" fmla="*/ 306 w 2065"/>
                  <a:gd name="T71" fmla="*/ 2332 h 2468"/>
                  <a:gd name="T72" fmla="*/ 276 w 2065"/>
                  <a:gd name="T73" fmla="*/ 2283 h 2468"/>
                  <a:gd name="T74" fmla="*/ 236 w 2065"/>
                  <a:gd name="T75" fmla="*/ 2201 h 2468"/>
                  <a:gd name="T76" fmla="*/ 199 w 2065"/>
                  <a:gd name="T77" fmla="*/ 2126 h 2468"/>
                  <a:gd name="T78" fmla="*/ 164 w 2065"/>
                  <a:gd name="T79" fmla="*/ 2058 h 2468"/>
                  <a:gd name="T80" fmla="*/ 134 w 2065"/>
                  <a:gd name="T81" fmla="*/ 1996 h 2468"/>
                  <a:gd name="T82" fmla="*/ 108 w 2065"/>
                  <a:gd name="T83" fmla="*/ 1943 h 2468"/>
                  <a:gd name="T84" fmla="*/ 85 w 2065"/>
                  <a:gd name="T85" fmla="*/ 1895 h 2468"/>
                  <a:gd name="T86" fmla="*/ 66 w 2065"/>
                  <a:gd name="T87" fmla="*/ 1858 h 2468"/>
                  <a:gd name="T88" fmla="*/ 51 w 2065"/>
                  <a:gd name="T89" fmla="*/ 1827 h 2468"/>
                  <a:gd name="T90" fmla="*/ 40 w 2065"/>
                  <a:gd name="T91" fmla="*/ 1805 h 2468"/>
                  <a:gd name="T92" fmla="*/ 34 w 2065"/>
                  <a:gd name="T93" fmla="*/ 1792 h 2468"/>
                  <a:gd name="T94" fmla="*/ 30 w 2065"/>
                  <a:gd name="T95" fmla="*/ 1788 h 2468"/>
                  <a:gd name="T96" fmla="*/ 0 w 2065"/>
                  <a:gd name="T97" fmla="*/ 308 h 2468"/>
                  <a:gd name="T98" fmla="*/ 607 w 2065"/>
                  <a:gd name="T99" fmla="*/ 0 h 2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65" h="2468">
                    <a:moveTo>
                      <a:pt x="607" y="0"/>
                    </a:moveTo>
                    <a:lnTo>
                      <a:pt x="1777" y="930"/>
                    </a:lnTo>
                    <a:lnTo>
                      <a:pt x="2033" y="1444"/>
                    </a:lnTo>
                    <a:lnTo>
                      <a:pt x="2033" y="1448"/>
                    </a:lnTo>
                    <a:lnTo>
                      <a:pt x="2038" y="1455"/>
                    </a:lnTo>
                    <a:lnTo>
                      <a:pt x="2044" y="1470"/>
                    </a:lnTo>
                    <a:lnTo>
                      <a:pt x="2050" y="1489"/>
                    </a:lnTo>
                    <a:lnTo>
                      <a:pt x="2055" y="1512"/>
                    </a:lnTo>
                    <a:lnTo>
                      <a:pt x="2061" y="1540"/>
                    </a:lnTo>
                    <a:lnTo>
                      <a:pt x="2065" y="1569"/>
                    </a:lnTo>
                    <a:lnTo>
                      <a:pt x="2065" y="1601"/>
                    </a:lnTo>
                    <a:lnTo>
                      <a:pt x="2063" y="1635"/>
                    </a:lnTo>
                    <a:lnTo>
                      <a:pt x="2055" y="1671"/>
                    </a:lnTo>
                    <a:lnTo>
                      <a:pt x="2042" y="1705"/>
                    </a:lnTo>
                    <a:lnTo>
                      <a:pt x="2023" y="1741"/>
                    </a:lnTo>
                    <a:lnTo>
                      <a:pt x="1999" y="1776"/>
                    </a:lnTo>
                    <a:lnTo>
                      <a:pt x="1965" y="1810"/>
                    </a:lnTo>
                    <a:lnTo>
                      <a:pt x="1921" y="1843"/>
                    </a:lnTo>
                    <a:lnTo>
                      <a:pt x="1868" y="1873"/>
                    </a:lnTo>
                    <a:lnTo>
                      <a:pt x="768" y="2419"/>
                    </a:lnTo>
                    <a:lnTo>
                      <a:pt x="764" y="2421"/>
                    </a:lnTo>
                    <a:lnTo>
                      <a:pt x="754" y="2424"/>
                    </a:lnTo>
                    <a:lnTo>
                      <a:pt x="739" y="2432"/>
                    </a:lnTo>
                    <a:lnTo>
                      <a:pt x="719" y="2440"/>
                    </a:lnTo>
                    <a:lnTo>
                      <a:pt x="694" y="2447"/>
                    </a:lnTo>
                    <a:lnTo>
                      <a:pt x="664" y="2455"/>
                    </a:lnTo>
                    <a:lnTo>
                      <a:pt x="632" y="2460"/>
                    </a:lnTo>
                    <a:lnTo>
                      <a:pt x="597" y="2466"/>
                    </a:lnTo>
                    <a:lnTo>
                      <a:pt x="562" y="2468"/>
                    </a:lnTo>
                    <a:lnTo>
                      <a:pt x="524" y="2466"/>
                    </a:lnTo>
                    <a:lnTo>
                      <a:pt x="486" y="2458"/>
                    </a:lnTo>
                    <a:lnTo>
                      <a:pt x="446" y="2447"/>
                    </a:lnTo>
                    <a:lnTo>
                      <a:pt x="408" y="2430"/>
                    </a:lnTo>
                    <a:lnTo>
                      <a:pt x="372" y="2406"/>
                    </a:lnTo>
                    <a:lnTo>
                      <a:pt x="338" y="2373"/>
                    </a:lnTo>
                    <a:lnTo>
                      <a:pt x="306" y="2332"/>
                    </a:lnTo>
                    <a:lnTo>
                      <a:pt x="276" y="2283"/>
                    </a:lnTo>
                    <a:lnTo>
                      <a:pt x="236" y="2201"/>
                    </a:lnTo>
                    <a:lnTo>
                      <a:pt x="199" y="2126"/>
                    </a:lnTo>
                    <a:lnTo>
                      <a:pt x="164" y="2058"/>
                    </a:lnTo>
                    <a:lnTo>
                      <a:pt x="134" y="1996"/>
                    </a:lnTo>
                    <a:lnTo>
                      <a:pt x="108" y="1943"/>
                    </a:lnTo>
                    <a:lnTo>
                      <a:pt x="85" y="1895"/>
                    </a:lnTo>
                    <a:lnTo>
                      <a:pt x="66" y="1858"/>
                    </a:lnTo>
                    <a:lnTo>
                      <a:pt x="51" y="1827"/>
                    </a:lnTo>
                    <a:lnTo>
                      <a:pt x="40" y="1805"/>
                    </a:lnTo>
                    <a:lnTo>
                      <a:pt x="34" y="1792"/>
                    </a:lnTo>
                    <a:lnTo>
                      <a:pt x="30" y="1788"/>
                    </a:lnTo>
                    <a:lnTo>
                      <a:pt x="0" y="308"/>
                    </a:lnTo>
                    <a:lnTo>
                      <a:pt x="607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/>
                  </a:gs>
                  <a:gs pos="89000">
                    <a:schemeClr val="accent4">
                      <a:lumMod val="50000"/>
                    </a:schemeClr>
                  </a:gs>
                </a:gsLst>
                <a:lin ang="12600000" scaled="0"/>
                <a:tileRect/>
              </a:gradFill>
              <a:ln w="19050">
                <a:solidFill>
                  <a:schemeClr val="accent4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Freeform 141"/>
              <p:cNvSpPr>
                <a:spLocks/>
              </p:cNvSpPr>
              <p:nvPr/>
            </p:nvSpPr>
            <p:spPr bwMode="auto">
              <a:xfrm>
                <a:off x="4296766" y="4302511"/>
                <a:ext cx="1765730" cy="2136644"/>
              </a:xfrm>
              <a:custGeom>
                <a:avLst/>
                <a:gdLst>
                  <a:gd name="T0" fmla="*/ 1433 w 2047"/>
                  <a:gd name="T1" fmla="*/ 0 h 2477"/>
                  <a:gd name="T2" fmla="*/ 2047 w 2047"/>
                  <a:gd name="T3" fmla="*/ 291 h 2477"/>
                  <a:gd name="T4" fmla="*/ 2027 w 2047"/>
                  <a:gd name="T5" fmla="*/ 1784 h 2477"/>
                  <a:gd name="T6" fmla="*/ 1777 w 2047"/>
                  <a:gd name="T7" fmla="*/ 2299 h 2477"/>
                  <a:gd name="T8" fmla="*/ 1775 w 2047"/>
                  <a:gd name="T9" fmla="*/ 2303 h 2477"/>
                  <a:gd name="T10" fmla="*/ 1769 w 2047"/>
                  <a:gd name="T11" fmla="*/ 2311 h 2477"/>
                  <a:gd name="T12" fmla="*/ 1762 w 2047"/>
                  <a:gd name="T13" fmla="*/ 2324 h 2477"/>
                  <a:gd name="T14" fmla="*/ 1750 w 2047"/>
                  <a:gd name="T15" fmla="*/ 2341 h 2477"/>
                  <a:gd name="T16" fmla="*/ 1737 w 2047"/>
                  <a:gd name="T17" fmla="*/ 2360 h 2477"/>
                  <a:gd name="T18" fmla="*/ 1718 w 2047"/>
                  <a:gd name="T19" fmla="*/ 2381 h 2477"/>
                  <a:gd name="T20" fmla="*/ 1698 w 2047"/>
                  <a:gd name="T21" fmla="*/ 2401 h 2477"/>
                  <a:gd name="T22" fmla="*/ 1673 w 2047"/>
                  <a:gd name="T23" fmla="*/ 2422 h 2477"/>
                  <a:gd name="T24" fmla="*/ 1645 w 2047"/>
                  <a:gd name="T25" fmla="*/ 2441 h 2477"/>
                  <a:gd name="T26" fmla="*/ 1612 w 2047"/>
                  <a:gd name="T27" fmla="*/ 2456 h 2477"/>
                  <a:gd name="T28" fmla="*/ 1577 w 2047"/>
                  <a:gd name="T29" fmla="*/ 2469 h 2477"/>
                  <a:gd name="T30" fmla="*/ 1537 w 2047"/>
                  <a:gd name="T31" fmla="*/ 2475 h 2477"/>
                  <a:gd name="T32" fmla="*/ 1493 w 2047"/>
                  <a:gd name="T33" fmla="*/ 2477 h 2477"/>
                  <a:gd name="T34" fmla="*/ 1444 w 2047"/>
                  <a:gd name="T35" fmla="*/ 2469 h 2477"/>
                  <a:gd name="T36" fmla="*/ 1393 w 2047"/>
                  <a:gd name="T37" fmla="*/ 2456 h 2477"/>
                  <a:gd name="T38" fmla="*/ 1336 w 2047"/>
                  <a:gd name="T39" fmla="*/ 2434 h 2477"/>
                  <a:gd name="T40" fmla="*/ 230 w 2047"/>
                  <a:gd name="T41" fmla="*/ 1897 h 2477"/>
                  <a:gd name="T42" fmla="*/ 228 w 2047"/>
                  <a:gd name="T43" fmla="*/ 1895 h 2477"/>
                  <a:gd name="T44" fmla="*/ 219 w 2047"/>
                  <a:gd name="T45" fmla="*/ 1889 h 2477"/>
                  <a:gd name="T46" fmla="*/ 204 w 2047"/>
                  <a:gd name="T47" fmla="*/ 1882 h 2477"/>
                  <a:gd name="T48" fmla="*/ 185 w 2047"/>
                  <a:gd name="T49" fmla="*/ 1871 h 2477"/>
                  <a:gd name="T50" fmla="*/ 164 w 2047"/>
                  <a:gd name="T51" fmla="*/ 1855 h 2477"/>
                  <a:gd name="T52" fmla="*/ 139 w 2047"/>
                  <a:gd name="T53" fmla="*/ 1837 h 2477"/>
                  <a:gd name="T54" fmla="*/ 115 w 2047"/>
                  <a:gd name="T55" fmla="*/ 1816 h 2477"/>
                  <a:gd name="T56" fmla="*/ 90 w 2047"/>
                  <a:gd name="T57" fmla="*/ 1791 h 2477"/>
                  <a:gd name="T58" fmla="*/ 66 w 2047"/>
                  <a:gd name="T59" fmla="*/ 1763 h 2477"/>
                  <a:gd name="T60" fmla="*/ 45 w 2047"/>
                  <a:gd name="T61" fmla="*/ 1733 h 2477"/>
                  <a:gd name="T62" fmla="*/ 26 w 2047"/>
                  <a:gd name="T63" fmla="*/ 1699 h 2477"/>
                  <a:gd name="T64" fmla="*/ 13 w 2047"/>
                  <a:gd name="T65" fmla="*/ 1661 h 2477"/>
                  <a:gd name="T66" fmla="*/ 3 w 2047"/>
                  <a:gd name="T67" fmla="*/ 1619 h 2477"/>
                  <a:gd name="T68" fmla="*/ 0 w 2047"/>
                  <a:gd name="T69" fmla="*/ 1576 h 2477"/>
                  <a:gd name="T70" fmla="*/ 5 w 2047"/>
                  <a:gd name="T71" fmla="*/ 1529 h 2477"/>
                  <a:gd name="T72" fmla="*/ 17 w 2047"/>
                  <a:gd name="T73" fmla="*/ 1479 h 2477"/>
                  <a:gd name="T74" fmla="*/ 39 w 2047"/>
                  <a:gd name="T75" fmla="*/ 1425 h 2477"/>
                  <a:gd name="T76" fmla="*/ 79 w 2047"/>
                  <a:gd name="T77" fmla="*/ 1343 h 2477"/>
                  <a:gd name="T78" fmla="*/ 115 w 2047"/>
                  <a:gd name="T79" fmla="*/ 1268 h 2477"/>
                  <a:gd name="T80" fmla="*/ 149 w 2047"/>
                  <a:gd name="T81" fmla="*/ 1200 h 2477"/>
                  <a:gd name="T82" fmla="*/ 179 w 2047"/>
                  <a:gd name="T83" fmla="*/ 1137 h 2477"/>
                  <a:gd name="T84" fmla="*/ 204 w 2047"/>
                  <a:gd name="T85" fmla="*/ 1085 h 2477"/>
                  <a:gd name="T86" fmla="*/ 226 w 2047"/>
                  <a:gd name="T87" fmla="*/ 1037 h 2477"/>
                  <a:gd name="T88" fmla="*/ 245 w 2047"/>
                  <a:gd name="T89" fmla="*/ 1000 h 2477"/>
                  <a:gd name="T90" fmla="*/ 260 w 2047"/>
                  <a:gd name="T91" fmla="*/ 967 h 2477"/>
                  <a:gd name="T92" fmla="*/ 272 w 2047"/>
                  <a:gd name="T93" fmla="*/ 947 h 2477"/>
                  <a:gd name="T94" fmla="*/ 277 w 2047"/>
                  <a:gd name="T95" fmla="*/ 933 h 2477"/>
                  <a:gd name="T96" fmla="*/ 279 w 2047"/>
                  <a:gd name="T97" fmla="*/ 928 h 2477"/>
                  <a:gd name="T98" fmla="*/ 1433 w 2047"/>
                  <a:gd name="T99" fmla="*/ 0 h 2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47" h="2477">
                    <a:moveTo>
                      <a:pt x="1433" y="0"/>
                    </a:moveTo>
                    <a:lnTo>
                      <a:pt x="2047" y="291"/>
                    </a:lnTo>
                    <a:lnTo>
                      <a:pt x="2027" y="1784"/>
                    </a:lnTo>
                    <a:lnTo>
                      <a:pt x="1777" y="2299"/>
                    </a:lnTo>
                    <a:lnTo>
                      <a:pt x="1775" y="2303"/>
                    </a:lnTo>
                    <a:lnTo>
                      <a:pt x="1769" y="2311"/>
                    </a:lnTo>
                    <a:lnTo>
                      <a:pt x="1762" y="2324"/>
                    </a:lnTo>
                    <a:lnTo>
                      <a:pt x="1750" y="2341"/>
                    </a:lnTo>
                    <a:lnTo>
                      <a:pt x="1737" y="2360"/>
                    </a:lnTo>
                    <a:lnTo>
                      <a:pt x="1718" y="2381"/>
                    </a:lnTo>
                    <a:lnTo>
                      <a:pt x="1698" y="2401"/>
                    </a:lnTo>
                    <a:lnTo>
                      <a:pt x="1673" y="2422"/>
                    </a:lnTo>
                    <a:lnTo>
                      <a:pt x="1645" y="2441"/>
                    </a:lnTo>
                    <a:lnTo>
                      <a:pt x="1612" y="2456"/>
                    </a:lnTo>
                    <a:lnTo>
                      <a:pt x="1577" y="2469"/>
                    </a:lnTo>
                    <a:lnTo>
                      <a:pt x="1537" y="2475"/>
                    </a:lnTo>
                    <a:lnTo>
                      <a:pt x="1493" y="2477"/>
                    </a:lnTo>
                    <a:lnTo>
                      <a:pt x="1444" y="2469"/>
                    </a:lnTo>
                    <a:lnTo>
                      <a:pt x="1393" y="2456"/>
                    </a:lnTo>
                    <a:lnTo>
                      <a:pt x="1336" y="2434"/>
                    </a:lnTo>
                    <a:lnTo>
                      <a:pt x="230" y="1897"/>
                    </a:lnTo>
                    <a:lnTo>
                      <a:pt x="228" y="1895"/>
                    </a:lnTo>
                    <a:lnTo>
                      <a:pt x="219" y="1889"/>
                    </a:lnTo>
                    <a:lnTo>
                      <a:pt x="204" y="1882"/>
                    </a:lnTo>
                    <a:lnTo>
                      <a:pt x="185" y="1871"/>
                    </a:lnTo>
                    <a:lnTo>
                      <a:pt x="164" y="1855"/>
                    </a:lnTo>
                    <a:lnTo>
                      <a:pt x="139" y="1837"/>
                    </a:lnTo>
                    <a:lnTo>
                      <a:pt x="115" y="1816"/>
                    </a:lnTo>
                    <a:lnTo>
                      <a:pt x="90" y="1791"/>
                    </a:lnTo>
                    <a:lnTo>
                      <a:pt x="66" y="1763"/>
                    </a:lnTo>
                    <a:lnTo>
                      <a:pt x="45" y="1733"/>
                    </a:lnTo>
                    <a:lnTo>
                      <a:pt x="26" y="1699"/>
                    </a:lnTo>
                    <a:lnTo>
                      <a:pt x="13" y="1661"/>
                    </a:lnTo>
                    <a:lnTo>
                      <a:pt x="3" y="1619"/>
                    </a:lnTo>
                    <a:lnTo>
                      <a:pt x="0" y="1576"/>
                    </a:lnTo>
                    <a:lnTo>
                      <a:pt x="5" y="1529"/>
                    </a:lnTo>
                    <a:lnTo>
                      <a:pt x="17" y="1479"/>
                    </a:lnTo>
                    <a:lnTo>
                      <a:pt x="39" y="1425"/>
                    </a:lnTo>
                    <a:lnTo>
                      <a:pt x="79" y="1343"/>
                    </a:lnTo>
                    <a:lnTo>
                      <a:pt x="115" y="1268"/>
                    </a:lnTo>
                    <a:lnTo>
                      <a:pt x="149" y="1200"/>
                    </a:lnTo>
                    <a:lnTo>
                      <a:pt x="179" y="1137"/>
                    </a:lnTo>
                    <a:lnTo>
                      <a:pt x="204" y="1085"/>
                    </a:lnTo>
                    <a:lnTo>
                      <a:pt x="226" y="1037"/>
                    </a:lnTo>
                    <a:lnTo>
                      <a:pt x="245" y="1000"/>
                    </a:lnTo>
                    <a:lnTo>
                      <a:pt x="260" y="967"/>
                    </a:lnTo>
                    <a:lnTo>
                      <a:pt x="272" y="947"/>
                    </a:lnTo>
                    <a:lnTo>
                      <a:pt x="277" y="933"/>
                    </a:lnTo>
                    <a:lnTo>
                      <a:pt x="279" y="928"/>
                    </a:lnTo>
                    <a:lnTo>
                      <a:pt x="143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91000">
                    <a:schemeClr val="bg1">
                      <a:lumMod val="85000"/>
                    </a:schemeClr>
                  </a:gs>
                </a:gsLst>
                <a:lin ang="138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Freeform 142"/>
              <p:cNvSpPr>
                <a:spLocks/>
              </p:cNvSpPr>
              <p:nvPr/>
            </p:nvSpPr>
            <p:spPr bwMode="auto">
              <a:xfrm>
                <a:off x="3407432" y="3399375"/>
                <a:ext cx="2065050" cy="1749339"/>
              </a:xfrm>
              <a:custGeom>
                <a:avLst/>
                <a:gdLst>
                  <a:gd name="T0" fmla="*/ 804 w 2394"/>
                  <a:gd name="T1" fmla="*/ 0 h 2028"/>
                  <a:gd name="T2" fmla="*/ 2246 w 2394"/>
                  <a:gd name="T3" fmla="*/ 339 h 2028"/>
                  <a:gd name="T4" fmla="*/ 2394 w 2394"/>
                  <a:gd name="T5" fmla="*/ 1002 h 2028"/>
                  <a:gd name="T6" fmla="*/ 1201 w 2394"/>
                  <a:gd name="T7" fmla="*/ 1903 h 2028"/>
                  <a:gd name="T8" fmla="*/ 639 w 2394"/>
                  <a:gd name="T9" fmla="*/ 2022 h 2028"/>
                  <a:gd name="T10" fmla="*/ 635 w 2394"/>
                  <a:gd name="T11" fmla="*/ 2022 h 2028"/>
                  <a:gd name="T12" fmla="*/ 626 w 2394"/>
                  <a:gd name="T13" fmla="*/ 2024 h 2028"/>
                  <a:gd name="T14" fmla="*/ 611 w 2394"/>
                  <a:gd name="T15" fmla="*/ 2026 h 2028"/>
                  <a:gd name="T16" fmla="*/ 592 w 2394"/>
                  <a:gd name="T17" fmla="*/ 2028 h 2028"/>
                  <a:gd name="T18" fmla="*/ 567 w 2394"/>
                  <a:gd name="T19" fmla="*/ 2028 h 2028"/>
                  <a:gd name="T20" fmla="*/ 539 w 2394"/>
                  <a:gd name="T21" fmla="*/ 2026 h 2028"/>
                  <a:gd name="T22" fmla="*/ 511 w 2394"/>
                  <a:gd name="T23" fmla="*/ 2022 h 2028"/>
                  <a:gd name="T24" fmla="*/ 478 w 2394"/>
                  <a:gd name="T25" fmla="*/ 2014 h 2028"/>
                  <a:gd name="T26" fmla="*/ 446 w 2394"/>
                  <a:gd name="T27" fmla="*/ 2005 h 2028"/>
                  <a:gd name="T28" fmla="*/ 414 w 2394"/>
                  <a:gd name="T29" fmla="*/ 1988 h 2028"/>
                  <a:gd name="T30" fmla="*/ 384 w 2394"/>
                  <a:gd name="T31" fmla="*/ 1967 h 2028"/>
                  <a:gd name="T32" fmla="*/ 354 w 2394"/>
                  <a:gd name="T33" fmla="*/ 1941 h 2028"/>
                  <a:gd name="T34" fmla="*/ 325 w 2394"/>
                  <a:gd name="T35" fmla="*/ 1907 h 2028"/>
                  <a:gd name="T36" fmla="*/ 301 w 2394"/>
                  <a:gd name="T37" fmla="*/ 1865 h 2028"/>
                  <a:gd name="T38" fmla="*/ 280 w 2394"/>
                  <a:gd name="T39" fmla="*/ 1816 h 2028"/>
                  <a:gd name="T40" fmla="*/ 265 w 2394"/>
                  <a:gd name="T41" fmla="*/ 1758 h 2028"/>
                  <a:gd name="T42" fmla="*/ 9 w 2394"/>
                  <a:gd name="T43" fmla="*/ 556 h 2028"/>
                  <a:gd name="T44" fmla="*/ 9 w 2394"/>
                  <a:gd name="T45" fmla="*/ 552 h 2028"/>
                  <a:gd name="T46" fmla="*/ 8 w 2394"/>
                  <a:gd name="T47" fmla="*/ 541 h 2028"/>
                  <a:gd name="T48" fmla="*/ 4 w 2394"/>
                  <a:gd name="T49" fmla="*/ 524 h 2028"/>
                  <a:gd name="T50" fmla="*/ 2 w 2394"/>
                  <a:gd name="T51" fmla="*/ 503 h 2028"/>
                  <a:gd name="T52" fmla="*/ 0 w 2394"/>
                  <a:gd name="T53" fmla="*/ 477 h 2028"/>
                  <a:gd name="T54" fmla="*/ 0 w 2394"/>
                  <a:gd name="T55" fmla="*/ 446 h 2028"/>
                  <a:gd name="T56" fmla="*/ 2 w 2394"/>
                  <a:gd name="T57" fmla="*/ 414 h 2028"/>
                  <a:gd name="T58" fmla="*/ 6 w 2394"/>
                  <a:gd name="T59" fmla="*/ 380 h 2028"/>
                  <a:gd name="T60" fmla="*/ 13 w 2394"/>
                  <a:gd name="T61" fmla="*/ 344 h 2028"/>
                  <a:gd name="T62" fmla="*/ 25 w 2394"/>
                  <a:gd name="T63" fmla="*/ 308 h 2028"/>
                  <a:gd name="T64" fmla="*/ 40 w 2394"/>
                  <a:gd name="T65" fmla="*/ 273 h 2028"/>
                  <a:gd name="T66" fmla="*/ 61 w 2394"/>
                  <a:gd name="T67" fmla="*/ 239 h 2028"/>
                  <a:gd name="T68" fmla="*/ 87 w 2394"/>
                  <a:gd name="T69" fmla="*/ 206 h 2028"/>
                  <a:gd name="T70" fmla="*/ 121 w 2394"/>
                  <a:gd name="T71" fmla="*/ 176 h 2028"/>
                  <a:gd name="T72" fmla="*/ 161 w 2394"/>
                  <a:gd name="T73" fmla="*/ 152 h 2028"/>
                  <a:gd name="T74" fmla="*/ 208 w 2394"/>
                  <a:gd name="T75" fmla="*/ 129 h 2028"/>
                  <a:gd name="T76" fmla="*/ 263 w 2394"/>
                  <a:gd name="T77" fmla="*/ 114 h 2028"/>
                  <a:gd name="T78" fmla="*/ 361 w 2394"/>
                  <a:gd name="T79" fmla="*/ 93 h 2028"/>
                  <a:gd name="T80" fmla="*/ 450 w 2394"/>
                  <a:gd name="T81" fmla="*/ 74 h 2028"/>
                  <a:gd name="T82" fmla="*/ 529 w 2394"/>
                  <a:gd name="T83" fmla="*/ 57 h 2028"/>
                  <a:gd name="T84" fmla="*/ 601 w 2394"/>
                  <a:gd name="T85" fmla="*/ 42 h 2028"/>
                  <a:gd name="T86" fmla="*/ 662 w 2394"/>
                  <a:gd name="T87" fmla="*/ 31 h 2028"/>
                  <a:gd name="T88" fmla="*/ 713 w 2394"/>
                  <a:gd name="T89" fmla="*/ 19 h 2028"/>
                  <a:gd name="T90" fmla="*/ 753 w 2394"/>
                  <a:gd name="T91" fmla="*/ 10 h 2028"/>
                  <a:gd name="T92" fmla="*/ 781 w 2394"/>
                  <a:gd name="T93" fmla="*/ 4 h 2028"/>
                  <a:gd name="T94" fmla="*/ 798 w 2394"/>
                  <a:gd name="T95" fmla="*/ 0 h 2028"/>
                  <a:gd name="T96" fmla="*/ 804 w 2394"/>
                  <a:gd name="T97" fmla="*/ 0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94" h="2028">
                    <a:moveTo>
                      <a:pt x="804" y="0"/>
                    </a:moveTo>
                    <a:lnTo>
                      <a:pt x="2246" y="339"/>
                    </a:lnTo>
                    <a:lnTo>
                      <a:pt x="2394" y="1002"/>
                    </a:lnTo>
                    <a:lnTo>
                      <a:pt x="1201" y="1903"/>
                    </a:lnTo>
                    <a:lnTo>
                      <a:pt x="639" y="2022"/>
                    </a:lnTo>
                    <a:lnTo>
                      <a:pt x="635" y="2022"/>
                    </a:lnTo>
                    <a:lnTo>
                      <a:pt x="626" y="2024"/>
                    </a:lnTo>
                    <a:lnTo>
                      <a:pt x="611" y="2026"/>
                    </a:lnTo>
                    <a:lnTo>
                      <a:pt x="592" y="2028"/>
                    </a:lnTo>
                    <a:lnTo>
                      <a:pt x="567" y="2028"/>
                    </a:lnTo>
                    <a:lnTo>
                      <a:pt x="539" y="2026"/>
                    </a:lnTo>
                    <a:lnTo>
                      <a:pt x="511" y="2022"/>
                    </a:lnTo>
                    <a:lnTo>
                      <a:pt x="478" y="2014"/>
                    </a:lnTo>
                    <a:lnTo>
                      <a:pt x="446" y="2005"/>
                    </a:lnTo>
                    <a:lnTo>
                      <a:pt x="414" y="1988"/>
                    </a:lnTo>
                    <a:lnTo>
                      <a:pt x="384" y="1967"/>
                    </a:lnTo>
                    <a:lnTo>
                      <a:pt x="354" y="1941"/>
                    </a:lnTo>
                    <a:lnTo>
                      <a:pt x="325" y="1907"/>
                    </a:lnTo>
                    <a:lnTo>
                      <a:pt x="301" y="1865"/>
                    </a:lnTo>
                    <a:lnTo>
                      <a:pt x="280" y="1816"/>
                    </a:lnTo>
                    <a:lnTo>
                      <a:pt x="265" y="1758"/>
                    </a:lnTo>
                    <a:lnTo>
                      <a:pt x="9" y="556"/>
                    </a:lnTo>
                    <a:lnTo>
                      <a:pt x="9" y="552"/>
                    </a:lnTo>
                    <a:lnTo>
                      <a:pt x="8" y="541"/>
                    </a:lnTo>
                    <a:lnTo>
                      <a:pt x="4" y="524"/>
                    </a:lnTo>
                    <a:lnTo>
                      <a:pt x="2" y="503"/>
                    </a:lnTo>
                    <a:lnTo>
                      <a:pt x="0" y="477"/>
                    </a:lnTo>
                    <a:lnTo>
                      <a:pt x="0" y="446"/>
                    </a:lnTo>
                    <a:lnTo>
                      <a:pt x="2" y="414"/>
                    </a:lnTo>
                    <a:lnTo>
                      <a:pt x="6" y="380"/>
                    </a:lnTo>
                    <a:lnTo>
                      <a:pt x="13" y="344"/>
                    </a:lnTo>
                    <a:lnTo>
                      <a:pt x="25" y="308"/>
                    </a:lnTo>
                    <a:lnTo>
                      <a:pt x="40" y="273"/>
                    </a:lnTo>
                    <a:lnTo>
                      <a:pt x="61" y="239"/>
                    </a:lnTo>
                    <a:lnTo>
                      <a:pt x="87" y="206"/>
                    </a:lnTo>
                    <a:lnTo>
                      <a:pt x="121" y="176"/>
                    </a:lnTo>
                    <a:lnTo>
                      <a:pt x="161" y="152"/>
                    </a:lnTo>
                    <a:lnTo>
                      <a:pt x="208" y="129"/>
                    </a:lnTo>
                    <a:lnTo>
                      <a:pt x="263" y="114"/>
                    </a:lnTo>
                    <a:lnTo>
                      <a:pt x="361" y="93"/>
                    </a:lnTo>
                    <a:lnTo>
                      <a:pt x="450" y="74"/>
                    </a:lnTo>
                    <a:lnTo>
                      <a:pt x="529" y="57"/>
                    </a:lnTo>
                    <a:lnTo>
                      <a:pt x="601" y="42"/>
                    </a:lnTo>
                    <a:lnTo>
                      <a:pt x="662" y="31"/>
                    </a:lnTo>
                    <a:lnTo>
                      <a:pt x="713" y="19"/>
                    </a:lnTo>
                    <a:lnTo>
                      <a:pt x="753" y="10"/>
                    </a:lnTo>
                    <a:lnTo>
                      <a:pt x="781" y="4"/>
                    </a:lnTo>
                    <a:lnTo>
                      <a:pt x="798" y="0"/>
                    </a:lnTo>
                    <a:lnTo>
                      <a:pt x="80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94000">
                    <a:schemeClr val="bg1">
                      <a:lumMod val="85000"/>
                    </a:schemeClr>
                  </a:gs>
                </a:gsLst>
                <a:lin ang="96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Freeform 143"/>
              <p:cNvSpPr>
                <a:spLocks/>
              </p:cNvSpPr>
              <p:nvPr/>
            </p:nvSpPr>
            <p:spPr bwMode="auto">
              <a:xfrm>
                <a:off x="3616180" y="1621570"/>
                <a:ext cx="2099554" cy="1984828"/>
              </a:xfrm>
              <a:custGeom>
                <a:avLst/>
                <a:gdLst>
                  <a:gd name="T0" fmla="*/ 1178 w 2434"/>
                  <a:gd name="T1" fmla="*/ 0 h 2301"/>
                  <a:gd name="T2" fmla="*/ 1227 w 2434"/>
                  <a:gd name="T3" fmla="*/ 4 h 2301"/>
                  <a:gd name="T4" fmla="*/ 1276 w 2434"/>
                  <a:gd name="T5" fmla="*/ 19 h 2301"/>
                  <a:gd name="T6" fmla="*/ 1329 w 2434"/>
                  <a:gd name="T7" fmla="*/ 44 h 2301"/>
                  <a:gd name="T8" fmla="*/ 1382 w 2434"/>
                  <a:gd name="T9" fmla="*/ 81 h 2301"/>
                  <a:gd name="T10" fmla="*/ 1452 w 2434"/>
                  <a:gd name="T11" fmla="*/ 140 h 2301"/>
                  <a:gd name="T12" fmla="*/ 1517 w 2434"/>
                  <a:gd name="T13" fmla="*/ 193 h 2301"/>
                  <a:gd name="T14" fmla="*/ 1575 w 2434"/>
                  <a:gd name="T15" fmla="*/ 242 h 2301"/>
                  <a:gd name="T16" fmla="*/ 1628 w 2434"/>
                  <a:gd name="T17" fmla="*/ 286 h 2301"/>
                  <a:gd name="T18" fmla="*/ 1673 w 2434"/>
                  <a:gd name="T19" fmla="*/ 323 h 2301"/>
                  <a:gd name="T20" fmla="*/ 1713 w 2434"/>
                  <a:gd name="T21" fmla="*/ 357 h 2301"/>
                  <a:gd name="T22" fmla="*/ 1747 w 2434"/>
                  <a:gd name="T23" fmla="*/ 384 h 2301"/>
                  <a:gd name="T24" fmla="*/ 1772 w 2434"/>
                  <a:gd name="T25" fmla="*/ 406 h 2301"/>
                  <a:gd name="T26" fmla="*/ 1791 w 2434"/>
                  <a:gd name="T27" fmla="*/ 422 h 2301"/>
                  <a:gd name="T28" fmla="*/ 1804 w 2434"/>
                  <a:gd name="T29" fmla="*/ 431 h 2301"/>
                  <a:gd name="T30" fmla="*/ 1808 w 2434"/>
                  <a:gd name="T31" fmla="*/ 435 h 2301"/>
                  <a:gd name="T32" fmla="*/ 2434 w 2434"/>
                  <a:gd name="T33" fmla="*/ 1774 h 2301"/>
                  <a:gd name="T34" fmla="*/ 2004 w 2434"/>
                  <a:gd name="T35" fmla="*/ 2301 h 2301"/>
                  <a:gd name="T36" fmla="*/ 558 w 2434"/>
                  <a:gd name="T37" fmla="*/ 1925 h 2301"/>
                  <a:gd name="T38" fmla="*/ 117 w 2434"/>
                  <a:gd name="T39" fmla="*/ 1559 h 2301"/>
                  <a:gd name="T40" fmla="*/ 113 w 2434"/>
                  <a:gd name="T41" fmla="*/ 1557 h 2301"/>
                  <a:gd name="T42" fmla="*/ 106 w 2434"/>
                  <a:gd name="T43" fmla="*/ 1549 h 2301"/>
                  <a:gd name="T44" fmla="*/ 93 w 2434"/>
                  <a:gd name="T45" fmla="*/ 1536 h 2301"/>
                  <a:gd name="T46" fmla="*/ 78 w 2434"/>
                  <a:gd name="T47" fmla="*/ 1519 h 2301"/>
                  <a:gd name="T48" fmla="*/ 62 w 2434"/>
                  <a:gd name="T49" fmla="*/ 1498 h 2301"/>
                  <a:gd name="T50" fmla="*/ 45 w 2434"/>
                  <a:gd name="T51" fmla="*/ 1474 h 2301"/>
                  <a:gd name="T52" fmla="*/ 28 w 2434"/>
                  <a:gd name="T53" fmla="*/ 1446 h 2301"/>
                  <a:gd name="T54" fmla="*/ 15 w 2434"/>
                  <a:gd name="T55" fmla="*/ 1412 h 2301"/>
                  <a:gd name="T56" fmla="*/ 6 w 2434"/>
                  <a:gd name="T57" fmla="*/ 1376 h 2301"/>
                  <a:gd name="T58" fmla="*/ 0 w 2434"/>
                  <a:gd name="T59" fmla="*/ 1338 h 2301"/>
                  <a:gd name="T60" fmla="*/ 2 w 2434"/>
                  <a:gd name="T61" fmla="*/ 1294 h 2301"/>
                  <a:gd name="T62" fmla="*/ 9 w 2434"/>
                  <a:gd name="T63" fmla="*/ 1249 h 2301"/>
                  <a:gd name="T64" fmla="*/ 27 w 2434"/>
                  <a:gd name="T65" fmla="*/ 1202 h 2301"/>
                  <a:gd name="T66" fmla="*/ 55 w 2434"/>
                  <a:gd name="T67" fmla="*/ 1153 h 2301"/>
                  <a:gd name="T68" fmla="*/ 93 w 2434"/>
                  <a:gd name="T69" fmla="*/ 1102 h 2301"/>
                  <a:gd name="T70" fmla="*/ 877 w 2434"/>
                  <a:gd name="T71" fmla="*/ 155 h 2301"/>
                  <a:gd name="T72" fmla="*/ 881 w 2434"/>
                  <a:gd name="T73" fmla="*/ 151 h 2301"/>
                  <a:gd name="T74" fmla="*/ 891 w 2434"/>
                  <a:gd name="T75" fmla="*/ 142 h 2301"/>
                  <a:gd name="T76" fmla="*/ 904 w 2434"/>
                  <a:gd name="T77" fmla="*/ 127 h 2301"/>
                  <a:gd name="T78" fmla="*/ 925 w 2434"/>
                  <a:gd name="T79" fmla="*/ 108 h 2301"/>
                  <a:gd name="T80" fmla="*/ 949 w 2434"/>
                  <a:gd name="T81" fmla="*/ 87 h 2301"/>
                  <a:gd name="T82" fmla="*/ 978 w 2434"/>
                  <a:gd name="T83" fmla="*/ 66 h 2301"/>
                  <a:gd name="T84" fmla="*/ 1012 w 2434"/>
                  <a:gd name="T85" fmla="*/ 46 h 2301"/>
                  <a:gd name="T86" fmla="*/ 1049 w 2434"/>
                  <a:gd name="T87" fmla="*/ 27 h 2301"/>
                  <a:gd name="T88" fmla="*/ 1089 w 2434"/>
                  <a:gd name="T89" fmla="*/ 12 h 2301"/>
                  <a:gd name="T90" fmla="*/ 1133 w 2434"/>
                  <a:gd name="T91" fmla="*/ 2 h 2301"/>
                  <a:gd name="T92" fmla="*/ 1178 w 2434"/>
                  <a:gd name="T93" fmla="*/ 0 h 2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34" h="2301">
                    <a:moveTo>
                      <a:pt x="1178" y="0"/>
                    </a:moveTo>
                    <a:lnTo>
                      <a:pt x="1227" y="4"/>
                    </a:lnTo>
                    <a:lnTo>
                      <a:pt x="1276" y="19"/>
                    </a:lnTo>
                    <a:lnTo>
                      <a:pt x="1329" y="44"/>
                    </a:lnTo>
                    <a:lnTo>
                      <a:pt x="1382" y="81"/>
                    </a:lnTo>
                    <a:lnTo>
                      <a:pt x="1452" y="140"/>
                    </a:lnTo>
                    <a:lnTo>
                      <a:pt x="1517" y="193"/>
                    </a:lnTo>
                    <a:lnTo>
                      <a:pt x="1575" y="242"/>
                    </a:lnTo>
                    <a:lnTo>
                      <a:pt x="1628" y="286"/>
                    </a:lnTo>
                    <a:lnTo>
                      <a:pt x="1673" y="323"/>
                    </a:lnTo>
                    <a:lnTo>
                      <a:pt x="1713" y="357"/>
                    </a:lnTo>
                    <a:lnTo>
                      <a:pt x="1747" y="384"/>
                    </a:lnTo>
                    <a:lnTo>
                      <a:pt x="1772" y="406"/>
                    </a:lnTo>
                    <a:lnTo>
                      <a:pt x="1791" y="422"/>
                    </a:lnTo>
                    <a:lnTo>
                      <a:pt x="1804" y="431"/>
                    </a:lnTo>
                    <a:lnTo>
                      <a:pt x="1808" y="435"/>
                    </a:lnTo>
                    <a:lnTo>
                      <a:pt x="2434" y="1774"/>
                    </a:lnTo>
                    <a:lnTo>
                      <a:pt x="2004" y="2301"/>
                    </a:lnTo>
                    <a:lnTo>
                      <a:pt x="558" y="1925"/>
                    </a:lnTo>
                    <a:lnTo>
                      <a:pt x="117" y="1559"/>
                    </a:lnTo>
                    <a:lnTo>
                      <a:pt x="113" y="1557"/>
                    </a:lnTo>
                    <a:lnTo>
                      <a:pt x="106" y="1549"/>
                    </a:lnTo>
                    <a:lnTo>
                      <a:pt x="93" y="1536"/>
                    </a:lnTo>
                    <a:lnTo>
                      <a:pt x="78" y="1519"/>
                    </a:lnTo>
                    <a:lnTo>
                      <a:pt x="62" y="1498"/>
                    </a:lnTo>
                    <a:lnTo>
                      <a:pt x="45" y="1474"/>
                    </a:lnTo>
                    <a:lnTo>
                      <a:pt x="28" y="1446"/>
                    </a:lnTo>
                    <a:lnTo>
                      <a:pt x="15" y="1412"/>
                    </a:lnTo>
                    <a:lnTo>
                      <a:pt x="6" y="1376"/>
                    </a:lnTo>
                    <a:lnTo>
                      <a:pt x="0" y="1338"/>
                    </a:lnTo>
                    <a:lnTo>
                      <a:pt x="2" y="1294"/>
                    </a:lnTo>
                    <a:lnTo>
                      <a:pt x="9" y="1249"/>
                    </a:lnTo>
                    <a:lnTo>
                      <a:pt x="27" y="1202"/>
                    </a:lnTo>
                    <a:lnTo>
                      <a:pt x="55" y="1153"/>
                    </a:lnTo>
                    <a:lnTo>
                      <a:pt x="93" y="1102"/>
                    </a:lnTo>
                    <a:lnTo>
                      <a:pt x="877" y="155"/>
                    </a:lnTo>
                    <a:lnTo>
                      <a:pt x="881" y="151"/>
                    </a:lnTo>
                    <a:lnTo>
                      <a:pt x="891" y="142"/>
                    </a:lnTo>
                    <a:lnTo>
                      <a:pt x="904" y="127"/>
                    </a:lnTo>
                    <a:lnTo>
                      <a:pt x="925" y="108"/>
                    </a:lnTo>
                    <a:lnTo>
                      <a:pt x="949" y="87"/>
                    </a:lnTo>
                    <a:lnTo>
                      <a:pt x="978" y="66"/>
                    </a:lnTo>
                    <a:lnTo>
                      <a:pt x="1012" y="46"/>
                    </a:lnTo>
                    <a:lnTo>
                      <a:pt x="1049" y="27"/>
                    </a:lnTo>
                    <a:lnTo>
                      <a:pt x="1089" y="12"/>
                    </a:lnTo>
                    <a:lnTo>
                      <a:pt x="1133" y="2"/>
                    </a:lnTo>
                    <a:lnTo>
                      <a:pt x="117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93000">
                    <a:schemeClr val="bg1">
                      <a:lumMod val="85000"/>
                    </a:schemeClr>
                  </a:gs>
                </a:gsLst>
                <a:lin ang="120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4035847" y="2827320"/>
              <a:ext cx="734046" cy="773037"/>
            </a:xfrm>
            <a:custGeom>
              <a:avLst/>
              <a:gdLst>
                <a:gd name="T0" fmla="*/ 344 w 866"/>
                <a:gd name="T1" fmla="*/ 0 h 912"/>
                <a:gd name="T2" fmla="*/ 371 w 866"/>
                <a:gd name="T3" fmla="*/ 5 h 912"/>
                <a:gd name="T4" fmla="*/ 395 w 866"/>
                <a:gd name="T5" fmla="*/ 18 h 912"/>
                <a:gd name="T6" fmla="*/ 416 w 866"/>
                <a:gd name="T7" fmla="*/ 37 h 912"/>
                <a:gd name="T8" fmla="*/ 842 w 866"/>
                <a:gd name="T9" fmla="*/ 547 h 912"/>
                <a:gd name="T10" fmla="*/ 857 w 866"/>
                <a:gd name="T11" fmla="*/ 572 h 912"/>
                <a:gd name="T12" fmla="*/ 864 w 866"/>
                <a:gd name="T13" fmla="*/ 598 h 912"/>
                <a:gd name="T14" fmla="*/ 866 w 866"/>
                <a:gd name="T15" fmla="*/ 625 h 912"/>
                <a:gd name="T16" fmla="*/ 861 w 866"/>
                <a:gd name="T17" fmla="*/ 651 h 912"/>
                <a:gd name="T18" fmla="*/ 847 w 866"/>
                <a:gd name="T19" fmla="*/ 676 h 912"/>
                <a:gd name="T20" fmla="*/ 828 w 866"/>
                <a:gd name="T21" fmla="*/ 697 h 912"/>
                <a:gd name="T22" fmla="*/ 600 w 866"/>
                <a:gd name="T23" fmla="*/ 887 h 912"/>
                <a:gd name="T24" fmla="*/ 577 w 866"/>
                <a:gd name="T25" fmla="*/ 903 h 912"/>
                <a:gd name="T26" fmla="*/ 550 w 866"/>
                <a:gd name="T27" fmla="*/ 910 h 912"/>
                <a:gd name="T28" fmla="*/ 522 w 866"/>
                <a:gd name="T29" fmla="*/ 912 h 912"/>
                <a:gd name="T30" fmla="*/ 496 w 866"/>
                <a:gd name="T31" fmla="*/ 906 h 912"/>
                <a:gd name="T32" fmla="*/ 471 w 866"/>
                <a:gd name="T33" fmla="*/ 893 h 912"/>
                <a:gd name="T34" fmla="*/ 450 w 866"/>
                <a:gd name="T35" fmla="*/ 874 h 912"/>
                <a:gd name="T36" fmla="*/ 25 w 866"/>
                <a:gd name="T37" fmla="*/ 364 h 912"/>
                <a:gd name="T38" fmla="*/ 10 w 866"/>
                <a:gd name="T39" fmla="*/ 340 h 912"/>
                <a:gd name="T40" fmla="*/ 2 w 866"/>
                <a:gd name="T41" fmla="*/ 313 h 912"/>
                <a:gd name="T42" fmla="*/ 0 w 866"/>
                <a:gd name="T43" fmla="*/ 287 h 912"/>
                <a:gd name="T44" fmla="*/ 6 w 866"/>
                <a:gd name="T45" fmla="*/ 260 h 912"/>
                <a:gd name="T46" fmla="*/ 19 w 866"/>
                <a:gd name="T47" fmla="*/ 236 h 912"/>
                <a:gd name="T48" fmla="*/ 38 w 866"/>
                <a:gd name="T49" fmla="*/ 215 h 912"/>
                <a:gd name="T50" fmla="*/ 267 w 866"/>
                <a:gd name="T51" fmla="*/ 24 h 912"/>
                <a:gd name="T52" fmla="*/ 291 w 866"/>
                <a:gd name="T53" fmla="*/ 9 h 912"/>
                <a:gd name="T54" fmla="*/ 318 w 866"/>
                <a:gd name="T55" fmla="*/ 1 h 912"/>
                <a:gd name="T56" fmla="*/ 344 w 866"/>
                <a:gd name="T57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6" h="912">
                  <a:moveTo>
                    <a:pt x="344" y="0"/>
                  </a:moveTo>
                  <a:lnTo>
                    <a:pt x="371" y="5"/>
                  </a:lnTo>
                  <a:lnTo>
                    <a:pt x="395" y="18"/>
                  </a:lnTo>
                  <a:lnTo>
                    <a:pt x="416" y="37"/>
                  </a:lnTo>
                  <a:lnTo>
                    <a:pt x="842" y="547"/>
                  </a:lnTo>
                  <a:lnTo>
                    <a:pt x="857" y="572"/>
                  </a:lnTo>
                  <a:lnTo>
                    <a:pt x="864" y="598"/>
                  </a:lnTo>
                  <a:lnTo>
                    <a:pt x="866" y="625"/>
                  </a:lnTo>
                  <a:lnTo>
                    <a:pt x="861" y="651"/>
                  </a:lnTo>
                  <a:lnTo>
                    <a:pt x="847" y="676"/>
                  </a:lnTo>
                  <a:lnTo>
                    <a:pt x="828" y="697"/>
                  </a:lnTo>
                  <a:lnTo>
                    <a:pt x="600" y="887"/>
                  </a:lnTo>
                  <a:lnTo>
                    <a:pt x="577" y="903"/>
                  </a:lnTo>
                  <a:lnTo>
                    <a:pt x="550" y="910"/>
                  </a:lnTo>
                  <a:lnTo>
                    <a:pt x="522" y="912"/>
                  </a:lnTo>
                  <a:lnTo>
                    <a:pt x="496" y="906"/>
                  </a:lnTo>
                  <a:lnTo>
                    <a:pt x="471" y="893"/>
                  </a:lnTo>
                  <a:lnTo>
                    <a:pt x="450" y="874"/>
                  </a:lnTo>
                  <a:lnTo>
                    <a:pt x="25" y="364"/>
                  </a:lnTo>
                  <a:lnTo>
                    <a:pt x="10" y="340"/>
                  </a:lnTo>
                  <a:lnTo>
                    <a:pt x="2" y="313"/>
                  </a:lnTo>
                  <a:lnTo>
                    <a:pt x="0" y="287"/>
                  </a:lnTo>
                  <a:lnTo>
                    <a:pt x="6" y="260"/>
                  </a:lnTo>
                  <a:lnTo>
                    <a:pt x="19" y="236"/>
                  </a:lnTo>
                  <a:lnTo>
                    <a:pt x="38" y="215"/>
                  </a:lnTo>
                  <a:lnTo>
                    <a:pt x="267" y="24"/>
                  </a:lnTo>
                  <a:lnTo>
                    <a:pt x="291" y="9"/>
                  </a:lnTo>
                  <a:lnTo>
                    <a:pt x="318" y="1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300307" y="3605444"/>
              <a:ext cx="545025" cy="783208"/>
            </a:xfrm>
            <a:custGeom>
              <a:avLst/>
              <a:gdLst>
                <a:gd name="T0" fmla="*/ 240 w 643"/>
                <a:gd name="T1" fmla="*/ 0 h 924"/>
                <a:gd name="T2" fmla="*/ 269 w 643"/>
                <a:gd name="T3" fmla="*/ 2 h 924"/>
                <a:gd name="T4" fmla="*/ 560 w 643"/>
                <a:gd name="T5" fmla="*/ 64 h 924"/>
                <a:gd name="T6" fmla="*/ 586 w 643"/>
                <a:gd name="T7" fmla="*/ 73 h 924"/>
                <a:gd name="T8" fmla="*/ 609 w 643"/>
                <a:gd name="T9" fmla="*/ 90 h 924"/>
                <a:gd name="T10" fmla="*/ 626 w 643"/>
                <a:gd name="T11" fmla="*/ 111 h 924"/>
                <a:gd name="T12" fmla="*/ 639 w 643"/>
                <a:gd name="T13" fmla="*/ 136 h 924"/>
                <a:gd name="T14" fmla="*/ 643 w 643"/>
                <a:gd name="T15" fmla="*/ 162 h 924"/>
                <a:gd name="T16" fmla="*/ 641 w 643"/>
                <a:gd name="T17" fmla="*/ 191 h 924"/>
                <a:gd name="T18" fmla="*/ 499 w 643"/>
                <a:gd name="T19" fmla="*/ 839 h 924"/>
                <a:gd name="T20" fmla="*/ 490 w 643"/>
                <a:gd name="T21" fmla="*/ 867 h 924"/>
                <a:gd name="T22" fmla="*/ 475 w 643"/>
                <a:gd name="T23" fmla="*/ 888 h 924"/>
                <a:gd name="T24" fmla="*/ 454 w 643"/>
                <a:gd name="T25" fmla="*/ 907 h 924"/>
                <a:gd name="T26" fmla="*/ 429 w 643"/>
                <a:gd name="T27" fmla="*/ 918 h 924"/>
                <a:gd name="T28" fmla="*/ 403 w 643"/>
                <a:gd name="T29" fmla="*/ 924 h 924"/>
                <a:gd name="T30" fmla="*/ 375 w 643"/>
                <a:gd name="T31" fmla="*/ 920 h 924"/>
                <a:gd name="T32" fmla="*/ 83 w 643"/>
                <a:gd name="T33" fmla="*/ 857 h 924"/>
                <a:gd name="T34" fmla="*/ 57 w 643"/>
                <a:gd name="T35" fmla="*/ 848 h 924"/>
                <a:gd name="T36" fmla="*/ 34 w 643"/>
                <a:gd name="T37" fmla="*/ 831 h 924"/>
                <a:gd name="T38" fmla="*/ 15 w 643"/>
                <a:gd name="T39" fmla="*/ 810 h 924"/>
                <a:gd name="T40" fmla="*/ 4 w 643"/>
                <a:gd name="T41" fmla="*/ 786 h 924"/>
                <a:gd name="T42" fmla="*/ 0 w 643"/>
                <a:gd name="T43" fmla="*/ 759 h 924"/>
                <a:gd name="T44" fmla="*/ 2 w 643"/>
                <a:gd name="T45" fmla="*/ 731 h 924"/>
                <a:gd name="T46" fmla="*/ 142 w 643"/>
                <a:gd name="T47" fmla="*/ 83 h 924"/>
                <a:gd name="T48" fmla="*/ 153 w 643"/>
                <a:gd name="T49" fmla="*/ 56 h 924"/>
                <a:gd name="T50" fmla="*/ 168 w 643"/>
                <a:gd name="T51" fmla="*/ 34 h 924"/>
                <a:gd name="T52" fmla="*/ 189 w 643"/>
                <a:gd name="T53" fmla="*/ 15 h 924"/>
                <a:gd name="T54" fmla="*/ 214 w 643"/>
                <a:gd name="T55" fmla="*/ 4 h 924"/>
                <a:gd name="T56" fmla="*/ 240 w 643"/>
                <a:gd name="T57" fmla="*/ 0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3" h="924">
                  <a:moveTo>
                    <a:pt x="240" y="0"/>
                  </a:moveTo>
                  <a:lnTo>
                    <a:pt x="269" y="2"/>
                  </a:lnTo>
                  <a:lnTo>
                    <a:pt x="560" y="64"/>
                  </a:lnTo>
                  <a:lnTo>
                    <a:pt x="586" y="73"/>
                  </a:lnTo>
                  <a:lnTo>
                    <a:pt x="609" y="90"/>
                  </a:lnTo>
                  <a:lnTo>
                    <a:pt x="626" y="111"/>
                  </a:lnTo>
                  <a:lnTo>
                    <a:pt x="639" y="136"/>
                  </a:lnTo>
                  <a:lnTo>
                    <a:pt x="643" y="162"/>
                  </a:lnTo>
                  <a:lnTo>
                    <a:pt x="641" y="191"/>
                  </a:lnTo>
                  <a:lnTo>
                    <a:pt x="499" y="839"/>
                  </a:lnTo>
                  <a:lnTo>
                    <a:pt x="490" y="867"/>
                  </a:lnTo>
                  <a:lnTo>
                    <a:pt x="475" y="888"/>
                  </a:lnTo>
                  <a:lnTo>
                    <a:pt x="454" y="907"/>
                  </a:lnTo>
                  <a:lnTo>
                    <a:pt x="429" y="918"/>
                  </a:lnTo>
                  <a:lnTo>
                    <a:pt x="403" y="924"/>
                  </a:lnTo>
                  <a:lnTo>
                    <a:pt x="375" y="920"/>
                  </a:lnTo>
                  <a:lnTo>
                    <a:pt x="83" y="857"/>
                  </a:lnTo>
                  <a:lnTo>
                    <a:pt x="57" y="848"/>
                  </a:lnTo>
                  <a:lnTo>
                    <a:pt x="34" y="831"/>
                  </a:lnTo>
                  <a:lnTo>
                    <a:pt x="15" y="810"/>
                  </a:lnTo>
                  <a:lnTo>
                    <a:pt x="4" y="786"/>
                  </a:lnTo>
                  <a:lnTo>
                    <a:pt x="0" y="759"/>
                  </a:lnTo>
                  <a:lnTo>
                    <a:pt x="2" y="731"/>
                  </a:lnTo>
                  <a:lnTo>
                    <a:pt x="142" y="83"/>
                  </a:lnTo>
                  <a:lnTo>
                    <a:pt x="153" y="56"/>
                  </a:lnTo>
                  <a:lnTo>
                    <a:pt x="168" y="34"/>
                  </a:lnTo>
                  <a:lnTo>
                    <a:pt x="189" y="15"/>
                  </a:lnTo>
                  <a:lnTo>
                    <a:pt x="214" y="4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3670519" y="4297109"/>
              <a:ext cx="796771" cy="655217"/>
            </a:xfrm>
            <a:custGeom>
              <a:avLst/>
              <a:gdLst>
                <a:gd name="T0" fmla="*/ 709 w 940"/>
                <a:gd name="T1" fmla="*/ 0 h 773"/>
                <a:gd name="T2" fmla="*/ 736 w 940"/>
                <a:gd name="T3" fmla="*/ 6 h 773"/>
                <a:gd name="T4" fmla="*/ 760 w 940"/>
                <a:gd name="T5" fmla="*/ 17 h 773"/>
                <a:gd name="T6" fmla="*/ 781 w 940"/>
                <a:gd name="T7" fmla="*/ 36 h 773"/>
                <a:gd name="T8" fmla="*/ 798 w 940"/>
                <a:gd name="T9" fmla="*/ 58 h 773"/>
                <a:gd name="T10" fmla="*/ 930 w 940"/>
                <a:gd name="T11" fmla="*/ 325 h 773"/>
                <a:gd name="T12" fmla="*/ 938 w 940"/>
                <a:gd name="T13" fmla="*/ 351 h 773"/>
                <a:gd name="T14" fmla="*/ 940 w 940"/>
                <a:gd name="T15" fmla="*/ 380 h 773"/>
                <a:gd name="T16" fmla="*/ 934 w 940"/>
                <a:gd name="T17" fmla="*/ 406 h 773"/>
                <a:gd name="T18" fmla="*/ 923 w 940"/>
                <a:gd name="T19" fmla="*/ 431 h 773"/>
                <a:gd name="T20" fmla="*/ 906 w 940"/>
                <a:gd name="T21" fmla="*/ 451 h 773"/>
                <a:gd name="T22" fmla="*/ 881 w 940"/>
                <a:gd name="T23" fmla="*/ 468 h 773"/>
                <a:gd name="T24" fmla="*/ 286 w 940"/>
                <a:gd name="T25" fmla="*/ 763 h 773"/>
                <a:gd name="T26" fmla="*/ 259 w 940"/>
                <a:gd name="T27" fmla="*/ 771 h 773"/>
                <a:gd name="T28" fmla="*/ 233 w 940"/>
                <a:gd name="T29" fmla="*/ 773 h 773"/>
                <a:gd name="T30" fmla="*/ 204 w 940"/>
                <a:gd name="T31" fmla="*/ 769 h 773"/>
                <a:gd name="T32" fmla="*/ 182 w 940"/>
                <a:gd name="T33" fmla="*/ 756 h 773"/>
                <a:gd name="T34" fmla="*/ 159 w 940"/>
                <a:gd name="T35" fmla="*/ 739 h 773"/>
                <a:gd name="T36" fmla="*/ 144 w 940"/>
                <a:gd name="T37" fmla="*/ 714 h 773"/>
                <a:gd name="T38" fmla="*/ 11 w 940"/>
                <a:gd name="T39" fmla="*/ 448 h 773"/>
                <a:gd name="T40" fmla="*/ 2 w 940"/>
                <a:gd name="T41" fmla="*/ 421 h 773"/>
                <a:gd name="T42" fmla="*/ 0 w 940"/>
                <a:gd name="T43" fmla="*/ 393 h 773"/>
                <a:gd name="T44" fmla="*/ 6 w 940"/>
                <a:gd name="T45" fmla="*/ 366 h 773"/>
                <a:gd name="T46" fmla="*/ 19 w 940"/>
                <a:gd name="T47" fmla="*/ 342 h 773"/>
                <a:gd name="T48" fmla="*/ 36 w 940"/>
                <a:gd name="T49" fmla="*/ 321 h 773"/>
                <a:gd name="T50" fmla="*/ 59 w 940"/>
                <a:gd name="T51" fmla="*/ 306 h 773"/>
                <a:gd name="T52" fmla="*/ 654 w 940"/>
                <a:gd name="T53" fmla="*/ 11 h 773"/>
                <a:gd name="T54" fmla="*/ 681 w 940"/>
                <a:gd name="T55" fmla="*/ 2 h 773"/>
                <a:gd name="T56" fmla="*/ 709 w 940"/>
                <a:gd name="T57" fmla="*/ 0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0" h="773">
                  <a:moveTo>
                    <a:pt x="709" y="0"/>
                  </a:moveTo>
                  <a:lnTo>
                    <a:pt x="736" y="6"/>
                  </a:lnTo>
                  <a:lnTo>
                    <a:pt x="760" y="17"/>
                  </a:lnTo>
                  <a:lnTo>
                    <a:pt x="781" y="36"/>
                  </a:lnTo>
                  <a:lnTo>
                    <a:pt x="798" y="58"/>
                  </a:lnTo>
                  <a:lnTo>
                    <a:pt x="930" y="325"/>
                  </a:lnTo>
                  <a:lnTo>
                    <a:pt x="938" y="351"/>
                  </a:lnTo>
                  <a:lnTo>
                    <a:pt x="940" y="380"/>
                  </a:lnTo>
                  <a:lnTo>
                    <a:pt x="934" y="406"/>
                  </a:lnTo>
                  <a:lnTo>
                    <a:pt x="923" y="431"/>
                  </a:lnTo>
                  <a:lnTo>
                    <a:pt x="906" y="451"/>
                  </a:lnTo>
                  <a:lnTo>
                    <a:pt x="881" y="468"/>
                  </a:lnTo>
                  <a:lnTo>
                    <a:pt x="286" y="763"/>
                  </a:lnTo>
                  <a:lnTo>
                    <a:pt x="259" y="771"/>
                  </a:lnTo>
                  <a:lnTo>
                    <a:pt x="233" y="773"/>
                  </a:lnTo>
                  <a:lnTo>
                    <a:pt x="204" y="769"/>
                  </a:lnTo>
                  <a:lnTo>
                    <a:pt x="182" y="756"/>
                  </a:lnTo>
                  <a:lnTo>
                    <a:pt x="159" y="739"/>
                  </a:lnTo>
                  <a:lnTo>
                    <a:pt x="144" y="714"/>
                  </a:lnTo>
                  <a:lnTo>
                    <a:pt x="11" y="448"/>
                  </a:lnTo>
                  <a:lnTo>
                    <a:pt x="2" y="421"/>
                  </a:lnTo>
                  <a:lnTo>
                    <a:pt x="0" y="393"/>
                  </a:lnTo>
                  <a:lnTo>
                    <a:pt x="6" y="366"/>
                  </a:lnTo>
                  <a:lnTo>
                    <a:pt x="19" y="342"/>
                  </a:lnTo>
                  <a:lnTo>
                    <a:pt x="36" y="321"/>
                  </a:lnTo>
                  <a:lnTo>
                    <a:pt x="59" y="306"/>
                  </a:lnTo>
                  <a:lnTo>
                    <a:pt x="654" y="11"/>
                  </a:lnTo>
                  <a:lnTo>
                    <a:pt x="681" y="2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2872052" y="4313215"/>
              <a:ext cx="796771" cy="651827"/>
            </a:xfrm>
            <a:custGeom>
              <a:avLst/>
              <a:gdLst>
                <a:gd name="T0" fmla="*/ 227 w 940"/>
                <a:gd name="T1" fmla="*/ 0 h 769"/>
                <a:gd name="T2" fmla="*/ 256 w 940"/>
                <a:gd name="T3" fmla="*/ 2 h 769"/>
                <a:gd name="T4" fmla="*/ 282 w 940"/>
                <a:gd name="T5" fmla="*/ 9 h 769"/>
                <a:gd name="T6" fmla="*/ 880 w 940"/>
                <a:gd name="T7" fmla="*/ 300 h 769"/>
                <a:gd name="T8" fmla="*/ 904 w 940"/>
                <a:gd name="T9" fmla="*/ 315 h 769"/>
                <a:gd name="T10" fmla="*/ 921 w 940"/>
                <a:gd name="T11" fmla="*/ 336 h 769"/>
                <a:gd name="T12" fmla="*/ 934 w 940"/>
                <a:gd name="T13" fmla="*/ 361 h 769"/>
                <a:gd name="T14" fmla="*/ 940 w 940"/>
                <a:gd name="T15" fmla="*/ 387 h 769"/>
                <a:gd name="T16" fmla="*/ 938 w 940"/>
                <a:gd name="T17" fmla="*/ 415 h 769"/>
                <a:gd name="T18" fmla="*/ 929 w 940"/>
                <a:gd name="T19" fmla="*/ 442 h 769"/>
                <a:gd name="T20" fmla="*/ 798 w 940"/>
                <a:gd name="T21" fmla="*/ 708 h 769"/>
                <a:gd name="T22" fmla="*/ 783 w 940"/>
                <a:gd name="T23" fmla="*/ 733 h 769"/>
                <a:gd name="T24" fmla="*/ 762 w 940"/>
                <a:gd name="T25" fmla="*/ 752 h 769"/>
                <a:gd name="T26" fmla="*/ 738 w 940"/>
                <a:gd name="T27" fmla="*/ 763 h 769"/>
                <a:gd name="T28" fmla="*/ 711 w 940"/>
                <a:gd name="T29" fmla="*/ 769 h 769"/>
                <a:gd name="T30" fmla="*/ 685 w 940"/>
                <a:gd name="T31" fmla="*/ 767 h 769"/>
                <a:gd name="T32" fmla="*/ 657 w 940"/>
                <a:gd name="T33" fmla="*/ 757 h 769"/>
                <a:gd name="T34" fmla="*/ 59 w 940"/>
                <a:gd name="T35" fmla="*/ 468 h 769"/>
                <a:gd name="T36" fmla="*/ 36 w 940"/>
                <a:gd name="T37" fmla="*/ 453 h 769"/>
                <a:gd name="T38" fmla="*/ 17 w 940"/>
                <a:gd name="T39" fmla="*/ 432 h 769"/>
                <a:gd name="T40" fmla="*/ 6 w 940"/>
                <a:gd name="T41" fmla="*/ 408 h 769"/>
                <a:gd name="T42" fmla="*/ 0 w 940"/>
                <a:gd name="T43" fmla="*/ 381 h 769"/>
                <a:gd name="T44" fmla="*/ 2 w 940"/>
                <a:gd name="T45" fmla="*/ 353 h 769"/>
                <a:gd name="T46" fmla="*/ 10 w 940"/>
                <a:gd name="T47" fmla="*/ 327 h 769"/>
                <a:gd name="T48" fmla="*/ 140 w 940"/>
                <a:gd name="T49" fmla="*/ 58 h 769"/>
                <a:gd name="T50" fmla="*/ 155 w 940"/>
                <a:gd name="T51" fmla="*/ 36 h 769"/>
                <a:gd name="T52" fmla="*/ 176 w 940"/>
                <a:gd name="T53" fmla="*/ 17 h 769"/>
                <a:gd name="T54" fmla="*/ 201 w 940"/>
                <a:gd name="T55" fmla="*/ 5 h 769"/>
                <a:gd name="T56" fmla="*/ 227 w 940"/>
                <a:gd name="T57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0" h="769">
                  <a:moveTo>
                    <a:pt x="227" y="0"/>
                  </a:moveTo>
                  <a:lnTo>
                    <a:pt x="256" y="2"/>
                  </a:lnTo>
                  <a:lnTo>
                    <a:pt x="282" y="9"/>
                  </a:lnTo>
                  <a:lnTo>
                    <a:pt x="880" y="300"/>
                  </a:lnTo>
                  <a:lnTo>
                    <a:pt x="904" y="315"/>
                  </a:lnTo>
                  <a:lnTo>
                    <a:pt x="921" y="336"/>
                  </a:lnTo>
                  <a:lnTo>
                    <a:pt x="934" y="361"/>
                  </a:lnTo>
                  <a:lnTo>
                    <a:pt x="940" y="387"/>
                  </a:lnTo>
                  <a:lnTo>
                    <a:pt x="938" y="415"/>
                  </a:lnTo>
                  <a:lnTo>
                    <a:pt x="929" y="442"/>
                  </a:lnTo>
                  <a:lnTo>
                    <a:pt x="798" y="708"/>
                  </a:lnTo>
                  <a:lnTo>
                    <a:pt x="783" y="733"/>
                  </a:lnTo>
                  <a:lnTo>
                    <a:pt x="762" y="752"/>
                  </a:lnTo>
                  <a:lnTo>
                    <a:pt x="738" y="763"/>
                  </a:lnTo>
                  <a:lnTo>
                    <a:pt x="711" y="769"/>
                  </a:lnTo>
                  <a:lnTo>
                    <a:pt x="685" y="767"/>
                  </a:lnTo>
                  <a:lnTo>
                    <a:pt x="657" y="757"/>
                  </a:lnTo>
                  <a:lnTo>
                    <a:pt x="59" y="468"/>
                  </a:lnTo>
                  <a:lnTo>
                    <a:pt x="36" y="453"/>
                  </a:lnTo>
                  <a:lnTo>
                    <a:pt x="17" y="432"/>
                  </a:lnTo>
                  <a:lnTo>
                    <a:pt x="6" y="408"/>
                  </a:lnTo>
                  <a:lnTo>
                    <a:pt x="0" y="381"/>
                  </a:lnTo>
                  <a:lnTo>
                    <a:pt x="2" y="353"/>
                  </a:lnTo>
                  <a:lnTo>
                    <a:pt x="10" y="327"/>
                  </a:lnTo>
                  <a:lnTo>
                    <a:pt x="140" y="58"/>
                  </a:lnTo>
                  <a:lnTo>
                    <a:pt x="155" y="36"/>
                  </a:lnTo>
                  <a:lnTo>
                    <a:pt x="176" y="17"/>
                  </a:lnTo>
                  <a:lnTo>
                    <a:pt x="201" y="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auto">
            <a:xfrm>
              <a:off x="2481296" y="3635959"/>
              <a:ext cx="543330" cy="782361"/>
            </a:xfrm>
            <a:custGeom>
              <a:avLst/>
              <a:gdLst>
                <a:gd name="T0" fmla="*/ 403 w 641"/>
                <a:gd name="T1" fmla="*/ 0 h 923"/>
                <a:gd name="T2" fmla="*/ 431 w 641"/>
                <a:gd name="T3" fmla="*/ 5 h 923"/>
                <a:gd name="T4" fmla="*/ 456 w 641"/>
                <a:gd name="T5" fmla="*/ 17 h 923"/>
                <a:gd name="T6" fmla="*/ 477 w 641"/>
                <a:gd name="T7" fmla="*/ 34 h 923"/>
                <a:gd name="T8" fmla="*/ 492 w 641"/>
                <a:gd name="T9" fmla="*/ 56 h 923"/>
                <a:gd name="T10" fmla="*/ 501 w 641"/>
                <a:gd name="T11" fmla="*/ 83 h 923"/>
                <a:gd name="T12" fmla="*/ 639 w 641"/>
                <a:gd name="T13" fmla="*/ 733 h 923"/>
                <a:gd name="T14" fmla="*/ 641 w 641"/>
                <a:gd name="T15" fmla="*/ 761 h 923"/>
                <a:gd name="T16" fmla="*/ 635 w 641"/>
                <a:gd name="T17" fmla="*/ 787 h 923"/>
                <a:gd name="T18" fmla="*/ 624 w 641"/>
                <a:gd name="T19" fmla="*/ 812 h 923"/>
                <a:gd name="T20" fmla="*/ 607 w 641"/>
                <a:gd name="T21" fmla="*/ 833 h 923"/>
                <a:gd name="T22" fmla="*/ 584 w 641"/>
                <a:gd name="T23" fmla="*/ 850 h 923"/>
                <a:gd name="T24" fmla="*/ 558 w 641"/>
                <a:gd name="T25" fmla="*/ 859 h 923"/>
                <a:gd name="T26" fmla="*/ 267 w 641"/>
                <a:gd name="T27" fmla="*/ 922 h 923"/>
                <a:gd name="T28" fmla="*/ 238 w 641"/>
                <a:gd name="T29" fmla="*/ 923 h 923"/>
                <a:gd name="T30" fmla="*/ 210 w 641"/>
                <a:gd name="T31" fmla="*/ 918 h 923"/>
                <a:gd name="T32" fmla="*/ 185 w 641"/>
                <a:gd name="T33" fmla="*/ 906 h 923"/>
                <a:gd name="T34" fmla="*/ 165 w 641"/>
                <a:gd name="T35" fmla="*/ 888 h 923"/>
                <a:gd name="T36" fmla="*/ 149 w 641"/>
                <a:gd name="T37" fmla="*/ 865 h 923"/>
                <a:gd name="T38" fmla="*/ 140 w 641"/>
                <a:gd name="T39" fmla="*/ 838 h 923"/>
                <a:gd name="T40" fmla="*/ 2 w 641"/>
                <a:gd name="T41" fmla="*/ 189 h 923"/>
                <a:gd name="T42" fmla="*/ 0 w 641"/>
                <a:gd name="T43" fmla="*/ 160 h 923"/>
                <a:gd name="T44" fmla="*/ 6 w 641"/>
                <a:gd name="T45" fmla="*/ 134 h 923"/>
                <a:gd name="T46" fmla="*/ 17 w 641"/>
                <a:gd name="T47" fmla="*/ 109 h 923"/>
                <a:gd name="T48" fmla="*/ 34 w 641"/>
                <a:gd name="T49" fmla="*/ 88 h 923"/>
                <a:gd name="T50" fmla="*/ 57 w 641"/>
                <a:gd name="T51" fmla="*/ 73 h 923"/>
                <a:gd name="T52" fmla="*/ 85 w 641"/>
                <a:gd name="T53" fmla="*/ 64 h 923"/>
                <a:gd name="T54" fmla="*/ 374 w 641"/>
                <a:gd name="T55" fmla="*/ 2 h 923"/>
                <a:gd name="T56" fmla="*/ 403 w 641"/>
                <a:gd name="T57" fmla="*/ 0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1" h="923">
                  <a:moveTo>
                    <a:pt x="403" y="0"/>
                  </a:moveTo>
                  <a:lnTo>
                    <a:pt x="431" y="5"/>
                  </a:lnTo>
                  <a:lnTo>
                    <a:pt x="456" y="17"/>
                  </a:lnTo>
                  <a:lnTo>
                    <a:pt x="477" y="34"/>
                  </a:lnTo>
                  <a:lnTo>
                    <a:pt x="492" y="56"/>
                  </a:lnTo>
                  <a:lnTo>
                    <a:pt x="501" y="83"/>
                  </a:lnTo>
                  <a:lnTo>
                    <a:pt x="639" y="733"/>
                  </a:lnTo>
                  <a:lnTo>
                    <a:pt x="641" y="761"/>
                  </a:lnTo>
                  <a:lnTo>
                    <a:pt x="635" y="787"/>
                  </a:lnTo>
                  <a:lnTo>
                    <a:pt x="624" y="812"/>
                  </a:lnTo>
                  <a:lnTo>
                    <a:pt x="607" y="833"/>
                  </a:lnTo>
                  <a:lnTo>
                    <a:pt x="584" y="850"/>
                  </a:lnTo>
                  <a:lnTo>
                    <a:pt x="558" y="859"/>
                  </a:lnTo>
                  <a:lnTo>
                    <a:pt x="267" y="922"/>
                  </a:lnTo>
                  <a:lnTo>
                    <a:pt x="238" y="923"/>
                  </a:lnTo>
                  <a:lnTo>
                    <a:pt x="210" y="918"/>
                  </a:lnTo>
                  <a:lnTo>
                    <a:pt x="185" y="906"/>
                  </a:lnTo>
                  <a:lnTo>
                    <a:pt x="165" y="888"/>
                  </a:lnTo>
                  <a:lnTo>
                    <a:pt x="149" y="865"/>
                  </a:lnTo>
                  <a:lnTo>
                    <a:pt x="140" y="838"/>
                  </a:lnTo>
                  <a:lnTo>
                    <a:pt x="2" y="189"/>
                  </a:lnTo>
                  <a:lnTo>
                    <a:pt x="0" y="160"/>
                  </a:lnTo>
                  <a:lnTo>
                    <a:pt x="6" y="134"/>
                  </a:lnTo>
                  <a:lnTo>
                    <a:pt x="17" y="109"/>
                  </a:lnTo>
                  <a:lnTo>
                    <a:pt x="34" y="88"/>
                  </a:lnTo>
                  <a:lnTo>
                    <a:pt x="57" y="73"/>
                  </a:lnTo>
                  <a:lnTo>
                    <a:pt x="85" y="64"/>
                  </a:lnTo>
                  <a:lnTo>
                    <a:pt x="374" y="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2556735" y="2844273"/>
              <a:ext cx="734046" cy="773885"/>
            </a:xfrm>
            <a:custGeom>
              <a:avLst/>
              <a:gdLst>
                <a:gd name="T0" fmla="*/ 520 w 866"/>
                <a:gd name="T1" fmla="*/ 0 h 913"/>
                <a:gd name="T2" fmla="*/ 548 w 866"/>
                <a:gd name="T3" fmla="*/ 0 h 913"/>
                <a:gd name="T4" fmla="*/ 575 w 866"/>
                <a:gd name="T5" fmla="*/ 10 h 913"/>
                <a:gd name="T6" fmla="*/ 599 w 866"/>
                <a:gd name="T7" fmla="*/ 25 h 913"/>
                <a:gd name="T8" fmla="*/ 828 w 866"/>
                <a:gd name="T9" fmla="*/ 214 h 913"/>
                <a:gd name="T10" fmla="*/ 847 w 866"/>
                <a:gd name="T11" fmla="*/ 235 h 913"/>
                <a:gd name="T12" fmla="*/ 860 w 866"/>
                <a:gd name="T13" fmla="*/ 259 h 913"/>
                <a:gd name="T14" fmla="*/ 866 w 866"/>
                <a:gd name="T15" fmla="*/ 286 h 913"/>
                <a:gd name="T16" fmla="*/ 864 w 866"/>
                <a:gd name="T17" fmla="*/ 314 h 913"/>
                <a:gd name="T18" fmla="*/ 856 w 866"/>
                <a:gd name="T19" fmla="*/ 340 h 913"/>
                <a:gd name="T20" fmla="*/ 841 w 866"/>
                <a:gd name="T21" fmla="*/ 363 h 913"/>
                <a:gd name="T22" fmla="*/ 416 w 866"/>
                <a:gd name="T23" fmla="*/ 875 h 913"/>
                <a:gd name="T24" fmla="*/ 395 w 866"/>
                <a:gd name="T25" fmla="*/ 894 h 913"/>
                <a:gd name="T26" fmla="*/ 371 w 866"/>
                <a:gd name="T27" fmla="*/ 907 h 913"/>
                <a:gd name="T28" fmla="*/ 344 w 866"/>
                <a:gd name="T29" fmla="*/ 913 h 913"/>
                <a:gd name="T30" fmla="*/ 318 w 866"/>
                <a:gd name="T31" fmla="*/ 911 h 913"/>
                <a:gd name="T32" fmla="*/ 291 w 866"/>
                <a:gd name="T33" fmla="*/ 903 h 913"/>
                <a:gd name="T34" fmla="*/ 267 w 866"/>
                <a:gd name="T35" fmla="*/ 888 h 913"/>
                <a:gd name="T36" fmla="*/ 38 w 866"/>
                <a:gd name="T37" fmla="*/ 697 h 913"/>
                <a:gd name="T38" fmla="*/ 19 w 866"/>
                <a:gd name="T39" fmla="*/ 677 h 913"/>
                <a:gd name="T40" fmla="*/ 6 w 866"/>
                <a:gd name="T41" fmla="*/ 652 h 913"/>
                <a:gd name="T42" fmla="*/ 0 w 866"/>
                <a:gd name="T43" fmla="*/ 626 h 913"/>
                <a:gd name="T44" fmla="*/ 2 w 866"/>
                <a:gd name="T45" fmla="*/ 599 h 913"/>
                <a:gd name="T46" fmla="*/ 9 w 866"/>
                <a:gd name="T47" fmla="*/ 573 h 913"/>
                <a:gd name="T48" fmla="*/ 24 w 866"/>
                <a:gd name="T49" fmla="*/ 548 h 913"/>
                <a:gd name="T50" fmla="*/ 448 w 866"/>
                <a:gd name="T51" fmla="*/ 38 h 913"/>
                <a:gd name="T52" fmla="*/ 469 w 866"/>
                <a:gd name="T53" fmla="*/ 19 h 913"/>
                <a:gd name="T54" fmla="*/ 493 w 866"/>
                <a:gd name="T55" fmla="*/ 6 h 913"/>
                <a:gd name="T56" fmla="*/ 520 w 866"/>
                <a:gd name="T57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6" h="913">
                  <a:moveTo>
                    <a:pt x="520" y="0"/>
                  </a:moveTo>
                  <a:lnTo>
                    <a:pt x="548" y="0"/>
                  </a:lnTo>
                  <a:lnTo>
                    <a:pt x="575" y="10"/>
                  </a:lnTo>
                  <a:lnTo>
                    <a:pt x="599" y="25"/>
                  </a:lnTo>
                  <a:lnTo>
                    <a:pt x="828" y="214"/>
                  </a:lnTo>
                  <a:lnTo>
                    <a:pt x="847" y="235"/>
                  </a:lnTo>
                  <a:lnTo>
                    <a:pt x="860" y="259"/>
                  </a:lnTo>
                  <a:lnTo>
                    <a:pt x="866" y="286"/>
                  </a:lnTo>
                  <a:lnTo>
                    <a:pt x="864" y="314"/>
                  </a:lnTo>
                  <a:lnTo>
                    <a:pt x="856" y="340"/>
                  </a:lnTo>
                  <a:lnTo>
                    <a:pt x="841" y="363"/>
                  </a:lnTo>
                  <a:lnTo>
                    <a:pt x="416" y="875"/>
                  </a:lnTo>
                  <a:lnTo>
                    <a:pt x="395" y="894"/>
                  </a:lnTo>
                  <a:lnTo>
                    <a:pt x="371" y="907"/>
                  </a:lnTo>
                  <a:lnTo>
                    <a:pt x="344" y="913"/>
                  </a:lnTo>
                  <a:lnTo>
                    <a:pt x="318" y="911"/>
                  </a:lnTo>
                  <a:lnTo>
                    <a:pt x="291" y="903"/>
                  </a:lnTo>
                  <a:lnTo>
                    <a:pt x="267" y="888"/>
                  </a:lnTo>
                  <a:lnTo>
                    <a:pt x="38" y="697"/>
                  </a:lnTo>
                  <a:lnTo>
                    <a:pt x="19" y="677"/>
                  </a:lnTo>
                  <a:lnTo>
                    <a:pt x="6" y="652"/>
                  </a:lnTo>
                  <a:lnTo>
                    <a:pt x="0" y="626"/>
                  </a:lnTo>
                  <a:lnTo>
                    <a:pt x="2" y="599"/>
                  </a:lnTo>
                  <a:lnTo>
                    <a:pt x="9" y="573"/>
                  </a:lnTo>
                  <a:lnTo>
                    <a:pt x="24" y="548"/>
                  </a:lnTo>
                  <a:lnTo>
                    <a:pt x="448" y="38"/>
                  </a:lnTo>
                  <a:lnTo>
                    <a:pt x="469" y="19"/>
                  </a:lnTo>
                  <a:lnTo>
                    <a:pt x="493" y="6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3284000" y="2629823"/>
              <a:ext cx="744218" cy="432291"/>
            </a:xfrm>
            <a:custGeom>
              <a:avLst/>
              <a:gdLst>
                <a:gd name="T0" fmla="*/ 106 w 878"/>
                <a:gd name="T1" fmla="*/ 0 h 510"/>
                <a:gd name="T2" fmla="*/ 772 w 878"/>
                <a:gd name="T3" fmla="*/ 0 h 510"/>
                <a:gd name="T4" fmla="*/ 804 w 878"/>
                <a:gd name="T5" fmla="*/ 6 h 510"/>
                <a:gd name="T6" fmla="*/ 834 w 878"/>
                <a:gd name="T7" fmla="*/ 21 h 510"/>
                <a:gd name="T8" fmla="*/ 857 w 878"/>
                <a:gd name="T9" fmla="*/ 44 h 510"/>
                <a:gd name="T10" fmla="*/ 872 w 878"/>
                <a:gd name="T11" fmla="*/ 74 h 510"/>
                <a:gd name="T12" fmla="*/ 878 w 878"/>
                <a:gd name="T13" fmla="*/ 106 h 510"/>
                <a:gd name="T14" fmla="*/ 878 w 878"/>
                <a:gd name="T15" fmla="*/ 404 h 510"/>
                <a:gd name="T16" fmla="*/ 872 w 878"/>
                <a:gd name="T17" fmla="*/ 437 h 510"/>
                <a:gd name="T18" fmla="*/ 857 w 878"/>
                <a:gd name="T19" fmla="*/ 467 h 510"/>
                <a:gd name="T20" fmla="*/ 834 w 878"/>
                <a:gd name="T21" fmla="*/ 489 h 510"/>
                <a:gd name="T22" fmla="*/ 804 w 878"/>
                <a:gd name="T23" fmla="*/ 505 h 510"/>
                <a:gd name="T24" fmla="*/ 772 w 878"/>
                <a:gd name="T25" fmla="*/ 510 h 510"/>
                <a:gd name="T26" fmla="*/ 106 w 878"/>
                <a:gd name="T27" fmla="*/ 510 h 510"/>
                <a:gd name="T28" fmla="*/ 74 w 878"/>
                <a:gd name="T29" fmla="*/ 505 h 510"/>
                <a:gd name="T30" fmla="*/ 44 w 878"/>
                <a:gd name="T31" fmla="*/ 489 h 510"/>
                <a:gd name="T32" fmla="*/ 21 w 878"/>
                <a:gd name="T33" fmla="*/ 467 h 510"/>
                <a:gd name="T34" fmla="*/ 6 w 878"/>
                <a:gd name="T35" fmla="*/ 437 h 510"/>
                <a:gd name="T36" fmla="*/ 0 w 878"/>
                <a:gd name="T37" fmla="*/ 404 h 510"/>
                <a:gd name="T38" fmla="*/ 0 w 878"/>
                <a:gd name="T39" fmla="*/ 106 h 510"/>
                <a:gd name="T40" fmla="*/ 6 w 878"/>
                <a:gd name="T41" fmla="*/ 74 h 510"/>
                <a:gd name="T42" fmla="*/ 21 w 878"/>
                <a:gd name="T43" fmla="*/ 44 h 510"/>
                <a:gd name="T44" fmla="*/ 44 w 878"/>
                <a:gd name="T45" fmla="*/ 21 h 510"/>
                <a:gd name="T46" fmla="*/ 74 w 878"/>
                <a:gd name="T47" fmla="*/ 6 h 510"/>
                <a:gd name="T48" fmla="*/ 106 w 878"/>
                <a:gd name="T49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8" h="510">
                  <a:moveTo>
                    <a:pt x="106" y="0"/>
                  </a:moveTo>
                  <a:lnTo>
                    <a:pt x="772" y="0"/>
                  </a:lnTo>
                  <a:lnTo>
                    <a:pt x="804" y="6"/>
                  </a:lnTo>
                  <a:lnTo>
                    <a:pt x="834" y="21"/>
                  </a:lnTo>
                  <a:lnTo>
                    <a:pt x="857" y="44"/>
                  </a:lnTo>
                  <a:lnTo>
                    <a:pt x="872" y="74"/>
                  </a:lnTo>
                  <a:lnTo>
                    <a:pt x="878" y="106"/>
                  </a:lnTo>
                  <a:lnTo>
                    <a:pt x="878" y="404"/>
                  </a:lnTo>
                  <a:lnTo>
                    <a:pt x="872" y="437"/>
                  </a:lnTo>
                  <a:lnTo>
                    <a:pt x="857" y="467"/>
                  </a:lnTo>
                  <a:lnTo>
                    <a:pt x="834" y="489"/>
                  </a:lnTo>
                  <a:lnTo>
                    <a:pt x="804" y="505"/>
                  </a:lnTo>
                  <a:lnTo>
                    <a:pt x="772" y="510"/>
                  </a:lnTo>
                  <a:lnTo>
                    <a:pt x="106" y="510"/>
                  </a:lnTo>
                  <a:lnTo>
                    <a:pt x="74" y="505"/>
                  </a:lnTo>
                  <a:lnTo>
                    <a:pt x="44" y="489"/>
                  </a:lnTo>
                  <a:lnTo>
                    <a:pt x="21" y="467"/>
                  </a:lnTo>
                  <a:lnTo>
                    <a:pt x="6" y="437"/>
                  </a:lnTo>
                  <a:lnTo>
                    <a:pt x="0" y="404"/>
                  </a:lnTo>
                  <a:lnTo>
                    <a:pt x="0" y="106"/>
                  </a:lnTo>
                  <a:lnTo>
                    <a:pt x="6" y="74"/>
                  </a:lnTo>
                  <a:lnTo>
                    <a:pt x="21" y="44"/>
                  </a:lnTo>
                  <a:lnTo>
                    <a:pt x="44" y="21"/>
                  </a:lnTo>
                  <a:lnTo>
                    <a:pt x="74" y="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4035847" y="2926494"/>
              <a:ext cx="703532" cy="673865"/>
            </a:xfrm>
            <a:custGeom>
              <a:avLst/>
              <a:gdLst>
                <a:gd name="T0" fmla="*/ 155 w 830"/>
                <a:gd name="T1" fmla="*/ 0 h 795"/>
                <a:gd name="T2" fmla="*/ 136 w 830"/>
                <a:gd name="T3" fmla="*/ 20 h 795"/>
                <a:gd name="T4" fmla="*/ 125 w 830"/>
                <a:gd name="T5" fmla="*/ 45 h 795"/>
                <a:gd name="T6" fmla="*/ 119 w 830"/>
                <a:gd name="T7" fmla="*/ 71 h 795"/>
                <a:gd name="T8" fmla="*/ 121 w 830"/>
                <a:gd name="T9" fmla="*/ 98 h 795"/>
                <a:gd name="T10" fmla="*/ 129 w 830"/>
                <a:gd name="T11" fmla="*/ 124 h 795"/>
                <a:gd name="T12" fmla="*/ 144 w 830"/>
                <a:gd name="T13" fmla="*/ 149 h 795"/>
                <a:gd name="T14" fmla="*/ 569 w 830"/>
                <a:gd name="T15" fmla="*/ 657 h 795"/>
                <a:gd name="T16" fmla="*/ 590 w 830"/>
                <a:gd name="T17" fmla="*/ 678 h 795"/>
                <a:gd name="T18" fmla="*/ 615 w 830"/>
                <a:gd name="T19" fmla="*/ 689 h 795"/>
                <a:gd name="T20" fmla="*/ 641 w 830"/>
                <a:gd name="T21" fmla="*/ 695 h 795"/>
                <a:gd name="T22" fmla="*/ 668 w 830"/>
                <a:gd name="T23" fmla="*/ 695 h 795"/>
                <a:gd name="T24" fmla="*/ 694 w 830"/>
                <a:gd name="T25" fmla="*/ 687 h 795"/>
                <a:gd name="T26" fmla="*/ 719 w 830"/>
                <a:gd name="T27" fmla="*/ 672 h 795"/>
                <a:gd name="T28" fmla="*/ 830 w 830"/>
                <a:gd name="T29" fmla="*/ 578 h 795"/>
                <a:gd name="T30" fmla="*/ 828 w 830"/>
                <a:gd name="T31" fmla="*/ 580 h 795"/>
                <a:gd name="T32" fmla="*/ 600 w 830"/>
                <a:gd name="T33" fmla="*/ 770 h 795"/>
                <a:gd name="T34" fmla="*/ 577 w 830"/>
                <a:gd name="T35" fmla="*/ 786 h 795"/>
                <a:gd name="T36" fmla="*/ 550 w 830"/>
                <a:gd name="T37" fmla="*/ 793 h 795"/>
                <a:gd name="T38" fmla="*/ 522 w 830"/>
                <a:gd name="T39" fmla="*/ 795 h 795"/>
                <a:gd name="T40" fmla="*/ 496 w 830"/>
                <a:gd name="T41" fmla="*/ 789 h 795"/>
                <a:gd name="T42" fmla="*/ 471 w 830"/>
                <a:gd name="T43" fmla="*/ 776 h 795"/>
                <a:gd name="T44" fmla="*/ 450 w 830"/>
                <a:gd name="T45" fmla="*/ 757 h 795"/>
                <a:gd name="T46" fmla="*/ 25 w 830"/>
                <a:gd name="T47" fmla="*/ 247 h 795"/>
                <a:gd name="T48" fmla="*/ 10 w 830"/>
                <a:gd name="T49" fmla="*/ 223 h 795"/>
                <a:gd name="T50" fmla="*/ 2 w 830"/>
                <a:gd name="T51" fmla="*/ 196 h 795"/>
                <a:gd name="T52" fmla="*/ 0 w 830"/>
                <a:gd name="T53" fmla="*/ 170 h 795"/>
                <a:gd name="T54" fmla="*/ 6 w 830"/>
                <a:gd name="T55" fmla="*/ 143 h 795"/>
                <a:gd name="T56" fmla="*/ 19 w 830"/>
                <a:gd name="T57" fmla="*/ 119 h 795"/>
                <a:gd name="T58" fmla="*/ 38 w 830"/>
                <a:gd name="T59" fmla="*/ 98 h 795"/>
                <a:gd name="T60" fmla="*/ 155 w 830"/>
                <a:gd name="T61" fmla="*/ 0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0" h="795">
                  <a:moveTo>
                    <a:pt x="155" y="0"/>
                  </a:moveTo>
                  <a:lnTo>
                    <a:pt x="136" y="20"/>
                  </a:lnTo>
                  <a:lnTo>
                    <a:pt x="125" y="45"/>
                  </a:lnTo>
                  <a:lnTo>
                    <a:pt x="119" y="71"/>
                  </a:lnTo>
                  <a:lnTo>
                    <a:pt x="121" y="98"/>
                  </a:lnTo>
                  <a:lnTo>
                    <a:pt x="129" y="124"/>
                  </a:lnTo>
                  <a:lnTo>
                    <a:pt x="144" y="149"/>
                  </a:lnTo>
                  <a:lnTo>
                    <a:pt x="569" y="657"/>
                  </a:lnTo>
                  <a:lnTo>
                    <a:pt x="590" y="678"/>
                  </a:lnTo>
                  <a:lnTo>
                    <a:pt x="615" y="689"/>
                  </a:lnTo>
                  <a:lnTo>
                    <a:pt x="641" y="695"/>
                  </a:lnTo>
                  <a:lnTo>
                    <a:pt x="668" y="695"/>
                  </a:lnTo>
                  <a:lnTo>
                    <a:pt x="694" y="687"/>
                  </a:lnTo>
                  <a:lnTo>
                    <a:pt x="719" y="672"/>
                  </a:lnTo>
                  <a:lnTo>
                    <a:pt x="830" y="578"/>
                  </a:lnTo>
                  <a:lnTo>
                    <a:pt x="828" y="580"/>
                  </a:lnTo>
                  <a:lnTo>
                    <a:pt x="600" y="770"/>
                  </a:lnTo>
                  <a:lnTo>
                    <a:pt x="577" y="786"/>
                  </a:lnTo>
                  <a:lnTo>
                    <a:pt x="550" y="793"/>
                  </a:lnTo>
                  <a:lnTo>
                    <a:pt x="522" y="795"/>
                  </a:lnTo>
                  <a:lnTo>
                    <a:pt x="496" y="789"/>
                  </a:lnTo>
                  <a:lnTo>
                    <a:pt x="471" y="776"/>
                  </a:lnTo>
                  <a:lnTo>
                    <a:pt x="450" y="757"/>
                  </a:lnTo>
                  <a:lnTo>
                    <a:pt x="25" y="247"/>
                  </a:lnTo>
                  <a:lnTo>
                    <a:pt x="10" y="223"/>
                  </a:lnTo>
                  <a:lnTo>
                    <a:pt x="2" y="196"/>
                  </a:lnTo>
                  <a:lnTo>
                    <a:pt x="0" y="170"/>
                  </a:lnTo>
                  <a:lnTo>
                    <a:pt x="6" y="143"/>
                  </a:lnTo>
                  <a:lnTo>
                    <a:pt x="19" y="119"/>
                  </a:lnTo>
                  <a:lnTo>
                    <a:pt x="38" y="9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4300307" y="3605444"/>
              <a:ext cx="344985" cy="781513"/>
            </a:xfrm>
            <a:custGeom>
              <a:avLst/>
              <a:gdLst>
                <a:gd name="T0" fmla="*/ 240 w 407"/>
                <a:gd name="T1" fmla="*/ 0 h 922"/>
                <a:gd name="T2" fmla="*/ 269 w 407"/>
                <a:gd name="T3" fmla="*/ 2 h 922"/>
                <a:gd name="T4" fmla="*/ 407 w 407"/>
                <a:gd name="T5" fmla="*/ 32 h 922"/>
                <a:gd name="T6" fmla="*/ 376 w 407"/>
                <a:gd name="T7" fmla="*/ 34 h 922"/>
                <a:gd name="T8" fmla="*/ 348 w 407"/>
                <a:gd name="T9" fmla="*/ 43 h 922"/>
                <a:gd name="T10" fmla="*/ 324 w 407"/>
                <a:gd name="T11" fmla="*/ 60 h 922"/>
                <a:gd name="T12" fmla="*/ 305 w 407"/>
                <a:gd name="T13" fmla="*/ 85 h 922"/>
                <a:gd name="T14" fmla="*/ 293 w 407"/>
                <a:gd name="T15" fmla="*/ 115 h 922"/>
                <a:gd name="T16" fmla="*/ 151 w 407"/>
                <a:gd name="T17" fmla="*/ 763 h 922"/>
                <a:gd name="T18" fmla="*/ 150 w 407"/>
                <a:gd name="T19" fmla="*/ 791 h 922"/>
                <a:gd name="T20" fmla="*/ 155 w 407"/>
                <a:gd name="T21" fmla="*/ 818 h 922"/>
                <a:gd name="T22" fmla="*/ 167 w 407"/>
                <a:gd name="T23" fmla="*/ 842 h 922"/>
                <a:gd name="T24" fmla="*/ 184 w 407"/>
                <a:gd name="T25" fmla="*/ 863 h 922"/>
                <a:gd name="T26" fmla="*/ 206 w 407"/>
                <a:gd name="T27" fmla="*/ 880 h 922"/>
                <a:gd name="T28" fmla="*/ 233 w 407"/>
                <a:gd name="T29" fmla="*/ 890 h 922"/>
                <a:gd name="T30" fmla="*/ 386 w 407"/>
                <a:gd name="T31" fmla="*/ 922 h 922"/>
                <a:gd name="T32" fmla="*/ 375 w 407"/>
                <a:gd name="T33" fmla="*/ 920 h 922"/>
                <a:gd name="T34" fmla="*/ 83 w 407"/>
                <a:gd name="T35" fmla="*/ 857 h 922"/>
                <a:gd name="T36" fmla="*/ 57 w 407"/>
                <a:gd name="T37" fmla="*/ 848 h 922"/>
                <a:gd name="T38" fmla="*/ 34 w 407"/>
                <a:gd name="T39" fmla="*/ 831 h 922"/>
                <a:gd name="T40" fmla="*/ 15 w 407"/>
                <a:gd name="T41" fmla="*/ 810 h 922"/>
                <a:gd name="T42" fmla="*/ 4 w 407"/>
                <a:gd name="T43" fmla="*/ 786 h 922"/>
                <a:gd name="T44" fmla="*/ 0 w 407"/>
                <a:gd name="T45" fmla="*/ 759 h 922"/>
                <a:gd name="T46" fmla="*/ 2 w 407"/>
                <a:gd name="T47" fmla="*/ 731 h 922"/>
                <a:gd name="T48" fmla="*/ 142 w 407"/>
                <a:gd name="T49" fmla="*/ 83 h 922"/>
                <a:gd name="T50" fmla="*/ 153 w 407"/>
                <a:gd name="T51" fmla="*/ 56 h 922"/>
                <a:gd name="T52" fmla="*/ 168 w 407"/>
                <a:gd name="T53" fmla="*/ 34 h 922"/>
                <a:gd name="T54" fmla="*/ 189 w 407"/>
                <a:gd name="T55" fmla="*/ 15 h 922"/>
                <a:gd name="T56" fmla="*/ 214 w 407"/>
                <a:gd name="T57" fmla="*/ 4 h 922"/>
                <a:gd name="T58" fmla="*/ 240 w 407"/>
                <a:gd name="T59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7" h="922">
                  <a:moveTo>
                    <a:pt x="240" y="0"/>
                  </a:moveTo>
                  <a:lnTo>
                    <a:pt x="269" y="2"/>
                  </a:lnTo>
                  <a:lnTo>
                    <a:pt x="407" y="32"/>
                  </a:lnTo>
                  <a:lnTo>
                    <a:pt x="376" y="34"/>
                  </a:lnTo>
                  <a:lnTo>
                    <a:pt x="348" y="43"/>
                  </a:lnTo>
                  <a:lnTo>
                    <a:pt x="324" y="60"/>
                  </a:lnTo>
                  <a:lnTo>
                    <a:pt x="305" y="85"/>
                  </a:lnTo>
                  <a:lnTo>
                    <a:pt x="293" y="115"/>
                  </a:lnTo>
                  <a:lnTo>
                    <a:pt x="151" y="763"/>
                  </a:lnTo>
                  <a:lnTo>
                    <a:pt x="150" y="791"/>
                  </a:lnTo>
                  <a:lnTo>
                    <a:pt x="155" y="818"/>
                  </a:lnTo>
                  <a:lnTo>
                    <a:pt x="167" y="842"/>
                  </a:lnTo>
                  <a:lnTo>
                    <a:pt x="184" y="863"/>
                  </a:lnTo>
                  <a:lnTo>
                    <a:pt x="206" y="880"/>
                  </a:lnTo>
                  <a:lnTo>
                    <a:pt x="233" y="890"/>
                  </a:lnTo>
                  <a:lnTo>
                    <a:pt x="386" y="922"/>
                  </a:lnTo>
                  <a:lnTo>
                    <a:pt x="375" y="920"/>
                  </a:lnTo>
                  <a:lnTo>
                    <a:pt x="83" y="857"/>
                  </a:lnTo>
                  <a:lnTo>
                    <a:pt x="57" y="848"/>
                  </a:lnTo>
                  <a:lnTo>
                    <a:pt x="34" y="831"/>
                  </a:lnTo>
                  <a:lnTo>
                    <a:pt x="15" y="810"/>
                  </a:lnTo>
                  <a:lnTo>
                    <a:pt x="4" y="786"/>
                  </a:lnTo>
                  <a:lnTo>
                    <a:pt x="0" y="759"/>
                  </a:lnTo>
                  <a:lnTo>
                    <a:pt x="2" y="731"/>
                  </a:lnTo>
                  <a:lnTo>
                    <a:pt x="142" y="83"/>
                  </a:lnTo>
                  <a:lnTo>
                    <a:pt x="153" y="56"/>
                  </a:lnTo>
                  <a:lnTo>
                    <a:pt x="168" y="34"/>
                  </a:lnTo>
                  <a:lnTo>
                    <a:pt x="189" y="15"/>
                  </a:lnTo>
                  <a:lnTo>
                    <a:pt x="214" y="4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3670519" y="4297109"/>
              <a:ext cx="789990" cy="493319"/>
            </a:xfrm>
            <a:custGeom>
              <a:avLst/>
              <a:gdLst>
                <a:gd name="T0" fmla="*/ 709 w 932"/>
                <a:gd name="T1" fmla="*/ 0 h 582"/>
                <a:gd name="T2" fmla="*/ 736 w 932"/>
                <a:gd name="T3" fmla="*/ 6 h 582"/>
                <a:gd name="T4" fmla="*/ 760 w 932"/>
                <a:gd name="T5" fmla="*/ 17 h 582"/>
                <a:gd name="T6" fmla="*/ 781 w 932"/>
                <a:gd name="T7" fmla="*/ 36 h 582"/>
                <a:gd name="T8" fmla="*/ 798 w 932"/>
                <a:gd name="T9" fmla="*/ 58 h 582"/>
                <a:gd name="T10" fmla="*/ 930 w 932"/>
                <a:gd name="T11" fmla="*/ 325 h 582"/>
                <a:gd name="T12" fmla="*/ 932 w 932"/>
                <a:gd name="T13" fmla="*/ 331 h 582"/>
                <a:gd name="T14" fmla="*/ 866 w 932"/>
                <a:gd name="T15" fmla="*/ 198 h 582"/>
                <a:gd name="T16" fmla="*/ 851 w 932"/>
                <a:gd name="T17" fmla="*/ 176 h 582"/>
                <a:gd name="T18" fmla="*/ 830 w 932"/>
                <a:gd name="T19" fmla="*/ 157 h 582"/>
                <a:gd name="T20" fmla="*/ 806 w 932"/>
                <a:gd name="T21" fmla="*/ 145 h 582"/>
                <a:gd name="T22" fmla="*/ 779 w 932"/>
                <a:gd name="T23" fmla="*/ 140 h 582"/>
                <a:gd name="T24" fmla="*/ 751 w 932"/>
                <a:gd name="T25" fmla="*/ 142 h 582"/>
                <a:gd name="T26" fmla="*/ 724 w 932"/>
                <a:gd name="T27" fmla="*/ 151 h 582"/>
                <a:gd name="T28" fmla="*/ 129 w 932"/>
                <a:gd name="T29" fmla="*/ 446 h 582"/>
                <a:gd name="T30" fmla="*/ 106 w 932"/>
                <a:gd name="T31" fmla="*/ 461 h 582"/>
                <a:gd name="T32" fmla="*/ 89 w 932"/>
                <a:gd name="T33" fmla="*/ 482 h 582"/>
                <a:gd name="T34" fmla="*/ 76 w 932"/>
                <a:gd name="T35" fmla="*/ 504 h 582"/>
                <a:gd name="T36" fmla="*/ 70 w 932"/>
                <a:gd name="T37" fmla="*/ 531 h 582"/>
                <a:gd name="T38" fmla="*/ 70 w 932"/>
                <a:gd name="T39" fmla="*/ 557 h 582"/>
                <a:gd name="T40" fmla="*/ 78 w 932"/>
                <a:gd name="T41" fmla="*/ 582 h 582"/>
                <a:gd name="T42" fmla="*/ 11 w 932"/>
                <a:gd name="T43" fmla="*/ 448 h 582"/>
                <a:gd name="T44" fmla="*/ 2 w 932"/>
                <a:gd name="T45" fmla="*/ 421 h 582"/>
                <a:gd name="T46" fmla="*/ 0 w 932"/>
                <a:gd name="T47" fmla="*/ 393 h 582"/>
                <a:gd name="T48" fmla="*/ 6 w 932"/>
                <a:gd name="T49" fmla="*/ 366 h 582"/>
                <a:gd name="T50" fmla="*/ 19 w 932"/>
                <a:gd name="T51" fmla="*/ 342 h 582"/>
                <a:gd name="T52" fmla="*/ 36 w 932"/>
                <a:gd name="T53" fmla="*/ 321 h 582"/>
                <a:gd name="T54" fmla="*/ 59 w 932"/>
                <a:gd name="T55" fmla="*/ 306 h 582"/>
                <a:gd name="T56" fmla="*/ 654 w 932"/>
                <a:gd name="T57" fmla="*/ 11 h 582"/>
                <a:gd name="T58" fmla="*/ 681 w 932"/>
                <a:gd name="T59" fmla="*/ 2 h 582"/>
                <a:gd name="T60" fmla="*/ 709 w 932"/>
                <a:gd name="T61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32" h="582">
                  <a:moveTo>
                    <a:pt x="709" y="0"/>
                  </a:moveTo>
                  <a:lnTo>
                    <a:pt x="736" y="6"/>
                  </a:lnTo>
                  <a:lnTo>
                    <a:pt x="760" y="17"/>
                  </a:lnTo>
                  <a:lnTo>
                    <a:pt x="781" y="36"/>
                  </a:lnTo>
                  <a:lnTo>
                    <a:pt x="798" y="58"/>
                  </a:lnTo>
                  <a:lnTo>
                    <a:pt x="930" y="325"/>
                  </a:lnTo>
                  <a:lnTo>
                    <a:pt x="932" y="331"/>
                  </a:lnTo>
                  <a:lnTo>
                    <a:pt x="866" y="198"/>
                  </a:lnTo>
                  <a:lnTo>
                    <a:pt x="851" y="176"/>
                  </a:lnTo>
                  <a:lnTo>
                    <a:pt x="830" y="157"/>
                  </a:lnTo>
                  <a:lnTo>
                    <a:pt x="806" y="145"/>
                  </a:lnTo>
                  <a:lnTo>
                    <a:pt x="779" y="140"/>
                  </a:lnTo>
                  <a:lnTo>
                    <a:pt x="751" y="142"/>
                  </a:lnTo>
                  <a:lnTo>
                    <a:pt x="724" y="151"/>
                  </a:lnTo>
                  <a:lnTo>
                    <a:pt x="129" y="446"/>
                  </a:lnTo>
                  <a:lnTo>
                    <a:pt x="106" y="461"/>
                  </a:lnTo>
                  <a:lnTo>
                    <a:pt x="89" y="482"/>
                  </a:lnTo>
                  <a:lnTo>
                    <a:pt x="76" y="504"/>
                  </a:lnTo>
                  <a:lnTo>
                    <a:pt x="70" y="531"/>
                  </a:lnTo>
                  <a:lnTo>
                    <a:pt x="70" y="557"/>
                  </a:lnTo>
                  <a:lnTo>
                    <a:pt x="78" y="582"/>
                  </a:lnTo>
                  <a:lnTo>
                    <a:pt x="11" y="448"/>
                  </a:lnTo>
                  <a:lnTo>
                    <a:pt x="2" y="421"/>
                  </a:lnTo>
                  <a:lnTo>
                    <a:pt x="0" y="393"/>
                  </a:lnTo>
                  <a:lnTo>
                    <a:pt x="6" y="366"/>
                  </a:lnTo>
                  <a:lnTo>
                    <a:pt x="19" y="342"/>
                  </a:lnTo>
                  <a:lnTo>
                    <a:pt x="36" y="321"/>
                  </a:lnTo>
                  <a:lnTo>
                    <a:pt x="59" y="306"/>
                  </a:lnTo>
                  <a:lnTo>
                    <a:pt x="654" y="11"/>
                  </a:lnTo>
                  <a:lnTo>
                    <a:pt x="681" y="2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2934777" y="4313215"/>
              <a:ext cx="734046" cy="603511"/>
            </a:xfrm>
            <a:custGeom>
              <a:avLst/>
              <a:gdLst>
                <a:gd name="T0" fmla="*/ 153 w 866"/>
                <a:gd name="T1" fmla="*/ 0 h 712"/>
                <a:gd name="T2" fmla="*/ 182 w 866"/>
                <a:gd name="T3" fmla="*/ 2 h 712"/>
                <a:gd name="T4" fmla="*/ 208 w 866"/>
                <a:gd name="T5" fmla="*/ 9 h 712"/>
                <a:gd name="T6" fmla="*/ 806 w 866"/>
                <a:gd name="T7" fmla="*/ 300 h 712"/>
                <a:gd name="T8" fmla="*/ 830 w 866"/>
                <a:gd name="T9" fmla="*/ 315 h 712"/>
                <a:gd name="T10" fmla="*/ 847 w 866"/>
                <a:gd name="T11" fmla="*/ 336 h 712"/>
                <a:gd name="T12" fmla="*/ 860 w 866"/>
                <a:gd name="T13" fmla="*/ 361 h 712"/>
                <a:gd name="T14" fmla="*/ 866 w 866"/>
                <a:gd name="T15" fmla="*/ 387 h 712"/>
                <a:gd name="T16" fmla="*/ 864 w 866"/>
                <a:gd name="T17" fmla="*/ 415 h 712"/>
                <a:gd name="T18" fmla="*/ 855 w 866"/>
                <a:gd name="T19" fmla="*/ 442 h 712"/>
                <a:gd name="T20" fmla="*/ 724 w 866"/>
                <a:gd name="T21" fmla="*/ 708 h 712"/>
                <a:gd name="T22" fmla="*/ 724 w 866"/>
                <a:gd name="T23" fmla="*/ 712 h 712"/>
                <a:gd name="T24" fmla="*/ 789 w 866"/>
                <a:gd name="T25" fmla="*/ 580 h 712"/>
                <a:gd name="T26" fmla="*/ 796 w 866"/>
                <a:gd name="T27" fmla="*/ 553 h 712"/>
                <a:gd name="T28" fmla="*/ 798 w 866"/>
                <a:gd name="T29" fmla="*/ 525 h 712"/>
                <a:gd name="T30" fmla="*/ 792 w 866"/>
                <a:gd name="T31" fmla="*/ 499 h 712"/>
                <a:gd name="T32" fmla="*/ 781 w 866"/>
                <a:gd name="T33" fmla="*/ 474 h 712"/>
                <a:gd name="T34" fmla="*/ 762 w 866"/>
                <a:gd name="T35" fmla="*/ 453 h 712"/>
                <a:gd name="T36" fmla="*/ 739 w 866"/>
                <a:gd name="T37" fmla="*/ 438 h 712"/>
                <a:gd name="T38" fmla="*/ 142 w 866"/>
                <a:gd name="T39" fmla="*/ 147 h 712"/>
                <a:gd name="T40" fmla="*/ 115 w 866"/>
                <a:gd name="T41" fmla="*/ 140 h 712"/>
                <a:gd name="T42" fmla="*/ 87 w 866"/>
                <a:gd name="T43" fmla="*/ 138 h 712"/>
                <a:gd name="T44" fmla="*/ 63 w 866"/>
                <a:gd name="T45" fmla="*/ 143 h 712"/>
                <a:gd name="T46" fmla="*/ 38 w 866"/>
                <a:gd name="T47" fmla="*/ 155 h 712"/>
                <a:gd name="T48" fmla="*/ 17 w 866"/>
                <a:gd name="T49" fmla="*/ 172 h 712"/>
                <a:gd name="T50" fmla="*/ 0 w 866"/>
                <a:gd name="T51" fmla="*/ 194 h 712"/>
                <a:gd name="T52" fmla="*/ 66 w 866"/>
                <a:gd name="T53" fmla="*/ 58 h 712"/>
                <a:gd name="T54" fmla="*/ 81 w 866"/>
                <a:gd name="T55" fmla="*/ 36 h 712"/>
                <a:gd name="T56" fmla="*/ 102 w 866"/>
                <a:gd name="T57" fmla="*/ 17 h 712"/>
                <a:gd name="T58" fmla="*/ 127 w 866"/>
                <a:gd name="T59" fmla="*/ 5 h 712"/>
                <a:gd name="T60" fmla="*/ 153 w 866"/>
                <a:gd name="T61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66" h="712">
                  <a:moveTo>
                    <a:pt x="153" y="0"/>
                  </a:moveTo>
                  <a:lnTo>
                    <a:pt x="182" y="2"/>
                  </a:lnTo>
                  <a:lnTo>
                    <a:pt x="208" y="9"/>
                  </a:lnTo>
                  <a:lnTo>
                    <a:pt x="806" y="300"/>
                  </a:lnTo>
                  <a:lnTo>
                    <a:pt x="830" y="315"/>
                  </a:lnTo>
                  <a:lnTo>
                    <a:pt x="847" y="336"/>
                  </a:lnTo>
                  <a:lnTo>
                    <a:pt x="860" y="361"/>
                  </a:lnTo>
                  <a:lnTo>
                    <a:pt x="866" y="387"/>
                  </a:lnTo>
                  <a:lnTo>
                    <a:pt x="864" y="415"/>
                  </a:lnTo>
                  <a:lnTo>
                    <a:pt x="855" y="442"/>
                  </a:lnTo>
                  <a:lnTo>
                    <a:pt x="724" y="708"/>
                  </a:lnTo>
                  <a:lnTo>
                    <a:pt x="724" y="712"/>
                  </a:lnTo>
                  <a:lnTo>
                    <a:pt x="789" y="580"/>
                  </a:lnTo>
                  <a:lnTo>
                    <a:pt x="796" y="553"/>
                  </a:lnTo>
                  <a:lnTo>
                    <a:pt x="798" y="525"/>
                  </a:lnTo>
                  <a:lnTo>
                    <a:pt x="792" y="499"/>
                  </a:lnTo>
                  <a:lnTo>
                    <a:pt x="781" y="474"/>
                  </a:lnTo>
                  <a:lnTo>
                    <a:pt x="762" y="453"/>
                  </a:lnTo>
                  <a:lnTo>
                    <a:pt x="739" y="438"/>
                  </a:lnTo>
                  <a:lnTo>
                    <a:pt x="142" y="147"/>
                  </a:lnTo>
                  <a:lnTo>
                    <a:pt x="115" y="140"/>
                  </a:lnTo>
                  <a:lnTo>
                    <a:pt x="87" y="138"/>
                  </a:lnTo>
                  <a:lnTo>
                    <a:pt x="63" y="143"/>
                  </a:lnTo>
                  <a:lnTo>
                    <a:pt x="38" y="155"/>
                  </a:lnTo>
                  <a:lnTo>
                    <a:pt x="17" y="172"/>
                  </a:lnTo>
                  <a:lnTo>
                    <a:pt x="0" y="194"/>
                  </a:lnTo>
                  <a:lnTo>
                    <a:pt x="66" y="58"/>
                  </a:lnTo>
                  <a:lnTo>
                    <a:pt x="81" y="36"/>
                  </a:lnTo>
                  <a:lnTo>
                    <a:pt x="102" y="17"/>
                  </a:lnTo>
                  <a:lnTo>
                    <a:pt x="127" y="5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auto">
            <a:xfrm>
              <a:off x="2686422" y="3635959"/>
              <a:ext cx="338204" cy="781513"/>
            </a:xfrm>
            <a:custGeom>
              <a:avLst/>
              <a:gdLst>
                <a:gd name="T0" fmla="*/ 161 w 399"/>
                <a:gd name="T1" fmla="*/ 0 h 922"/>
                <a:gd name="T2" fmla="*/ 189 w 399"/>
                <a:gd name="T3" fmla="*/ 5 h 922"/>
                <a:gd name="T4" fmla="*/ 214 w 399"/>
                <a:gd name="T5" fmla="*/ 17 h 922"/>
                <a:gd name="T6" fmla="*/ 235 w 399"/>
                <a:gd name="T7" fmla="*/ 34 h 922"/>
                <a:gd name="T8" fmla="*/ 250 w 399"/>
                <a:gd name="T9" fmla="*/ 56 h 922"/>
                <a:gd name="T10" fmla="*/ 259 w 399"/>
                <a:gd name="T11" fmla="*/ 83 h 922"/>
                <a:gd name="T12" fmla="*/ 397 w 399"/>
                <a:gd name="T13" fmla="*/ 733 h 922"/>
                <a:gd name="T14" fmla="*/ 399 w 399"/>
                <a:gd name="T15" fmla="*/ 761 h 922"/>
                <a:gd name="T16" fmla="*/ 393 w 399"/>
                <a:gd name="T17" fmla="*/ 787 h 922"/>
                <a:gd name="T18" fmla="*/ 382 w 399"/>
                <a:gd name="T19" fmla="*/ 812 h 922"/>
                <a:gd name="T20" fmla="*/ 365 w 399"/>
                <a:gd name="T21" fmla="*/ 833 h 922"/>
                <a:gd name="T22" fmla="*/ 342 w 399"/>
                <a:gd name="T23" fmla="*/ 850 h 922"/>
                <a:gd name="T24" fmla="*/ 316 w 399"/>
                <a:gd name="T25" fmla="*/ 859 h 922"/>
                <a:gd name="T26" fmla="*/ 25 w 399"/>
                <a:gd name="T27" fmla="*/ 922 h 922"/>
                <a:gd name="T28" fmla="*/ 13 w 399"/>
                <a:gd name="T29" fmla="*/ 922 h 922"/>
                <a:gd name="T30" fmla="*/ 170 w 399"/>
                <a:gd name="T31" fmla="*/ 889 h 922"/>
                <a:gd name="T32" fmla="*/ 197 w 399"/>
                <a:gd name="T33" fmla="*/ 880 h 922"/>
                <a:gd name="T34" fmla="*/ 219 w 399"/>
                <a:gd name="T35" fmla="*/ 863 h 922"/>
                <a:gd name="T36" fmla="*/ 236 w 399"/>
                <a:gd name="T37" fmla="*/ 842 h 922"/>
                <a:gd name="T38" fmla="*/ 250 w 399"/>
                <a:gd name="T39" fmla="*/ 818 h 922"/>
                <a:gd name="T40" fmla="*/ 253 w 399"/>
                <a:gd name="T41" fmla="*/ 791 h 922"/>
                <a:gd name="T42" fmla="*/ 252 w 399"/>
                <a:gd name="T43" fmla="*/ 763 h 922"/>
                <a:gd name="T44" fmla="*/ 114 w 399"/>
                <a:gd name="T45" fmla="*/ 113 h 922"/>
                <a:gd name="T46" fmla="*/ 102 w 399"/>
                <a:gd name="T47" fmla="*/ 85 h 922"/>
                <a:gd name="T48" fmla="*/ 85 w 399"/>
                <a:gd name="T49" fmla="*/ 60 h 922"/>
                <a:gd name="T50" fmla="*/ 59 w 399"/>
                <a:gd name="T51" fmla="*/ 41 h 922"/>
                <a:gd name="T52" fmla="*/ 30 w 399"/>
                <a:gd name="T53" fmla="*/ 32 h 922"/>
                <a:gd name="T54" fmla="*/ 0 w 399"/>
                <a:gd name="T55" fmla="*/ 30 h 922"/>
                <a:gd name="T56" fmla="*/ 132 w 399"/>
                <a:gd name="T57" fmla="*/ 2 h 922"/>
                <a:gd name="T58" fmla="*/ 161 w 399"/>
                <a:gd name="T59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9" h="922">
                  <a:moveTo>
                    <a:pt x="161" y="0"/>
                  </a:moveTo>
                  <a:lnTo>
                    <a:pt x="189" y="5"/>
                  </a:lnTo>
                  <a:lnTo>
                    <a:pt x="214" y="17"/>
                  </a:lnTo>
                  <a:lnTo>
                    <a:pt x="235" y="34"/>
                  </a:lnTo>
                  <a:lnTo>
                    <a:pt x="250" y="56"/>
                  </a:lnTo>
                  <a:lnTo>
                    <a:pt x="259" y="83"/>
                  </a:lnTo>
                  <a:lnTo>
                    <a:pt x="397" y="733"/>
                  </a:lnTo>
                  <a:lnTo>
                    <a:pt x="399" y="761"/>
                  </a:lnTo>
                  <a:lnTo>
                    <a:pt x="393" y="787"/>
                  </a:lnTo>
                  <a:lnTo>
                    <a:pt x="382" y="812"/>
                  </a:lnTo>
                  <a:lnTo>
                    <a:pt x="365" y="833"/>
                  </a:lnTo>
                  <a:lnTo>
                    <a:pt x="342" y="850"/>
                  </a:lnTo>
                  <a:lnTo>
                    <a:pt x="316" y="859"/>
                  </a:lnTo>
                  <a:lnTo>
                    <a:pt x="25" y="922"/>
                  </a:lnTo>
                  <a:lnTo>
                    <a:pt x="13" y="922"/>
                  </a:lnTo>
                  <a:lnTo>
                    <a:pt x="170" y="889"/>
                  </a:lnTo>
                  <a:lnTo>
                    <a:pt x="197" y="880"/>
                  </a:lnTo>
                  <a:lnTo>
                    <a:pt x="219" y="863"/>
                  </a:lnTo>
                  <a:lnTo>
                    <a:pt x="236" y="842"/>
                  </a:lnTo>
                  <a:lnTo>
                    <a:pt x="250" y="818"/>
                  </a:lnTo>
                  <a:lnTo>
                    <a:pt x="253" y="791"/>
                  </a:lnTo>
                  <a:lnTo>
                    <a:pt x="252" y="763"/>
                  </a:lnTo>
                  <a:lnTo>
                    <a:pt x="114" y="113"/>
                  </a:lnTo>
                  <a:lnTo>
                    <a:pt x="102" y="85"/>
                  </a:lnTo>
                  <a:lnTo>
                    <a:pt x="85" y="60"/>
                  </a:lnTo>
                  <a:lnTo>
                    <a:pt x="59" y="41"/>
                  </a:lnTo>
                  <a:lnTo>
                    <a:pt x="30" y="32"/>
                  </a:lnTo>
                  <a:lnTo>
                    <a:pt x="0" y="30"/>
                  </a:lnTo>
                  <a:lnTo>
                    <a:pt x="132" y="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2580468" y="2945141"/>
              <a:ext cx="710312" cy="673017"/>
            </a:xfrm>
            <a:custGeom>
              <a:avLst/>
              <a:gdLst>
                <a:gd name="T0" fmla="*/ 687 w 838"/>
                <a:gd name="T1" fmla="*/ 0 h 794"/>
                <a:gd name="T2" fmla="*/ 800 w 838"/>
                <a:gd name="T3" fmla="*/ 95 h 794"/>
                <a:gd name="T4" fmla="*/ 819 w 838"/>
                <a:gd name="T5" fmla="*/ 116 h 794"/>
                <a:gd name="T6" fmla="*/ 832 w 838"/>
                <a:gd name="T7" fmla="*/ 140 h 794"/>
                <a:gd name="T8" fmla="*/ 838 w 838"/>
                <a:gd name="T9" fmla="*/ 167 h 794"/>
                <a:gd name="T10" fmla="*/ 836 w 838"/>
                <a:gd name="T11" fmla="*/ 195 h 794"/>
                <a:gd name="T12" fmla="*/ 828 w 838"/>
                <a:gd name="T13" fmla="*/ 221 h 794"/>
                <a:gd name="T14" fmla="*/ 813 w 838"/>
                <a:gd name="T15" fmla="*/ 244 h 794"/>
                <a:gd name="T16" fmla="*/ 388 w 838"/>
                <a:gd name="T17" fmla="*/ 756 h 794"/>
                <a:gd name="T18" fmla="*/ 367 w 838"/>
                <a:gd name="T19" fmla="*/ 775 h 794"/>
                <a:gd name="T20" fmla="*/ 343 w 838"/>
                <a:gd name="T21" fmla="*/ 788 h 794"/>
                <a:gd name="T22" fmla="*/ 316 w 838"/>
                <a:gd name="T23" fmla="*/ 794 h 794"/>
                <a:gd name="T24" fmla="*/ 290 w 838"/>
                <a:gd name="T25" fmla="*/ 792 h 794"/>
                <a:gd name="T26" fmla="*/ 263 w 838"/>
                <a:gd name="T27" fmla="*/ 784 h 794"/>
                <a:gd name="T28" fmla="*/ 239 w 838"/>
                <a:gd name="T29" fmla="*/ 769 h 794"/>
                <a:gd name="T30" fmla="*/ 10 w 838"/>
                <a:gd name="T31" fmla="*/ 578 h 794"/>
                <a:gd name="T32" fmla="*/ 4 w 838"/>
                <a:gd name="T33" fmla="*/ 575 h 794"/>
                <a:gd name="T34" fmla="*/ 0 w 838"/>
                <a:gd name="T35" fmla="*/ 569 h 794"/>
                <a:gd name="T36" fmla="*/ 116 w 838"/>
                <a:gd name="T37" fmla="*/ 665 h 794"/>
                <a:gd name="T38" fmla="*/ 138 w 838"/>
                <a:gd name="T39" fmla="*/ 680 h 794"/>
                <a:gd name="T40" fmla="*/ 165 w 838"/>
                <a:gd name="T41" fmla="*/ 688 h 794"/>
                <a:gd name="T42" fmla="*/ 193 w 838"/>
                <a:gd name="T43" fmla="*/ 688 h 794"/>
                <a:gd name="T44" fmla="*/ 220 w 838"/>
                <a:gd name="T45" fmla="*/ 682 h 794"/>
                <a:gd name="T46" fmla="*/ 244 w 838"/>
                <a:gd name="T47" fmla="*/ 671 h 794"/>
                <a:gd name="T48" fmla="*/ 265 w 838"/>
                <a:gd name="T49" fmla="*/ 650 h 794"/>
                <a:gd name="T50" fmla="*/ 689 w 838"/>
                <a:gd name="T51" fmla="*/ 140 h 794"/>
                <a:gd name="T52" fmla="*/ 706 w 838"/>
                <a:gd name="T53" fmla="*/ 114 h 794"/>
                <a:gd name="T54" fmla="*/ 713 w 838"/>
                <a:gd name="T55" fmla="*/ 85 h 794"/>
                <a:gd name="T56" fmla="*/ 711 w 838"/>
                <a:gd name="T57" fmla="*/ 55 h 794"/>
                <a:gd name="T58" fmla="*/ 704 w 838"/>
                <a:gd name="T59" fmla="*/ 27 h 794"/>
                <a:gd name="T60" fmla="*/ 687 w 838"/>
                <a:gd name="T61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8" h="794">
                  <a:moveTo>
                    <a:pt x="687" y="0"/>
                  </a:moveTo>
                  <a:lnTo>
                    <a:pt x="800" y="95"/>
                  </a:lnTo>
                  <a:lnTo>
                    <a:pt x="819" y="116"/>
                  </a:lnTo>
                  <a:lnTo>
                    <a:pt x="832" y="140"/>
                  </a:lnTo>
                  <a:lnTo>
                    <a:pt x="838" y="167"/>
                  </a:lnTo>
                  <a:lnTo>
                    <a:pt x="836" y="195"/>
                  </a:lnTo>
                  <a:lnTo>
                    <a:pt x="828" y="221"/>
                  </a:lnTo>
                  <a:lnTo>
                    <a:pt x="813" y="244"/>
                  </a:lnTo>
                  <a:lnTo>
                    <a:pt x="388" y="756"/>
                  </a:lnTo>
                  <a:lnTo>
                    <a:pt x="367" y="775"/>
                  </a:lnTo>
                  <a:lnTo>
                    <a:pt x="343" y="788"/>
                  </a:lnTo>
                  <a:lnTo>
                    <a:pt x="316" y="794"/>
                  </a:lnTo>
                  <a:lnTo>
                    <a:pt x="290" y="792"/>
                  </a:lnTo>
                  <a:lnTo>
                    <a:pt x="263" y="784"/>
                  </a:lnTo>
                  <a:lnTo>
                    <a:pt x="239" y="769"/>
                  </a:lnTo>
                  <a:lnTo>
                    <a:pt x="10" y="578"/>
                  </a:lnTo>
                  <a:lnTo>
                    <a:pt x="4" y="575"/>
                  </a:lnTo>
                  <a:lnTo>
                    <a:pt x="0" y="569"/>
                  </a:lnTo>
                  <a:lnTo>
                    <a:pt x="116" y="665"/>
                  </a:lnTo>
                  <a:lnTo>
                    <a:pt x="138" y="680"/>
                  </a:lnTo>
                  <a:lnTo>
                    <a:pt x="165" y="688"/>
                  </a:lnTo>
                  <a:lnTo>
                    <a:pt x="193" y="688"/>
                  </a:lnTo>
                  <a:lnTo>
                    <a:pt x="220" y="682"/>
                  </a:lnTo>
                  <a:lnTo>
                    <a:pt x="244" y="671"/>
                  </a:lnTo>
                  <a:lnTo>
                    <a:pt x="265" y="650"/>
                  </a:lnTo>
                  <a:lnTo>
                    <a:pt x="689" y="140"/>
                  </a:lnTo>
                  <a:lnTo>
                    <a:pt x="706" y="114"/>
                  </a:lnTo>
                  <a:lnTo>
                    <a:pt x="713" y="85"/>
                  </a:lnTo>
                  <a:lnTo>
                    <a:pt x="711" y="55"/>
                  </a:lnTo>
                  <a:lnTo>
                    <a:pt x="704" y="27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3284000" y="2849359"/>
              <a:ext cx="744218" cy="212755"/>
            </a:xfrm>
            <a:custGeom>
              <a:avLst/>
              <a:gdLst>
                <a:gd name="T0" fmla="*/ 0 w 878"/>
                <a:gd name="T1" fmla="*/ 0 h 251"/>
                <a:gd name="T2" fmla="*/ 6 w 878"/>
                <a:gd name="T3" fmla="*/ 34 h 251"/>
                <a:gd name="T4" fmla="*/ 21 w 878"/>
                <a:gd name="T5" fmla="*/ 62 h 251"/>
                <a:gd name="T6" fmla="*/ 44 w 878"/>
                <a:gd name="T7" fmla="*/ 85 h 251"/>
                <a:gd name="T8" fmla="*/ 74 w 878"/>
                <a:gd name="T9" fmla="*/ 100 h 251"/>
                <a:gd name="T10" fmla="*/ 106 w 878"/>
                <a:gd name="T11" fmla="*/ 106 h 251"/>
                <a:gd name="T12" fmla="*/ 772 w 878"/>
                <a:gd name="T13" fmla="*/ 106 h 251"/>
                <a:gd name="T14" fmla="*/ 804 w 878"/>
                <a:gd name="T15" fmla="*/ 100 h 251"/>
                <a:gd name="T16" fmla="*/ 834 w 878"/>
                <a:gd name="T17" fmla="*/ 85 h 251"/>
                <a:gd name="T18" fmla="*/ 857 w 878"/>
                <a:gd name="T19" fmla="*/ 62 h 251"/>
                <a:gd name="T20" fmla="*/ 872 w 878"/>
                <a:gd name="T21" fmla="*/ 34 h 251"/>
                <a:gd name="T22" fmla="*/ 878 w 878"/>
                <a:gd name="T23" fmla="*/ 0 h 251"/>
                <a:gd name="T24" fmla="*/ 878 w 878"/>
                <a:gd name="T25" fmla="*/ 145 h 251"/>
                <a:gd name="T26" fmla="*/ 872 w 878"/>
                <a:gd name="T27" fmla="*/ 178 h 251"/>
                <a:gd name="T28" fmla="*/ 857 w 878"/>
                <a:gd name="T29" fmla="*/ 208 h 251"/>
                <a:gd name="T30" fmla="*/ 834 w 878"/>
                <a:gd name="T31" fmla="*/ 230 h 251"/>
                <a:gd name="T32" fmla="*/ 804 w 878"/>
                <a:gd name="T33" fmla="*/ 246 h 251"/>
                <a:gd name="T34" fmla="*/ 772 w 878"/>
                <a:gd name="T35" fmla="*/ 251 h 251"/>
                <a:gd name="T36" fmla="*/ 106 w 878"/>
                <a:gd name="T37" fmla="*/ 251 h 251"/>
                <a:gd name="T38" fmla="*/ 74 w 878"/>
                <a:gd name="T39" fmla="*/ 246 h 251"/>
                <a:gd name="T40" fmla="*/ 44 w 878"/>
                <a:gd name="T41" fmla="*/ 230 h 251"/>
                <a:gd name="T42" fmla="*/ 21 w 878"/>
                <a:gd name="T43" fmla="*/ 208 h 251"/>
                <a:gd name="T44" fmla="*/ 6 w 878"/>
                <a:gd name="T45" fmla="*/ 178 h 251"/>
                <a:gd name="T46" fmla="*/ 0 w 878"/>
                <a:gd name="T47" fmla="*/ 145 h 251"/>
                <a:gd name="T48" fmla="*/ 0 w 878"/>
                <a:gd name="T4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8" h="251">
                  <a:moveTo>
                    <a:pt x="0" y="0"/>
                  </a:moveTo>
                  <a:lnTo>
                    <a:pt x="6" y="34"/>
                  </a:lnTo>
                  <a:lnTo>
                    <a:pt x="21" y="62"/>
                  </a:lnTo>
                  <a:lnTo>
                    <a:pt x="44" y="85"/>
                  </a:lnTo>
                  <a:lnTo>
                    <a:pt x="74" y="100"/>
                  </a:lnTo>
                  <a:lnTo>
                    <a:pt x="106" y="106"/>
                  </a:lnTo>
                  <a:lnTo>
                    <a:pt x="772" y="106"/>
                  </a:lnTo>
                  <a:lnTo>
                    <a:pt x="804" y="100"/>
                  </a:lnTo>
                  <a:lnTo>
                    <a:pt x="834" y="85"/>
                  </a:lnTo>
                  <a:lnTo>
                    <a:pt x="857" y="62"/>
                  </a:lnTo>
                  <a:lnTo>
                    <a:pt x="872" y="34"/>
                  </a:lnTo>
                  <a:lnTo>
                    <a:pt x="878" y="0"/>
                  </a:lnTo>
                  <a:lnTo>
                    <a:pt x="878" y="145"/>
                  </a:lnTo>
                  <a:lnTo>
                    <a:pt x="872" y="178"/>
                  </a:lnTo>
                  <a:lnTo>
                    <a:pt x="857" y="208"/>
                  </a:lnTo>
                  <a:lnTo>
                    <a:pt x="834" y="230"/>
                  </a:lnTo>
                  <a:lnTo>
                    <a:pt x="804" y="246"/>
                  </a:lnTo>
                  <a:lnTo>
                    <a:pt x="772" y="251"/>
                  </a:lnTo>
                  <a:lnTo>
                    <a:pt x="106" y="251"/>
                  </a:lnTo>
                  <a:lnTo>
                    <a:pt x="74" y="246"/>
                  </a:lnTo>
                  <a:lnTo>
                    <a:pt x="44" y="230"/>
                  </a:lnTo>
                  <a:lnTo>
                    <a:pt x="21" y="208"/>
                  </a:lnTo>
                  <a:lnTo>
                    <a:pt x="6" y="178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2862729" y="3038380"/>
              <a:ext cx="1597781" cy="1564722"/>
            </a:xfrm>
            <a:custGeom>
              <a:avLst/>
              <a:gdLst>
                <a:gd name="T0" fmla="*/ 1261 w 1885"/>
                <a:gd name="T1" fmla="*/ 0 h 1846"/>
                <a:gd name="T2" fmla="*/ 1299 w 1885"/>
                <a:gd name="T3" fmla="*/ 4 h 1846"/>
                <a:gd name="T4" fmla="*/ 1337 w 1885"/>
                <a:gd name="T5" fmla="*/ 15 h 1846"/>
                <a:gd name="T6" fmla="*/ 1375 w 1885"/>
                <a:gd name="T7" fmla="*/ 34 h 1846"/>
                <a:gd name="T8" fmla="*/ 1409 w 1885"/>
                <a:gd name="T9" fmla="*/ 57 h 1846"/>
                <a:gd name="T10" fmla="*/ 1435 w 1885"/>
                <a:gd name="T11" fmla="*/ 81 h 1846"/>
                <a:gd name="T12" fmla="*/ 1838 w 1885"/>
                <a:gd name="T13" fmla="*/ 584 h 1846"/>
                <a:gd name="T14" fmla="*/ 1857 w 1885"/>
                <a:gd name="T15" fmla="*/ 614 h 1846"/>
                <a:gd name="T16" fmla="*/ 1872 w 1885"/>
                <a:gd name="T17" fmla="*/ 652 h 1846"/>
                <a:gd name="T18" fmla="*/ 1881 w 1885"/>
                <a:gd name="T19" fmla="*/ 693 h 1846"/>
                <a:gd name="T20" fmla="*/ 1885 w 1885"/>
                <a:gd name="T21" fmla="*/ 733 h 1846"/>
                <a:gd name="T22" fmla="*/ 1881 w 1885"/>
                <a:gd name="T23" fmla="*/ 771 h 1846"/>
                <a:gd name="T24" fmla="*/ 1740 w 1885"/>
                <a:gd name="T25" fmla="*/ 1396 h 1846"/>
                <a:gd name="T26" fmla="*/ 1726 w 1885"/>
                <a:gd name="T27" fmla="*/ 1432 h 1846"/>
                <a:gd name="T28" fmla="*/ 1708 w 1885"/>
                <a:gd name="T29" fmla="*/ 1468 h 1846"/>
                <a:gd name="T30" fmla="*/ 1681 w 1885"/>
                <a:gd name="T31" fmla="*/ 1500 h 1846"/>
                <a:gd name="T32" fmla="*/ 1651 w 1885"/>
                <a:gd name="T33" fmla="*/ 1526 h 1846"/>
                <a:gd name="T34" fmla="*/ 1621 w 1885"/>
                <a:gd name="T35" fmla="*/ 1547 h 1846"/>
                <a:gd name="T36" fmla="*/ 1042 w 1885"/>
                <a:gd name="T37" fmla="*/ 1827 h 1846"/>
                <a:gd name="T38" fmla="*/ 1006 w 1885"/>
                <a:gd name="T39" fmla="*/ 1840 h 1846"/>
                <a:gd name="T40" fmla="*/ 966 w 1885"/>
                <a:gd name="T41" fmla="*/ 1846 h 1846"/>
                <a:gd name="T42" fmla="*/ 925 w 1885"/>
                <a:gd name="T43" fmla="*/ 1846 h 1846"/>
                <a:gd name="T44" fmla="*/ 885 w 1885"/>
                <a:gd name="T45" fmla="*/ 1840 h 1846"/>
                <a:gd name="T46" fmla="*/ 851 w 1885"/>
                <a:gd name="T47" fmla="*/ 1829 h 1846"/>
                <a:gd name="T48" fmla="*/ 270 w 1885"/>
                <a:gd name="T49" fmla="*/ 1551 h 1846"/>
                <a:gd name="T50" fmla="*/ 238 w 1885"/>
                <a:gd name="T51" fmla="*/ 1532 h 1846"/>
                <a:gd name="T52" fmla="*/ 208 w 1885"/>
                <a:gd name="T53" fmla="*/ 1504 h 1846"/>
                <a:gd name="T54" fmla="*/ 182 w 1885"/>
                <a:gd name="T55" fmla="*/ 1472 h 1846"/>
                <a:gd name="T56" fmla="*/ 163 w 1885"/>
                <a:gd name="T57" fmla="*/ 1438 h 1846"/>
                <a:gd name="T58" fmla="*/ 149 w 1885"/>
                <a:gd name="T59" fmla="*/ 1402 h 1846"/>
                <a:gd name="T60" fmla="*/ 4 w 1885"/>
                <a:gd name="T61" fmla="*/ 776 h 1846"/>
                <a:gd name="T62" fmla="*/ 0 w 1885"/>
                <a:gd name="T63" fmla="*/ 739 h 1846"/>
                <a:gd name="T64" fmla="*/ 4 w 1885"/>
                <a:gd name="T65" fmla="*/ 699 h 1846"/>
                <a:gd name="T66" fmla="*/ 13 w 1885"/>
                <a:gd name="T67" fmla="*/ 657 h 1846"/>
                <a:gd name="T68" fmla="*/ 27 w 1885"/>
                <a:gd name="T69" fmla="*/ 620 h 1846"/>
                <a:gd name="T70" fmla="*/ 47 w 1885"/>
                <a:gd name="T71" fmla="*/ 589 h 1846"/>
                <a:gd name="T72" fmla="*/ 446 w 1885"/>
                <a:gd name="T73" fmla="*/ 85 h 1846"/>
                <a:gd name="T74" fmla="*/ 473 w 1885"/>
                <a:gd name="T75" fmla="*/ 58 h 1846"/>
                <a:gd name="T76" fmla="*/ 505 w 1885"/>
                <a:gd name="T77" fmla="*/ 36 h 1846"/>
                <a:gd name="T78" fmla="*/ 543 w 1885"/>
                <a:gd name="T79" fmla="*/ 19 h 1846"/>
                <a:gd name="T80" fmla="*/ 582 w 1885"/>
                <a:gd name="T81" fmla="*/ 6 h 1846"/>
                <a:gd name="T82" fmla="*/ 618 w 1885"/>
                <a:gd name="T83" fmla="*/ 2 h 1846"/>
                <a:gd name="T84" fmla="*/ 1261 w 1885"/>
                <a:gd name="T85" fmla="*/ 0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85" h="1846">
                  <a:moveTo>
                    <a:pt x="1261" y="0"/>
                  </a:moveTo>
                  <a:lnTo>
                    <a:pt x="1299" y="4"/>
                  </a:lnTo>
                  <a:lnTo>
                    <a:pt x="1337" y="15"/>
                  </a:lnTo>
                  <a:lnTo>
                    <a:pt x="1375" y="34"/>
                  </a:lnTo>
                  <a:lnTo>
                    <a:pt x="1409" y="57"/>
                  </a:lnTo>
                  <a:lnTo>
                    <a:pt x="1435" y="81"/>
                  </a:lnTo>
                  <a:lnTo>
                    <a:pt x="1838" y="584"/>
                  </a:lnTo>
                  <a:lnTo>
                    <a:pt x="1857" y="614"/>
                  </a:lnTo>
                  <a:lnTo>
                    <a:pt x="1872" y="652"/>
                  </a:lnTo>
                  <a:lnTo>
                    <a:pt x="1881" y="693"/>
                  </a:lnTo>
                  <a:lnTo>
                    <a:pt x="1885" y="733"/>
                  </a:lnTo>
                  <a:lnTo>
                    <a:pt x="1881" y="771"/>
                  </a:lnTo>
                  <a:lnTo>
                    <a:pt x="1740" y="1396"/>
                  </a:lnTo>
                  <a:lnTo>
                    <a:pt x="1726" y="1432"/>
                  </a:lnTo>
                  <a:lnTo>
                    <a:pt x="1708" y="1468"/>
                  </a:lnTo>
                  <a:lnTo>
                    <a:pt x="1681" y="1500"/>
                  </a:lnTo>
                  <a:lnTo>
                    <a:pt x="1651" y="1526"/>
                  </a:lnTo>
                  <a:lnTo>
                    <a:pt x="1621" y="1547"/>
                  </a:lnTo>
                  <a:lnTo>
                    <a:pt x="1042" y="1827"/>
                  </a:lnTo>
                  <a:lnTo>
                    <a:pt x="1006" y="1840"/>
                  </a:lnTo>
                  <a:lnTo>
                    <a:pt x="966" y="1846"/>
                  </a:lnTo>
                  <a:lnTo>
                    <a:pt x="925" y="1846"/>
                  </a:lnTo>
                  <a:lnTo>
                    <a:pt x="885" y="1840"/>
                  </a:lnTo>
                  <a:lnTo>
                    <a:pt x="851" y="1829"/>
                  </a:lnTo>
                  <a:lnTo>
                    <a:pt x="270" y="1551"/>
                  </a:lnTo>
                  <a:lnTo>
                    <a:pt x="238" y="1532"/>
                  </a:lnTo>
                  <a:lnTo>
                    <a:pt x="208" y="1504"/>
                  </a:lnTo>
                  <a:lnTo>
                    <a:pt x="182" y="1472"/>
                  </a:lnTo>
                  <a:lnTo>
                    <a:pt x="163" y="1438"/>
                  </a:lnTo>
                  <a:lnTo>
                    <a:pt x="149" y="1402"/>
                  </a:lnTo>
                  <a:lnTo>
                    <a:pt x="4" y="776"/>
                  </a:lnTo>
                  <a:lnTo>
                    <a:pt x="0" y="739"/>
                  </a:lnTo>
                  <a:lnTo>
                    <a:pt x="4" y="699"/>
                  </a:lnTo>
                  <a:lnTo>
                    <a:pt x="13" y="657"/>
                  </a:lnTo>
                  <a:lnTo>
                    <a:pt x="27" y="620"/>
                  </a:lnTo>
                  <a:lnTo>
                    <a:pt x="47" y="589"/>
                  </a:lnTo>
                  <a:lnTo>
                    <a:pt x="446" y="85"/>
                  </a:lnTo>
                  <a:lnTo>
                    <a:pt x="473" y="58"/>
                  </a:lnTo>
                  <a:lnTo>
                    <a:pt x="505" y="36"/>
                  </a:lnTo>
                  <a:lnTo>
                    <a:pt x="543" y="19"/>
                  </a:lnTo>
                  <a:lnTo>
                    <a:pt x="582" y="6"/>
                  </a:lnTo>
                  <a:lnTo>
                    <a:pt x="618" y="2"/>
                  </a:lnTo>
                  <a:lnTo>
                    <a:pt x="1261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190500" sx="102000" sy="102000" algn="ctr" rotWithShape="0">
                <a:prstClr val="black">
                  <a:alpha val="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477103" y="2644451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01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 rot="2937415">
              <a:off x="4250494" y="3028069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02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 rot="16949909">
              <a:off x="4433397" y="3858452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03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 rot="20026711">
              <a:off x="3893510" y="4523470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04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 rot="1465680">
              <a:off x="3051154" y="4529013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05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 rot="15359598">
              <a:off x="2513598" y="3891703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06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 rot="18533137">
              <a:off x="2696481" y="3032721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07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015623" y="1635640"/>
              <a:ext cx="1283520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044331" y="1342416"/>
              <a:ext cx="1226105" cy="30777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459215" y="2480191"/>
              <a:ext cx="1352278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459215" y="2192973"/>
              <a:ext cx="1352278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855067" y="4063568"/>
              <a:ext cx="1313858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851312" y="3755138"/>
              <a:ext cx="1317613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830016" y="5305776"/>
              <a:ext cx="1293880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826770" y="4997478"/>
              <a:ext cx="1297126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240819" y="5314914"/>
              <a:ext cx="1226105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0819" y="4993420"/>
              <a:ext cx="1226105" cy="30777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201169" y="4066035"/>
              <a:ext cx="1226105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201169" y="3731317"/>
              <a:ext cx="1226105" cy="30777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540512" y="2512163"/>
              <a:ext cx="1297384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540512" y="2190669"/>
              <a:ext cx="1297384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2934818" y="3455103"/>
            <a:ext cx="146346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</p:txBody>
      </p:sp>
    </p:spTree>
    <p:extLst>
      <p:ext uri="{BB962C8B-B14F-4D97-AF65-F5344CB8AC3E}">
        <p14:creationId xmlns:p14="http://schemas.microsoft.com/office/powerpoint/2010/main" val="1841247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</a:rPr>
              <a:t>7 Step Flower Diagram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27612" y="1198179"/>
            <a:ext cx="5280728" cy="5195116"/>
            <a:chOff x="1027612" y="1198179"/>
            <a:chExt cx="5280728" cy="5195116"/>
          </a:xfrm>
        </p:grpSpPr>
        <p:grpSp>
          <p:nvGrpSpPr>
            <p:cNvPr id="57" name="Group 56"/>
            <p:cNvGrpSpPr/>
            <p:nvPr/>
          </p:nvGrpSpPr>
          <p:grpSpPr>
            <a:xfrm>
              <a:off x="1027612" y="1198179"/>
              <a:ext cx="5280728" cy="5195116"/>
              <a:chOff x="3407432" y="1152319"/>
              <a:chExt cx="5373960" cy="5286836"/>
            </a:xfrm>
            <a:effectLst>
              <a:outerShdw blurRad="381000" dist="88900" dir="2700000" algn="tl" rotWithShape="0">
                <a:prstClr val="black">
                  <a:alpha val="48000"/>
                </a:prstClr>
              </a:outerShdw>
            </a:effectLst>
          </p:grpSpPr>
          <p:sp>
            <p:nvSpPr>
              <p:cNvPr id="58" name="Freeform 57"/>
              <p:cNvSpPr>
                <a:spLocks/>
              </p:cNvSpPr>
              <p:nvPr/>
            </p:nvSpPr>
            <p:spPr bwMode="auto">
              <a:xfrm>
                <a:off x="5243895" y="1152319"/>
                <a:ext cx="1676883" cy="1931347"/>
              </a:xfrm>
              <a:custGeom>
                <a:avLst/>
                <a:gdLst>
                  <a:gd name="T0" fmla="*/ 1570 w 1944"/>
                  <a:gd name="T1" fmla="*/ 0 h 2239"/>
                  <a:gd name="T2" fmla="*/ 1579 w 1944"/>
                  <a:gd name="T3" fmla="*/ 0 h 2239"/>
                  <a:gd name="T4" fmla="*/ 1594 w 1944"/>
                  <a:gd name="T5" fmla="*/ 2 h 2239"/>
                  <a:gd name="T6" fmla="*/ 1613 w 1944"/>
                  <a:gd name="T7" fmla="*/ 4 h 2239"/>
                  <a:gd name="T8" fmla="*/ 1638 w 1944"/>
                  <a:gd name="T9" fmla="*/ 6 h 2239"/>
                  <a:gd name="T10" fmla="*/ 1664 w 1944"/>
                  <a:gd name="T11" fmla="*/ 11 h 2239"/>
                  <a:gd name="T12" fmla="*/ 1692 w 1944"/>
                  <a:gd name="T13" fmla="*/ 19 h 2239"/>
                  <a:gd name="T14" fmla="*/ 1725 w 1944"/>
                  <a:gd name="T15" fmla="*/ 28 h 2239"/>
                  <a:gd name="T16" fmla="*/ 1755 w 1944"/>
                  <a:gd name="T17" fmla="*/ 40 h 2239"/>
                  <a:gd name="T18" fmla="*/ 1787 w 1944"/>
                  <a:gd name="T19" fmla="*/ 57 h 2239"/>
                  <a:gd name="T20" fmla="*/ 1817 w 1944"/>
                  <a:gd name="T21" fmla="*/ 76 h 2239"/>
                  <a:gd name="T22" fmla="*/ 1846 w 1944"/>
                  <a:gd name="T23" fmla="*/ 98 h 2239"/>
                  <a:gd name="T24" fmla="*/ 1874 w 1944"/>
                  <a:gd name="T25" fmla="*/ 125 h 2239"/>
                  <a:gd name="T26" fmla="*/ 1897 w 1944"/>
                  <a:gd name="T27" fmla="*/ 157 h 2239"/>
                  <a:gd name="T28" fmla="*/ 1917 w 1944"/>
                  <a:gd name="T29" fmla="*/ 195 h 2239"/>
                  <a:gd name="T30" fmla="*/ 1933 w 1944"/>
                  <a:gd name="T31" fmla="*/ 238 h 2239"/>
                  <a:gd name="T32" fmla="*/ 1942 w 1944"/>
                  <a:gd name="T33" fmla="*/ 285 h 2239"/>
                  <a:gd name="T34" fmla="*/ 1944 w 1944"/>
                  <a:gd name="T35" fmla="*/ 340 h 2239"/>
                  <a:gd name="T36" fmla="*/ 1944 w 1944"/>
                  <a:gd name="T37" fmla="*/ 440 h 2239"/>
                  <a:gd name="T38" fmla="*/ 1944 w 1944"/>
                  <a:gd name="T39" fmla="*/ 531 h 2239"/>
                  <a:gd name="T40" fmla="*/ 1944 w 1944"/>
                  <a:gd name="T41" fmla="*/ 612 h 2239"/>
                  <a:gd name="T42" fmla="*/ 1944 w 1944"/>
                  <a:gd name="T43" fmla="*/ 684 h 2239"/>
                  <a:gd name="T44" fmla="*/ 1944 w 1944"/>
                  <a:gd name="T45" fmla="*/ 797 h 2239"/>
                  <a:gd name="T46" fmla="*/ 1944 w 1944"/>
                  <a:gd name="T47" fmla="*/ 839 h 2239"/>
                  <a:gd name="T48" fmla="*/ 1944 w 1944"/>
                  <a:gd name="T49" fmla="*/ 869 h 2239"/>
                  <a:gd name="T50" fmla="*/ 1944 w 1944"/>
                  <a:gd name="T51" fmla="*/ 886 h 2239"/>
                  <a:gd name="T52" fmla="*/ 1944 w 1944"/>
                  <a:gd name="T53" fmla="*/ 892 h 2239"/>
                  <a:gd name="T54" fmla="*/ 1314 w 1944"/>
                  <a:gd name="T55" fmla="*/ 2231 h 2239"/>
                  <a:gd name="T56" fmla="*/ 634 w 1944"/>
                  <a:gd name="T57" fmla="*/ 2239 h 2239"/>
                  <a:gd name="T58" fmla="*/ 0 w 1944"/>
                  <a:gd name="T59" fmla="*/ 886 h 2239"/>
                  <a:gd name="T60" fmla="*/ 0 w 1944"/>
                  <a:gd name="T61" fmla="*/ 312 h 2239"/>
                  <a:gd name="T62" fmla="*/ 0 w 1944"/>
                  <a:gd name="T63" fmla="*/ 308 h 2239"/>
                  <a:gd name="T64" fmla="*/ 0 w 1944"/>
                  <a:gd name="T65" fmla="*/ 301 h 2239"/>
                  <a:gd name="T66" fmla="*/ 0 w 1944"/>
                  <a:gd name="T67" fmla="*/ 287 h 2239"/>
                  <a:gd name="T68" fmla="*/ 2 w 1944"/>
                  <a:gd name="T69" fmla="*/ 268 h 2239"/>
                  <a:gd name="T70" fmla="*/ 6 w 1944"/>
                  <a:gd name="T71" fmla="*/ 248 h 2239"/>
                  <a:gd name="T72" fmla="*/ 13 w 1944"/>
                  <a:gd name="T73" fmla="*/ 223 h 2239"/>
                  <a:gd name="T74" fmla="*/ 21 w 1944"/>
                  <a:gd name="T75" fmla="*/ 197 h 2239"/>
                  <a:gd name="T76" fmla="*/ 32 w 1944"/>
                  <a:gd name="T77" fmla="*/ 170 h 2239"/>
                  <a:gd name="T78" fmla="*/ 47 w 1944"/>
                  <a:gd name="T79" fmla="*/ 142 h 2239"/>
                  <a:gd name="T80" fmla="*/ 64 w 1944"/>
                  <a:gd name="T81" fmla="*/ 115 h 2239"/>
                  <a:gd name="T82" fmla="*/ 87 w 1944"/>
                  <a:gd name="T83" fmla="*/ 89 h 2239"/>
                  <a:gd name="T84" fmla="*/ 115 w 1944"/>
                  <a:gd name="T85" fmla="*/ 66 h 2239"/>
                  <a:gd name="T86" fmla="*/ 148 w 1944"/>
                  <a:gd name="T87" fmla="*/ 44 h 2239"/>
                  <a:gd name="T88" fmla="*/ 185 w 1944"/>
                  <a:gd name="T89" fmla="*/ 27 h 2239"/>
                  <a:gd name="T90" fmla="*/ 229 w 1944"/>
                  <a:gd name="T91" fmla="*/ 13 h 2239"/>
                  <a:gd name="T92" fmla="*/ 278 w 1944"/>
                  <a:gd name="T93" fmla="*/ 4 h 2239"/>
                  <a:gd name="T94" fmla="*/ 337 w 1944"/>
                  <a:gd name="T95" fmla="*/ 0 h 2239"/>
                  <a:gd name="T96" fmla="*/ 1566 w 1944"/>
                  <a:gd name="T97" fmla="*/ 0 h 2239"/>
                  <a:gd name="T98" fmla="*/ 1570 w 1944"/>
                  <a:gd name="T99" fmla="*/ 0 h 2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44" h="2239">
                    <a:moveTo>
                      <a:pt x="1570" y="0"/>
                    </a:moveTo>
                    <a:lnTo>
                      <a:pt x="1579" y="0"/>
                    </a:lnTo>
                    <a:lnTo>
                      <a:pt x="1594" y="2"/>
                    </a:lnTo>
                    <a:lnTo>
                      <a:pt x="1613" y="4"/>
                    </a:lnTo>
                    <a:lnTo>
                      <a:pt x="1638" y="6"/>
                    </a:lnTo>
                    <a:lnTo>
                      <a:pt x="1664" y="11"/>
                    </a:lnTo>
                    <a:lnTo>
                      <a:pt x="1692" y="19"/>
                    </a:lnTo>
                    <a:lnTo>
                      <a:pt x="1725" y="28"/>
                    </a:lnTo>
                    <a:lnTo>
                      <a:pt x="1755" y="40"/>
                    </a:lnTo>
                    <a:lnTo>
                      <a:pt x="1787" y="57"/>
                    </a:lnTo>
                    <a:lnTo>
                      <a:pt x="1817" y="76"/>
                    </a:lnTo>
                    <a:lnTo>
                      <a:pt x="1846" y="98"/>
                    </a:lnTo>
                    <a:lnTo>
                      <a:pt x="1874" y="125"/>
                    </a:lnTo>
                    <a:lnTo>
                      <a:pt x="1897" y="157"/>
                    </a:lnTo>
                    <a:lnTo>
                      <a:pt x="1917" y="195"/>
                    </a:lnTo>
                    <a:lnTo>
                      <a:pt x="1933" y="238"/>
                    </a:lnTo>
                    <a:lnTo>
                      <a:pt x="1942" y="285"/>
                    </a:lnTo>
                    <a:lnTo>
                      <a:pt x="1944" y="340"/>
                    </a:lnTo>
                    <a:lnTo>
                      <a:pt x="1944" y="440"/>
                    </a:lnTo>
                    <a:lnTo>
                      <a:pt x="1944" y="531"/>
                    </a:lnTo>
                    <a:lnTo>
                      <a:pt x="1944" y="612"/>
                    </a:lnTo>
                    <a:lnTo>
                      <a:pt x="1944" y="684"/>
                    </a:lnTo>
                    <a:lnTo>
                      <a:pt x="1944" y="797"/>
                    </a:lnTo>
                    <a:lnTo>
                      <a:pt x="1944" y="839"/>
                    </a:lnTo>
                    <a:lnTo>
                      <a:pt x="1944" y="869"/>
                    </a:lnTo>
                    <a:lnTo>
                      <a:pt x="1944" y="886"/>
                    </a:lnTo>
                    <a:lnTo>
                      <a:pt x="1944" y="892"/>
                    </a:lnTo>
                    <a:lnTo>
                      <a:pt x="1314" y="2231"/>
                    </a:lnTo>
                    <a:lnTo>
                      <a:pt x="634" y="2239"/>
                    </a:lnTo>
                    <a:lnTo>
                      <a:pt x="0" y="886"/>
                    </a:lnTo>
                    <a:lnTo>
                      <a:pt x="0" y="312"/>
                    </a:lnTo>
                    <a:lnTo>
                      <a:pt x="0" y="308"/>
                    </a:lnTo>
                    <a:lnTo>
                      <a:pt x="0" y="301"/>
                    </a:lnTo>
                    <a:lnTo>
                      <a:pt x="0" y="287"/>
                    </a:lnTo>
                    <a:lnTo>
                      <a:pt x="2" y="268"/>
                    </a:lnTo>
                    <a:lnTo>
                      <a:pt x="6" y="248"/>
                    </a:lnTo>
                    <a:lnTo>
                      <a:pt x="13" y="223"/>
                    </a:lnTo>
                    <a:lnTo>
                      <a:pt x="21" y="197"/>
                    </a:lnTo>
                    <a:lnTo>
                      <a:pt x="32" y="170"/>
                    </a:lnTo>
                    <a:lnTo>
                      <a:pt x="47" y="142"/>
                    </a:lnTo>
                    <a:lnTo>
                      <a:pt x="64" y="115"/>
                    </a:lnTo>
                    <a:lnTo>
                      <a:pt x="87" y="89"/>
                    </a:lnTo>
                    <a:lnTo>
                      <a:pt x="115" y="66"/>
                    </a:lnTo>
                    <a:lnTo>
                      <a:pt x="148" y="44"/>
                    </a:lnTo>
                    <a:lnTo>
                      <a:pt x="185" y="27"/>
                    </a:lnTo>
                    <a:lnTo>
                      <a:pt x="229" y="13"/>
                    </a:lnTo>
                    <a:lnTo>
                      <a:pt x="278" y="4"/>
                    </a:lnTo>
                    <a:lnTo>
                      <a:pt x="337" y="0"/>
                    </a:lnTo>
                    <a:lnTo>
                      <a:pt x="1566" y="0"/>
                    </a:lnTo>
                    <a:lnTo>
                      <a:pt x="1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83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Freeform 58"/>
              <p:cNvSpPr>
                <a:spLocks/>
              </p:cNvSpPr>
              <p:nvPr/>
            </p:nvSpPr>
            <p:spPr bwMode="auto">
              <a:xfrm>
                <a:off x="6461014" y="1592242"/>
                <a:ext cx="2087477" cy="1996904"/>
              </a:xfrm>
              <a:custGeom>
                <a:avLst/>
                <a:gdLst>
                  <a:gd name="T0" fmla="*/ 1299 w 2420"/>
                  <a:gd name="T1" fmla="*/ 0 h 2315"/>
                  <a:gd name="T2" fmla="*/ 1342 w 2420"/>
                  <a:gd name="T3" fmla="*/ 8 h 2315"/>
                  <a:gd name="T4" fmla="*/ 1388 w 2420"/>
                  <a:gd name="T5" fmla="*/ 23 h 2315"/>
                  <a:gd name="T6" fmla="*/ 1433 w 2420"/>
                  <a:gd name="T7" fmla="*/ 47 h 2315"/>
                  <a:gd name="T8" fmla="*/ 1480 w 2420"/>
                  <a:gd name="T9" fmla="*/ 85 h 2315"/>
                  <a:gd name="T10" fmla="*/ 1528 w 2420"/>
                  <a:gd name="T11" fmla="*/ 134 h 2315"/>
                  <a:gd name="T12" fmla="*/ 2316 w 2420"/>
                  <a:gd name="T13" fmla="*/ 1077 h 2315"/>
                  <a:gd name="T14" fmla="*/ 2318 w 2420"/>
                  <a:gd name="T15" fmla="*/ 1081 h 2315"/>
                  <a:gd name="T16" fmla="*/ 2325 w 2420"/>
                  <a:gd name="T17" fmla="*/ 1090 h 2315"/>
                  <a:gd name="T18" fmla="*/ 2337 w 2420"/>
                  <a:gd name="T19" fmla="*/ 1105 h 2315"/>
                  <a:gd name="T20" fmla="*/ 2350 w 2420"/>
                  <a:gd name="T21" fmla="*/ 1126 h 2315"/>
                  <a:gd name="T22" fmla="*/ 2365 w 2420"/>
                  <a:gd name="T23" fmla="*/ 1151 h 2315"/>
                  <a:gd name="T24" fmla="*/ 2380 w 2420"/>
                  <a:gd name="T25" fmla="*/ 1179 h 2315"/>
                  <a:gd name="T26" fmla="*/ 2395 w 2420"/>
                  <a:gd name="T27" fmla="*/ 1213 h 2315"/>
                  <a:gd name="T28" fmla="*/ 2407 w 2420"/>
                  <a:gd name="T29" fmla="*/ 1249 h 2315"/>
                  <a:gd name="T30" fmla="*/ 2416 w 2420"/>
                  <a:gd name="T31" fmla="*/ 1287 h 2315"/>
                  <a:gd name="T32" fmla="*/ 2420 w 2420"/>
                  <a:gd name="T33" fmla="*/ 1328 h 2315"/>
                  <a:gd name="T34" fmla="*/ 2420 w 2420"/>
                  <a:gd name="T35" fmla="*/ 1370 h 2315"/>
                  <a:gd name="T36" fmla="*/ 2412 w 2420"/>
                  <a:gd name="T37" fmla="*/ 1413 h 2315"/>
                  <a:gd name="T38" fmla="*/ 2399 w 2420"/>
                  <a:gd name="T39" fmla="*/ 1457 h 2315"/>
                  <a:gd name="T40" fmla="*/ 2375 w 2420"/>
                  <a:gd name="T41" fmla="*/ 1500 h 2315"/>
                  <a:gd name="T42" fmla="*/ 2343 w 2420"/>
                  <a:gd name="T43" fmla="*/ 1544 h 2315"/>
                  <a:gd name="T44" fmla="*/ 2297 w 2420"/>
                  <a:gd name="T45" fmla="*/ 1587 h 2315"/>
                  <a:gd name="T46" fmla="*/ 2227 w 2420"/>
                  <a:gd name="T47" fmla="*/ 1644 h 2315"/>
                  <a:gd name="T48" fmla="*/ 2163 w 2420"/>
                  <a:gd name="T49" fmla="*/ 1699 h 2315"/>
                  <a:gd name="T50" fmla="*/ 2104 w 2420"/>
                  <a:gd name="T51" fmla="*/ 1748 h 2315"/>
                  <a:gd name="T52" fmla="*/ 2053 w 2420"/>
                  <a:gd name="T53" fmla="*/ 1791 h 2315"/>
                  <a:gd name="T54" fmla="*/ 2006 w 2420"/>
                  <a:gd name="T55" fmla="*/ 1829 h 2315"/>
                  <a:gd name="T56" fmla="*/ 1966 w 2420"/>
                  <a:gd name="T57" fmla="*/ 1863 h 2315"/>
                  <a:gd name="T58" fmla="*/ 1934 w 2420"/>
                  <a:gd name="T59" fmla="*/ 1890 h 2315"/>
                  <a:gd name="T60" fmla="*/ 1908 w 2420"/>
                  <a:gd name="T61" fmla="*/ 1912 h 2315"/>
                  <a:gd name="T62" fmla="*/ 1889 w 2420"/>
                  <a:gd name="T63" fmla="*/ 1927 h 2315"/>
                  <a:gd name="T64" fmla="*/ 1877 w 2420"/>
                  <a:gd name="T65" fmla="*/ 1937 h 2315"/>
                  <a:gd name="T66" fmla="*/ 1874 w 2420"/>
                  <a:gd name="T67" fmla="*/ 1941 h 2315"/>
                  <a:gd name="T68" fmla="*/ 440 w 2420"/>
                  <a:gd name="T69" fmla="*/ 2315 h 2315"/>
                  <a:gd name="T70" fmla="*/ 0 w 2420"/>
                  <a:gd name="T71" fmla="*/ 1797 h 2315"/>
                  <a:gd name="T72" fmla="*/ 633 w 2420"/>
                  <a:gd name="T73" fmla="*/ 444 h 2315"/>
                  <a:gd name="T74" fmla="*/ 1074 w 2420"/>
                  <a:gd name="T75" fmla="*/ 76 h 2315"/>
                  <a:gd name="T76" fmla="*/ 1078 w 2420"/>
                  <a:gd name="T77" fmla="*/ 74 h 2315"/>
                  <a:gd name="T78" fmla="*/ 1087 w 2420"/>
                  <a:gd name="T79" fmla="*/ 64 h 2315"/>
                  <a:gd name="T80" fmla="*/ 1104 w 2420"/>
                  <a:gd name="T81" fmla="*/ 55 h 2315"/>
                  <a:gd name="T82" fmla="*/ 1125 w 2420"/>
                  <a:gd name="T83" fmla="*/ 42 h 2315"/>
                  <a:gd name="T84" fmla="*/ 1151 w 2420"/>
                  <a:gd name="T85" fmla="*/ 29 h 2315"/>
                  <a:gd name="T86" fmla="*/ 1183 w 2420"/>
                  <a:gd name="T87" fmla="*/ 15 h 2315"/>
                  <a:gd name="T88" fmla="*/ 1217 w 2420"/>
                  <a:gd name="T89" fmla="*/ 6 h 2315"/>
                  <a:gd name="T90" fmla="*/ 1257 w 2420"/>
                  <a:gd name="T91" fmla="*/ 0 h 2315"/>
                  <a:gd name="T92" fmla="*/ 1299 w 2420"/>
                  <a:gd name="T93" fmla="*/ 0 h 2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20" h="2315">
                    <a:moveTo>
                      <a:pt x="1299" y="0"/>
                    </a:moveTo>
                    <a:lnTo>
                      <a:pt x="1342" y="8"/>
                    </a:lnTo>
                    <a:lnTo>
                      <a:pt x="1388" y="23"/>
                    </a:lnTo>
                    <a:lnTo>
                      <a:pt x="1433" y="47"/>
                    </a:lnTo>
                    <a:lnTo>
                      <a:pt x="1480" y="85"/>
                    </a:lnTo>
                    <a:lnTo>
                      <a:pt x="1528" y="134"/>
                    </a:lnTo>
                    <a:lnTo>
                      <a:pt x="2316" y="1077"/>
                    </a:lnTo>
                    <a:lnTo>
                      <a:pt x="2318" y="1081"/>
                    </a:lnTo>
                    <a:lnTo>
                      <a:pt x="2325" y="1090"/>
                    </a:lnTo>
                    <a:lnTo>
                      <a:pt x="2337" y="1105"/>
                    </a:lnTo>
                    <a:lnTo>
                      <a:pt x="2350" y="1126"/>
                    </a:lnTo>
                    <a:lnTo>
                      <a:pt x="2365" y="1151"/>
                    </a:lnTo>
                    <a:lnTo>
                      <a:pt x="2380" y="1179"/>
                    </a:lnTo>
                    <a:lnTo>
                      <a:pt x="2395" y="1213"/>
                    </a:lnTo>
                    <a:lnTo>
                      <a:pt x="2407" y="1249"/>
                    </a:lnTo>
                    <a:lnTo>
                      <a:pt x="2416" y="1287"/>
                    </a:lnTo>
                    <a:lnTo>
                      <a:pt x="2420" y="1328"/>
                    </a:lnTo>
                    <a:lnTo>
                      <a:pt x="2420" y="1370"/>
                    </a:lnTo>
                    <a:lnTo>
                      <a:pt x="2412" y="1413"/>
                    </a:lnTo>
                    <a:lnTo>
                      <a:pt x="2399" y="1457"/>
                    </a:lnTo>
                    <a:lnTo>
                      <a:pt x="2375" y="1500"/>
                    </a:lnTo>
                    <a:lnTo>
                      <a:pt x="2343" y="1544"/>
                    </a:lnTo>
                    <a:lnTo>
                      <a:pt x="2297" y="1587"/>
                    </a:lnTo>
                    <a:lnTo>
                      <a:pt x="2227" y="1644"/>
                    </a:lnTo>
                    <a:lnTo>
                      <a:pt x="2163" y="1699"/>
                    </a:lnTo>
                    <a:lnTo>
                      <a:pt x="2104" y="1748"/>
                    </a:lnTo>
                    <a:lnTo>
                      <a:pt x="2053" y="1791"/>
                    </a:lnTo>
                    <a:lnTo>
                      <a:pt x="2006" y="1829"/>
                    </a:lnTo>
                    <a:lnTo>
                      <a:pt x="1966" y="1863"/>
                    </a:lnTo>
                    <a:lnTo>
                      <a:pt x="1934" y="1890"/>
                    </a:lnTo>
                    <a:lnTo>
                      <a:pt x="1908" y="1912"/>
                    </a:lnTo>
                    <a:lnTo>
                      <a:pt x="1889" y="1927"/>
                    </a:lnTo>
                    <a:lnTo>
                      <a:pt x="1877" y="1937"/>
                    </a:lnTo>
                    <a:lnTo>
                      <a:pt x="1874" y="1941"/>
                    </a:lnTo>
                    <a:lnTo>
                      <a:pt x="440" y="2315"/>
                    </a:lnTo>
                    <a:lnTo>
                      <a:pt x="0" y="1797"/>
                    </a:lnTo>
                    <a:lnTo>
                      <a:pt x="633" y="444"/>
                    </a:lnTo>
                    <a:lnTo>
                      <a:pt x="1074" y="76"/>
                    </a:lnTo>
                    <a:lnTo>
                      <a:pt x="1078" y="74"/>
                    </a:lnTo>
                    <a:lnTo>
                      <a:pt x="1087" y="64"/>
                    </a:lnTo>
                    <a:lnTo>
                      <a:pt x="1104" y="55"/>
                    </a:lnTo>
                    <a:lnTo>
                      <a:pt x="1125" y="42"/>
                    </a:lnTo>
                    <a:lnTo>
                      <a:pt x="1151" y="29"/>
                    </a:lnTo>
                    <a:lnTo>
                      <a:pt x="1183" y="15"/>
                    </a:lnTo>
                    <a:lnTo>
                      <a:pt x="1217" y="6"/>
                    </a:lnTo>
                    <a:lnTo>
                      <a:pt x="1257" y="0"/>
                    </a:lnTo>
                    <a:lnTo>
                      <a:pt x="129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92000">
                    <a:schemeClr val="bg1">
                      <a:lumMod val="85000"/>
                    </a:schemeClr>
                  </a:gs>
                </a:gsLst>
                <a:lin ang="114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Freeform 59"/>
              <p:cNvSpPr>
                <a:spLocks/>
              </p:cNvSpPr>
              <p:nvPr/>
            </p:nvSpPr>
            <p:spPr bwMode="auto">
              <a:xfrm>
                <a:off x="6710304" y="3375222"/>
                <a:ext cx="2071088" cy="1745889"/>
              </a:xfrm>
              <a:custGeom>
                <a:avLst/>
                <a:gdLst>
                  <a:gd name="T0" fmla="*/ 1596 w 2401"/>
                  <a:gd name="T1" fmla="*/ 0 h 2024"/>
                  <a:gd name="T2" fmla="*/ 2156 w 2401"/>
                  <a:gd name="T3" fmla="*/ 121 h 2024"/>
                  <a:gd name="T4" fmla="*/ 2159 w 2401"/>
                  <a:gd name="T5" fmla="*/ 123 h 2024"/>
                  <a:gd name="T6" fmla="*/ 2169 w 2401"/>
                  <a:gd name="T7" fmla="*/ 125 h 2024"/>
                  <a:gd name="T8" fmla="*/ 2182 w 2401"/>
                  <a:gd name="T9" fmla="*/ 129 h 2024"/>
                  <a:gd name="T10" fmla="*/ 2199 w 2401"/>
                  <a:gd name="T11" fmla="*/ 134 h 2024"/>
                  <a:gd name="T12" fmla="*/ 2218 w 2401"/>
                  <a:gd name="T13" fmla="*/ 142 h 2024"/>
                  <a:gd name="T14" fmla="*/ 2241 w 2401"/>
                  <a:gd name="T15" fmla="*/ 153 h 2024"/>
                  <a:gd name="T16" fmla="*/ 2265 w 2401"/>
                  <a:gd name="T17" fmla="*/ 166 h 2024"/>
                  <a:gd name="T18" fmla="*/ 2288 w 2401"/>
                  <a:gd name="T19" fmla="*/ 183 h 2024"/>
                  <a:gd name="T20" fmla="*/ 2313 w 2401"/>
                  <a:gd name="T21" fmla="*/ 204 h 2024"/>
                  <a:gd name="T22" fmla="*/ 2335 w 2401"/>
                  <a:gd name="T23" fmla="*/ 227 h 2024"/>
                  <a:gd name="T24" fmla="*/ 2356 w 2401"/>
                  <a:gd name="T25" fmla="*/ 255 h 2024"/>
                  <a:gd name="T26" fmla="*/ 2373 w 2401"/>
                  <a:gd name="T27" fmla="*/ 285 h 2024"/>
                  <a:gd name="T28" fmla="*/ 2386 w 2401"/>
                  <a:gd name="T29" fmla="*/ 323 h 2024"/>
                  <a:gd name="T30" fmla="*/ 2396 w 2401"/>
                  <a:gd name="T31" fmla="*/ 363 h 2024"/>
                  <a:gd name="T32" fmla="*/ 2401 w 2401"/>
                  <a:gd name="T33" fmla="*/ 408 h 2024"/>
                  <a:gd name="T34" fmla="*/ 2400 w 2401"/>
                  <a:gd name="T35" fmla="*/ 459 h 2024"/>
                  <a:gd name="T36" fmla="*/ 2390 w 2401"/>
                  <a:gd name="T37" fmla="*/ 516 h 2024"/>
                  <a:gd name="T38" fmla="*/ 2127 w 2401"/>
                  <a:gd name="T39" fmla="*/ 1717 h 2024"/>
                  <a:gd name="T40" fmla="*/ 2127 w 2401"/>
                  <a:gd name="T41" fmla="*/ 1721 h 2024"/>
                  <a:gd name="T42" fmla="*/ 2125 w 2401"/>
                  <a:gd name="T43" fmla="*/ 1731 h 2024"/>
                  <a:gd name="T44" fmla="*/ 2120 w 2401"/>
                  <a:gd name="T45" fmla="*/ 1748 h 2024"/>
                  <a:gd name="T46" fmla="*/ 2114 w 2401"/>
                  <a:gd name="T47" fmla="*/ 1769 h 2024"/>
                  <a:gd name="T48" fmla="*/ 2105 w 2401"/>
                  <a:gd name="T49" fmla="*/ 1793 h 2024"/>
                  <a:gd name="T50" fmla="*/ 2091 w 2401"/>
                  <a:gd name="T51" fmla="*/ 1820 h 2024"/>
                  <a:gd name="T52" fmla="*/ 2078 w 2401"/>
                  <a:gd name="T53" fmla="*/ 1848 h 2024"/>
                  <a:gd name="T54" fmla="*/ 2059 w 2401"/>
                  <a:gd name="T55" fmla="*/ 1878 h 2024"/>
                  <a:gd name="T56" fmla="*/ 2038 w 2401"/>
                  <a:gd name="T57" fmla="*/ 1908 h 2024"/>
                  <a:gd name="T58" fmla="*/ 2012 w 2401"/>
                  <a:gd name="T59" fmla="*/ 1937 h 2024"/>
                  <a:gd name="T60" fmla="*/ 1984 w 2401"/>
                  <a:gd name="T61" fmla="*/ 1961 h 2024"/>
                  <a:gd name="T62" fmla="*/ 1951 w 2401"/>
                  <a:gd name="T63" fmla="*/ 1986 h 2024"/>
                  <a:gd name="T64" fmla="*/ 1914 w 2401"/>
                  <a:gd name="T65" fmla="*/ 2003 h 2024"/>
                  <a:gd name="T66" fmla="*/ 1872 w 2401"/>
                  <a:gd name="T67" fmla="*/ 2016 h 2024"/>
                  <a:gd name="T68" fmla="*/ 1825 w 2401"/>
                  <a:gd name="T69" fmla="*/ 2024 h 2024"/>
                  <a:gd name="T70" fmla="*/ 1772 w 2401"/>
                  <a:gd name="T71" fmla="*/ 2024 h 2024"/>
                  <a:gd name="T72" fmla="*/ 1715 w 2401"/>
                  <a:gd name="T73" fmla="*/ 2014 h 2024"/>
                  <a:gd name="T74" fmla="*/ 1617 w 2401"/>
                  <a:gd name="T75" fmla="*/ 1993 h 2024"/>
                  <a:gd name="T76" fmla="*/ 1528 w 2401"/>
                  <a:gd name="T77" fmla="*/ 1974 h 2024"/>
                  <a:gd name="T78" fmla="*/ 1448 w 2401"/>
                  <a:gd name="T79" fmla="*/ 1957 h 2024"/>
                  <a:gd name="T80" fmla="*/ 1378 w 2401"/>
                  <a:gd name="T81" fmla="*/ 1940 h 2024"/>
                  <a:gd name="T82" fmla="*/ 1318 w 2401"/>
                  <a:gd name="T83" fmla="*/ 1929 h 2024"/>
                  <a:gd name="T84" fmla="*/ 1267 w 2401"/>
                  <a:gd name="T85" fmla="*/ 1918 h 2024"/>
                  <a:gd name="T86" fmla="*/ 1227 w 2401"/>
                  <a:gd name="T87" fmla="*/ 1908 h 2024"/>
                  <a:gd name="T88" fmla="*/ 1199 w 2401"/>
                  <a:gd name="T89" fmla="*/ 1903 h 2024"/>
                  <a:gd name="T90" fmla="*/ 1182 w 2401"/>
                  <a:gd name="T91" fmla="*/ 1899 h 2024"/>
                  <a:gd name="T92" fmla="*/ 1174 w 2401"/>
                  <a:gd name="T93" fmla="*/ 1897 h 2024"/>
                  <a:gd name="T94" fmla="*/ 0 w 2401"/>
                  <a:gd name="T95" fmla="*/ 998 h 2024"/>
                  <a:gd name="T96" fmla="*/ 138 w 2401"/>
                  <a:gd name="T97" fmla="*/ 331 h 2024"/>
                  <a:gd name="T98" fmla="*/ 1596 w 2401"/>
                  <a:gd name="T99" fmla="*/ 0 h 2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01" h="2024">
                    <a:moveTo>
                      <a:pt x="1596" y="0"/>
                    </a:moveTo>
                    <a:lnTo>
                      <a:pt x="2156" y="121"/>
                    </a:lnTo>
                    <a:lnTo>
                      <a:pt x="2159" y="123"/>
                    </a:lnTo>
                    <a:lnTo>
                      <a:pt x="2169" y="125"/>
                    </a:lnTo>
                    <a:lnTo>
                      <a:pt x="2182" y="129"/>
                    </a:lnTo>
                    <a:lnTo>
                      <a:pt x="2199" y="134"/>
                    </a:lnTo>
                    <a:lnTo>
                      <a:pt x="2218" y="142"/>
                    </a:lnTo>
                    <a:lnTo>
                      <a:pt x="2241" y="153"/>
                    </a:lnTo>
                    <a:lnTo>
                      <a:pt x="2265" y="166"/>
                    </a:lnTo>
                    <a:lnTo>
                      <a:pt x="2288" y="183"/>
                    </a:lnTo>
                    <a:lnTo>
                      <a:pt x="2313" y="204"/>
                    </a:lnTo>
                    <a:lnTo>
                      <a:pt x="2335" y="227"/>
                    </a:lnTo>
                    <a:lnTo>
                      <a:pt x="2356" y="255"/>
                    </a:lnTo>
                    <a:lnTo>
                      <a:pt x="2373" y="285"/>
                    </a:lnTo>
                    <a:lnTo>
                      <a:pt x="2386" y="323"/>
                    </a:lnTo>
                    <a:lnTo>
                      <a:pt x="2396" y="363"/>
                    </a:lnTo>
                    <a:lnTo>
                      <a:pt x="2401" y="408"/>
                    </a:lnTo>
                    <a:lnTo>
                      <a:pt x="2400" y="459"/>
                    </a:lnTo>
                    <a:lnTo>
                      <a:pt x="2390" y="516"/>
                    </a:lnTo>
                    <a:lnTo>
                      <a:pt x="2127" y="1717"/>
                    </a:lnTo>
                    <a:lnTo>
                      <a:pt x="2127" y="1721"/>
                    </a:lnTo>
                    <a:lnTo>
                      <a:pt x="2125" y="1731"/>
                    </a:lnTo>
                    <a:lnTo>
                      <a:pt x="2120" y="1748"/>
                    </a:lnTo>
                    <a:lnTo>
                      <a:pt x="2114" y="1769"/>
                    </a:lnTo>
                    <a:lnTo>
                      <a:pt x="2105" y="1793"/>
                    </a:lnTo>
                    <a:lnTo>
                      <a:pt x="2091" y="1820"/>
                    </a:lnTo>
                    <a:lnTo>
                      <a:pt x="2078" y="1848"/>
                    </a:lnTo>
                    <a:lnTo>
                      <a:pt x="2059" y="1878"/>
                    </a:lnTo>
                    <a:lnTo>
                      <a:pt x="2038" y="1908"/>
                    </a:lnTo>
                    <a:lnTo>
                      <a:pt x="2012" y="1937"/>
                    </a:lnTo>
                    <a:lnTo>
                      <a:pt x="1984" y="1961"/>
                    </a:lnTo>
                    <a:lnTo>
                      <a:pt x="1951" y="1986"/>
                    </a:lnTo>
                    <a:lnTo>
                      <a:pt x="1914" y="2003"/>
                    </a:lnTo>
                    <a:lnTo>
                      <a:pt x="1872" y="2016"/>
                    </a:lnTo>
                    <a:lnTo>
                      <a:pt x="1825" y="2024"/>
                    </a:lnTo>
                    <a:lnTo>
                      <a:pt x="1772" y="2024"/>
                    </a:lnTo>
                    <a:lnTo>
                      <a:pt x="1715" y="2014"/>
                    </a:lnTo>
                    <a:lnTo>
                      <a:pt x="1617" y="1993"/>
                    </a:lnTo>
                    <a:lnTo>
                      <a:pt x="1528" y="1974"/>
                    </a:lnTo>
                    <a:lnTo>
                      <a:pt x="1448" y="1957"/>
                    </a:lnTo>
                    <a:lnTo>
                      <a:pt x="1378" y="1940"/>
                    </a:lnTo>
                    <a:lnTo>
                      <a:pt x="1318" y="1929"/>
                    </a:lnTo>
                    <a:lnTo>
                      <a:pt x="1267" y="1918"/>
                    </a:lnTo>
                    <a:lnTo>
                      <a:pt x="1227" y="1908"/>
                    </a:lnTo>
                    <a:lnTo>
                      <a:pt x="1199" y="1903"/>
                    </a:lnTo>
                    <a:lnTo>
                      <a:pt x="1182" y="1899"/>
                    </a:lnTo>
                    <a:lnTo>
                      <a:pt x="1174" y="1897"/>
                    </a:lnTo>
                    <a:lnTo>
                      <a:pt x="0" y="998"/>
                    </a:lnTo>
                    <a:lnTo>
                      <a:pt x="138" y="331"/>
                    </a:lnTo>
                    <a:lnTo>
                      <a:pt x="1596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89000">
                    <a:schemeClr val="bg1">
                      <a:lumMod val="85000"/>
                    </a:schemeClr>
                  </a:gs>
                </a:gsLst>
                <a:lin ang="144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Freeform 60"/>
              <p:cNvSpPr>
                <a:spLocks/>
              </p:cNvSpPr>
              <p:nvPr/>
            </p:nvSpPr>
            <p:spPr bwMode="auto">
              <a:xfrm>
                <a:off x="6128053" y="4282672"/>
                <a:ext cx="1781257" cy="2128880"/>
              </a:xfrm>
              <a:custGeom>
                <a:avLst/>
                <a:gdLst>
                  <a:gd name="T0" fmla="*/ 607 w 2065"/>
                  <a:gd name="T1" fmla="*/ 0 h 2468"/>
                  <a:gd name="T2" fmla="*/ 1777 w 2065"/>
                  <a:gd name="T3" fmla="*/ 930 h 2468"/>
                  <a:gd name="T4" fmla="*/ 2033 w 2065"/>
                  <a:gd name="T5" fmla="*/ 1444 h 2468"/>
                  <a:gd name="T6" fmla="*/ 2033 w 2065"/>
                  <a:gd name="T7" fmla="*/ 1448 h 2468"/>
                  <a:gd name="T8" fmla="*/ 2038 w 2065"/>
                  <a:gd name="T9" fmla="*/ 1455 h 2468"/>
                  <a:gd name="T10" fmla="*/ 2044 w 2065"/>
                  <a:gd name="T11" fmla="*/ 1470 h 2468"/>
                  <a:gd name="T12" fmla="*/ 2050 w 2065"/>
                  <a:gd name="T13" fmla="*/ 1489 h 2468"/>
                  <a:gd name="T14" fmla="*/ 2055 w 2065"/>
                  <a:gd name="T15" fmla="*/ 1512 h 2468"/>
                  <a:gd name="T16" fmla="*/ 2061 w 2065"/>
                  <a:gd name="T17" fmla="*/ 1540 h 2468"/>
                  <a:gd name="T18" fmla="*/ 2065 w 2065"/>
                  <a:gd name="T19" fmla="*/ 1569 h 2468"/>
                  <a:gd name="T20" fmla="*/ 2065 w 2065"/>
                  <a:gd name="T21" fmla="*/ 1601 h 2468"/>
                  <a:gd name="T22" fmla="*/ 2063 w 2065"/>
                  <a:gd name="T23" fmla="*/ 1635 h 2468"/>
                  <a:gd name="T24" fmla="*/ 2055 w 2065"/>
                  <a:gd name="T25" fmla="*/ 1671 h 2468"/>
                  <a:gd name="T26" fmla="*/ 2042 w 2065"/>
                  <a:gd name="T27" fmla="*/ 1705 h 2468"/>
                  <a:gd name="T28" fmla="*/ 2023 w 2065"/>
                  <a:gd name="T29" fmla="*/ 1741 h 2468"/>
                  <a:gd name="T30" fmla="*/ 1999 w 2065"/>
                  <a:gd name="T31" fmla="*/ 1776 h 2468"/>
                  <a:gd name="T32" fmla="*/ 1965 w 2065"/>
                  <a:gd name="T33" fmla="*/ 1810 h 2468"/>
                  <a:gd name="T34" fmla="*/ 1921 w 2065"/>
                  <a:gd name="T35" fmla="*/ 1843 h 2468"/>
                  <a:gd name="T36" fmla="*/ 1868 w 2065"/>
                  <a:gd name="T37" fmla="*/ 1873 h 2468"/>
                  <a:gd name="T38" fmla="*/ 768 w 2065"/>
                  <a:gd name="T39" fmla="*/ 2419 h 2468"/>
                  <a:gd name="T40" fmla="*/ 764 w 2065"/>
                  <a:gd name="T41" fmla="*/ 2421 h 2468"/>
                  <a:gd name="T42" fmla="*/ 754 w 2065"/>
                  <a:gd name="T43" fmla="*/ 2424 h 2468"/>
                  <a:gd name="T44" fmla="*/ 739 w 2065"/>
                  <a:gd name="T45" fmla="*/ 2432 h 2468"/>
                  <a:gd name="T46" fmla="*/ 719 w 2065"/>
                  <a:gd name="T47" fmla="*/ 2440 h 2468"/>
                  <a:gd name="T48" fmla="*/ 694 w 2065"/>
                  <a:gd name="T49" fmla="*/ 2447 h 2468"/>
                  <a:gd name="T50" fmla="*/ 664 w 2065"/>
                  <a:gd name="T51" fmla="*/ 2455 h 2468"/>
                  <a:gd name="T52" fmla="*/ 632 w 2065"/>
                  <a:gd name="T53" fmla="*/ 2460 h 2468"/>
                  <a:gd name="T54" fmla="*/ 597 w 2065"/>
                  <a:gd name="T55" fmla="*/ 2466 h 2468"/>
                  <a:gd name="T56" fmla="*/ 562 w 2065"/>
                  <a:gd name="T57" fmla="*/ 2468 h 2468"/>
                  <a:gd name="T58" fmla="*/ 524 w 2065"/>
                  <a:gd name="T59" fmla="*/ 2466 h 2468"/>
                  <a:gd name="T60" fmla="*/ 486 w 2065"/>
                  <a:gd name="T61" fmla="*/ 2458 h 2468"/>
                  <a:gd name="T62" fmla="*/ 446 w 2065"/>
                  <a:gd name="T63" fmla="*/ 2447 h 2468"/>
                  <a:gd name="T64" fmla="*/ 408 w 2065"/>
                  <a:gd name="T65" fmla="*/ 2430 h 2468"/>
                  <a:gd name="T66" fmla="*/ 372 w 2065"/>
                  <a:gd name="T67" fmla="*/ 2406 h 2468"/>
                  <a:gd name="T68" fmla="*/ 338 w 2065"/>
                  <a:gd name="T69" fmla="*/ 2373 h 2468"/>
                  <a:gd name="T70" fmla="*/ 306 w 2065"/>
                  <a:gd name="T71" fmla="*/ 2332 h 2468"/>
                  <a:gd name="T72" fmla="*/ 276 w 2065"/>
                  <a:gd name="T73" fmla="*/ 2283 h 2468"/>
                  <a:gd name="T74" fmla="*/ 236 w 2065"/>
                  <a:gd name="T75" fmla="*/ 2201 h 2468"/>
                  <a:gd name="T76" fmla="*/ 199 w 2065"/>
                  <a:gd name="T77" fmla="*/ 2126 h 2468"/>
                  <a:gd name="T78" fmla="*/ 164 w 2065"/>
                  <a:gd name="T79" fmla="*/ 2058 h 2468"/>
                  <a:gd name="T80" fmla="*/ 134 w 2065"/>
                  <a:gd name="T81" fmla="*/ 1996 h 2468"/>
                  <a:gd name="T82" fmla="*/ 108 w 2065"/>
                  <a:gd name="T83" fmla="*/ 1943 h 2468"/>
                  <a:gd name="T84" fmla="*/ 85 w 2065"/>
                  <a:gd name="T85" fmla="*/ 1895 h 2468"/>
                  <a:gd name="T86" fmla="*/ 66 w 2065"/>
                  <a:gd name="T87" fmla="*/ 1858 h 2468"/>
                  <a:gd name="T88" fmla="*/ 51 w 2065"/>
                  <a:gd name="T89" fmla="*/ 1827 h 2468"/>
                  <a:gd name="T90" fmla="*/ 40 w 2065"/>
                  <a:gd name="T91" fmla="*/ 1805 h 2468"/>
                  <a:gd name="T92" fmla="*/ 34 w 2065"/>
                  <a:gd name="T93" fmla="*/ 1792 h 2468"/>
                  <a:gd name="T94" fmla="*/ 30 w 2065"/>
                  <a:gd name="T95" fmla="*/ 1788 h 2468"/>
                  <a:gd name="T96" fmla="*/ 0 w 2065"/>
                  <a:gd name="T97" fmla="*/ 308 h 2468"/>
                  <a:gd name="T98" fmla="*/ 607 w 2065"/>
                  <a:gd name="T99" fmla="*/ 0 h 2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65" h="2468">
                    <a:moveTo>
                      <a:pt x="607" y="0"/>
                    </a:moveTo>
                    <a:lnTo>
                      <a:pt x="1777" y="930"/>
                    </a:lnTo>
                    <a:lnTo>
                      <a:pt x="2033" y="1444"/>
                    </a:lnTo>
                    <a:lnTo>
                      <a:pt x="2033" y="1448"/>
                    </a:lnTo>
                    <a:lnTo>
                      <a:pt x="2038" y="1455"/>
                    </a:lnTo>
                    <a:lnTo>
                      <a:pt x="2044" y="1470"/>
                    </a:lnTo>
                    <a:lnTo>
                      <a:pt x="2050" y="1489"/>
                    </a:lnTo>
                    <a:lnTo>
                      <a:pt x="2055" y="1512"/>
                    </a:lnTo>
                    <a:lnTo>
                      <a:pt x="2061" y="1540"/>
                    </a:lnTo>
                    <a:lnTo>
                      <a:pt x="2065" y="1569"/>
                    </a:lnTo>
                    <a:lnTo>
                      <a:pt x="2065" y="1601"/>
                    </a:lnTo>
                    <a:lnTo>
                      <a:pt x="2063" y="1635"/>
                    </a:lnTo>
                    <a:lnTo>
                      <a:pt x="2055" y="1671"/>
                    </a:lnTo>
                    <a:lnTo>
                      <a:pt x="2042" y="1705"/>
                    </a:lnTo>
                    <a:lnTo>
                      <a:pt x="2023" y="1741"/>
                    </a:lnTo>
                    <a:lnTo>
                      <a:pt x="1999" y="1776"/>
                    </a:lnTo>
                    <a:lnTo>
                      <a:pt x="1965" y="1810"/>
                    </a:lnTo>
                    <a:lnTo>
                      <a:pt x="1921" y="1843"/>
                    </a:lnTo>
                    <a:lnTo>
                      <a:pt x="1868" y="1873"/>
                    </a:lnTo>
                    <a:lnTo>
                      <a:pt x="768" y="2419"/>
                    </a:lnTo>
                    <a:lnTo>
                      <a:pt x="764" y="2421"/>
                    </a:lnTo>
                    <a:lnTo>
                      <a:pt x="754" y="2424"/>
                    </a:lnTo>
                    <a:lnTo>
                      <a:pt x="739" y="2432"/>
                    </a:lnTo>
                    <a:lnTo>
                      <a:pt x="719" y="2440"/>
                    </a:lnTo>
                    <a:lnTo>
                      <a:pt x="694" y="2447"/>
                    </a:lnTo>
                    <a:lnTo>
                      <a:pt x="664" y="2455"/>
                    </a:lnTo>
                    <a:lnTo>
                      <a:pt x="632" y="2460"/>
                    </a:lnTo>
                    <a:lnTo>
                      <a:pt x="597" y="2466"/>
                    </a:lnTo>
                    <a:lnTo>
                      <a:pt x="562" y="2468"/>
                    </a:lnTo>
                    <a:lnTo>
                      <a:pt x="524" y="2466"/>
                    </a:lnTo>
                    <a:lnTo>
                      <a:pt x="486" y="2458"/>
                    </a:lnTo>
                    <a:lnTo>
                      <a:pt x="446" y="2447"/>
                    </a:lnTo>
                    <a:lnTo>
                      <a:pt x="408" y="2430"/>
                    </a:lnTo>
                    <a:lnTo>
                      <a:pt x="372" y="2406"/>
                    </a:lnTo>
                    <a:lnTo>
                      <a:pt x="338" y="2373"/>
                    </a:lnTo>
                    <a:lnTo>
                      <a:pt x="306" y="2332"/>
                    </a:lnTo>
                    <a:lnTo>
                      <a:pt x="276" y="2283"/>
                    </a:lnTo>
                    <a:lnTo>
                      <a:pt x="236" y="2201"/>
                    </a:lnTo>
                    <a:lnTo>
                      <a:pt x="199" y="2126"/>
                    </a:lnTo>
                    <a:lnTo>
                      <a:pt x="164" y="2058"/>
                    </a:lnTo>
                    <a:lnTo>
                      <a:pt x="134" y="1996"/>
                    </a:lnTo>
                    <a:lnTo>
                      <a:pt x="108" y="1943"/>
                    </a:lnTo>
                    <a:lnTo>
                      <a:pt x="85" y="1895"/>
                    </a:lnTo>
                    <a:lnTo>
                      <a:pt x="66" y="1858"/>
                    </a:lnTo>
                    <a:lnTo>
                      <a:pt x="51" y="1827"/>
                    </a:lnTo>
                    <a:lnTo>
                      <a:pt x="40" y="1805"/>
                    </a:lnTo>
                    <a:lnTo>
                      <a:pt x="34" y="1792"/>
                    </a:lnTo>
                    <a:lnTo>
                      <a:pt x="30" y="1788"/>
                    </a:lnTo>
                    <a:lnTo>
                      <a:pt x="0" y="308"/>
                    </a:lnTo>
                    <a:lnTo>
                      <a:pt x="607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89000">
                    <a:schemeClr val="bg1">
                      <a:lumMod val="85000"/>
                    </a:schemeClr>
                  </a:gs>
                </a:gsLst>
                <a:lin ang="126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Freeform 61"/>
              <p:cNvSpPr>
                <a:spLocks/>
              </p:cNvSpPr>
              <p:nvPr/>
            </p:nvSpPr>
            <p:spPr bwMode="auto">
              <a:xfrm>
                <a:off x="4296766" y="4302511"/>
                <a:ext cx="1765730" cy="2136644"/>
              </a:xfrm>
              <a:custGeom>
                <a:avLst/>
                <a:gdLst>
                  <a:gd name="T0" fmla="*/ 1433 w 2047"/>
                  <a:gd name="T1" fmla="*/ 0 h 2477"/>
                  <a:gd name="T2" fmla="*/ 2047 w 2047"/>
                  <a:gd name="T3" fmla="*/ 291 h 2477"/>
                  <a:gd name="T4" fmla="*/ 2027 w 2047"/>
                  <a:gd name="T5" fmla="*/ 1784 h 2477"/>
                  <a:gd name="T6" fmla="*/ 1777 w 2047"/>
                  <a:gd name="T7" fmla="*/ 2299 h 2477"/>
                  <a:gd name="T8" fmla="*/ 1775 w 2047"/>
                  <a:gd name="T9" fmla="*/ 2303 h 2477"/>
                  <a:gd name="T10" fmla="*/ 1769 w 2047"/>
                  <a:gd name="T11" fmla="*/ 2311 h 2477"/>
                  <a:gd name="T12" fmla="*/ 1762 w 2047"/>
                  <a:gd name="T13" fmla="*/ 2324 h 2477"/>
                  <a:gd name="T14" fmla="*/ 1750 w 2047"/>
                  <a:gd name="T15" fmla="*/ 2341 h 2477"/>
                  <a:gd name="T16" fmla="*/ 1737 w 2047"/>
                  <a:gd name="T17" fmla="*/ 2360 h 2477"/>
                  <a:gd name="T18" fmla="*/ 1718 w 2047"/>
                  <a:gd name="T19" fmla="*/ 2381 h 2477"/>
                  <a:gd name="T20" fmla="*/ 1698 w 2047"/>
                  <a:gd name="T21" fmla="*/ 2401 h 2477"/>
                  <a:gd name="T22" fmla="*/ 1673 w 2047"/>
                  <a:gd name="T23" fmla="*/ 2422 h 2477"/>
                  <a:gd name="T24" fmla="*/ 1645 w 2047"/>
                  <a:gd name="T25" fmla="*/ 2441 h 2477"/>
                  <a:gd name="T26" fmla="*/ 1612 w 2047"/>
                  <a:gd name="T27" fmla="*/ 2456 h 2477"/>
                  <a:gd name="T28" fmla="*/ 1577 w 2047"/>
                  <a:gd name="T29" fmla="*/ 2469 h 2477"/>
                  <a:gd name="T30" fmla="*/ 1537 w 2047"/>
                  <a:gd name="T31" fmla="*/ 2475 h 2477"/>
                  <a:gd name="T32" fmla="*/ 1493 w 2047"/>
                  <a:gd name="T33" fmla="*/ 2477 h 2477"/>
                  <a:gd name="T34" fmla="*/ 1444 w 2047"/>
                  <a:gd name="T35" fmla="*/ 2469 h 2477"/>
                  <a:gd name="T36" fmla="*/ 1393 w 2047"/>
                  <a:gd name="T37" fmla="*/ 2456 h 2477"/>
                  <a:gd name="T38" fmla="*/ 1336 w 2047"/>
                  <a:gd name="T39" fmla="*/ 2434 h 2477"/>
                  <a:gd name="T40" fmla="*/ 230 w 2047"/>
                  <a:gd name="T41" fmla="*/ 1897 h 2477"/>
                  <a:gd name="T42" fmla="*/ 228 w 2047"/>
                  <a:gd name="T43" fmla="*/ 1895 h 2477"/>
                  <a:gd name="T44" fmla="*/ 219 w 2047"/>
                  <a:gd name="T45" fmla="*/ 1889 h 2477"/>
                  <a:gd name="T46" fmla="*/ 204 w 2047"/>
                  <a:gd name="T47" fmla="*/ 1882 h 2477"/>
                  <a:gd name="T48" fmla="*/ 185 w 2047"/>
                  <a:gd name="T49" fmla="*/ 1871 h 2477"/>
                  <a:gd name="T50" fmla="*/ 164 w 2047"/>
                  <a:gd name="T51" fmla="*/ 1855 h 2477"/>
                  <a:gd name="T52" fmla="*/ 139 w 2047"/>
                  <a:gd name="T53" fmla="*/ 1837 h 2477"/>
                  <a:gd name="T54" fmla="*/ 115 w 2047"/>
                  <a:gd name="T55" fmla="*/ 1816 h 2477"/>
                  <a:gd name="T56" fmla="*/ 90 w 2047"/>
                  <a:gd name="T57" fmla="*/ 1791 h 2477"/>
                  <a:gd name="T58" fmla="*/ 66 w 2047"/>
                  <a:gd name="T59" fmla="*/ 1763 h 2477"/>
                  <a:gd name="T60" fmla="*/ 45 w 2047"/>
                  <a:gd name="T61" fmla="*/ 1733 h 2477"/>
                  <a:gd name="T62" fmla="*/ 26 w 2047"/>
                  <a:gd name="T63" fmla="*/ 1699 h 2477"/>
                  <a:gd name="T64" fmla="*/ 13 w 2047"/>
                  <a:gd name="T65" fmla="*/ 1661 h 2477"/>
                  <a:gd name="T66" fmla="*/ 3 w 2047"/>
                  <a:gd name="T67" fmla="*/ 1619 h 2477"/>
                  <a:gd name="T68" fmla="*/ 0 w 2047"/>
                  <a:gd name="T69" fmla="*/ 1576 h 2477"/>
                  <a:gd name="T70" fmla="*/ 5 w 2047"/>
                  <a:gd name="T71" fmla="*/ 1529 h 2477"/>
                  <a:gd name="T72" fmla="*/ 17 w 2047"/>
                  <a:gd name="T73" fmla="*/ 1479 h 2477"/>
                  <a:gd name="T74" fmla="*/ 39 w 2047"/>
                  <a:gd name="T75" fmla="*/ 1425 h 2477"/>
                  <a:gd name="T76" fmla="*/ 79 w 2047"/>
                  <a:gd name="T77" fmla="*/ 1343 h 2477"/>
                  <a:gd name="T78" fmla="*/ 115 w 2047"/>
                  <a:gd name="T79" fmla="*/ 1268 h 2477"/>
                  <a:gd name="T80" fmla="*/ 149 w 2047"/>
                  <a:gd name="T81" fmla="*/ 1200 h 2477"/>
                  <a:gd name="T82" fmla="*/ 179 w 2047"/>
                  <a:gd name="T83" fmla="*/ 1137 h 2477"/>
                  <a:gd name="T84" fmla="*/ 204 w 2047"/>
                  <a:gd name="T85" fmla="*/ 1085 h 2477"/>
                  <a:gd name="T86" fmla="*/ 226 w 2047"/>
                  <a:gd name="T87" fmla="*/ 1037 h 2477"/>
                  <a:gd name="T88" fmla="*/ 245 w 2047"/>
                  <a:gd name="T89" fmla="*/ 1000 h 2477"/>
                  <a:gd name="T90" fmla="*/ 260 w 2047"/>
                  <a:gd name="T91" fmla="*/ 967 h 2477"/>
                  <a:gd name="T92" fmla="*/ 272 w 2047"/>
                  <a:gd name="T93" fmla="*/ 947 h 2477"/>
                  <a:gd name="T94" fmla="*/ 277 w 2047"/>
                  <a:gd name="T95" fmla="*/ 933 h 2477"/>
                  <a:gd name="T96" fmla="*/ 279 w 2047"/>
                  <a:gd name="T97" fmla="*/ 928 h 2477"/>
                  <a:gd name="T98" fmla="*/ 1433 w 2047"/>
                  <a:gd name="T99" fmla="*/ 0 h 2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47" h="2477">
                    <a:moveTo>
                      <a:pt x="1433" y="0"/>
                    </a:moveTo>
                    <a:lnTo>
                      <a:pt x="2047" y="291"/>
                    </a:lnTo>
                    <a:lnTo>
                      <a:pt x="2027" y="1784"/>
                    </a:lnTo>
                    <a:lnTo>
                      <a:pt x="1777" y="2299"/>
                    </a:lnTo>
                    <a:lnTo>
                      <a:pt x="1775" y="2303"/>
                    </a:lnTo>
                    <a:lnTo>
                      <a:pt x="1769" y="2311"/>
                    </a:lnTo>
                    <a:lnTo>
                      <a:pt x="1762" y="2324"/>
                    </a:lnTo>
                    <a:lnTo>
                      <a:pt x="1750" y="2341"/>
                    </a:lnTo>
                    <a:lnTo>
                      <a:pt x="1737" y="2360"/>
                    </a:lnTo>
                    <a:lnTo>
                      <a:pt x="1718" y="2381"/>
                    </a:lnTo>
                    <a:lnTo>
                      <a:pt x="1698" y="2401"/>
                    </a:lnTo>
                    <a:lnTo>
                      <a:pt x="1673" y="2422"/>
                    </a:lnTo>
                    <a:lnTo>
                      <a:pt x="1645" y="2441"/>
                    </a:lnTo>
                    <a:lnTo>
                      <a:pt x="1612" y="2456"/>
                    </a:lnTo>
                    <a:lnTo>
                      <a:pt x="1577" y="2469"/>
                    </a:lnTo>
                    <a:lnTo>
                      <a:pt x="1537" y="2475"/>
                    </a:lnTo>
                    <a:lnTo>
                      <a:pt x="1493" y="2477"/>
                    </a:lnTo>
                    <a:lnTo>
                      <a:pt x="1444" y="2469"/>
                    </a:lnTo>
                    <a:lnTo>
                      <a:pt x="1393" y="2456"/>
                    </a:lnTo>
                    <a:lnTo>
                      <a:pt x="1336" y="2434"/>
                    </a:lnTo>
                    <a:lnTo>
                      <a:pt x="230" y="1897"/>
                    </a:lnTo>
                    <a:lnTo>
                      <a:pt x="228" y="1895"/>
                    </a:lnTo>
                    <a:lnTo>
                      <a:pt x="219" y="1889"/>
                    </a:lnTo>
                    <a:lnTo>
                      <a:pt x="204" y="1882"/>
                    </a:lnTo>
                    <a:lnTo>
                      <a:pt x="185" y="1871"/>
                    </a:lnTo>
                    <a:lnTo>
                      <a:pt x="164" y="1855"/>
                    </a:lnTo>
                    <a:lnTo>
                      <a:pt x="139" y="1837"/>
                    </a:lnTo>
                    <a:lnTo>
                      <a:pt x="115" y="1816"/>
                    </a:lnTo>
                    <a:lnTo>
                      <a:pt x="90" y="1791"/>
                    </a:lnTo>
                    <a:lnTo>
                      <a:pt x="66" y="1763"/>
                    </a:lnTo>
                    <a:lnTo>
                      <a:pt x="45" y="1733"/>
                    </a:lnTo>
                    <a:lnTo>
                      <a:pt x="26" y="1699"/>
                    </a:lnTo>
                    <a:lnTo>
                      <a:pt x="13" y="1661"/>
                    </a:lnTo>
                    <a:lnTo>
                      <a:pt x="3" y="1619"/>
                    </a:lnTo>
                    <a:lnTo>
                      <a:pt x="0" y="1576"/>
                    </a:lnTo>
                    <a:lnTo>
                      <a:pt x="5" y="1529"/>
                    </a:lnTo>
                    <a:lnTo>
                      <a:pt x="17" y="1479"/>
                    </a:lnTo>
                    <a:lnTo>
                      <a:pt x="39" y="1425"/>
                    </a:lnTo>
                    <a:lnTo>
                      <a:pt x="79" y="1343"/>
                    </a:lnTo>
                    <a:lnTo>
                      <a:pt x="115" y="1268"/>
                    </a:lnTo>
                    <a:lnTo>
                      <a:pt x="149" y="1200"/>
                    </a:lnTo>
                    <a:lnTo>
                      <a:pt x="179" y="1137"/>
                    </a:lnTo>
                    <a:lnTo>
                      <a:pt x="204" y="1085"/>
                    </a:lnTo>
                    <a:lnTo>
                      <a:pt x="226" y="1037"/>
                    </a:lnTo>
                    <a:lnTo>
                      <a:pt x="245" y="1000"/>
                    </a:lnTo>
                    <a:lnTo>
                      <a:pt x="260" y="967"/>
                    </a:lnTo>
                    <a:lnTo>
                      <a:pt x="272" y="947"/>
                    </a:lnTo>
                    <a:lnTo>
                      <a:pt x="277" y="933"/>
                    </a:lnTo>
                    <a:lnTo>
                      <a:pt x="279" y="928"/>
                    </a:lnTo>
                    <a:lnTo>
                      <a:pt x="143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91000">
                    <a:schemeClr val="accent1">
                      <a:lumMod val="50000"/>
                    </a:schemeClr>
                  </a:gs>
                </a:gsLst>
                <a:lin ang="13800000" scaled="0"/>
                <a:tileRect/>
              </a:gradFill>
              <a:ln w="19050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Freeform 62"/>
              <p:cNvSpPr>
                <a:spLocks/>
              </p:cNvSpPr>
              <p:nvPr/>
            </p:nvSpPr>
            <p:spPr bwMode="auto">
              <a:xfrm>
                <a:off x="3407432" y="3399375"/>
                <a:ext cx="2065050" cy="1749339"/>
              </a:xfrm>
              <a:custGeom>
                <a:avLst/>
                <a:gdLst>
                  <a:gd name="T0" fmla="*/ 804 w 2394"/>
                  <a:gd name="T1" fmla="*/ 0 h 2028"/>
                  <a:gd name="T2" fmla="*/ 2246 w 2394"/>
                  <a:gd name="T3" fmla="*/ 339 h 2028"/>
                  <a:gd name="T4" fmla="*/ 2394 w 2394"/>
                  <a:gd name="T5" fmla="*/ 1002 h 2028"/>
                  <a:gd name="T6" fmla="*/ 1201 w 2394"/>
                  <a:gd name="T7" fmla="*/ 1903 h 2028"/>
                  <a:gd name="T8" fmla="*/ 639 w 2394"/>
                  <a:gd name="T9" fmla="*/ 2022 h 2028"/>
                  <a:gd name="T10" fmla="*/ 635 w 2394"/>
                  <a:gd name="T11" fmla="*/ 2022 h 2028"/>
                  <a:gd name="T12" fmla="*/ 626 w 2394"/>
                  <a:gd name="T13" fmla="*/ 2024 h 2028"/>
                  <a:gd name="T14" fmla="*/ 611 w 2394"/>
                  <a:gd name="T15" fmla="*/ 2026 h 2028"/>
                  <a:gd name="T16" fmla="*/ 592 w 2394"/>
                  <a:gd name="T17" fmla="*/ 2028 h 2028"/>
                  <a:gd name="T18" fmla="*/ 567 w 2394"/>
                  <a:gd name="T19" fmla="*/ 2028 h 2028"/>
                  <a:gd name="T20" fmla="*/ 539 w 2394"/>
                  <a:gd name="T21" fmla="*/ 2026 h 2028"/>
                  <a:gd name="T22" fmla="*/ 511 w 2394"/>
                  <a:gd name="T23" fmla="*/ 2022 h 2028"/>
                  <a:gd name="T24" fmla="*/ 478 w 2394"/>
                  <a:gd name="T25" fmla="*/ 2014 h 2028"/>
                  <a:gd name="T26" fmla="*/ 446 w 2394"/>
                  <a:gd name="T27" fmla="*/ 2005 h 2028"/>
                  <a:gd name="T28" fmla="*/ 414 w 2394"/>
                  <a:gd name="T29" fmla="*/ 1988 h 2028"/>
                  <a:gd name="T30" fmla="*/ 384 w 2394"/>
                  <a:gd name="T31" fmla="*/ 1967 h 2028"/>
                  <a:gd name="T32" fmla="*/ 354 w 2394"/>
                  <a:gd name="T33" fmla="*/ 1941 h 2028"/>
                  <a:gd name="T34" fmla="*/ 325 w 2394"/>
                  <a:gd name="T35" fmla="*/ 1907 h 2028"/>
                  <a:gd name="T36" fmla="*/ 301 w 2394"/>
                  <a:gd name="T37" fmla="*/ 1865 h 2028"/>
                  <a:gd name="T38" fmla="*/ 280 w 2394"/>
                  <a:gd name="T39" fmla="*/ 1816 h 2028"/>
                  <a:gd name="T40" fmla="*/ 265 w 2394"/>
                  <a:gd name="T41" fmla="*/ 1758 h 2028"/>
                  <a:gd name="T42" fmla="*/ 9 w 2394"/>
                  <a:gd name="T43" fmla="*/ 556 h 2028"/>
                  <a:gd name="T44" fmla="*/ 9 w 2394"/>
                  <a:gd name="T45" fmla="*/ 552 h 2028"/>
                  <a:gd name="T46" fmla="*/ 8 w 2394"/>
                  <a:gd name="T47" fmla="*/ 541 h 2028"/>
                  <a:gd name="T48" fmla="*/ 4 w 2394"/>
                  <a:gd name="T49" fmla="*/ 524 h 2028"/>
                  <a:gd name="T50" fmla="*/ 2 w 2394"/>
                  <a:gd name="T51" fmla="*/ 503 h 2028"/>
                  <a:gd name="T52" fmla="*/ 0 w 2394"/>
                  <a:gd name="T53" fmla="*/ 477 h 2028"/>
                  <a:gd name="T54" fmla="*/ 0 w 2394"/>
                  <a:gd name="T55" fmla="*/ 446 h 2028"/>
                  <a:gd name="T56" fmla="*/ 2 w 2394"/>
                  <a:gd name="T57" fmla="*/ 414 h 2028"/>
                  <a:gd name="T58" fmla="*/ 6 w 2394"/>
                  <a:gd name="T59" fmla="*/ 380 h 2028"/>
                  <a:gd name="T60" fmla="*/ 13 w 2394"/>
                  <a:gd name="T61" fmla="*/ 344 h 2028"/>
                  <a:gd name="T62" fmla="*/ 25 w 2394"/>
                  <a:gd name="T63" fmla="*/ 308 h 2028"/>
                  <a:gd name="T64" fmla="*/ 40 w 2394"/>
                  <a:gd name="T65" fmla="*/ 273 h 2028"/>
                  <a:gd name="T66" fmla="*/ 61 w 2394"/>
                  <a:gd name="T67" fmla="*/ 239 h 2028"/>
                  <a:gd name="T68" fmla="*/ 87 w 2394"/>
                  <a:gd name="T69" fmla="*/ 206 h 2028"/>
                  <a:gd name="T70" fmla="*/ 121 w 2394"/>
                  <a:gd name="T71" fmla="*/ 176 h 2028"/>
                  <a:gd name="T72" fmla="*/ 161 w 2394"/>
                  <a:gd name="T73" fmla="*/ 152 h 2028"/>
                  <a:gd name="T74" fmla="*/ 208 w 2394"/>
                  <a:gd name="T75" fmla="*/ 129 h 2028"/>
                  <a:gd name="T76" fmla="*/ 263 w 2394"/>
                  <a:gd name="T77" fmla="*/ 114 h 2028"/>
                  <a:gd name="T78" fmla="*/ 361 w 2394"/>
                  <a:gd name="T79" fmla="*/ 93 h 2028"/>
                  <a:gd name="T80" fmla="*/ 450 w 2394"/>
                  <a:gd name="T81" fmla="*/ 74 h 2028"/>
                  <a:gd name="T82" fmla="*/ 529 w 2394"/>
                  <a:gd name="T83" fmla="*/ 57 h 2028"/>
                  <a:gd name="T84" fmla="*/ 601 w 2394"/>
                  <a:gd name="T85" fmla="*/ 42 h 2028"/>
                  <a:gd name="T86" fmla="*/ 662 w 2394"/>
                  <a:gd name="T87" fmla="*/ 31 h 2028"/>
                  <a:gd name="T88" fmla="*/ 713 w 2394"/>
                  <a:gd name="T89" fmla="*/ 19 h 2028"/>
                  <a:gd name="T90" fmla="*/ 753 w 2394"/>
                  <a:gd name="T91" fmla="*/ 10 h 2028"/>
                  <a:gd name="T92" fmla="*/ 781 w 2394"/>
                  <a:gd name="T93" fmla="*/ 4 h 2028"/>
                  <a:gd name="T94" fmla="*/ 798 w 2394"/>
                  <a:gd name="T95" fmla="*/ 0 h 2028"/>
                  <a:gd name="T96" fmla="*/ 804 w 2394"/>
                  <a:gd name="T97" fmla="*/ 0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94" h="2028">
                    <a:moveTo>
                      <a:pt x="804" y="0"/>
                    </a:moveTo>
                    <a:lnTo>
                      <a:pt x="2246" y="339"/>
                    </a:lnTo>
                    <a:lnTo>
                      <a:pt x="2394" y="1002"/>
                    </a:lnTo>
                    <a:lnTo>
                      <a:pt x="1201" y="1903"/>
                    </a:lnTo>
                    <a:lnTo>
                      <a:pt x="639" y="2022"/>
                    </a:lnTo>
                    <a:lnTo>
                      <a:pt x="635" y="2022"/>
                    </a:lnTo>
                    <a:lnTo>
                      <a:pt x="626" y="2024"/>
                    </a:lnTo>
                    <a:lnTo>
                      <a:pt x="611" y="2026"/>
                    </a:lnTo>
                    <a:lnTo>
                      <a:pt x="592" y="2028"/>
                    </a:lnTo>
                    <a:lnTo>
                      <a:pt x="567" y="2028"/>
                    </a:lnTo>
                    <a:lnTo>
                      <a:pt x="539" y="2026"/>
                    </a:lnTo>
                    <a:lnTo>
                      <a:pt x="511" y="2022"/>
                    </a:lnTo>
                    <a:lnTo>
                      <a:pt x="478" y="2014"/>
                    </a:lnTo>
                    <a:lnTo>
                      <a:pt x="446" y="2005"/>
                    </a:lnTo>
                    <a:lnTo>
                      <a:pt x="414" y="1988"/>
                    </a:lnTo>
                    <a:lnTo>
                      <a:pt x="384" y="1967"/>
                    </a:lnTo>
                    <a:lnTo>
                      <a:pt x="354" y="1941"/>
                    </a:lnTo>
                    <a:lnTo>
                      <a:pt x="325" y="1907"/>
                    </a:lnTo>
                    <a:lnTo>
                      <a:pt x="301" y="1865"/>
                    </a:lnTo>
                    <a:lnTo>
                      <a:pt x="280" y="1816"/>
                    </a:lnTo>
                    <a:lnTo>
                      <a:pt x="265" y="1758"/>
                    </a:lnTo>
                    <a:lnTo>
                      <a:pt x="9" y="556"/>
                    </a:lnTo>
                    <a:lnTo>
                      <a:pt x="9" y="552"/>
                    </a:lnTo>
                    <a:lnTo>
                      <a:pt x="8" y="541"/>
                    </a:lnTo>
                    <a:lnTo>
                      <a:pt x="4" y="524"/>
                    </a:lnTo>
                    <a:lnTo>
                      <a:pt x="2" y="503"/>
                    </a:lnTo>
                    <a:lnTo>
                      <a:pt x="0" y="477"/>
                    </a:lnTo>
                    <a:lnTo>
                      <a:pt x="0" y="446"/>
                    </a:lnTo>
                    <a:lnTo>
                      <a:pt x="2" y="414"/>
                    </a:lnTo>
                    <a:lnTo>
                      <a:pt x="6" y="380"/>
                    </a:lnTo>
                    <a:lnTo>
                      <a:pt x="13" y="344"/>
                    </a:lnTo>
                    <a:lnTo>
                      <a:pt x="25" y="308"/>
                    </a:lnTo>
                    <a:lnTo>
                      <a:pt x="40" y="273"/>
                    </a:lnTo>
                    <a:lnTo>
                      <a:pt x="61" y="239"/>
                    </a:lnTo>
                    <a:lnTo>
                      <a:pt x="87" y="206"/>
                    </a:lnTo>
                    <a:lnTo>
                      <a:pt x="121" y="176"/>
                    </a:lnTo>
                    <a:lnTo>
                      <a:pt x="161" y="152"/>
                    </a:lnTo>
                    <a:lnTo>
                      <a:pt x="208" y="129"/>
                    </a:lnTo>
                    <a:lnTo>
                      <a:pt x="263" y="114"/>
                    </a:lnTo>
                    <a:lnTo>
                      <a:pt x="361" y="93"/>
                    </a:lnTo>
                    <a:lnTo>
                      <a:pt x="450" y="74"/>
                    </a:lnTo>
                    <a:lnTo>
                      <a:pt x="529" y="57"/>
                    </a:lnTo>
                    <a:lnTo>
                      <a:pt x="601" y="42"/>
                    </a:lnTo>
                    <a:lnTo>
                      <a:pt x="662" y="31"/>
                    </a:lnTo>
                    <a:lnTo>
                      <a:pt x="713" y="19"/>
                    </a:lnTo>
                    <a:lnTo>
                      <a:pt x="753" y="10"/>
                    </a:lnTo>
                    <a:lnTo>
                      <a:pt x="781" y="4"/>
                    </a:lnTo>
                    <a:lnTo>
                      <a:pt x="798" y="0"/>
                    </a:lnTo>
                    <a:lnTo>
                      <a:pt x="80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94000">
                    <a:schemeClr val="bg1">
                      <a:lumMod val="85000"/>
                    </a:schemeClr>
                  </a:gs>
                </a:gsLst>
                <a:lin ang="96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Freeform 63"/>
              <p:cNvSpPr>
                <a:spLocks/>
              </p:cNvSpPr>
              <p:nvPr/>
            </p:nvSpPr>
            <p:spPr bwMode="auto">
              <a:xfrm>
                <a:off x="3616180" y="1621570"/>
                <a:ext cx="2099554" cy="1984828"/>
              </a:xfrm>
              <a:custGeom>
                <a:avLst/>
                <a:gdLst>
                  <a:gd name="T0" fmla="*/ 1178 w 2434"/>
                  <a:gd name="T1" fmla="*/ 0 h 2301"/>
                  <a:gd name="T2" fmla="*/ 1227 w 2434"/>
                  <a:gd name="T3" fmla="*/ 4 h 2301"/>
                  <a:gd name="T4" fmla="*/ 1276 w 2434"/>
                  <a:gd name="T5" fmla="*/ 19 h 2301"/>
                  <a:gd name="T6" fmla="*/ 1329 w 2434"/>
                  <a:gd name="T7" fmla="*/ 44 h 2301"/>
                  <a:gd name="T8" fmla="*/ 1382 w 2434"/>
                  <a:gd name="T9" fmla="*/ 81 h 2301"/>
                  <a:gd name="T10" fmla="*/ 1452 w 2434"/>
                  <a:gd name="T11" fmla="*/ 140 h 2301"/>
                  <a:gd name="T12" fmla="*/ 1517 w 2434"/>
                  <a:gd name="T13" fmla="*/ 193 h 2301"/>
                  <a:gd name="T14" fmla="*/ 1575 w 2434"/>
                  <a:gd name="T15" fmla="*/ 242 h 2301"/>
                  <a:gd name="T16" fmla="*/ 1628 w 2434"/>
                  <a:gd name="T17" fmla="*/ 286 h 2301"/>
                  <a:gd name="T18" fmla="*/ 1673 w 2434"/>
                  <a:gd name="T19" fmla="*/ 323 h 2301"/>
                  <a:gd name="T20" fmla="*/ 1713 w 2434"/>
                  <a:gd name="T21" fmla="*/ 357 h 2301"/>
                  <a:gd name="T22" fmla="*/ 1747 w 2434"/>
                  <a:gd name="T23" fmla="*/ 384 h 2301"/>
                  <a:gd name="T24" fmla="*/ 1772 w 2434"/>
                  <a:gd name="T25" fmla="*/ 406 h 2301"/>
                  <a:gd name="T26" fmla="*/ 1791 w 2434"/>
                  <a:gd name="T27" fmla="*/ 422 h 2301"/>
                  <a:gd name="T28" fmla="*/ 1804 w 2434"/>
                  <a:gd name="T29" fmla="*/ 431 h 2301"/>
                  <a:gd name="T30" fmla="*/ 1808 w 2434"/>
                  <a:gd name="T31" fmla="*/ 435 h 2301"/>
                  <a:gd name="T32" fmla="*/ 2434 w 2434"/>
                  <a:gd name="T33" fmla="*/ 1774 h 2301"/>
                  <a:gd name="T34" fmla="*/ 2004 w 2434"/>
                  <a:gd name="T35" fmla="*/ 2301 h 2301"/>
                  <a:gd name="T36" fmla="*/ 558 w 2434"/>
                  <a:gd name="T37" fmla="*/ 1925 h 2301"/>
                  <a:gd name="T38" fmla="*/ 117 w 2434"/>
                  <a:gd name="T39" fmla="*/ 1559 h 2301"/>
                  <a:gd name="T40" fmla="*/ 113 w 2434"/>
                  <a:gd name="T41" fmla="*/ 1557 h 2301"/>
                  <a:gd name="T42" fmla="*/ 106 w 2434"/>
                  <a:gd name="T43" fmla="*/ 1549 h 2301"/>
                  <a:gd name="T44" fmla="*/ 93 w 2434"/>
                  <a:gd name="T45" fmla="*/ 1536 h 2301"/>
                  <a:gd name="T46" fmla="*/ 78 w 2434"/>
                  <a:gd name="T47" fmla="*/ 1519 h 2301"/>
                  <a:gd name="T48" fmla="*/ 62 w 2434"/>
                  <a:gd name="T49" fmla="*/ 1498 h 2301"/>
                  <a:gd name="T50" fmla="*/ 45 w 2434"/>
                  <a:gd name="T51" fmla="*/ 1474 h 2301"/>
                  <a:gd name="T52" fmla="*/ 28 w 2434"/>
                  <a:gd name="T53" fmla="*/ 1446 h 2301"/>
                  <a:gd name="T54" fmla="*/ 15 w 2434"/>
                  <a:gd name="T55" fmla="*/ 1412 h 2301"/>
                  <a:gd name="T56" fmla="*/ 6 w 2434"/>
                  <a:gd name="T57" fmla="*/ 1376 h 2301"/>
                  <a:gd name="T58" fmla="*/ 0 w 2434"/>
                  <a:gd name="T59" fmla="*/ 1338 h 2301"/>
                  <a:gd name="T60" fmla="*/ 2 w 2434"/>
                  <a:gd name="T61" fmla="*/ 1294 h 2301"/>
                  <a:gd name="T62" fmla="*/ 9 w 2434"/>
                  <a:gd name="T63" fmla="*/ 1249 h 2301"/>
                  <a:gd name="T64" fmla="*/ 27 w 2434"/>
                  <a:gd name="T65" fmla="*/ 1202 h 2301"/>
                  <a:gd name="T66" fmla="*/ 55 w 2434"/>
                  <a:gd name="T67" fmla="*/ 1153 h 2301"/>
                  <a:gd name="T68" fmla="*/ 93 w 2434"/>
                  <a:gd name="T69" fmla="*/ 1102 h 2301"/>
                  <a:gd name="T70" fmla="*/ 877 w 2434"/>
                  <a:gd name="T71" fmla="*/ 155 h 2301"/>
                  <a:gd name="T72" fmla="*/ 881 w 2434"/>
                  <a:gd name="T73" fmla="*/ 151 h 2301"/>
                  <a:gd name="T74" fmla="*/ 891 w 2434"/>
                  <a:gd name="T75" fmla="*/ 142 h 2301"/>
                  <a:gd name="T76" fmla="*/ 904 w 2434"/>
                  <a:gd name="T77" fmla="*/ 127 h 2301"/>
                  <a:gd name="T78" fmla="*/ 925 w 2434"/>
                  <a:gd name="T79" fmla="*/ 108 h 2301"/>
                  <a:gd name="T80" fmla="*/ 949 w 2434"/>
                  <a:gd name="T81" fmla="*/ 87 h 2301"/>
                  <a:gd name="T82" fmla="*/ 978 w 2434"/>
                  <a:gd name="T83" fmla="*/ 66 h 2301"/>
                  <a:gd name="T84" fmla="*/ 1012 w 2434"/>
                  <a:gd name="T85" fmla="*/ 46 h 2301"/>
                  <a:gd name="T86" fmla="*/ 1049 w 2434"/>
                  <a:gd name="T87" fmla="*/ 27 h 2301"/>
                  <a:gd name="T88" fmla="*/ 1089 w 2434"/>
                  <a:gd name="T89" fmla="*/ 12 h 2301"/>
                  <a:gd name="T90" fmla="*/ 1133 w 2434"/>
                  <a:gd name="T91" fmla="*/ 2 h 2301"/>
                  <a:gd name="T92" fmla="*/ 1178 w 2434"/>
                  <a:gd name="T93" fmla="*/ 0 h 2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34" h="2301">
                    <a:moveTo>
                      <a:pt x="1178" y="0"/>
                    </a:moveTo>
                    <a:lnTo>
                      <a:pt x="1227" y="4"/>
                    </a:lnTo>
                    <a:lnTo>
                      <a:pt x="1276" y="19"/>
                    </a:lnTo>
                    <a:lnTo>
                      <a:pt x="1329" y="44"/>
                    </a:lnTo>
                    <a:lnTo>
                      <a:pt x="1382" y="81"/>
                    </a:lnTo>
                    <a:lnTo>
                      <a:pt x="1452" y="140"/>
                    </a:lnTo>
                    <a:lnTo>
                      <a:pt x="1517" y="193"/>
                    </a:lnTo>
                    <a:lnTo>
                      <a:pt x="1575" y="242"/>
                    </a:lnTo>
                    <a:lnTo>
                      <a:pt x="1628" y="286"/>
                    </a:lnTo>
                    <a:lnTo>
                      <a:pt x="1673" y="323"/>
                    </a:lnTo>
                    <a:lnTo>
                      <a:pt x="1713" y="357"/>
                    </a:lnTo>
                    <a:lnTo>
                      <a:pt x="1747" y="384"/>
                    </a:lnTo>
                    <a:lnTo>
                      <a:pt x="1772" y="406"/>
                    </a:lnTo>
                    <a:lnTo>
                      <a:pt x="1791" y="422"/>
                    </a:lnTo>
                    <a:lnTo>
                      <a:pt x="1804" y="431"/>
                    </a:lnTo>
                    <a:lnTo>
                      <a:pt x="1808" y="435"/>
                    </a:lnTo>
                    <a:lnTo>
                      <a:pt x="2434" y="1774"/>
                    </a:lnTo>
                    <a:lnTo>
                      <a:pt x="2004" y="2301"/>
                    </a:lnTo>
                    <a:lnTo>
                      <a:pt x="558" y="1925"/>
                    </a:lnTo>
                    <a:lnTo>
                      <a:pt x="117" y="1559"/>
                    </a:lnTo>
                    <a:lnTo>
                      <a:pt x="113" y="1557"/>
                    </a:lnTo>
                    <a:lnTo>
                      <a:pt x="106" y="1549"/>
                    </a:lnTo>
                    <a:lnTo>
                      <a:pt x="93" y="1536"/>
                    </a:lnTo>
                    <a:lnTo>
                      <a:pt x="78" y="1519"/>
                    </a:lnTo>
                    <a:lnTo>
                      <a:pt x="62" y="1498"/>
                    </a:lnTo>
                    <a:lnTo>
                      <a:pt x="45" y="1474"/>
                    </a:lnTo>
                    <a:lnTo>
                      <a:pt x="28" y="1446"/>
                    </a:lnTo>
                    <a:lnTo>
                      <a:pt x="15" y="1412"/>
                    </a:lnTo>
                    <a:lnTo>
                      <a:pt x="6" y="1376"/>
                    </a:lnTo>
                    <a:lnTo>
                      <a:pt x="0" y="1338"/>
                    </a:lnTo>
                    <a:lnTo>
                      <a:pt x="2" y="1294"/>
                    </a:lnTo>
                    <a:lnTo>
                      <a:pt x="9" y="1249"/>
                    </a:lnTo>
                    <a:lnTo>
                      <a:pt x="27" y="1202"/>
                    </a:lnTo>
                    <a:lnTo>
                      <a:pt x="55" y="1153"/>
                    </a:lnTo>
                    <a:lnTo>
                      <a:pt x="93" y="1102"/>
                    </a:lnTo>
                    <a:lnTo>
                      <a:pt x="877" y="155"/>
                    </a:lnTo>
                    <a:lnTo>
                      <a:pt x="881" y="151"/>
                    </a:lnTo>
                    <a:lnTo>
                      <a:pt x="891" y="142"/>
                    </a:lnTo>
                    <a:lnTo>
                      <a:pt x="904" y="127"/>
                    </a:lnTo>
                    <a:lnTo>
                      <a:pt x="925" y="108"/>
                    </a:lnTo>
                    <a:lnTo>
                      <a:pt x="949" y="87"/>
                    </a:lnTo>
                    <a:lnTo>
                      <a:pt x="978" y="66"/>
                    </a:lnTo>
                    <a:lnTo>
                      <a:pt x="1012" y="46"/>
                    </a:lnTo>
                    <a:lnTo>
                      <a:pt x="1049" y="27"/>
                    </a:lnTo>
                    <a:lnTo>
                      <a:pt x="1089" y="12"/>
                    </a:lnTo>
                    <a:lnTo>
                      <a:pt x="1133" y="2"/>
                    </a:lnTo>
                    <a:lnTo>
                      <a:pt x="117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93000">
                    <a:schemeClr val="bg1">
                      <a:lumMod val="85000"/>
                    </a:schemeClr>
                  </a:gs>
                </a:gsLst>
                <a:lin ang="120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4035847" y="2827320"/>
              <a:ext cx="734046" cy="773037"/>
            </a:xfrm>
            <a:custGeom>
              <a:avLst/>
              <a:gdLst>
                <a:gd name="T0" fmla="*/ 344 w 866"/>
                <a:gd name="T1" fmla="*/ 0 h 912"/>
                <a:gd name="T2" fmla="*/ 371 w 866"/>
                <a:gd name="T3" fmla="*/ 5 h 912"/>
                <a:gd name="T4" fmla="*/ 395 w 866"/>
                <a:gd name="T5" fmla="*/ 18 h 912"/>
                <a:gd name="T6" fmla="*/ 416 w 866"/>
                <a:gd name="T7" fmla="*/ 37 h 912"/>
                <a:gd name="T8" fmla="*/ 842 w 866"/>
                <a:gd name="T9" fmla="*/ 547 h 912"/>
                <a:gd name="T10" fmla="*/ 857 w 866"/>
                <a:gd name="T11" fmla="*/ 572 h 912"/>
                <a:gd name="T12" fmla="*/ 864 w 866"/>
                <a:gd name="T13" fmla="*/ 598 h 912"/>
                <a:gd name="T14" fmla="*/ 866 w 866"/>
                <a:gd name="T15" fmla="*/ 625 h 912"/>
                <a:gd name="T16" fmla="*/ 861 w 866"/>
                <a:gd name="T17" fmla="*/ 651 h 912"/>
                <a:gd name="T18" fmla="*/ 847 w 866"/>
                <a:gd name="T19" fmla="*/ 676 h 912"/>
                <a:gd name="T20" fmla="*/ 828 w 866"/>
                <a:gd name="T21" fmla="*/ 697 h 912"/>
                <a:gd name="T22" fmla="*/ 600 w 866"/>
                <a:gd name="T23" fmla="*/ 887 h 912"/>
                <a:gd name="T24" fmla="*/ 577 w 866"/>
                <a:gd name="T25" fmla="*/ 903 h 912"/>
                <a:gd name="T26" fmla="*/ 550 w 866"/>
                <a:gd name="T27" fmla="*/ 910 h 912"/>
                <a:gd name="T28" fmla="*/ 522 w 866"/>
                <a:gd name="T29" fmla="*/ 912 h 912"/>
                <a:gd name="T30" fmla="*/ 496 w 866"/>
                <a:gd name="T31" fmla="*/ 906 h 912"/>
                <a:gd name="T32" fmla="*/ 471 w 866"/>
                <a:gd name="T33" fmla="*/ 893 h 912"/>
                <a:gd name="T34" fmla="*/ 450 w 866"/>
                <a:gd name="T35" fmla="*/ 874 h 912"/>
                <a:gd name="T36" fmla="*/ 25 w 866"/>
                <a:gd name="T37" fmla="*/ 364 h 912"/>
                <a:gd name="T38" fmla="*/ 10 w 866"/>
                <a:gd name="T39" fmla="*/ 340 h 912"/>
                <a:gd name="T40" fmla="*/ 2 w 866"/>
                <a:gd name="T41" fmla="*/ 313 h 912"/>
                <a:gd name="T42" fmla="*/ 0 w 866"/>
                <a:gd name="T43" fmla="*/ 287 h 912"/>
                <a:gd name="T44" fmla="*/ 6 w 866"/>
                <a:gd name="T45" fmla="*/ 260 h 912"/>
                <a:gd name="T46" fmla="*/ 19 w 866"/>
                <a:gd name="T47" fmla="*/ 236 h 912"/>
                <a:gd name="T48" fmla="*/ 38 w 866"/>
                <a:gd name="T49" fmla="*/ 215 h 912"/>
                <a:gd name="T50" fmla="*/ 267 w 866"/>
                <a:gd name="T51" fmla="*/ 24 h 912"/>
                <a:gd name="T52" fmla="*/ 291 w 866"/>
                <a:gd name="T53" fmla="*/ 9 h 912"/>
                <a:gd name="T54" fmla="*/ 318 w 866"/>
                <a:gd name="T55" fmla="*/ 1 h 912"/>
                <a:gd name="T56" fmla="*/ 344 w 866"/>
                <a:gd name="T57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6" h="912">
                  <a:moveTo>
                    <a:pt x="344" y="0"/>
                  </a:moveTo>
                  <a:lnTo>
                    <a:pt x="371" y="5"/>
                  </a:lnTo>
                  <a:lnTo>
                    <a:pt x="395" y="18"/>
                  </a:lnTo>
                  <a:lnTo>
                    <a:pt x="416" y="37"/>
                  </a:lnTo>
                  <a:lnTo>
                    <a:pt x="842" y="547"/>
                  </a:lnTo>
                  <a:lnTo>
                    <a:pt x="857" y="572"/>
                  </a:lnTo>
                  <a:lnTo>
                    <a:pt x="864" y="598"/>
                  </a:lnTo>
                  <a:lnTo>
                    <a:pt x="866" y="625"/>
                  </a:lnTo>
                  <a:lnTo>
                    <a:pt x="861" y="651"/>
                  </a:lnTo>
                  <a:lnTo>
                    <a:pt x="847" y="676"/>
                  </a:lnTo>
                  <a:lnTo>
                    <a:pt x="828" y="697"/>
                  </a:lnTo>
                  <a:lnTo>
                    <a:pt x="600" y="887"/>
                  </a:lnTo>
                  <a:lnTo>
                    <a:pt x="577" y="903"/>
                  </a:lnTo>
                  <a:lnTo>
                    <a:pt x="550" y="910"/>
                  </a:lnTo>
                  <a:lnTo>
                    <a:pt x="522" y="912"/>
                  </a:lnTo>
                  <a:lnTo>
                    <a:pt x="496" y="906"/>
                  </a:lnTo>
                  <a:lnTo>
                    <a:pt x="471" y="893"/>
                  </a:lnTo>
                  <a:lnTo>
                    <a:pt x="450" y="874"/>
                  </a:lnTo>
                  <a:lnTo>
                    <a:pt x="25" y="364"/>
                  </a:lnTo>
                  <a:lnTo>
                    <a:pt x="10" y="340"/>
                  </a:lnTo>
                  <a:lnTo>
                    <a:pt x="2" y="313"/>
                  </a:lnTo>
                  <a:lnTo>
                    <a:pt x="0" y="287"/>
                  </a:lnTo>
                  <a:lnTo>
                    <a:pt x="6" y="260"/>
                  </a:lnTo>
                  <a:lnTo>
                    <a:pt x="19" y="236"/>
                  </a:lnTo>
                  <a:lnTo>
                    <a:pt x="38" y="215"/>
                  </a:lnTo>
                  <a:lnTo>
                    <a:pt x="267" y="24"/>
                  </a:lnTo>
                  <a:lnTo>
                    <a:pt x="291" y="9"/>
                  </a:lnTo>
                  <a:lnTo>
                    <a:pt x="318" y="1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4300307" y="3605444"/>
              <a:ext cx="545025" cy="783208"/>
            </a:xfrm>
            <a:custGeom>
              <a:avLst/>
              <a:gdLst>
                <a:gd name="T0" fmla="*/ 240 w 643"/>
                <a:gd name="T1" fmla="*/ 0 h 924"/>
                <a:gd name="T2" fmla="*/ 269 w 643"/>
                <a:gd name="T3" fmla="*/ 2 h 924"/>
                <a:gd name="T4" fmla="*/ 560 w 643"/>
                <a:gd name="T5" fmla="*/ 64 h 924"/>
                <a:gd name="T6" fmla="*/ 586 w 643"/>
                <a:gd name="T7" fmla="*/ 73 h 924"/>
                <a:gd name="T8" fmla="*/ 609 w 643"/>
                <a:gd name="T9" fmla="*/ 90 h 924"/>
                <a:gd name="T10" fmla="*/ 626 w 643"/>
                <a:gd name="T11" fmla="*/ 111 h 924"/>
                <a:gd name="T12" fmla="*/ 639 w 643"/>
                <a:gd name="T13" fmla="*/ 136 h 924"/>
                <a:gd name="T14" fmla="*/ 643 w 643"/>
                <a:gd name="T15" fmla="*/ 162 h 924"/>
                <a:gd name="T16" fmla="*/ 641 w 643"/>
                <a:gd name="T17" fmla="*/ 191 h 924"/>
                <a:gd name="T18" fmla="*/ 499 w 643"/>
                <a:gd name="T19" fmla="*/ 839 h 924"/>
                <a:gd name="T20" fmla="*/ 490 w 643"/>
                <a:gd name="T21" fmla="*/ 867 h 924"/>
                <a:gd name="T22" fmla="*/ 475 w 643"/>
                <a:gd name="T23" fmla="*/ 888 h 924"/>
                <a:gd name="T24" fmla="*/ 454 w 643"/>
                <a:gd name="T25" fmla="*/ 907 h 924"/>
                <a:gd name="T26" fmla="*/ 429 w 643"/>
                <a:gd name="T27" fmla="*/ 918 h 924"/>
                <a:gd name="T28" fmla="*/ 403 w 643"/>
                <a:gd name="T29" fmla="*/ 924 h 924"/>
                <a:gd name="T30" fmla="*/ 375 w 643"/>
                <a:gd name="T31" fmla="*/ 920 h 924"/>
                <a:gd name="T32" fmla="*/ 83 w 643"/>
                <a:gd name="T33" fmla="*/ 857 h 924"/>
                <a:gd name="T34" fmla="*/ 57 w 643"/>
                <a:gd name="T35" fmla="*/ 848 h 924"/>
                <a:gd name="T36" fmla="*/ 34 w 643"/>
                <a:gd name="T37" fmla="*/ 831 h 924"/>
                <a:gd name="T38" fmla="*/ 15 w 643"/>
                <a:gd name="T39" fmla="*/ 810 h 924"/>
                <a:gd name="T40" fmla="*/ 4 w 643"/>
                <a:gd name="T41" fmla="*/ 786 h 924"/>
                <a:gd name="T42" fmla="*/ 0 w 643"/>
                <a:gd name="T43" fmla="*/ 759 h 924"/>
                <a:gd name="T44" fmla="*/ 2 w 643"/>
                <a:gd name="T45" fmla="*/ 731 h 924"/>
                <a:gd name="T46" fmla="*/ 142 w 643"/>
                <a:gd name="T47" fmla="*/ 83 h 924"/>
                <a:gd name="T48" fmla="*/ 153 w 643"/>
                <a:gd name="T49" fmla="*/ 56 h 924"/>
                <a:gd name="T50" fmla="*/ 168 w 643"/>
                <a:gd name="T51" fmla="*/ 34 h 924"/>
                <a:gd name="T52" fmla="*/ 189 w 643"/>
                <a:gd name="T53" fmla="*/ 15 h 924"/>
                <a:gd name="T54" fmla="*/ 214 w 643"/>
                <a:gd name="T55" fmla="*/ 4 h 924"/>
                <a:gd name="T56" fmla="*/ 240 w 643"/>
                <a:gd name="T57" fmla="*/ 0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3" h="924">
                  <a:moveTo>
                    <a:pt x="240" y="0"/>
                  </a:moveTo>
                  <a:lnTo>
                    <a:pt x="269" y="2"/>
                  </a:lnTo>
                  <a:lnTo>
                    <a:pt x="560" y="64"/>
                  </a:lnTo>
                  <a:lnTo>
                    <a:pt x="586" y="73"/>
                  </a:lnTo>
                  <a:lnTo>
                    <a:pt x="609" y="90"/>
                  </a:lnTo>
                  <a:lnTo>
                    <a:pt x="626" y="111"/>
                  </a:lnTo>
                  <a:lnTo>
                    <a:pt x="639" y="136"/>
                  </a:lnTo>
                  <a:lnTo>
                    <a:pt x="643" y="162"/>
                  </a:lnTo>
                  <a:lnTo>
                    <a:pt x="641" y="191"/>
                  </a:lnTo>
                  <a:lnTo>
                    <a:pt x="499" y="839"/>
                  </a:lnTo>
                  <a:lnTo>
                    <a:pt x="490" y="867"/>
                  </a:lnTo>
                  <a:lnTo>
                    <a:pt x="475" y="888"/>
                  </a:lnTo>
                  <a:lnTo>
                    <a:pt x="454" y="907"/>
                  </a:lnTo>
                  <a:lnTo>
                    <a:pt x="429" y="918"/>
                  </a:lnTo>
                  <a:lnTo>
                    <a:pt x="403" y="924"/>
                  </a:lnTo>
                  <a:lnTo>
                    <a:pt x="375" y="920"/>
                  </a:lnTo>
                  <a:lnTo>
                    <a:pt x="83" y="857"/>
                  </a:lnTo>
                  <a:lnTo>
                    <a:pt x="57" y="848"/>
                  </a:lnTo>
                  <a:lnTo>
                    <a:pt x="34" y="831"/>
                  </a:lnTo>
                  <a:lnTo>
                    <a:pt x="15" y="810"/>
                  </a:lnTo>
                  <a:lnTo>
                    <a:pt x="4" y="786"/>
                  </a:lnTo>
                  <a:lnTo>
                    <a:pt x="0" y="759"/>
                  </a:lnTo>
                  <a:lnTo>
                    <a:pt x="2" y="731"/>
                  </a:lnTo>
                  <a:lnTo>
                    <a:pt x="142" y="83"/>
                  </a:lnTo>
                  <a:lnTo>
                    <a:pt x="153" y="56"/>
                  </a:lnTo>
                  <a:lnTo>
                    <a:pt x="168" y="34"/>
                  </a:lnTo>
                  <a:lnTo>
                    <a:pt x="189" y="15"/>
                  </a:lnTo>
                  <a:lnTo>
                    <a:pt x="214" y="4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3670519" y="4297109"/>
              <a:ext cx="796771" cy="655217"/>
            </a:xfrm>
            <a:custGeom>
              <a:avLst/>
              <a:gdLst>
                <a:gd name="T0" fmla="*/ 709 w 940"/>
                <a:gd name="T1" fmla="*/ 0 h 773"/>
                <a:gd name="T2" fmla="*/ 736 w 940"/>
                <a:gd name="T3" fmla="*/ 6 h 773"/>
                <a:gd name="T4" fmla="*/ 760 w 940"/>
                <a:gd name="T5" fmla="*/ 17 h 773"/>
                <a:gd name="T6" fmla="*/ 781 w 940"/>
                <a:gd name="T7" fmla="*/ 36 h 773"/>
                <a:gd name="T8" fmla="*/ 798 w 940"/>
                <a:gd name="T9" fmla="*/ 58 h 773"/>
                <a:gd name="T10" fmla="*/ 930 w 940"/>
                <a:gd name="T11" fmla="*/ 325 h 773"/>
                <a:gd name="T12" fmla="*/ 938 w 940"/>
                <a:gd name="T13" fmla="*/ 351 h 773"/>
                <a:gd name="T14" fmla="*/ 940 w 940"/>
                <a:gd name="T15" fmla="*/ 380 h 773"/>
                <a:gd name="T16" fmla="*/ 934 w 940"/>
                <a:gd name="T17" fmla="*/ 406 h 773"/>
                <a:gd name="T18" fmla="*/ 923 w 940"/>
                <a:gd name="T19" fmla="*/ 431 h 773"/>
                <a:gd name="T20" fmla="*/ 906 w 940"/>
                <a:gd name="T21" fmla="*/ 451 h 773"/>
                <a:gd name="T22" fmla="*/ 881 w 940"/>
                <a:gd name="T23" fmla="*/ 468 h 773"/>
                <a:gd name="T24" fmla="*/ 286 w 940"/>
                <a:gd name="T25" fmla="*/ 763 h 773"/>
                <a:gd name="T26" fmla="*/ 259 w 940"/>
                <a:gd name="T27" fmla="*/ 771 h 773"/>
                <a:gd name="T28" fmla="*/ 233 w 940"/>
                <a:gd name="T29" fmla="*/ 773 h 773"/>
                <a:gd name="T30" fmla="*/ 204 w 940"/>
                <a:gd name="T31" fmla="*/ 769 h 773"/>
                <a:gd name="T32" fmla="*/ 182 w 940"/>
                <a:gd name="T33" fmla="*/ 756 h 773"/>
                <a:gd name="T34" fmla="*/ 159 w 940"/>
                <a:gd name="T35" fmla="*/ 739 h 773"/>
                <a:gd name="T36" fmla="*/ 144 w 940"/>
                <a:gd name="T37" fmla="*/ 714 h 773"/>
                <a:gd name="T38" fmla="*/ 11 w 940"/>
                <a:gd name="T39" fmla="*/ 448 h 773"/>
                <a:gd name="T40" fmla="*/ 2 w 940"/>
                <a:gd name="T41" fmla="*/ 421 h 773"/>
                <a:gd name="T42" fmla="*/ 0 w 940"/>
                <a:gd name="T43" fmla="*/ 393 h 773"/>
                <a:gd name="T44" fmla="*/ 6 w 940"/>
                <a:gd name="T45" fmla="*/ 366 h 773"/>
                <a:gd name="T46" fmla="*/ 19 w 940"/>
                <a:gd name="T47" fmla="*/ 342 h 773"/>
                <a:gd name="T48" fmla="*/ 36 w 940"/>
                <a:gd name="T49" fmla="*/ 321 h 773"/>
                <a:gd name="T50" fmla="*/ 59 w 940"/>
                <a:gd name="T51" fmla="*/ 306 h 773"/>
                <a:gd name="T52" fmla="*/ 654 w 940"/>
                <a:gd name="T53" fmla="*/ 11 h 773"/>
                <a:gd name="T54" fmla="*/ 681 w 940"/>
                <a:gd name="T55" fmla="*/ 2 h 773"/>
                <a:gd name="T56" fmla="*/ 709 w 940"/>
                <a:gd name="T57" fmla="*/ 0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0" h="773">
                  <a:moveTo>
                    <a:pt x="709" y="0"/>
                  </a:moveTo>
                  <a:lnTo>
                    <a:pt x="736" y="6"/>
                  </a:lnTo>
                  <a:lnTo>
                    <a:pt x="760" y="17"/>
                  </a:lnTo>
                  <a:lnTo>
                    <a:pt x="781" y="36"/>
                  </a:lnTo>
                  <a:lnTo>
                    <a:pt x="798" y="58"/>
                  </a:lnTo>
                  <a:lnTo>
                    <a:pt x="930" y="325"/>
                  </a:lnTo>
                  <a:lnTo>
                    <a:pt x="938" y="351"/>
                  </a:lnTo>
                  <a:lnTo>
                    <a:pt x="940" y="380"/>
                  </a:lnTo>
                  <a:lnTo>
                    <a:pt x="934" y="406"/>
                  </a:lnTo>
                  <a:lnTo>
                    <a:pt x="923" y="431"/>
                  </a:lnTo>
                  <a:lnTo>
                    <a:pt x="906" y="451"/>
                  </a:lnTo>
                  <a:lnTo>
                    <a:pt x="881" y="468"/>
                  </a:lnTo>
                  <a:lnTo>
                    <a:pt x="286" y="763"/>
                  </a:lnTo>
                  <a:lnTo>
                    <a:pt x="259" y="771"/>
                  </a:lnTo>
                  <a:lnTo>
                    <a:pt x="233" y="773"/>
                  </a:lnTo>
                  <a:lnTo>
                    <a:pt x="204" y="769"/>
                  </a:lnTo>
                  <a:lnTo>
                    <a:pt x="182" y="756"/>
                  </a:lnTo>
                  <a:lnTo>
                    <a:pt x="159" y="739"/>
                  </a:lnTo>
                  <a:lnTo>
                    <a:pt x="144" y="714"/>
                  </a:lnTo>
                  <a:lnTo>
                    <a:pt x="11" y="448"/>
                  </a:lnTo>
                  <a:lnTo>
                    <a:pt x="2" y="421"/>
                  </a:lnTo>
                  <a:lnTo>
                    <a:pt x="0" y="393"/>
                  </a:lnTo>
                  <a:lnTo>
                    <a:pt x="6" y="366"/>
                  </a:lnTo>
                  <a:lnTo>
                    <a:pt x="19" y="342"/>
                  </a:lnTo>
                  <a:lnTo>
                    <a:pt x="36" y="321"/>
                  </a:lnTo>
                  <a:lnTo>
                    <a:pt x="59" y="306"/>
                  </a:lnTo>
                  <a:lnTo>
                    <a:pt x="654" y="11"/>
                  </a:lnTo>
                  <a:lnTo>
                    <a:pt x="681" y="2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2872052" y="4313215"/>
              <a:ext cx="796771" cy="651827"/>
            </a:xfrm>
            <a:custGeom>
              <a:avLst/>
              <a:gdLst>
                <a:gd name="T0" fmla="*/ 227 w 940"/>
                <a:gd name="T1" fmla="*/ 0 h 769"/>
                <a:gd name="T2" fmla="*/ 256 w 940"/>
                <a:gd name="T3" fmla="*/ 2 h 769"/>
                <a:gd name="T4" fmla="*/ 282 w 940"/>
                <a:gd name="T5" fmla="*/ 9 h 769"/>
                <a:gd name="T6" fmla="*/ 880 w 940"/>
                <a:gd name="T7" fmla="*/ 300 h 769"/>
                <a:gd name="T8" fmla="*/ 904 w 940"/>
                <a:gd name="T9" fmla="*/ 315 h 769"/>
                <a:gd name="T10" fmla="*/ 921 w 940"/>
                <a:gd name="T11" fmla="*/ 336 h 769"/>
                <a:gd name="T12" fmla="*/ 934 w 940"/>
                <a:gd name="T13" fmla="*/ 361 h 769"/>
                <a:gd name="T14" fmla="*/ 940 w 940"/>
                <a:gd name="T15" fmla="*/ 387 h 769"/>
                <a:gd name="T16" fmla="*/ 938 w 940"/>
                <a:gd name="T17" fmla="*/ 415 h 769"/>
                <a:gd name="T18" fmla="*/ 929 w 940"/>
                <a:gd name="T19" fmla="*/ 442 h 769"/>
                <a:gd name="T20" fmla="*/ 798 w 940"/>
                <a:gd name="T21" fmla="*/ 708 h 769"/>
                <a:gd name="T22" fmla="*/ 783 w 940"/>
                <a:gd name="T23" fmla="*/ 733 h 769"/>
                <a:gd name="T24" fmla="*/ 762 w 940"/>
                <a:gd name="T25" fmla="*/ 752 h 769"/>
                <a:gd name="T26" fmla="*/ 738 w 940"/>
                <a:gd name="T27" fmla="*/ 763 h 769"/>
                <a:gd name="T28" fmla="*/ 711 w 940"/>
                <a:gd name="T29" fmla="*/ 769 h 769"/>
                <a:gd name="T30" fmla="*/ 685 w 940"/>
                <a:gd name="T31" fmla="*/ 767 h 769"/>
                <a:gd name="T32" fmla="*/ 657 w 940"/>
                <a:gd name="T33" fmla="*/ 757 h 769"/>
                <a:gd name="T34" fmla="*/ 59 w 940"/>
                <a:gd name="T35" fmla="*/ 468 h 769"/>
                <a:gd name="T36" fmla="*/ 36 w 940"/>
                <a:gd name="T37" fmla="*/ 453 h 769"/>
                <a:gd name="T38" fmla="*/ 17 w 940"/>
                <a:gd name="T39" fmla="*/ 432 h 769"/>
                <a:gd name="T40" fmla="*/ 6 w 940"/>
                <a:gd name="T41" fmla="*/ 408 h 769"/>
                <a:gd name="T42" fmla="*/ 0 w 940"/>
                <a:gd name="T43" fmla="*/ 381 h 769"/>
                <a:gd name="T44" fmla="*/ 2 w 940"/>
                <a:gd name="T45" fmla="*/ 353 h 769"/>
                <a:gd name="T46" fmla="*/ 10 w 940"/>
                <a:gd name="T47" fmla="*/ 327 h 769"/>
                <a:gd name="T48" fmla="*/ 140 w 940"/>
                <a:gd name="T49" fmla="*/ 58 h 769"/>
                <a:gd name="T50" fmla="*/ 155 w 940"/>
                <a:gd name="T51" fmla="*/ 36 h 769"/>
                <a:gd name="T52" fmla="*/ 176 w 940"/>
                <a:gd name="T53" fmla="*/ 17 h 769"/>
                <a:gd name="T54" fmla="*/ 201 w 940"/>
                <a:gd name="T55" fmla="*/ 5 h 769"/>
                <a:gd name="T56" fmla="*/ 227 w 940"/>
                <a:gd name="T57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0" h="769">
                  <a:moveTo>
                    <a:pt x="227" y="0"/>
                  </a:moveTo>
                  <a:lnTo>
                    <a:pt x="256" y="2"/>
                  </a:lnTo>
                  <a:lnTo>
                    <a:pt x="282" y="9"/>
                  </a:lnTo>
                  <a:lnTo>
                    <a:pt x="880" y="300"/>
                  </a:lnTo>
                  <a:lnTo>
                    <a:pt x="904" y="315"/>
                  </a:lnTo>
                  <a:lnTo>
                    <a:pt x="921" y="336"/>
                  </a:lnTo>
                  <a:lnTo>
                    <a:pt x="934" y="361"/>
                  </a:lnTo>
                  <a:lnTo>
                    <a:pt x="940" y="387"/>
                  </a:lnTo>
                  <a:lnTo>
                    <a:pt x="938" y="415"/>
                  </a:lnTo>
                  <a:lnTo>
                    <a:pt x="929" y="442"/>
                  </a:lnTo>
                  <a:lnTo>
                    <a:pt x="798" y="708"/>
                  </a:lnTo>
                  <a:lnTo>
                    <a:pt x="783" y="733"/>
                  </a:lnTo>
                  <a:lnTo>
                    <a:pt x="762" y="752"/>
                  </a:lnTo>
                  <a:lnTo>
                    <a:pt x="738" y="763"/>
                  </a:lnTo>
                  <a:lnTo>
                    <a:pt x="711" y="769"/>
                  </a:lnTo>
                  <a:lnTo>
                    <a:pt x="685" y="767"/>
                  </a:lnTo>
                  <a:lnTo>
                    <a:pt x="657" y="757"/>
                  </a:lnTo>
                  <a:lnTo>
                    <a:pt x="59" y="468"/>
                  </a:lnTo>
                  <a:lnTo>
                    <a:pt x="36" y="453"/>
                  </a:lnTo>
                  <a:lnTo>
                    <a:pt x="17" y="432"/>
                  </a:lnTo>
                  <a:lnTo>
                    <a:pt x="6" y="408"/>
                  </a:lnTo>
                  <a:lnTo>
                    <a:pt x="0" y="381"/>
                  </a:lnTo>
                  <a:lnTo>
                    <a:pt x="2" y="353"/>
                  </a:lnTo>
                  <a:lnTo>
                    <a:pt x="10" y="327"/>
                  </a:lnTo>
                  <a:lnTo>
                    <a:pt x="140" y="58"/>
                  </a:lnTo>
                  <a:lnTo>
                    <a:pt x="155" y="36"/>
                  </a:lnTo>
                  <a:lnTo>
                    <a:pt x="176" y="17"/>
                  </a:lnTo>
                  <a:lnTo>
                    <a:pt x="201" y="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2481296" y="3635959"/>
              <a:ext cx="543330" cy="782361"/>
            </a:xfrm>
            <a:custGeom>
              <a:avLst/>
              <a:gdLst>
                <a:gd name="T0" fmla="*/ 403 w 641"/>
                <a:gd name="T1" fmla="*/ 0 h 923"/>
                <a:gd name="T2" fmla="*/ 431 w 641"/>
                <a:gd name="T3" fmla="*/ 5 h 923"/>
                <a:gd name="T4" fmla="*/ 456 w 641"/>
                <a:gd name="T5" fmla="*/ 17 h 923"/>
                <a:gd name="T6" fmla="*/ 477 w 641"/>
                <a:gd name="T7" fmla="*/ 34 h 923"/>
                <a:gd name="T8" fmla="*/ 492 w 641"/>
                <a:gd name="T9" fmla="*/ 56 h 923"/>
                <a:gd name="T10" fmla="*/ 501 w 641"/>
                <a:gd name="T11" fmla="*/ 83 h 923"/>
                <a:gd name="T12" fmla="*/ 639 w 641"/>
                <a:gd name="T13" fmla="*/ 733 h 923"/>
                <a:gd name="T14" fmla="*/ 641 w 641"/>
                <a:gd name="T15" fmla="*/ 761 h 923"/>
                <a:gd name="T16" fmla="*/ 635 w 641"/>
                <a:gd name="T17" fmla="*/ 787 h 923"/>
                <a:gd name="T18" fmla="*/ 624 w 641"/>
                <a:gd name="T19" fmla="*/ 812 h 923"/>
                <a:gd name="T20" fmla="*/ 607 w 641"/>
                <a:gd name="T21" fmla="*/ 833 h 923"/>
                <a:gd name="T22" fmla="*/ 584 w 641"/>
                <a:gd name="T23" fmla="*/ 850 h 923"/>
                <a:gd name="T24" fmla="*/ 558 w 641"/>
                <a:gd name="T25" fmla="*/ 859 h 923"/>
                <a:gd name="T26" fmla="*/ 267 w 641"/>
                <a:gd name="T27" fmla="*/ 922 h 923"/>
                <a:gd name="T28" fmla="*/ 238 w 641"/>
                <a:gd name="T29" fmla="*/ 923 h 923"/>
                <a:gd name="T30" fmla="*/ 210 w 641"/>
                <a:gd name="T31" fmla="*/ 918 h 923"/>
                <a:gd name="T32" fmla="*/ 185 w 641"/>
                <a:gd name="T33" fmla="*/ 906 h 923"/>
                <a:gd name="T34" fmla="*/ 165 w 641"/>
                <a:gd name="T35" fmla="*/ 888 h 923"/>
                <a:gd name="T36" fmla="*/ 149 w 641"/>
                <a:gd name="T37" fmla="*/ 865 h 923"/>
                <a:gd name="T38" fmla="*/ 140 w 641"/>
                <a:gd name="T39" fmla="*/ 838 h 923"/>
                <a:gd name="T40" fmla="*/ 2 w 641"/>
                <a:gd name="T41" fmla="*/ 189 h 923"/>
                <a:gd name="T42" fmla="*/ 0 w 641"/>
                <a:gd name="T43" fmla="*/ 160 h 923"/>
                <a:gd name="T44" fmla="*/ 6 w 641"/>
                <a:gd name="T45" fmla="*/ 134 h 923"/>
                <a:gd name="T46" fmla="*/ 17 w 641"/>
                <a:gd name="T47" fmla="*/ 109 h 923"/>
                <a:gd name="T48" fmla="*/ 34 w 641"/>
                <a:gd name="T49" fmla="*/ 88 h 923"/>
                <a:gd name="T50" fmla="*/ 57 w 641"/>
                <a:gd name="T51" fmla="*/ 73 h 923"/>
                <a:gd name="T52" fmla="*/ 85 w 641"/>
                <a:gd name="T53" fmla="*/ 64 h 923"/>
                <a:gd name="T54" fmla="*/ 374 w 641"/>
                <a:gd name="T55" fmla="*/ 2 h 923"/>
                <a:gd name="T56" fmla="*/ 403 w 641"/>
                <a:gd name="T57" fmla="*/ 0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1" h="923">
                  <a:moveTo>
                    <a:pt x="403" y="0"/>
                  </a:moveTo>
                  <a:lnTo>
                    <a:pt x="431" y="5"/>
                  </a:lnTo>
                  <a:lnTo>
                    <a:pt x="456" y="17"/>
                  </a:lnTo>
                  <a:lnTo>
                    <a:pt x="477" y="34"/>
                  </a:lnTo>
                  <a:lnTo>
                    <a:pt x="492" y="56"/>
                  </a:lnTo>
                  <a:lnTo>
                    <a:pt x="501" y="83"/>
                  </a:lnTo>
                  <a:lnTo>
                    <a:pt x="639" y="733"/>
                  </a:lnTo>
                  <a:lnTo>
                    <a:pt x="641" y="761"/>
                  </a:lnTo>
                  <a:lnTo>
                    <a:pt x="635" y="787"/>
                  </a:lnTo>
                  <a:lnTo>
                    <a:pt x="624" y="812"/>
                  </a:lnTo>
                  <a:lnTo>
                    <a:pt x="607" y="833"/>
                  </a:lnTo>
                  <a:lnTo>
                    <a:pt x="584" y="850"/>
                  </a:lnTo>
                  <a:lnTo>
                    <a:pt x="558" y="859"/>
                  </a:lnTo>
                  <a:lnTo>
                    <a:pt x="267" y="922"/>
                  </a:lnTo>
                  <a:lnTo>
                    <a:pt x="238" y="923"/>
                  </a:lnTo>
                  <a:lnTo>
                    <a:pt x="210" y="918"/>
                  </a:lnTo>
                  <a:lnTo>
                    <a:pt x="185" y="906"/>
                  </a:lnTo>
                  <a:lnTo>
                    <a:pt x="165" y="888"/>
                  </a:lnTo>
                  <a:lnTo>
                    <a:pt x="149" y="865"/>
                  </a:lnTo>
                  <a:lnTo>
                    <a:pt x="140" y="838"/>
                  </a:lnTo>
                  <a:lnTo>
                    <a:pt x="2" y="189"/>
                  </a:lnTo>
                  <a:lnTo>
                    <a:pt x="0" y="160"/>
                  </a:lnTo>
                  <a:lnTo>
                    <a:pt x="6" y="134"/>
                  </a:lnTo>
                  <a:lnTo>
                    <a:pt x="17" y="109"/>
                  </a:lnTo>
                  <a:lnTo>
                    <a:pt x="34" y="88"/>
                  </a:lnTo>
                  <a:lnTo>
                    <a:pt x="57" y="73"/>
                  </a:lnTo>
                  <a:lnTo>
                    <a:pt x="85" y="64"/>
                  </a:lnTo>
                  <a:lnTo>
                    <a:pt x="374" y="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556735" y="2844273"/>
              <a:ext cx="734046" cy="773885"/>
            </a:xfrm>
            <a:custGeom>
              <a:avLst/>
              <a:gdLst>
                <a:gd name="T0" fmla="*/ 520 w 866"/>
                <a:gd name="T1" fmla="*/ 0 h 913"/>
                <a:gd name="T2" fmla="*/ 548 w 866"/>
                <a:gd name="T3" fmla="*/ 0 h 913"/>
                <a:gd name="T4" fmla="*/ 575 w 866"/>
                <a:gd name="T5" fmla="*/ 10 h 913"/>
                <a:gd name="T6" fmla="*/ 599 w 866"/>
                <a:gd name="T7" fmla="*/ 25 h 913"/>
                <a:gd name="T8" fmla="*/ 828 w 866"/>
                <a:gd name="T9" fmla="*/ 214 h 913"/>
                <a:gd name="T10" fmla="*/ 847 w 866"/>
                <a:gd name="T11" fmla="*/ 235 h 913"/>
                <a:gd name="T12" fmla="*/ 860 w 866"/>
                <a:gd name="T13" fmla="*/ 259 h 913"/>
                <a:gd name="T14" fmla="*/ 866 w 866"/>
                <a:gd name="T15" fmla="*/ 286 h 913"/>
                <a:gd name="T16" fmla="*/ 864 w 866"/>
                <a:gd name="T17" fmla="*/ 314 h 913"/>
                <a:gd name="T18" fmla="*/ 856 w 866"/>
                <a:gd name="T19" fmla="*/ 340 h 913"/>
                <a:gd name="T20" fmla="*/ 841 w 866"/>
                <a:gd name="T21" fmla="*/ 363 h 913"/>
                <a:gd name="T22" fmla="*/ 416 w 866"/>
                <a:gd name="T23" fmla="*/ 875 h 913"/>
                <a:gd name="T24" fmla="*/ 395 w 866"/>
                <a:gd name="T25" fmla="*/ 894 h 913"/>
                <a:gd name="T26" fmla="*/ 371 w 866"/>
                <a:gd name="T27" fmla="*/ 907 h 913"/>
                <a:gd name="T28" fmla="*/ 344 w 866"/>
                <a:gd name="T29" fmla="*/ 913 h 913"/>
                <a:gd name="T30" fmla="*/ 318 w 866"/>
                <a:gd name="T31" fmla="*/ 911 h 913"/>
                <a:gd name="T32" fmla="*/ 291 w 866"/>
                <a:gd name="T33" fmla="*/ 903 h 913"/>
                <a:gd name="T34" fmla="*/ 267 w 866"/>
                <a:gd name="T35" fmla="*/ 888 h 913"/>
                <a:gd name="T36" fmla="*/ 38 w 866"/>
                <a:gd name="T37" fmla="*/ 697 h 913"/>
                <a:gd name="T38" fmla="*/ 19 w 866"/>
                <a:gd name="T39" fmla="*/ 677 h 913"/>
                <a:gd name="T40" fmla="*/ 6 w 866"/>
                <a:gd name="T41" fmla="*/ 652 h 913"/>
                <a:gd name="T42" fmla="*/ 0 w 866"/>
                <a:gd name="T43" fmla="*/ 626 h 913"/>
                <a:gd name="T44" fmla="*/ 2 w 866"/>
                <a:gd name="T45" fmla="*/ 599 h 913"/>
                <a:gd name="T46" fmla="*/ 9 w 866"/>
                <a:gd name="T47" fmla="*/ 573 h 913"/>
                <a:gd name="T48" fmla="*/ 24 w 866"/>
                <a:gd name="T49" fmla="*/ 548 h 913"/>
                <a:gd name="T50" fmla="*/ 448 w 866"/>
                <a:gd name="T51" fmla="*/ 38 h 913"/>
                <a:gd name="T52" fmla="*/ 469 w 866"/>
                <a:gd name="T53" fmla="*/ 19 h 913"/>
                <a:gd name="T54" fmla="*/ 493 w 866"/>
                <a:gd name="T55" fmla="*/ 6 h 913"/>
                <a:gd name="T56" fmla="*/ 520 w 866"/>
                <a:gd name="T57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6" h="913">
                  <a:moveTo>
                    <a:pt x="520" y="0"/>
                  </a:moveTo>
                  <a:lnTo>
                    <a:pt x="548" y="0"/>
                  </a:lnTo>
                  <a:lnTo>
                    <a:pt x="575" y="10"/>
                  </a:lnTo>
                  <a:lnTo>
                    <a:pt x="599" y="25"/>
                  </a:lnTo>
                  <a:lnTo>
                    <a:pt x="828" y="214"/>
                  </a:lnTo>
                  <a:lnTo>
                    <a:pt x="847" y="235"/>
                  </a:lnTo>
                  <a:lnTo>
                    <a:pt x="860" y="259"/>
                  </a:lnTo>
                  <a:lnTo>
                    <a:pt x="866" y="286"/>
                  </a:lnTo>
                  <a:lnTo>
                    <a:pt x="864" y="314"/>
                  </a:lnTo>
                  <a:lnTo>
                    <a:pt x="856" y="340"/>
                  </a:lnTo>
                  <a:lnTo>
                    <a:pt x="841" y="363"/>
                  </a:lnTo>
                  <a:lnTo>
                    <a:pt x="416" y="875"/>
                  </a:lnTo>
                  <a:lnTo>
                    <a:pt x="395" y="894"/>
                  </a:lnTo>
                  <a:lnTo>
                    <a:pt x="371" y="907"/>
                  </a:lnTo>
                  <a:lnTo>
                    <a:pt x="344" y="913"/>
                  </a:lnTo>
                  <a:lnTo>
                    <a:pt x="318" y="911"/>
                  </a:lnTo>
                  <a:lnTo>
                    <a:pt x="291" y="903"/>
                  </a:lnTo>
                  <a:lnTo>
                    <a:pt x="267" y="888"/>
                  </a:lnTo>
                  <a:lnTo>
                    <a:pt x="38" y="697"/>
                  </a:lnTo>
                  <a:lnTo>
                    <a:pt x="19" y="677"/>
                  </a:lnTo>
                  <a:lnTo>
                    <a:pt x="6" y="652"/>
                  </a:lnTo>
                  <a:lnTo>
                    <a:pt x="0" y="626"/>
                  </a:lnTo>
                  <a:lnTo>
                    <a:pt x="2" y="599"/>
                  </a:lnTo>
                  <a:lnTo>
                    <a:pt x="9" y="573"/>
                  </a:lnTo>
                  <a:lnTo>
                    <a:pt x="24" y="548"/>
                  </a:lnTo>
                  <a:lnTo>
                    <a:pt x="448" y="38"/>
                  </a:lnTo>
                  <a:lnTo>
                    <a:pt x="469" y="19"/>
                  </a:lnTo>
                  <a:lnTo>
                    <a:pt x="493" y="6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3284000" y="2629823"/>
              <a:ext cx="744218" cy="432291"/>
            </a:xfrm>
            <a:custGeom>
              <a:avLst/>
              <a:gdLst>
                <a:gd name="T0" fmla="*/ 106 w 878"/>
                <a:gd name="T1" fmla="*/ 0 h 510"/>
                <a:gd name="T2" fmla="*/ 772 w 878"/>
                <a:gd name="T3" fmla="*/ 0 h 510"/>
                <a:gd name="T4" fmla="*/ 804 w 878"/>
                <a:gd name="T5" fmla="*/ 6 h 510"/>
                <a:gd name="T6" fmla="*/ 834 w 878"/>
                <a:gd name="T7" fmla="*/ 21 h 510"/>
                <a:gd name="T8" fmla="*/ 857 w 878"/>
                <a:gd name="T9" fmla="*/ 44 h 510"/>
                <a:gd name="T10" fmla="*/ 872 w 878"/>
                <a:gd name="T11" fmla="*/ 74 h 510"/>
                <a:gd name="T12" fmla="*/ 878 w 878"/>
                <a:gd name="T13" fmla="*/ 106 h 510"/>
                <a:gd name="T14" fmla="*/ 878 w 878"/>
                <a:gd name="T15" fmla="*/ 404 h 510"/>
                <a:gd name="T16" fmla="*/ 872 w 878"/>
                <a:gd name="T17" fmla="*/ 437 h 510"/>
                <a:gd name="T18" fmla="*/ 857 w 878"/>
                <a:gd name="T19" fmla="*/ 467 h 510"/>
                <a:gd name="T20" fmla="*/ 834 w 878"/>
                <a:gd name="T21" fmla="*/ 489 h 510"/>
                <a:gd name="T22" fmla="*/ 804 w 878"/>
                <a:gd name="T23" fmla="*/ 505 h 510"/>
                <a:gd name="T24" fmla="*/ 772 w 878"/>
                <a:gd name="T25" fmla="*/ 510 h 510"/>
                <a:gd name="T26" fmla="*/ 106 w 878"/>
                <a:gd name="T27" fmla="*/ 510 h 510"/>
                <a:gd name="T28" fmla="*/ 74 w 878"/>
                <a:gd name="T29" fmla="*/ 505 h 510"/>
                <a:gd name="T30" fmla="*/ 44 w 878"/>
                <a:gd name="T31" fmla="*/ 489 h 510"/>
                <a:gd name="T32" fmla="*/ 21 w 878"/>
                <a:gd name="T33" fmla="*/ 467 h 510"/>
                <a:gd name="T34" fmla="*/ 6 w 878"/>
                <a:gd name="T35" fmla="*/ 437 h 510"/>
                <a:gd name="T36" fmla="*/ 0 w 878"/>
                <a:gd name="T37" fmla="*/ 404 h 510"/>
                <a:gd name="T38" fmla="*/ 0 w 878"/>
                <a:gd name="T39" fmla="*/ 106 h 510"/>
                <a:gd name="T40" fmla="*/ 6 w 878"/>
                <a:gd name="T41" fmla="*/ 74 h 510"/>
                <a:gd name="T42" fmla="*/ 21 w 878"/>
                <a:gd name="T43" fmla="*/ 44 h 510"/>
                <a:gd name="T44" fmla="*/ 44 w 878"/>
                <a:gd name="T45" fmla="*/ 21 h 510"/>
                <a:gd name="T46" fmla="*/ 74 w 878"/>
                <a:gd name="T47" fmla="*/ 6 h 510"/>
                <a:gd name="T48" fmla="*/ 106 w 878"/>
                <a:gd name="T49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8" h="510">
                  <a:moveTo>
                    <a:pt x="106" y="0"/>
                  </a:moveTo>
                  <a:lnTo>
                    <a:pt x="772" y="0"/>
                  </a:lnTo>
                  <a:lnTo>
                    <a:pt x="804" y="6"/>
                  </a:lnTo>
                  <a:lnTo>
                    <a:pt x="834" y="21"/>
                  </a:lnTo>
                  <a:lnTo>
                    <a:pt x="857" y="44"/>
                  </a:lnTo>
                  <a:lnTo>
                    <a:pt x="872" y="74"/>
                  </a:lnTo>
                  <a:lnTo>
                    <a:pt x="878" y="106"/>
                  </a:lnTo>
                  <a:lnTo>
                    <a:pt x="878" y="404"/>
                  </a:lnTo>
                  <a:lnTo>
                    <a:pt x="872" y="437"/>
                  </a:lnTo>
                  <a:lnTo>
                    <a:pt x="857" y="467"/>
                  </a:lnTo>
                  <a:lnTo>
                    <a:pt x="834" y="489"/>
                  </a:lnTo>
                  <a:lnTo>
                    <a:pt x="804" y="505"/>
                  </a:lnTo>
                  <a:lnTo>
                    <a:pt x="772" y="510"/>
                  </a:lnTo>
                  <a:lnTo>
                    <a:pt x="106" y="510"/>
                  </a:lnTo>
                  <a:lnTo>
                    <a:pt x="74" y="505"/>
                  </a:lnTo>
                  <a:lnTo>
                    <a:pt x="44" y="489"/>
                  </a:lnTo>
                  <a:lnTo>
                    <a:pt x="21" y="467"/>
                  </a:lnTo>
                  <a:lnTo>
                    <a:pt x="6" y="437"/>
                  </a:lnTo>
                  <a:lnTo>
                    <a:pt x="0" y="404"/>
                  </a:lnTo>
                  <a:lnTo>
                    <a:pt x="0" y="106"/>
                  </a:lnTo>
                  <a:lnTo>
                    <a:pt x="6" y="74"/>
                  </a:lnTo>
                  <a:lnTo>
                    <a:pt x="21" y="44"/>
                  </a:lnTo>
                  <a:lnTo>
                    <a:pt x="44" y="21"/>
                  </a:lnTo>
                  <a:lnTo>
                    <a:pt x="74" y="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4035847" y="2926494"/>
              <a:ext cx="703532" cy="673865"/>
            </a:xfrm>
            <a:custGeom>
              <a:avLst/>
              <a:gdLst>
                <a:gd name="T0" fmla="*/ 155 w 830"/>
                <a:gd name="T1" fmla="*/ 0 h 795"/>
                <a:gd name="T2" fmla="*/ 136 w 830"/>
                <a:gd name="T3" fmla="*/ 20 h 795"/>
                <a:gd name="T4" fmla="*/ 125 w 830"/>
                <a:gd name="T5" fmla="*/ 45 h 795"/>
                <a:gd name="T6" fmla="*/ 119 w 830"/>
                <a:gd name="T7" fmla="*/ 71 h 795"/>
                <a:gd name="T8" fmla="*/ 121 w 830"/>
                <a:gd name="T9" fmla="*/ 98 h 795"/>
                <a:gd name="T10" fmla="*/ 129 w 830"/>
                <a:gd name="T11" fmla="*/ 124 h 795"/>
                <a:gd name="T12" fmla="*/ 144 w 830"/>
                <a:gd name="T13" fmla="*/ 149 h 795"/>
                <a:gd name="T14" fmla="*/ 569 w 830"/>
                <a:gd name="T15" fmla="*/ 657 h 795"/>
                <a:gd name="T16" fmla="*/ 590 w 830"/>
                <a:gd name="T17" fmla="*/ 678 h 795"/>
                <a:gd name="T18" fmla="*/ 615 w 830"/>
                <a:gd name="T19" fmla="*/ 689 h 795"/>
                <a:gd name="T20" fmla="*/ 641 w 830"/>
                <a:gd name="T21" fmla="*/ 695 h 795"/>
                <a:gd name="T22" fmla="*/ 668 w 830"/>
                <a:gd name="T23" fmla="*/ 695 h 795"/>
                <a:gd name="T24" fmla="*/ 694 w 830"/>
                <a:gd name="T25" fmla="*/ 687 h 795"/>
                <a:gd name="T26" fmla="*/ 719 w 830"/>
                <a:gd name="T27" fmla="*/ 672 h 795"/>
                <a:gd name="T28" fmla="*/ 830 w 830"/>
                <a:gd name="T29" fmla="*/ 578 h 795"/>
                <a:gd name="T30" fmla="*/ 828 w 830"/>
                <a:gd name="T31" fmla="*/ 580 h 795"/>
                <a:gd name="T32" fmla="*/ 600 w 830"/>
                <a:gd name="T33" fmla="*/ 770 h 795"/>
                <a:gd name="T34" fmla="*/ 577 w 830"/>
                <a:gd name="T35" fmla="*/ 786 h 795"/>
                <a:gd name="T36" fmla="*/ 550 w 830"/>
                <a:gd name="T37" fmla="*/ 793 h 795"/>
                <a:gd name="T38" fmla="*/ 522 w 830"/>
                <a:gd name="T39" fmla="*/ 795 h 795"/>
                <a:gd name="T40" fmla="*/ 496 w 830"/>
                <a:gd name="T41" fmla="*/ 789 h 795"/>
                <a:gd name="T42" fmla="*/ 471 w 830"/>
                <a:gd name="T43" fmla="*/ 776 h 795"/>
                <a:gd name="T44" fmla="*/ 450 w 830"/>
                <a:gd name="T45" fmla="*/ 757 h 795"/>
                <a:gd name="T46" fmla="*/ 25 w 830"/>
                <a:gd name="T47" fmla="*/ 247 h 795"/>
                <a:gd name="T48" fmla="*/ 10 w 830"/>
                <a:gd name="T49" fmla="*/ 223 h 795"/>
                <a:gd name="T50" fmla="*/ 2 w 830"/>
                <a:gd name="T51" fmla="*/ 196 h 795"/>
                <a:gd name="T52" fmla="*/ 0 w 830"/>
                <a:gd name="T53" fmla="*/ 170 h 795"/>
                <a:gd name="T54" fmla="*/ 6 w 830"/>
                <a:gd name="T55" fmla="*/ 143 h 795"/>
                <a:gd name="T56" fmla="*/ 19 w 830"/>
                <a:gd name="T57" fmla="*/ 119 h 795"/>
                <a:gd name="T58" fmla="*/ 38 w 830"/>
                <a:gd name="T59" fmla="*/ 98 h 795"/>
                <a:gd name="T60" fmla="*/ 155 w 830"/>
                <a:gd name="T61" fmla="*/ 0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0" h="795">
                  <a:moveTo>
                    <a:pt x="155" y="0"/>
                  </a:moveTo>
                  <a:lnTo>
                    <a:pt x="136" y="20"/>
                  </a:lnTo>
                  <a:lnTo>
                    <a:pt x="125" y="45"/>
                  </a:lnTo>
                  <a:lnTo>
                    <a:pt x="119" y="71"/>
                  </a:lnTo>
                  <a:lnTo>
                    <a:pt x="121" y="98"/>
                  </a:lnTo>
                  <a:lnTo>
                    <a:pt x="129" y="124"/>
                  </a:lnTo>
                  <a:lnTo>
                    <a:pt x="144" y="149"/>
                  </a:lnTo>
                  <a:lnTo>
                    <a:pt x="569" y="657"/>
                  </a:lnTo>
                  <a:lnTo>
                    <a:pt x="590" y="678"/>
                  </a:lnTo>
                  <a:lnTo>
                    <a:pt x="615" y="689"/>
                  </a:lnTo>
                  <a:lnTo>
                    <a:pt x="641" y="695"/>
                  </a:lnTo>
                  <a:lnTo>
                    <a:pt x="668" y="695"/>
                  </a:lnTo>
                  <a:lnTo>
                    <a:pt x="694" y="687"/>
                  </a:lnTo>
                  <a:lnTo>
                    <a:pt x="719" y="672"/>
                  </a:lnTo>
                  <a:lnTo>
                    <a:pt x="830" y="578"/>
                  </a:lnTo>
                  <a:lnTo>
                    <a:pt x="828" y="580"/>
                  </a:lnTo>
                  <a:lnTo>
                    <a:pt x="600" y="770"/>
                  </a:lnTo>
                  <a:lnTo>
                    <a:pt x="577" y="786"/>
                  </a:lnTo>
                  <a:lnTo>
                    <a:pt x="550" y="793"/>
                  </a:lnTo>
                  <a:lnTo>
                    <a:pt x="522" y="795"/>
                  </a:lnTo>
                  <a:lnTo>
                    <a:pt x="496" y="789"/>
                  </a:lnTo>
                  <a:lnTo>
                    <a:pt x="471" y="776"/>
                  </a:lnTo>
                  <a:lnTo>
                    <a:pt x="450" y="757"/>
                  </a:lnTo>
                  <a:lnTo>
                    <a:pt x="25" y="247"/>
                  </a:lnTo>
                  <a:lnTo>
                    <a:pt x="10" y="223"/>
                  </a:lnTo>
                  <a:lnTo>
                    <a:pt x="2" y="196"/>
                  </a:lnTo>
                  <a:lnTo>
                    <a:pt x="0" y="170"/>
                  </a:lnTo>
                  <a:lnTo>
                    <a:pt x="6" y="143"/>
                  </a:lnTo>
                  <a:lnTo>
                    <a:pt x="19" y="119"/>
                  </a:lnTo>
                  <a:lnTo>
                    <a:pt x="38" y="9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300307" y="3605444"/>
              <a:ext cx="344985" cy="781513"/>
            </a:xfrm>
            <a:custGeom>
              <a:avLst/>
              <a:gdLst>
                <a:gd name="T0" fmla="*/ 240 w 407"/>
                <a:gd name="T1" fmla="*/ 0 h 922"/>
                <a:gd name="T2" fmla="*/ 269 w 407"/>
                <a:gd name="T3" fmla="*/ 2 h 922"/>
                <a:gd name="T4" fmla="*/ 407 w 407"/>
                <a:gd name="T5" fmla="*/ 32 h 922"/>
                <a:gd name="T6" fmla="*/ 376 w 407"/>
                <a:gd name="T7" fmla="*/ 34 h 922"/>
                <a:gd name="T8" fmla="*/ 348 w 407"/>
                <a:gd name="T9" fmla="*/ 43 h 922"/>
                <a:gd name="T10" fmla="*/ 324 w 407"/>
                <a:gd name="T11" fmla="*/ 60 h 922"/>
                <a:gd name="T12" fmla="*/ 305 w 407"/>
                <a:gd name="T13" fmla="*/ 85 h 922"/>
                <a:gd name="T14" fmla="*/ 293 w 407"/>
                <a:gd name="T15" fmla="*/ 115 h 922"/>
                <a:gd name="T16" fmla="*/ 151 w 407"/>
                <a:gd name="T17" fmla="*/ 763 h 922"/>
                <a:gd name="T18" fmla="*/ 150 w 407"/>
                <a:gd name="T19" fmla="*/ 791 h 922"/>
                <a:gd name="T20" fmla="*/ 155 w 407"/>
                <a:gd name="T21" fmla="*/ 818 h 922"/>
                <a:gd name="T22" fmla="*/ 167 w 407"/>
                <a:gd name="T23" fmla="*/ 842 h 922"/>
                <a:gd name="T24" fmla="*/ 184 w 407"/>
                <a:gd name="T25" fmla="*/ 863 h 922"/>
                <a:gd name="T26" fmla="*/ 206 w 407"/>
                <a:gd name="T27" fmla="*/ 880 h 922"/>
                <a:gd name="T28" fmla="*/ 233 w 407"/>
                <a:gd name="T29" fmla="*/ 890 h 922"/>
                <a:gd name="T30" fmla="*/ 386 w 407"/>
                <a:gd name="T31" fmla="*/ 922 h 922"/>
                <a:gd name="T32" fmla="*/ 375 w 407"/>
                <a:gd name="T33" fmla="*/ 920 h 922"/>
                <a:gd name="T34" fmla="*/ 83 w 407"/>
                <a:gd name="T35" fmla="*/ 857 h 922"/>
                <a:gd name="T36" fmla="*/ 57 w 407"/>
                <a:gd name="T37" fmla="*/ 848 h 922"/>
                <a:gd name="T38" fmla="*/ 34 w 407"/>
                <a:gd name="T39" fmla="*/ 831 h 922"/>
                <a:gd name="T40" fmla="*/ 15 w 407"/>
                <a:gd name="T41" fmla="*/ 810 h 922"/>
                <a:gd name="T42" fmla="*/ 4 w 407"/>
                <a:gd name="T43" fmla="*/ 786 h 922"/>
                <a:gd name="T44" fmla="*/ 0 w 407"/>
                <a:gd name="T45" fmla="*/ 759 h 922"/>
                <a:gd name="T46" fmla="*/ 2 w 407"/>
                <a:gd name="T47" fmla="*/ 731 h 922"/>
                <a:gd name="T48" fmla="*/ 142 w 407"/>
                <a:gd name="T49" fmla="*/ 83 h 922"/>
                <a:gd name="T50" fmla="*/ 153 w 407"/>
                <a:gd name="T51" fmla="*/ 56 h 922"/>
                <a:gd name="T52" fmla="*/ 168 w 407"/>
                <a:gd name="T53" fmla="*/ 34 h 922"/>
                <a:gd name="T54" fmla="*/ 189 w 407"/>
                <a:gd name="T55" fmla="*/ 15 h 922"/>
                <a:gd name="T56" fmla="*/ 214 w 407"/>
                <a:gd name="T57" fmla="*/ 4 h 922"/>
                <a:gd name="T58" fmla="*/ 240 w 407"/>
                <a:gd name="T59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7" h="922">
                  <a:moveTo>
                    <a:pt x="240" y="0"/>
                  </a:moveTo>
                  <a:lnTo>
                    <a:pt x="269" y="2"/>
                  </a:lnTo>
                  <a:lnTo>
                    <a:pt x="407" y="32"/>
                  </a:lnTo>
                  <a:lnTo>
                    <a:pt x="376" y="34"/>
                  </a:lnTo>
                  <a:lnTo>
                    <a:pt x="348" y="43"/>
                  </a:lnTo>
                  <a:lnTo>
                    <a:pt x="324" y="60"/>
                  </a:lnTo>
                  <a:lnTo>
                    <a:pt x="305" y="85"/>
                  </a:lnTo>
                  <a:lnTo>
                    <a:pt x="293" y="115"/>
                  </a:lnTo>
                  <a:lnTo>
                    <a:pt x="151" y="763"/>
                  </a:lnTo>
                  <a:lnTo>
                    <a:pt x="150" y="791"/>
                  </a:lnTo>
                  <a:lnTo>
                    <a:pt x="155" y="818"/>
                  </a:lnTo>
                  <a:lnTo>
                    <a:pt x="167" y="842"/>
                  </a:lnTo>
                  <a:lnTo>
                    <a:pt x="184" y="863"/>
                  </a:lnTo>
                  <a:lnTo>
                    <a:pt x="206" y="880"/>
                  </a:lnTo>
                  <a:lnTo>
                    <a:pt x="233" y="890"/>
                  </a:lnTo>
                  <a:lnTo>
                    <a:pt x="386" y="922"/>
                  </a:lnTo>
                  <a:lnTo>
                    <a:pt x="375" y="920"/>
                  </a:lnTo>
                  <a:lnTo>
                    <a:pt x="83" y="857"/>
                  </a:lnTo>
                  <a:lnTo>
                    <a:pt x="57" y="848"/>
                  </a:lnTo>
                  <a:lnTo>
                    <a:pt x="34" y="831"/>
                  </a:lnTo>
                  <a:lnTo>
                    <a:pt x="15" y="810"/>
                  </a:lnTo>
                  <a:lnTo>
                    <a:pt x="4" y="786"/>
                  </a:lnTo>
                  <a:lnTo>
                    <a:pt x="0" y="759"/>
                  </a:lnTo>
                  <a:lnTo>
                    <a:pt x="2" y="731"/>
                  </a:lnTo>
                  <a:lnTo>
                    <a:pt x="142" y="83"/>
                  </a:lnTo>
                  <a:lnTo>
                    <a:pt x="153" y="56"/>
                  </a:lnTo>
                  <a:lnTo>
                    <a:pt x="168" y="34"/>
                  </a:lnTo>
                  <a:lnTo>
                    <a:pt x="189" y="15"/>
                  </a:lnTo>
                  <a:lnTo>
                    <a:pt x="214" y="4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3670519" y="4297109"/>
              <a:ext cx="789990" cy="493319"/>
            </a:xfrm>
            <a:custGeom>
              <a:avLst/>
              <a:gdLst>
                <a:gd name="T0" fmla="*/ 709 w 932"/>
                <a:gd name="T1" fmla="*/ 0 h 582"/>
                <a:gd name="T2" fmla="*/ 736 w 932"/>
                <a:gd name="T3" fmla="*/ 6 h 582"/>
                <a:gd name="T4" fmla="*/ 760 w 932"/>
                <a:gd name="T5" fmla="*/ 17 h 582"/>
                <a:gd name="T6" fmla="*/ 781 w 932"/>
                <a:gd name="T7" fmla="*/ 36 h 582"/>
                <a:gd name="T8" fmla="*/ 798 w 932"/>
                <a:gd name="T9" fmla="*/ 58 h 582"/>
                <a:gd name="T10" fmla="*/ 930 w 932"/>
                <a:gd name="T11" fmla="*/ 325 h 582"/>
                <a:gd name="T12" fmla="*/ 932 w 932"/>
                <a:gd name="T13" fmla="*/ 331 h 582"/>
                <a:gd name="T14" fmla="*/ 866 w 932"/>
                <a:gd name="T15" fmla="*/ 198 h 582"/>
                <a:gd name="T16" fmla="*/ 851 w 932"/>
                <a:gd name="T17" fmla="*/ 176 h 582"/>
                <a:gd name="T18" fmla="*/ 830 w 932"/>
                <a:gd name="T19" fmla="*/ 157 h 582"/>
                <a:gd name="T20" fmla="*/ 806 w 932"/>
                <a:gd name="T21" fmla="*/ 145 h 582"/>
                <a:gd name="T22" fmla="*/ 779 w 932"/>
                <a:gd name="T23" fmla="*/ 140 h 582"/>
                <a:gd name="T24" fmla="*/ 751 w 932"/>
                <a:gd name="T25" fmla="*/ 142 h 582"/>
                <a:gd name="T26" fmla="*/ 724 w 932"/>
                <a:gd name="T27" fmla="*/ 151 h 582"/>
                <a:gd name="T28" fmla="*/ 129 w 932"/>
                <a:gd name="T29" fmla="*/ 446 h 582"/>
                <a:gd name="T30" fmla="*/ 106 w 932"/>
                <a:gd name="T31" fmla="*/ 461 h 582"/>
                <a:gd name="T32" fmla="*/ 89 w 932"/>
                <a:gd name="T33" fmla="*/ 482 h 582"/>
                <a:gd name="T34" fmla="*/ 76 w 932"/>
                <a:gd name="T35" fmla="*/ 504 h 582"/>
                <a:gd name="T36" fmla="*/ 70 w 932"/>
                <a:gd name="T37" fmla="*/ 531 h 582"/>
                <a:gd name="T38" fmla="*/ 70 w 932"/>
                <a:gd name="T39" fmla="*/ 557 h 582"/>
                <a:gd name="T40" fmla="*/ 78 w 932"/>
                <a:gd name="T41" fmla="*/ 582 h 582"/>
                <a:gd name="T42" fmla="*/ 11 w 932"/>
                <a:gd name="T43" fmla="*/ 448 h 582"/>
                <a:gd name="T44" fmla="*/ 2 w 932"/>
                <a:gd name="T45" fmla="*/ 421 h 582"/>
                <a:gd name="T46" fmla="*/ 0 w 932"/>
                <a:gd name="T47" fmla="*/ 393 h 582"/>
                <a:gd name="T48" fmla="*/ 6 w 932"/>
                <a:gd name="T49" fmla="*/ 366 h 582"/>
                <a:gd name="T50" fmla="*/ 19 w 932"/>
                <a:gd name="T51" fmla="*/ 342 h 582"/>
                <a:gd name="T52" fmla="*/ 36 w 932"/>
                <a:gd name="T53" fmla="*/ 321 h 582"/>
                <a:gd name="T54" fmla="*/ 59 w 932"/>
                <a:gd name="T55" fmla="*/ 306 h 582"/>
                <a:gd name="T56" fmla="*/ 654 w 932"/>
                <a:gd name="T57" fmla="*/ 11 h 582"/>
                <a:gd name="T58" fmla="*/ 681 w 932"/>
                <a:gd name="T59" fmla="*/ 2 h 582"/>
                <a:gd name="T60" fmla="*/ 709 w 932"/>
                <a:gd name="T61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32" h="582">
                  <a:moveTo>
                    <a:pt x="709" y="0"/>
                  </a:moveTo>
                  <a:lnTo>
                    <a:pt x="736" y="6"/>
                  </a:lnTo>
                  <a:lnTo>
                    <a:pt x="760" y="17"/>
                  </a:lnTo>
                  <a:lnTo>
                    <a:pt x="781" y="36"/>
                  </a:lnTo>
                  <a:lnTo>
                    <a:pt x="798" y="58"/>
                  </a:lnTo>
                  <a:lnTo>
                    <a:pt x="930" y="325"/>
                  </a:lnTo>
                  <a:lnTo>
                    <a:pt x="932" y="331"/>
                  </a:lnTo>
                  <a:lnTo>
                    <a:pt x="866" y="198"/>
                  </a:lnTo>
                  <a:lnTo>
                    <a:pt x="851" y="176"/>
                  </a:lnTo>
                  <a:lnTo>
                    <a:pt x="830" y="157"/>
                  </a:lnTo>
                  <a:lnTo>
                    <a:pt x="806" y="145"/>
                  </a:lnTo>
                  <a:lnTo>
                    <a:pt x="779" y="140"/>
                  </a:lnTo>
                  <a:lnTo>
                    <a:pt x="751" y="142"/>
                  </a:lnTo>
                  <a:lnTo>
                    <a:pt x="724" y="151"/>
                  </a:lnTo>
                  <a:lnTo>
                    <a:pt x="129" y="446"/>
                  </a:lnTo>
                  <a:lnTo>
                    <a:pt x="106" y="461"/>
                  </a:lnTo>
                  <a:lnTo>
                    <a:pt x="89" y="482"/>
                  </a:lnTo>
                  <a:lnTo>
                    <a:pt x="76" y="504"/>
                  </a:lnTo>
                  <a:lnTo>
                    <a:pt x="70" y="531"/>
                  </a:lnTo>
                  <a:lnTo>
                    <a:pt x="70" y="557"/>
                  </a:lnTo>
                  <a:lnTo>
                    <a:pt x="78" y="582"/>
                  </a:lnTo>
                  <a:lnTo>
                    <a:pt x="11" y="448"/>
                  </a:lnTo>
                  <a:lnTo>
                    <a:pt x="2" y="421"/>
                  </a:lnTo>
                  <a:lnTo>
                    <a:pt x="0" y="393"/>
                  </a:lnTo>
                  <a:lnTo>
                    <a:pt x="6" y="366"/>
                  </a:lnTo>
                  <a:lnTo>
                    <a:pt x="19" y="342"/>
                  </a:lnTo>
                  <a:lnTo>
                    <a:pt x="36" y="321"/>
                  </a:lnTo>
                  <a:lnTo>
                    <a:pt x="59" y="306"/>
                  </a:lnTo>
                  <a:lnTo>
                    <a:pt x="654" y="11"/>
                  </a:lnTo>
                  <a:lnTo>
                    <a:pt x="681" y="2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2934777" y="4313215"/>
              <a:ext cx="734046" cy="603511"/>
            </a:xfrm>
            <a:custGeom>
              <a:avLst/>
              <a:gdLst>
                <a:gd name="T0" fmla="*/ 153 w 866"/>
                <a:gd name="T1" fmla="*/ 0 h 712"/>
                <a:gd name="T2" fmla="*/ 182 w 866"/>
                <a:gd name="T3" fmla="*/ 2 h 712"/>
                <a:gd name="T4" fmla="*/ 208 w 866"/>
                <a:gd name="T5" fmla="*/ 9 h 712"/>
                <a:gd name="T6" fmla="*/ 806 w 866"/>
                <a:gd name="T7" fmla="*/ 300 h 712"/>
                <a:gd name="T8" fmla="*/ 830 w 866"/>
                <a:gd name="T9" fmla="*/ 315 h 712"/>
                <a:gd name="T10" fmla="*/ 847 w 866"/>
                <a:gd name="T11" fmla="*/ 336 h 712"/>
                <a:gd name="T12" fmla="*/ 860 w 866"/>
                <a:gd name="T13" fmla="*/ 361 h 712"/>
                <a:gd name="T14" fmla="*/ 866 w 866"/>
                <a:gd name="T15" fmla="*/ 387 h 712"/>
                <a:gd name="T16" fmla="*/ 864 w 866"/>
                <a:gd name="T17" fmla="*/ 415 h 712"/>
                <a:gd name="T18" fmla="*/ 855 w 866"/>
                <a:gd name="T19" fmla="*/ 442 h 712"/>
                <a:gd name="T20" fmla="*/ 724 w 866"/>
                <a:gd name="T21" fmla="*/ 708 h 712"/>
                <a:gd name="T22" fmla="*/ 724 w 866"/>
                <a:gd name="T23" fmla="*/ 712 h 712"/>
                <a:gd name="T24" fmla="*/ 789 w 866"/>
                <a:gd name="T25" fmla="*/ 580 h 712"/>
                <a:gd name="T26" fmla="*/ 796 w 866"/>
                <a:gd name="T27" fmla="*/ 553 h 712"/>
                <a:gd name="T28" fmla="*/ 798 w 866"/>
                <a:gd name="T29" fmla="*/ 525 h 712"/>
                <a:gd name="T30" fmla="*/ 792 w 866"/>
                <a:gd name="T31" fmla="*/ 499 h 712"/>
                <a:gd name="T32" fmla="*/ 781 w 866"/>
                <a:gd name="T33" fmla="*/ 474 h 712"/>
                <a:gd name="T34" fmla="*/ 762 w 866"/>
                <a:gd name="T35" fmla="*/ 453 h 712"/>
                <a:gd name="T36" fmla="*/ 739 w 866"/>
                <a:gd name="T37" fmla="*/ 438 h 712"/>
                <a:gd name="T38" fmla="*/ 142 w 866"/>
                <a:gd name="T39" fmla="*/ 147 h 712"/>
                <a:gd name="T40" fmla="*/ 115 w 866"/>
                <a:gd name="T41" fmla="*/ 140 h 712"/>
                <a:gd name="T42" fmla="*/ 87 w 866"/>
                <a:gd name="T43" fmla="*/ 138 h 712"/>
                <a:gd name="T44" fmla="*/ 63 w 866"/>
                <a:gd name="T45" fmla="*/ 143 h 712"/>
                <a:gd name="T46" fmla="*/ 38 w 866"/>
                <a:gd name="T47" fmla="*/ 155 h 712"/>
                <a:gd name="T48" fmla="*/ 17 w 866"/>
                <a:gd name="T49" fmla="*/ 172 h 712"/>
                <a:gd name="T50" fmla="*/ 0 w 866"/>
                <a:gd name="T51" fmla="*/ 194 h 712"/>
                <a:gd name="T52" fmla="*/ 66 w 866"/>
                <a:gd name="T53" fmla="*/ 58 h 712"/>
                <a:gd name="T54" fmla="*/ 81 w 866"/>
                <a:gd name="T55" fmla="*/ 36 h 712"/>
                <a:gd name="T56" fmla="*/ 102 w 866"/>
                <a:gd name="T57" fmla="*/ 17 h 712"/>
                <a:gd name="T58" fmla="*/ 127 w 866"/>
                <a:gd name="T59" fmla="*/ 5 h 712"/>
                <a:gd name="T60" fmla="*/ 153 w 866"/>
                <a:gd name="T61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66" h="712">
                  <a:moveTo>
                    <a:pt x="153" y="0"/>
                  </a:moveTo>
                  <a:lnTo>
                    <a:pt x="182" y="2"/>
                  </a:lnTo>
                  <a:lnTo>
                    <a:pt x="208" y="9"/>
                  </a:lnTo>
                  <a:lnTo>
                    <a:pt x="806" y="300"/>
                  </a:lnTo>
                  <a:lnTo>
                    <a:pt x="830" y="315"/>
                  </a:lnTo>
                  <a:lnTo>
                    <a:pt x="847" y="336"/>
                  </a:lnTo>
                  <a:lnTo>
                    <a:pt x="860" y="361"/>
                  </a:lnTo>
                  <a:lnTo>
                    <a:pt x="866" y="387"/>
                  </a:lnTo>
                  <a:lnTo>
                    <a:pt x="864" y="415"/>
                  </a:lnTo>
                  <a:lnTo>
                    <a:pt x="855" y="442"/>
                  </a:lnTo>
                  <a:lnTo>
                    <a:pt x="724" y="708"/>
                  </a:lnTo>
                  <a:lnTo>
                    <a:pt x="724" y="712"/>
                  </a:lnTo>
                  <a:lnTo>
                    <a:pt x="789" y="580"/>
                  </a:lnTo>
                  <a:lnTo>
                    <a:pt x="796" y="553"/>
                  </a:lnTo>
                  <a:lnTo>
                    <a:pt x="798" y="525"/>
                  </a:lnTo>
                  <a:lnTo>
                    <a:pt x="792" y="499"/>
                  </a:lnTo>
                  <a:lnTo>
                    <a:pt x="781" y="474"/>
                  </a:lnTo>
                  <a:lnTo>
                    <a:pt x="762" y="453"/>
                  </a:lnTo>
                  <a:lnTo>
                    <a:pt x="739" y="438"/>
                  </a:lnTo>
                  <a:lnTo>
                    <a:pt x="142" y="147"/>
                  </a:lnTo>
                  <a:lnTo>
                    <a:pt x="115" y="140"/>
                  </a:lnTo>
                  <a:lnTo>
                    <a:pt x="87" y="138"/>
                  </a:lnTo>
                  <a:lnTo>
                    <a:pt x="63" y="143"/>
                  </a:lnTo>
                  <a:lnTo>
                    <a:pt x="38" y="155"/>
                  </a:lnTo>
                  <a:lnTo>
                    <a:pt x="17" y="172"/>
                  </a:lnTo>
                  <a:lnTo>
                    <a:pt x="0" y="194"/>
                  </a:lnTo>
                  <a:lnTo>
                    <a:pt x="66" y="58"/>
                  </a:lnTo>
                  <a:lnTo>
                    <a:pt x="81" y="36"/>
                  </a:lnTo>
                  <a:lnTo>
                    <a:pt x="102" y="17"/>
                  </a:lnTo>
                  <a:lnTo>
                    <a:pt x="127" y="5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2686422" y="3635959"/>
              <a:ext cx="338204" cy="781513"/>
            </a:xfrm>
            <a:custGeom>
              <a:avLst/>
              <a:gdLst>
                <a:gd name="T0" fmla="*/ 161 w 399"/>
                <a:gd name="T1" fmla="*/ 0 h 922"/>
                <a:gd name="T2" fmla="*/ 189 w 399"/>
                <a:gd name="T3" fmla="*/ 5 h 922"/>
                <a:gd name="T4" fmla="*/ 214 w 399"/>
                <a:gd name="T5" fmla="*/ 17 h 922"/>
                <a:gd name="T6" fmla="*/ 235 w 399"/>
                <a:gd name="T7" fmla="*/ 34 h 922"/>
                <a:gd name="T8" fmla="*/ 250 w 399"/>
                <a:gd name="T9" fmla="*/ 56 h 922"/>
                <a:gd name="T10" fmla="*/ 259 w 399"/>
                <a:gd name="T11" fmla="*/ 83 h 922"/>
                <a:gd name="T12" fmla="*/ 397 w 399"/>
                <a:gd name="T13" fmla="*/ 733 h 922"/>
                <a:gd name="T14" fmla="*/ 399 w 399"/>
                <a:gd name="T15" fmla="*/ 761 h 922"/>
                <a:gd name="T16" fmla="*/ 393 w 399"/>
                <a:gd name="T17" fmla="*/ 787 h 922"/>
                <a:gd name="T18" fmla="*/ 382 w 399"/>
                <a:gd name="T19" fmla="*/ 812 h 922"/>
                <a:gd name="T20" fmla="*/ 365 w 399"/>
                <a:gd name="T21" fmla="*/ 833 h 922"/>
                <a:gd name="T22" fmla="*/ 342 w 399"/>
                <a:gd name="T23" fmla="*/ 850 h 922"/>
                <a:gd name="T24" fmla="*/ 316 w 399"/>
                <a:gd name="T25" fmla="*/ 859 h 922"/>
                <a:gd name="T26" fmla="*/ 25 w 399"/>
                <a:gd name="T27" fmla="*/ 922 h 922"/>
                <a:gd name="T28" fmla="*/ 13 w 399"/>
                <a:gd name="T29" fmla="*/ 922 h 922"/>
                <a:gd name="T30" fmla="*/ 170 w 399"/>
                <a:gd name="T31" fmla="*/ 889 h 922"/>
                <a:gd name="T32" fmla="*/ 197 w 399"/>
                <a:gd name="T33" fmla="*/ 880 h 922"/>
                <a:gd name="T34" fmla="*/ 219 w 399"/>
                <a:gd name="T35" fmla="*/ 863 h 922"/>
                <a:gd name="T36" fmla="*/ 236 w 399"/>
                <a:gd name="T37" fmla="*/ 842 h 922"/>
                <a:gd name="T38" fmla="*/ 250 w 399"/>
                <a:gd name="T39" fmla="*/ 818 h 922"/>
                <a:gd name="T40" fmla="*/ 253 w 399"/>
                <a:gd name="T41" fmla="*/ 791 h 922"/>
                <a:gd name="T42" fmla="*/ 252 w 399"/>
                <a:gd name="T43" fmla="*/ 763 h 922"/>
                <a:gd name="T44" fmla="*/ 114 w 399"/>
                <a:gd name="T45" fmla="*/ 113 h 922"/>
                <a:gd name="T46" fmla="*/ 102 w 399"/>
                <a:gd name="T47" fmla="*/ 85 h 922"/>
                <a:gd name="T48" fmla="*/ 85 w 399"/>
                <a:gd name="T49" fmla="*/ 60 h 922"/>
                <a:gd name="T50" fmla="*/ 59 w 399"/>
                <a:gd name="T51" fmla="*/ 41 h 922"/>
                <a:gd name="T52" fmla="*/ 30 w 399"/>
                <a:gd name="T53" fmla="*/ 32 h 922"/>
                <a:gd name="T54" fmla="*/ 0 w 399"/>
                <a:gd name="T55" fmla="*/ 30 h 922"/>
                <a:gd name="T56" fmla="*/ 132 w 399"/>
                <a:gd name="T57" fmla="*/ 2 h 922"/>
                <a:gd name="T58" fmla="*/ 161 w 399"/>
                <a:gd name="T59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9" h="922">
                  <a:moveTo>
                    <a:pt x="161" y="0"/>
                  </a:moveTo>
                  <a:lnTo>
                    <a:pt x="189" y="5"/>
                  </a:lnTo>
                  <a:lnTo>
                    <a:pt x="214" y="17"/>
                  </a:lnTo>
                  <a:lnTo>
                    <a:pt x="235" y="34"/>
                  </a:lnTo>
                  <a:lnTo>
                    <a:pt x="250" y="56"/>
                  </a:lnTo>
                  <a:lnTo>
                    <a:pt x="259" y="83"/>
                  </a:lnTo>
                  <a:lnTo>
                    <a:pt x="397" y="733"/>
                  </a:lnTo>
                  <a:lnTo>
                    <a:pt x="399" y="761"/>
                  </a:lnTo>
                  <a:lnTo>
                    <a:pt x="393" y="787"/>
                  </a:lnTo>
                  <a:lnTo>
                    <a:pt x="382" y="812"/>
                  </a:lnTo>
                  <a:lnTo>
                    <a:pt x="365" y="833"/>
                  </a:lnTo>
                  <a:lnTo>
                    <a:pt x="342" y="850"/>
                  </a:lnTo>
                  <a:lnTo>
                    <a:pt x="316" y="859"/>
                  </a:lnTo>
                  <a:lnTo>
                    <a:pt x="25" y="922"/>
                  </a:lnTo>
                  <a:lnTo>
                    <a:pt x="13" y="922"/>
                  </a:lnTo>
                  <a:lnTo>
                    <a:pt x="170" y="889"/>
                  </a:lnTo>
                  <a:lnTo>
                    <a:pt x="197" y="880"/>
                  </a:lnTo>
                  <a:lnTo>
                    <a:pt x="219" y="863"/>
                  </a:lnTo>
                  <a:lnTo>
                    <a:pt x="236" y="842"/>
                  </a:lnTo>
                  <a:lnTo>
                    <a:pt x="250" y="818"/>
                  </a:lnTo>
                  <a:lnTo>
                    <a:pt x="253" y="791"/>
                  </a:lnTo>
                  <a:lnTo>
                    <a:pt x="252" y="763"/>
                  </a:lnTo>
                  <a:lnTo>
                    <a:pt x="114" y="113"/>
                  </a:lnTo>
                  <a:lnTo>
                    <a:pt x="102" y="85"/>
                  </a:lnTo>
                  <a:lnTo>
                    <a:pt x="85" y="60"/>
                  </a:lnTo>
                  <a:lnTo>
                    <a:pt x="59" y="41"/>
                  </a:lnTo>
                  <a:lnTo>
                    <a:pt x="30" y="32"/>
                  </a:lnTo>
                  <a:lnTo>
                    <a:pt x="0" y="30"/>
                  </a:lnTo>
                  <a:lnTo>
                    <a:pt x="132" y="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2580468" y="2945141"/>
              <a:ext cx="710312" cy="673017"/>
            </a:xfrm>
            <a:custGeom>
              <a:avLst/>
              <a:gdLst>
                <a:gd name="T0" fmla="*/ 687 w 838"/>
                <a:gd name="T1" fmla="*/ 0 h 794"/>
                <a:gd name="T2" fmla="*/ 800 w 838"/>
                <a:gd name="T3" fmla="*/ 95 h 794"/>
                <a:gd name="T4" fmla="*/ 819 w 838"/>
                <a:gd name="T5" fmla="*/ 116 h 794"/>
                <a:gd name="T6" fmla="*/ 832 w 838"/>
                <a:gd name="T7" fmla="*/ 140 h 794"/>
                <a:gd name="T8" fmla="*/ 838 w 838"/>
                <a:gd name="T9" fmla="*/ 167 h 794"/>
                <a:gd name="T10" fmla="*/ 836 w 838"/>
                <a:gd name="T11" fmla="*/ 195 h 794"/>
                <a:gd name="T12" fmla="*/ 828 w 838"/>
                <a:gd name="T13" fmla="*/ 221 h 794"/>
                <a:gd name="T14" fmla="*/ 813 w 838"/>
                <a:gd name="T15" fmla="*/ 244 h 794"/>
                <a:gd name="T16" fmla="*/ 388 w 838"/>
                <a:gd name="T17" fmla="*/ 756 h 794"/>
                <a:gd name="T18" fmla="*/ 367 w 838"/>
                <a:gd name="T19" fmla="*/ 775 h 794"/>
                <a:gd name="T20" fmla="*/ 343 w 838"/>
                <a:gd name="T21" fmla="*/ 788 h 794"/>
                <a:gd name="T22" fmla="*/ 316 w 838"/>
                <a:gd name="T23" fmla="*/ 794 h 794"/>
                <a:gd name="T24" fmla="*/ 290 w 838"/>
                <a:gd name="T25" fmla="*/ 792 h 794"/>
                <a:gd name="T26" fmla="*/ 263 w 838"/>
                <a:gd name="T27" fmla="*/ 784 h 794"/>
                <a:gd name="T28" fmla="*/ 239 w 838"/>
                <a:gd name="T29" fmla="*/ 769 h 794"/>
                <a:gd name="T30" fmla="*/ 10 w 838"/>
                <a:gd name="T31" fmla="*/ 578 h 794"/>
                <a:gd name="T32" fmla="*/ 4 w 838"/>
                <a:gd name="T33" fmla="*/ 575 h 794"/>
                <a:gd name="T34" fmla="*/ 0 w 838"/>
                <a:gd name="T35" fmla="*/ 569 h 794"/>
                <a:gd name="T36" fmla="*/ 116 w 838"/>
                <a:gd name="T37" fmla="*/ 665 h 794"/>
                <a:gd name="T38" fmla="*/ 138 w 838"/>
                <a:gd name="T39" fmla="*/ 680 h 794"/>
                <a:gd name="T40" fmla="*/ 165 w 838"/>
                <a:gd name="T41" fmla="*/ 688 h 794"/>
                <a:gd name="T42" fmla="*/ 193 w 838"/>
                <a:gd name="T43" fmla="*/ 688 h 794"/>
                <a:gd name="T44" fmla="*/ 220 w 838"/>
                <a:gd name="T45" fmla="*/ 682 h 794"/>
                <a:gd name="T46" fmla="*/ 244 w 838"/>
                <a:gd name="T47" fmla="*/ 671 h 794"/>
                <a:gd name="T48" fmla="*/ 265 w 838"/>
                <a:gd name="T49" fmla="*/ 650 h 794"/>
                <a:gd name="T50" fmla="*/ 689 w 838"/>
                <a:gd name="T51" fmla="*/ 140 h 794"/>
                <a:gd name="T52" fmla="*/ 706 w 838"/>
                <a:gd name="T53" fmla="*/ 114 h 794"/>
                <a:gd name="T54" fmla="*/ 713 w 838"/>
                <a:gd name="T55" fmla="*/ 85 h 794"/>
                <a:gd name="T56" fmla="*/ 711 w 838"/>
                <a:gd name="T57" fmla="*/ 55 h 794"/>
                <a:gd name="T58" fmla="*/ 704 w 838"/>
                <a:gd name="T59" fmla="*/ 27 h 794"/>
                <a:gd name="T60" fmla="*/ 687 w 838"/>
                <a:gd name="T61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8" h="794">
                  <a:moveTo>
                    <a:pt x="687" y="0"/>
                  </a:moveTo>
                  <a:lnTo>
                    <a:pt x="800" y="95"/>
                  </a:lnTo>
                  <a:lnTo>
                    <a:pt x="819" y="116"/>
                  </a:lnTo>
                  <a:lnTo>
                    <a:pt x="832" y="140"/>
                  </a:lnTo>
                  <a:lnTo>
                    <a:pt x="838" y="167"/>
                  </a:lnTo>
                  <a:lnTo>
                    <a:pt x="836" y="195"/>
                  </a:lnTo>
                  <a:lnTo>
                    <a:pt x="828" y="221"/>
                  </a:lnTo>
                  <a:lnTo>
                    <a:pt x="813" y="244"/>
                  </a:lnTo>
                  <a:lnTo>
                    <a:pt x="388" y="756"/>
                  </a:lnTo>
                  <a:lnTo>
                    <a:pt x="367" y="775"/>
                  </a:lnTo>
                  <a:lnTo>
                    <a:pt x="343" y="788"/>
                  </a:lnTo>
                  <a:lnTo>
                    <a:pt x="316" y="794"/>
                  </a:lnTo>
                  <a:lnTo>
                    <a:pt x="290" y="792"/>
                  </a:lnTo>
                  <a:lnTo>
                    <a:pt x="263" y="784"/>
                  </a:lnTo>
                  <a:lnTo>
                    <a:pt x="239" y="769"/>
                  </a:lnTo>
                  <a:lnTo>
                    <a:pt x="10" y="578"/>
                  </a:lnTo>
                  <a:lnTo>
                    <a:pt x="4" y="575"/>
                  </a:lnTo>
                  <a:lnTo>
                    <a:pt x="0" y="569"/>
                  </a:lnTo>
                  <a:lnTo>
                    <a:pt x="116" y="665"/>
                  </a:lnTo>
                  <a:lnTo>
                    <a:pt x="138" y="680"/>
                  </a:lnTo>
                  <a:lnTo>
                    <a:pt x="165" y="688"/>
                  </a:lnTo>
                  <a:lnTo>
                    <a:pt x="193" y="688"/>
                  </a:lnTo>
                  <a:lnTo>
                    <a:pt x="220" y="682"/>
                  </a:lnTo>
                  <a:lnTo>
                    <a:pt x="244" y="671"/>
                  </a:lnTo>
                  <a:lnTo>
                    <a:pt x="265" y="650"/>
                  </a:lnTo>
                  <a:lnTo>
                    <a:pt x="689" y="140"/>
                  </a:lnTo>
                  <a:lnTo>
                    <a:pt x="706" y="114"/>
                  </a:lnTo>
                  <a:lnTo>
                    <a:pt x="713" y="85"/>
                  </a:lnTo>
                  <a:lnTo>
                    <a:pt x="711" y="55"/>
                  </a:lnTo>
                  <a:lnTo>
                    <a:pt x="704" y="27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3284000" y="2849359"/>
              <a:ext cx="744218" cy="212755"/>
            </a:xfrm>
            <a:custGeom>
              <a:avLst/>
              <a:gdLst>
                <a:gd name="T0" fmla="*/ 0 w 878"/>
                <a:gd name="T1" fmla="*/ 0 h 251"/>
                <a:gd name="T2" fmla="*/ 6 w 878"/>
                <a:gd name="T3" fmla="*/ 34 h 251"/>
                <a:gd name="T4" fmla="*/ 21 w 878"/>
                <a:gd name="T5" fmla="*/ 62 h 251"/>
                <a:gd name="T6" fmla="*/ 44 w 878"/>
                <a:gd name="T7" fmla="*/ 85 h 251"/>
                <a:gd name="T8" fmla="*/ 74 w 878"/>
                <a:gd name="T9" fmla="*/ 100 h 251"/>
                <a:gd name="T10" fmla="*/ 106 w 878"/>
                <a:gd name="T11" fmla="*/ 106 h 251"/>
                <a:gd name="T12" fmla="*/ 772 w 878"/>
                <a:gd name="T13" fmla="*/ 106 h 251"/>
                <a:gd name="T14" fmla="*/ 804 w 878"/>
                <a:gd name="T15" fmla="*/ 100 h 251"/>
                <a:gd name="T16" fmla="*/ 834 w 878"/>
                <a:gd name="T17" fmla="*/ 85 h 251"/>
                <a:gd name="T18" fmla="*/ 857 w 878"/>
                <a:gd name="T19" fmla="*/ 62 h 251"/>
                <a:gd name="T20" fmla="*/ 872 w 878"/>
                <a:gd name="T21" fmla="*/ 34 h 251"/>
                <a:gd name="T22" fmla="*/ 878 w 878"/>
                <a:gd name="T23" fmla="*/ 0 h 251"/>
                <a:gd name="T24" fmla="*/ 878 w 878"/>
                <a:gd name="T25" fmla="*/ 145 h 251"/>
                <a:gd name="T26" fmla="*/ 872 w 878"/>
                <a:gd name="T27" fmla="*/ 178 h 251"/>
                <a:gd name="T28" fmla="*/ 857 w 878"/>
                <a:gd name="T29" fmla="*/ 208 h 251"/>
                <a:gd name="T30" fmla="*/ 834 w 878"/>
                <a:gd name="T31" fmla="*/ 230 h 251"/>
                <a:gd name="T32" fmla="*/ 804 w 878"/>
                <a:gd name="T33" fmla="*/ 246 h 251"/>
                <a:gd name="T34" fmla="*/ 772 w 878"/>
                <a:gd name="T35" fmla="*/ 251 h 251"/>
                <a:gd name="T36" fmla="*/ 106 w 878"/>
                <a:gd name="T37" fmla="*/ 251 h 251"/>
                <a:gd name="T38" fmla="*/ 74 w 878"/>
                <a:gd name="T39" fmla="*/ 246 h 251"/>
                <a:gd name="T40" fmla="*/ 44 w 878"/>
                <a:gd name="T41" fmla="*/ 230 h 251"/>
                <a:gd name="T42" fmla="*/ 21 w 878"/>
                <a:gd name="T43" fmla="*/ 208 h 251"/>
                <a:gd name="T44" fmla="*/ 6 w 878"/>
                <a:gd name="T45" fmla="*/ 178 h 251"/>
                <a:gd name="T46" fmla="*/ 0 w 878"/>
                <a:gd name="T47" fmla="*/ 145 h 251"/>
                <a:gd name="T48" fmla="*/ 0 w 878"/>
                <a:gd name="T4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8" h="251">
                  <a:moveTo>
                    <a:pt x="0" y="0"/>
                  </a:moveTo>
                  <a:lnTo>
                    <a:pt x="6" y="34"/>
                  </a:lnTo>
                  <a:lnTo>
                    <a:pt x="21" y="62"/>
                  </a:lnTo>
                  <a:lnTo>
                    <a:pt x="44" y="85"/>
                  </a:lnTo>
                  <a:lnTo>
                    <a:pt x="74" y="100"/>
                  </a:lnTo>
                  <a:lnTo>
                    <a:pt x="106" y="106"/>
                  </a:lnTo>
                  <a:lnTo>
                    <a:pt x="772" y="106"/>
                  </a:lnTo>
                  <a:lnTo>
                    <a:pt x="804" y="100"/>
                  </a:lnTo>
                  <a:lnTo>
                    <a:pt x="834" y="85"/>
                  </a:lnTo>
                  <a:lnTo>
                    <a:pt x="857" y="62"/>
                  </a:lnTo>
                  <a:lnTo>
                    <a:pt x="872" y="34"/>
                  </a:lnTo>
                  <a:lnTo>
                    <a:pt x="878" y="0"/>
                  </a:lnTo>
                  <a:lnTo>
                    <a:pt x="878" y="145"/>
                  </a:lnTo>
                  <a:lnTo>
                    <a:pt x="872" y="178"/>
                  </a:lnTo>
                  <a:lnTo>
                    <a:pt x="857" y="208"/>
                  </a:lnTo>
                  <a:lnTo>
                    <a:pt x="834" y="230"/>
                  </a:lnTo>
                  <a:lnTo>
                    <a:pt x="804" y="246"/>
                  </a:lnTo>
                  <a:lnTo>
                    <a:pt x="772" y="251"/>
                  </a:lnTo>
                  <a:lnTo>
                    <a:pt x="106" y="251"/>
                  </a:lnTo>
                  <a:lnTo>
                    <a:pt x="74" y="246"/>
                  </a:lnTo>
                  <a:lnTo>
                    <a:pt x="44" y="230"/>
                  </a:lnTo>
                  <a:lnTo>
                    <a:pt x="21" y="208"/>
                  </a:lnTo>
                  <a:lnTo>
                    <a:pt x="6" y="178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2862729" y="3038380"/>
              <a:ext cx="1597781" cy="1564722"/>
            </a:xfrm>
            <a:custGeom>
              <a:avLst/>
              <a:gdLst>
                <a:gd name="T0" fmla="*/ 1261 w 1885"/>
                <a:gd name="T1" fmla="*/ 0 h 1846"/>
                <a:gd name="T2" fmla="*/ 1299 w 1885"/>
                <a:gd name="T3" fmla="*/ 4 h 1846"/>
                <a:gd name="T4" fmla="*/ 1337 w 1885"/>
                <a:gd name="T5" fmla="*/ 15 h 1846"/>
                <a:gd name="T6" fmla="*/ 1375 w 1885"/>
                <a:gd name="T7" fmla="*/ 34 h 1846"/>
                <a:gd name="T8" fmla="*/ 1409 w 1885"/>
                <a:gd name="T9" fmla="*/ 57 h 1846"/>
                <a:gd name="T10" fmla="*/ 1435 w 1885"/>
                <a:gd name="T11" fmla="*/ 81 h 1846"/>
                <a:gd name="T12" fmla="*/ 1838 w 1885"/>
                <a:gd name="T13" fmla="*/ 584 h 1846"/>
                <a:gd name="T14" fmla="*/ 1857 w 1885"/>
                <a:gd name="T15" fmla="*/ 614 h 1846"/>
                <a:gd name="T16" fmla="*/ 1872 w 1885"/>
                <a:gd name="T17" fmla="*/ 652 h 1846"/>
                <a:gd name="T18" fmla="*/ 1881 w 1885"/>
                <a:gd name="T19" fmla="*/ 693 h 1846"/>
                <a:gd name="T20" fmla="*/ 1885 w 1885"/>
                <a:gd name="T21" fmla="*/ 733 h 1846"/>
                <a:gd name="T22" fmla="*/ 1881 w 1885"/>
                <a:gd name="T23" fmla="*/ 771 h 1846"/>
                <a:gd name="T24" fmla="*/ 1740 w 1885"/>
                <a:gd name="T25" fmla="*/ 1396 h 1846"/>
                <a:gd name="T26" fmla="*/ 1726 w 1885"/>
                <a:gd name="T27" fmla="*/ 1432 h 1846"/>
                <a:gd name="T28" fmla="*/ 1708 w 1885"/>
                <a:gd name="T29" fmla="*/ 1468 h 1846"/>
                <a:gd name="T30" fmla="*/ 1681 w 1885"/>
                <a:gd name="T31" fmla="*/ 1500 h 1846"/>
                <a:gd name="T32" fmla="*/ 1651 w 1885"/>
                <a:gd name="T33" fmla="*/ 1526 h 1846"/>
                <a:gd name="T34" fmla="*/ 1621 w 1885"/>
                <a:gd name="T35" fmla="*/ 1547 h 1846"/>
                <a:gd name="T36" fmla="*/ 1042 w 1885"/>
                <a:gd name="T37" fmla="*/ 1827 h 1846"/>
                <a:gd name="T38" fmla="*/ 1006 w 1885"/>
                <a:gd name="T39" fmla="*/ 1840 h 1846"/>
                <a:gd name="T40" fmla="*/ 966 w 1885"/>
                <a:gd name="T41" fmla="*/ 1846 h 1846"/>
                <a:gd name="T42" fmla="*/ 925 w 1885"/>
                <a:gd name="T43" fmla="*/ 1846 h 1846"/>
                <a:gd name="T44" fmla="*/ 885 w 1885"/>
                <a:gd name="T45" fmla="*/ 1840 h 1846"/>
                <a:gd name="T46" fmla="*/ 851 w 1885"/>
                <a:gd name="T47" fmla="*/ 1829 h 1846"/>
                <a:gd name="T48" fmla="*/ 270 w 1885"/>
                <a:gd name="T49" fmla="*/ 1551 h 1846"/>
                <a:gd name="T50" fmla="*/ 238 w 1885"/>
                <a:gd name="T51" fmla="*/ 1532 h 1846"/>
                <a:gd name="T52" fmla="*/ 208 w 1885"/>
                <a:gd name="T53" fmla="*/ 1504 h 1846"/>
                <a:gd name="T54" fmla="*/ 182 w 1885"/>
                <a:gd name="T55" fmla="*/ 1472 h 1846"/>
                <a:gd name="T56" fmla="*/ 163 w 1885"/>
                <a:gd name="T57" fmla="*/ 1438 h 1846"/>
                <a:gd name="T58" fmla="*/ 149 w 1885"/>
                <a:gd name="T59" fmla="*/ 1402 h 1846"/>
                <a:gd name="T60" fmla="*/ 4 w 1885"/>
                <a:gd name="T61" fmla="*/ 776 h 1846"/>
                <a:gd name="T62" fmla="*/ 0 w 1885"/>
                <a:gd name="T63" fmla="*/ 739 h 1846"/>
                <a:gd name="T64" fmla="*/ 4 w 1885"/>
                <a:gd name="T65" fmla="*/ 699 h 1846"/>
                <a:gd name="T66" fmla="*/ 13 w 1885"/>
                <a:gd name="T67" fmla="*/ 657 h 1846"/>
                <a:gd name="T68" fmla="*/ 27 w 1885"/>
                <a:gd name="T69" fmla="*/ 620 h 1846"/>
                <a:gd name="T70" fmla="*/ 47 w 1885"/>
                <a:gd name="T71" fmla="*/ 589 h 1846"/>
                <a:gd name="T72" fmla="*/ 446 w 1885"/>
                <a:gd name="T73" fmla="*/ 85 h 1846"/>
                <a:gd name="T74" fmla="*/ 473 w 1885"/>
                <a:gd name="T75" fmla="*/ 58 h 1846"/>
                <a:gd name="T76" fmla="*/ 505 w 1885"/>
                <a:gd name="T77" fmla="*/ 36 h 1846"/>
                <a:gd name="T78" fmla="*/ 543 w 1885"/>
                <a:gd name="T79" fmla="*/ 19 h 1846"/>
                <a:gd name="T80" fmla="*/ 582 w 1885"/>
                <a:gd name="T81" fmla="*/ 6 h 1846"/>
                <a:gd name="T82" fmla="*/ 618 w 1885"/>
                <a:gd name="T83" fmla="*/ 2 h 1846"/>
                <a:gd name="T84" fmla="*/ 1261 w 1885"/>
                <a:gd name="T85" fmla="*/ 0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85" h="1846">
                  <a:moveTo>
                    <a:pt x="1261" y="0"/>
                  </a:moveTo>
                  <a:lnTo>
                    <a:pt x="1299" y="4"/>
                  </a:lnTo>
                  <a:lnTo>
                    <a:pt x="1337" y="15"/>
                  </a:lnTo>
                  <a:lnTo>
                    <a:pt x="1375" y="34"/>
                  </a:lnTo>
                  <a:lnTo>
                    <a:pt x="1409" y="57"/>
                  </a:lnTo>
                  <a:lnTo>
                    <a:pt x="1435" y="81"/>
                  </a:lnTo>
                  <a:lnTo>
                    <a:pt x="1838" y="584"/>
                  </a:lnTo>
                  <a:lnTo>
                    <a:pt x="1857" y="614"/>
                  </a:lnTo>
                  <a:lnTo>
                    <a:pt x="1872" y="652"/>
                  </a:lnTo>
                  <a:lnTo>
                    <a:pt x="1881" y="693"/>
                  </a:lnTo>
                  <a:lnTo>
                    <a:pt x="1885" y="733"/>
                  </a:lnTo>
                  <a:lnTo>
                    <a:pt x="1881" y="771"/>
                  </a:lnTo>
                  <a:lnTo>
                    <a:pt x="1740" y="1396"/>
                  </a:lnTo>
                  <a:lnTo>
                    <a:pt x="1726" y="1432"/>
                  </a:lnTo>
                  <a:lnTo>
                    <a:pt x="1708" y="1468"/>
                  </a:lnTo>
                  <a:lnTo>
                    <a:pt x="1681" y="1500"/>
                  </a:lnTo>
                  <a:lnTo>
                    <a:pt x="1651" y="1526"/>
                  </a:lnTo>
                  <a:lnTo>
                    <a:pt x="1621" y="1547"/>
                  </a:lnTo>
                  <a:lnTo>
                    <a:pt x="1042" y="1827"/>
                  </a:lnTo>
                  <a:lnTo>
                    <a:pt x="1006" y="1840"/>
                  </a:lnTo>
                  <a:lnTo>
                    <a:pt x="966" y="1846"/>
                  </a:lnTo>
                  <a:lnTo>
                    <a:pt x="925" y="1846"/>
                  </a:lnTo>
                  <a:lnTo>
                    <a:pt x="885" y="1840"/>
                  </a:lnTo>
                  <a:lnTo>
                    <a:pt x="851" y="1829"/>
                  </a:lnTo>
                  <a:lnTo>
                    <a:pt x="270" y="1551"/>
                  </a:lnTo>
                  <a:lnTo>
                    <a:pt x="238" y="1532"/>
                  </a:lnTo>
                  <a:lnTo>
                    <a:pt x="208" y="1504"/>
                  </a:lnTo>
                  <a:lnTo>
                    <a:pt x="182" y="1472"/>
                  </a:lnTo>
                  <a:lnTo>
                    <a:pt x="163" y="1438"/>
                  </a:lnTo>
                  <a:lnTo>
                    <a:pt x="149" y="1402"/>
                  </a:lnTo>
                  <a:lnTo>
                    <a:pt x="4" y="776"/>
                  </a:lnTo>
                  <a:lnTo>
                    <a:pt x="0" y="739"/>
                  </a:lnTo>
                  <a:lnTo>
                    <a:pt x="4" y="699"/>
                  </a:lnTo>
                  <a:lnTo>
                    <a:pt x="13" y="657"/>
                  </a:lnTo>
                  <a:lnTo>
                    <a:pt x="27" y="620"/>
                  </a:lnTo>
                  <a:lnTo>
                    <a:pt x="47" y="589"/>
                  </a:lnTo>
                  <a:lnTo>
                    <a:pt x="446" y="85"/>
                  </a:lnTo>
                  <a:lnTo>
                    <a:pt x="473" y="58"/>
                  </a:lnTo>
                  <a:lnTo>
                    <a:pt x="505" y="36"/>
                  </a:lnTo>
                  <a:lnTo>
                    <a:pt x="543" y="19"/>
                  </a:lnTo>
                  <a:lnTo>
                    <a:pt x="582" y="6"/>
                  </a:lnTo>
                  <a:lnTo>
                    <a:pt x="618" y="2"/>
                  </a:lnTo>
                  <a:lnTo>
                    <a:pt x="1261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190500" sx="102000" sy="102000" algn="ctr" rotWithShape="0">
                <a:prstClr val="black">
                  <a:alpha val="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77103" y="2644451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01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 rot="2937415">
              <a:off x="4250494" y="3028069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02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16949909">
              <a:off x="4433397" y="3858452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03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 rot="20026711">
              <a:off x="3893510" y="4523470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04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 rot="1465680">
              <a:off x="3051154" y="4529013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05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 rot="18533137">
              <a:off x="2696481" y="3032721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07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015623" y="1635640"/>
              <a:ext cx="1283520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044331" y="1342416"/>
              <a:ext cx="1226105" cy="30777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459215" y="2480191"/>
              <a:ext cx="1352278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459215" y="2192973"/>
              <a:ext cx="1352278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855067" y="4063568"/>
              <a:ext cx="1313858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51312" y="3755138"/>
              <a:ext cx="1317613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830016" y="5305776"/>
              <a:ext cx="1293880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26770" y="4997478"/>
              <a:ext cx="1297126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240819" y="5314914"/>
              <a:ext cx="1226105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240819" y="4993420"/>
              <a:ext cx="1226105" cy="30777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201169" y="4066035"/>
              <a:ext cx="1226105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201169" y="3731317"/>
              <a:ext cx="1226105" cy="30777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540512" y="2512163"/>
              <a:ext cx="1297384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40512" y="2190669"/>
              <a:ext cx="1297384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1" name="Rounded Rectangle 100"/>
          <p:cNvSpPr/>
          <p:nvPr/>
        </p:nvSpPr>
        <p:spPr>
          <a:xfrm>
            <a:off x="6984478" y="2442967"/>
            <a:ext cx="4104456" cy="3552359"/>
          </a:xfrm>
          <a:prstGeom prst="roundRect">
            <a:avLst>
              <a:gd name="adj" fmla="val 779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Oval 101"/>
          <p:cNvSpPr/>
          <p:nvPr/>
        </p:nvSpPr>
        <p:spPr>
          <a:xfrm>
            <a:off x="8196120" y="1596148"/>
            <a:ext cx="1681172" cy="168117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latin typeface="Arial" pitchFamily="34" charset="0"/>
                <a:cs typeface="Arial" pitchFamily="34" charset="0"/>
              </a:rPr>
              <a:t>05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7498291" y="4228225"/>
            <a:ext cx="30768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 This is a sample text.  Insert your desired text here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98292" y="3659364"/>
            <a:ext cx="307683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34818" y="3455103"/>
            <a:ext cx="146346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</p:txBody>
      </p:sp>
      <p:sp>
        <p:nvSpPr>
          <p:cNvPr id="53" name="TextBox 52"/>
          <p:cNvSpPr txBox="1"/>
          <p:nvPr/>
        </p:nvSpPr>
        <p:spPr>
          <a:xfrm rot="15359598">
            <a:off x="2513598" y="3891703"/>
            <a:ext cx="38343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06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643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</a:rPr>
              <a:t>7 Step Flower Diagram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27612" y="1198179"/>
            <a:ext cx="5280728" cy="5195116"/>
            <a:chOff x="1027612" y="1198179"/>
            <a:chExt cx="5280728" cy="5195116"/>
          </a:xfrm>
        </p:grpSpPr>
        <p:grpSp>
          <p:nvGrpSpPr>
            <p:cNvPr id="57" name="Group 56"/>
            <p:cNvGrpSpPr/>
            <p:nvPr/>
          </p:nvGrpSpPr>
          <p:grpSpPr>
            <a:xfrm>
              <a:off x="1027612" y="1198179"/>
              <a:ext cx="5280728" cy="5195116"/>
              <a:chOff x="3407432" y="1152319"/>
              <a:chExt cx="5373960" cy="5286836"/>
            </a:xfrm>
            <a:effectLst>
              <a:outerShdw blurRad="381000" dist="88900" dir="2700000" algn="tl" rotWithShape="0">
                <a:prstClr val="black">
                  <a:alpha val="48000"/>
                </a:prstClr>
              </a:outerShdw>
            </a:effectLst>
          </p:grpSpPr>
          <p:sp>
            <p:nvSpPr>
              <p:cNvPr id="58" name="Freeform 57"/>
              <p:cNvSpPr>
                <a:spLocks/>
              </p:cNvSpPr>
              <p:nvPr/>
            </p:nvSpPr>
            <p:spPr bwMode="auto">
              <a:xfrm>
                <a:off x="5243895" y="1152319"/>
                <a:ext cx="1676883" cy="1931347"/>
              </a:xfrm>
              <a:custGeom>
                <a:avLst/>
                <a:gdLst>
                  <a:gd name="T0" fmla="*/ 1570 w 1944"/>
                  <a:gd name="T1" fmla="*/ 0 h 2239"/>
                  <a:gd name="T2" fmla="*/ 1579 w 1944"/>
                  <a:gd name="T3" fmla="*/ 0 h 2239"/>
                  <a:gd name="T4" fmla="*/ 1594 w 1944"/>
                  <a:gd name="T5" fmla="*/ 2 h 2239"/>
                  <a:gd name="T6" fmla="*/ 1613 w 1944"/>
                  <a:gd name="T7" fmla="*/ 4 h 2239"/>
                  <a:gd name="T8" fmla="*/ 1638 w 1944"/>
                  <a:gd name="T9" fmla="*/ 6 h 2239"/>
                  <a:gd name="T10" fmla="*/ 1664 w 1944"/>
                  <a:gd name="T11" fmla="*/ 11 h 2239"/>
                  <a:gd name="T12" fmla="*/ 1692 w 1944"/>
                  <a:gd name="T13" fmla="*/ 19 h 2239"/>
                  <a:gd name="T14" fmla="*/ 1725 w 1944"/>
                  <a:gd name="T15" fmla="*/ 28 h 2239"/>
                  <a:gd name="T16" fmla="*/ 1755 w 1944"/>
                  <a:gd name="T17" fmla="*/ 40 h 2239"/>
                  <a:gd name="T18" fmla="*/ 1787 w 1944"/>
                  <a:gd name="T19" fmla="*/ 57 h 2239"/>
                  <a:gd name="T20" fmla="*/ 1817 w 1944"/>
                  <a:gd name="T21" fmla="*/ 76 h 2239"/>
                  <a:gd name="T22" fmla="*/ 1846 w 1944"/>
                  <a:gd name="T23" fmla="*/ 98 h 2239"/>
                  <a:gd name="T24" fmla="*/ 1874 w 1944"/>
                  <a:gd name="T25" fmla="*/ 125 h 2239"/>
                  <a:gd name="T26" fmla="*/ 1897 w 1944"/>
                  <a:gd name="T27" fmla="*/ 157 h 2239"/>
                  <a:gd name="T28" fmla="*/ 1917 w 1944"/>
                  <a:gd name="T29" fmla="*/ 195 h 2239"/>
                  <a:gd name="T30" fmla="*/ 1933 w 1944"/>
                  <a:gd name="T31" fmla="*/ 238 h 2239"/>
                  <a:gd name="T32" fmla="*/ 1942 w 1944"/>
                  <a:gd name="T33" fmla="*/ 285 h 2239"/>
                  <a:gd name="T34" fmla="*/ 1944 w 1944"/>
                  <a:gd name="T35" fmla="*/ 340 h 2239"/>
                  <a:gd name="T36" fmla="*/ 1944 w 1944"/>
                  <a:gd name="T37" fmla="*/ 440 h 2239"/>
                  <a:gd name="T38" fmla="*/ 1944 w 1944"/>
                  <a:gd name="T39" fmla="*/ 531 h 2239"/>
                  <a:gd name="T40" fmla="*/ 1944 w 1944"/>
                  <a:gd name="T41" fmla="*/ 612 h 2239"/>
                  <a:gd name="T42" fmla="*/ 1944 w 1944"/>
                  <a:gd name="T43" fmla="*/ 684 h 2239"/>
                  <a:gd name="T44" fmla="*/ 1944 w 1944"/>
                  <a:gd name="T45" fmla="*/ 797 h 2239"/>
                  <a:gd name="T46" fmla="*/ 1944 w 1944"/>
                  <a:gd name="T47" fmla="*/ 839 h 2239"/>
                  <a:gd name="T48" fmla="*/ 1944 w 1944"/>
                  <a:gd name="T49" fmla="*/ 869 h 2239"/>
                  <a:gd name="T50" fmla="*/ 1944 w 1944"/>
                  <a:gd name="T51" fmla="*/ 886 h 2239"/>
                  <a:gd name="T52" fmla="*/ 1944 w 1944"/>
                  <a:gd name="T53" fmla="*/ 892 h 2239"/>
                  <a:gd name="T54" fmla="*/ 1314 w 1944"/>
                  <a:gd name="T55" fmla="*/ 2231 h 2239"/>
                  <a:gd name="T56" fmla="*/ 634 w 1944"/>
                  <a:gd name="T57" fmla="*/ 2239 h 2239"/>
                  <a:gd name="T58" fmla="*/ 0 w 1944"/>
                  <a:gd name="T59" fmla="*/ 886 h 2239"/>
                  <a:gd name="T60" fmla="*/ 0 w 1944"/>
                  <a:gd name="T61" fmla="*/ 312 h 2239"/>
                  <a:gd name="T62" fmla="*/ 0 w 1944"/>
                  <a:gd name="T63" fmla="*/ 308 h 2239"/>
                  <a:gd name="T64" fmla="*/ 0 w 1944"/>
                  <a:gd name="T65" fmla="*/ 301 h 2239"/>
                  <a:gd name="T66" fmla="*/ 0 w 1944"/>
                  <a:gd name="T67" fmla="*/ 287 h 2239"/>
                  <a:gd name="T68" fmla="*/ 2 w 1944"/>
                  <a:gd name="T69" fmla="*/ 268 h 2239"/>
                  <a:gd name="T70" fmla="*/ 6 w 1944"/>
                  <a:gd name="T71" fmla="*/ 248 h 2239"/>
                  <a:gd name="T72" fmla="*/ 13 w 1944"/>
                  <a:gd name="T73" fmla="*/ 223 h 2239"/>
                  <a:gd name="T74" fmla="*/ 21 w 1944"/>
                  <a:gd name="T75" fmla="*/ 197 h 2239"/>
                  <a:gd name="T76" fmla="*/ 32 w 1944"/>
                  <a:gd name="T77" fmla="*/ 170 h 2239"/>
                  <a:gd name="T78" fmla="*/ 47 w 1944"/>
                  <a:gd name="T79" fmla="*/ 142 h 2239"/>
                  <a:gd name="T80" fmla="*/ 64 w 1944"/>
                  <a:gd name="T81" fmla="*/ 115 h 2239"/>
                  <a:gd name="T82" fmla="*/ 87 w 1944"/>
                  <a:gd name="T83" fmla="*/ 89 h 2239"/>
                  <a:gd name="T84" fmla="*/ 115 w 1944"/>
                  <a:gd name="T85" fmla="*/ 66 h 2239"/>
                  <a:gd name="T86" fmla="*/ 148 w 1944"/>
                  <a:gd name="T87" fmla="*/ 44 h 2239"/>
                  <a:gd name="T88" fmla="*/ 185 w 1944"/>
                  <a:gd name="T89" fmla="*/ 27 h 2239"/>
                  <a:gd name="T90" fmla="*/ 229 w 1944"/>
                  <a:gd name="T91" fmla="*/ 13 h 2239"/>
                  <a:gd name="T92" fmla="*/ 278 w 1944"/>
                  <a:gd name="T93" fmla="*/ 4 h 2239"/>
                  <a:gd name="T94" fmla="*/ 337 w 1944"/>
                  <a:gd name="T95" fmla="*/ 0 h 2239"/>
                  <a:gd name="T96" fmla="*/ 1566 w 1944"/>
                  <a:gd name="T97" fmla="*/ 0 h 2239"/>
                  <a:gd name="T98" fmla="*/ 1570 w 1944"/>
                  <a:gd name="T99" fmla="*/ 0 h 2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44" h="2239">
                    <a:moveTo>
                      <a:pt x="1570" y="0"/>
                    </a:moveTo>
                    <a:lnTo>
                      <a:pt x="1579" y="0"/>
                    </a:lnTo>
                    <a:lnTo>
                      <a:pt x="1594" y="2"/>
                    </a:lnTo>
                    <a:lnTo>
                      <a:pt x="1613" y="4"/>
                    </a:lnTo>
                    <a:lnTo>
                      <a:pt x="1638" y="6"/>
                    </a:lnTo>
                    <a:lnTo>
                      <a:pt x="1664" y="11"/>
                    </a:lnTo>
                    <a:lnTo>
                      <a:pt x="1692" y="19"/>
                    </a:lnTo>
                    <a:lnTo>
                      <a:pt x="1725" y="28"/>
                    </a:lnTo>
                    <a:lnTo>
                      <a:pt x="1755" y="40"/>
                    </a:lnTo>
                    <a:lnTo>
                      <a:pt x="1787" y="57"/>
                    </a:lnTo>
                    <a:lnTo>
                      <a:pt x="1817" y="76"/>
                    </a:lnTo>
                    <a:lnTo>
                      <a:pt x="1846" y="98"/>
                    </a:lnTo>
                    <a:lnTo>
                      <a:pt x="1874" y="125"/>
                    </a:lnTo>
                    <a:lnTo>
                      <a:pt x="1897" y="157"/>
                    </a:lnTo>
                    <a:lnTo>
                      <a:pt x="1917" y="195"/>
                    </a:lnTo>
                    <a:lnTo>
                      <a:pt x="1933" y="238"/>
                    </a:lnTo>
                    <a:lnTo>
                      <a:pt x="1942" y="285"/>
                    </a:lnTo>
                    <a:lnTo>
                      <a:pt x="1944" y="340"/>
                    </a:lnTo>
                    <a:lnTo>
                      <a:pt x="1944" y="440"/>
                    </a:lnTo>
                    <a:lnTo>
                      <a:pt x="1944" y="531"/>
                    </a:lnTo>
                    <a:lnTo>
                      <a:pt x="1944" y="612"/>
                    </a:lnTo>
                    <a:lnTo>
                      <a:pt x="1944" y="684"/>
                    </a:lnTo>
                    <a:lnTo>
                      <a:pt x="1944" y="797"/>
                    </a:lnTo>
                    <a:lnTo>
                      <a:pt x="1944" y="839"/>
                    </a:lnTo>
                    <a:lnTo>
                      <a:pt x="1944" y="869"/>
                    </a:lnTo>
                    <a:lnTo>
                      <a:pt x="1944" y="886"/>
                    </a:lnTo>
                    <a:lnTo>
                      <a:pt x="1944" y="892"/>
                    </a:lnTo>
                    <a:lnTo>
                      <a:pt x="1314" y="2231"/>
                    </a:lnTo>
                    <a:lnTo>
                      <a:pt x="634" y="2239"/>
                    </a:lnTo>
                    <a:lnTo>
                      <a:pt x="0" y="886"/>
                    </a:lnTo>
                    <a:lnTo>
                      <a:pt x="0" y="312"/>
                    </a:lnTo>
                    <a:lnTo>
                      <a:pt x="0" y="308"/>
                    </a:lnTo>
                    <a:lnTo>
                      <a:pt x="0" y="301"/>
                    </a:lnTo>
                    <a:lnTo>
                      <a:pt x="0" y="287"/>
                    </a:lnTo>
                    <a:lnTo>
                      <a:pt x="2" y="268"/>
                    </a:lnTo>
                    <a:lnTo>
                      <a:pt x="6" y="248"/>
                    </a:lnTo>
                    <a:lnTo>
                      <a:pt x="13" y="223"/>
                    </a:lnTo>
                    <a:lnTo>
                      <a:pt x="21" y="197"/>
                    </a:lnTo>
                    <a:lnTo>
                      <a:pt x="32" y="170"/>
                    </a:lnTo>
                    <a:lnTo>
                      <a:pt x="47" y="142"/>
                    </a:lnTo>
                    <a:lnTo>
                      <a:pt x="64" y="115"/>
                    </a:lnTo>
                    <a:lnTo>
                      <a:pt x="87" y="89"/>
                    </a:lnTo>
                    <a:lnTo>
                      <a:pt x="115" y="66"/>
                    </a:lnTo>
                    <a:lnTo>
                      <a:pt x="148" y="44"/>
                    </a:lnTo>
                    <a:lnTo>
                      <a:pt x="185" y="27"/>
                    </a:lnTo>
                    <a:lnTo>
                      <a:pt x="229" y="13"/>
                    </a:lnTo>
                    <a:lnTo>
                      <a:pt x="278" y="4"/>
                    </a:lnTo>
                    <a:lnTo>
                      <a:pt x="337" y="0"/>
                    </a:lnTo>
                    <a:lnTo>
                      <a:pt x="1566" y="0"/>
                    </a:lnTo>
                    <a:lnTo>
                      <a:pt x="1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83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Freeform 58"/>
              <p:cNvSpPr>
                <a:spLocks/>
              </p:cNvSpPr>
              <p:nvPr/>
            </p:nvSpPr>
            <p:spPr bwMode="auto">
              <a:xfrm>
                <a:off x="6461014" y="1592242"/>
                <a:ext cx="2087477" cy="1996904"/>
              </a:xfrm>
              <a:custGeom>
                <a:avLst/>
                <a:gdLst>
                  <a:gd name="T0" fmla="*/ 1299 w 2420"/>
                  <a:gd name="T1" fmla="*/ 0 h 2315"/>
                  <a:gd name="T2" fmla="*/ 1342 w 2420"/>
                  <a:gd name="T3" fmla="*/ 8 h 2315"/>
                  <a:gd name="T4" fmla="*/ 1388 w 2420"/>
                  <a:gd name="T5" fmla="*/ 23 h 2315"/>
                  <a:gd name="T6" fmla="*/ 1433 w 2420"/>
                  <a:gd name="T7" fmla="*/ 47 h 2315"/>
                  <a:gd name="T8" fmla="*/ 1480 w 2420"/>
                  <a:gd name="T9" fmla="*/ 85 h 2315"/>
                  <a:gd name="T10" fmla="*/ 1528 w 2420"/>
                  <a:gd name="T11" fmla="*/ 134 h 2315"/>
                  <a:gd name="T12" fmla="*/ 2316 w 2420"/>
                  <a:gd name="T13" fmla="*/ 1077 h 2315"/>
                  <a:gd name="T14" fmla="*/ 2318 w 2420"/>
                  <a:gd name="T15" fmla="*/ 1081 h 2315"/>
                  <a:gd name="T16" fmla="*/ 2325 w 2420"/>
                  <a:gd name="T17" fmla="*/ 1090 h 2315"/>
                  <a:gd name="T18" fmla="*/ 2337 w 2420"/>
                  <a:gd name="T19" fmla="*/ 1105 h 2315"/>
                  <a:gd name="T20" fmla="*/ 2350 w 2420"/>
                  <a:gd name="T21" fmla="*/ 1126 h 2315"/>
                  <a:gd name="T22" fmla="*/ 2365 w 2420"/>
                  <a:gd name="T23" fmla="*/ 1151 h 2315"/>
                  <a:gd name="T24" fmla="*/ 2380 w 2420"/>
                  <a:gd name="T25" fmla="*/ 1179 h 2315"/>
                  <a:gd name="T26" fmla="*/ 2395 w 2420"/>
                  <a:gd name="T27" fmla="*/ 1213 h 2315"/>
                  <a:gd name="T28" fmla="*/ 2407 w 2420"/>
                  <a:gd name="T29" fmla="*/ 1249 h 2315"/>
                  <a:gd name="T30" fmla="*/ 2416 w 2420"/>
                  <a:gd name="T31" fmla="*/ 1287 h 2315"/>
                  <a:gd name="T32" fmla="*/ 2420 w 2420"/>
                  <a:gd name="T33" fmla="*/ 1328 h 2315"/>
                  <a:gd name="T34" fmla="*/ 2420 w 2420"/>
                  <a:gd name="T35" fmla="*/ 1370 h 2315"/>
                  <a:gd name="T36" fmla="*/ 2412 w 2420"/>
                  <a:gd name="T37" fmla="*/ 1413 h 2315"/>
                  <a:gd name="T38" fmla="*/ 2399 w 2420"/>
                  <a:gd name="T39" fmla="*/ 1457 h 2315"/>
                  <a:gd name="T40" fmla="*/ 2375 w 2420"/>
                  <a:gd name="T41" fmla="*/ 1500 h 2315"/>
                  <a:gd name="T42" fmla="*/ 2343 w 2420"/>
                  <a:gd name="T43" fmla="*/ 1544 h 2315"/>
                  <a:gd name="T44" fmla="*/ 2297 w 2420"/>
                  <a:gd name="T45" fmla="*/ 1587 h 2315"/>
                  <a:gd name="T46" fmla="*/ 2227 w 2420"/>
                  <a:gd name="T47" fmla="*/ 1644 h 2315"/>
                  <a:gd name="T48" fmla="*/ 2163 w 2420"/>
                  <a:gd name="T49" fmla="*/ 1699 h 2315"/>
                  <a:gd name="T50" fmla="*/ 2104 w 2420"/>
                  <a:gd name="T51" fmla="*/ 1748 h 2315"/>
                  <a:gd name="T52" fmla="*/ 2053 w 2420"/>
                  <a:gd name="T53" fmla="*/ 1791 h 2315"/>
                  <a:gd name="T54" fmla="*/ 2006 w 2420"/>
                  <a:gd name="T55" fmla="*/ 1829 h 2315"/>
                  <a:gd name="T56" fmla="*/ 1966 w 2420"/>
                  <a:gd name="T57" fmla="*/ 1863 h 2315"/>
                  <a:gd name="T58" fmla="*/ 1934 w 2420"/>
                  <a:gd name="T59" fmla="*/ 1890 h 2315"/>
                  <a:gd name="T60" fmla="*/ 1908 w 2420"/>
                  <a:gd name="T61" fmla="*/ 1912 h 2315"/>
                  <a:gd name="T62" fmla="*/ 1889 w 2420"/>
                  <a:gd name="T63" fmla="*/ 1927 h 2315"/>
                  <a:gd name="T64" fmla="*/ 1877 w 2420"/>
                  <a:gd name="T65" fmla="*/ 1937 h 2315"/>
                  <a:gd name="T66" fmla="*/ 1874 w 2420"/>
                  <a:gd name="T67" fmla="*/ 1941 h 2315"/>
                  <a:gd name="T68" fmla="*/ 440 w 2420"/>
                  <a:gd name="T69" fmla="*/ 2315 h 2315"/>
                  <a:gd name="T70" fmla="*/ 0 w 2420"/>
                  <a:gd name="T71" fmla="*/ 1797 h 2315"/>
                  <a:gd name="T72" fmla="*/ 633 w 2420"/>
                  <a:gd name="T73" fmla="*/ 444 h 2315"/>
                  <a:gd name="T74" fmla="*/ 1074 w 2420"/>
                  <a:gd name="T75" fmla="*/ 76 h 2315"/>
                  <a:gd name="T76" fmla="*/ 1078 w 2420"/>
                  <a:gd name="T77" fmla="*/ 74 h 2315"/>
                  <a:gd name="T78" fmla="*/ 1087 w 2420"/>
                  <a:gd name="T79" fmla="*/ 64 h 2315"/>
                  <a:gd name="T80" fmla="*/ 1104 w 2420"/>
                  <a:gd name="T81" fmla="*/ 55 h 2315"/>
                  <a:gd name="T82" fmla="*/ 1125 w 2420"/>
                  <a:gd name="T83" fmla="*/ 42 h 2315"/>
                  <a:gd name="T84" fmla="*/ 1151 w 2420"/>
                  <a:gd name="T85" fmla="*/ 29 h 2315"/>
                  <a:gd name="T86" fmla="*/ 1183 w 2420"/>
                  <a:gd name="T87" fmla="*/ 15 h 2315"/>
                  <a:gd name="T88" fmla="*/ 1217 w 2420"/>
                  <a:gd name="T89" fmla="*/ 6 h 2315"/>
                  <a:gd name="T90" fmla="*/ 1257 w 2420"/>
                  <a:gd name="T91" fmla="*/ 0 h 2315"/>
                  <a:gd name="T92" fmla="*/ 1299 w 2420"/>
                  <a:gd name="T93" fmla="*/ 0 h 2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20" h="2315">
                    <a:moveTo>
                      <a:pt x="1299" y="0"/>
                    </a:moveTo>
                    <a:lnTo>
                      <a:pt x="1342" y="8"/>
                    </a:lnTo>
                    <a:lnTo>
                      <a:pt x="1388" y="23"/>
                    </a:lnTo>
                    <a:lnTo>
                      <a:pt x="1433" y="47"/>
                    </a:lnTo>
                    <a:lnTo>
                      <a:pt x="1480" y="85"/>
                    </a:lnTo>
                    <a:lnTo>
                      <a:pt x="1528" y="134"/>
                    </a:lnTo>
                    <a:lnTo>
                      <a:pt x="2316" y="1077"/>
                    </a:lnTo>
                    <a:lnTo>
                      <a:pt x="2318" y="1081"/>
                    </a:lnTo>
                    <a:lnTo>
                      <a:pt x="2325" y="1090"/>
                    </a:lnTo>
                    <a:lnTo>
                      <a:pt x="2337" y="1105"/>
                    </a:lnTo>
                    <a:lnTo>
                      <a:pt x="2350" y="1126"/>
                    </a:lnTo>
                    <a:lnTo>
                      <a:pt x="2365" y="1151"/>
                    </a:lnTo>
                    <a:lnTo>
                      <a:pt x="2380" y="1179"/>
                    </a:lnTo>
                    <a:lnTo>
                      <a:pt x="2395" y="1213"/>
                    </a:lnTo>
                    <a:lnTo>
                      <a:pt x="2407" y="1249"/>
                    </a:lnTo>
                    <a:lnTo>
                      <a:pt x="2416" y="1287"/>
                    </a:lnTo>
                    <a:lnTo>
                      <a:pt x="2420" y="1328"/>
                    </a:lnTo>
                    <a:lnTo>
                      <a:pt x="2420" y="1370"/>
                    </a:lnTo>
                    <a:lnTo>
                      <a:pt x="2412" y="1413"/>
                    </a:lnTo>
                    <a:lnTo>
                      <a:pt x="2399" y="1457"/>
                    </a:lnTo>
                    <a:lnTo>
                      <a:pt x="2375" y="1500"/>
                    </a:lnTo>
                    <a:lnTo>
                      <a:pt x="2343" y="1544"/>
                    </a:lnTo>
                    <a:lnTo>
                      <a:pt x="2297" y="1587"/>
                    </a:lnTo>
                    <a:lnTo>
                      <a:pt x="2227" y="1644"/>
                    </a:lnTo>
                    <a:lnTo>
                      <a:pt x="2163" y="1699"/>
                    </a:lnTo>
                    <a:lnTo>
                      <a:pt x="2104" y="1748"/>
                    </a:lnTo>
                    <a:lnTo>
                      <a:pt x="2053" y="1791"/>
                    </a:lnTo>
                    <a:lnTo>
                      <a:pt x="2006" y="1829"/>
                    </a:lnTo>
                    <a:lnTo>
                      <a:pt x="1966" y="1863"/>
                    </a:lnTo>
                    <a:lnTo>
                      <a:pt x="1934" y="1890"/>
                    </a:lnTo>
                    <a:lnTo>
                      <a:pt x="1908" y="1912"/>
                    </a:lnTo>
                    <a:lnTo>
                      <a:pt x="1889" y="1927"/>
                    </a:lnTo>
                    <a:lnTo>
                      <a:pt x="1877" y="1937"/>
                    </a:lnTo>
                    <a:lnTo>
                      <a:pt x="1874" y="1941"/>
                    </a:lnTo>
                    <a:lnTo>
                      <a:pt x="440" y="2315"/>
                    </a:lnTo>
                    <a:lnTo>
                      <a:pt x="0" y="1797"/>
                    </a:lnTo>
                    <a:lnTo>
                      <a:pt x="633" y="444"/>
                    </a:lnTo>
                    <a:lnTo>
                      <a:pt x="1074" y="76"/>
                    </a:lnTo>
                    <a:lnTo>
                      <a:pt x="1078" y="74"/>
                    </a:lnTo>
                    <a:lnTo>
                      <a:pt x="1087" y="64"/>
                    </a:lnTo>
                    <a:lnTo>
                      <a:pt x="1104" y="55"/>
                    </a:lnTo>
                    <a:lnTo>
                      <a:pt x="1125" y="42"/>
                    </a:lnTo>
                    <a:lnTo>
                      <a:pt x="1151" y="29"/>
                    </a:lnTo>
                    <a:lnTo>
                      <a:pt x="1183" y="15"/>
                    </a:lnTo>
                    <a:lnTo>
                      <a:pt x="1217" y="6"/>
                    </a:lnTo>
                    <a:lnTo>
                      <a:pt x="1257" y="0"/>
                    </a:lnTo>
                    <a:lnTo>
                      <a:pt x="129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92000">
                    <a:schemeClr val="bg1">
                      <a:lumMod val="85000"/>
                    </a:schemeClr>
                  </a:gs>
                </a:gsLst>
                <a:lin ang="114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Freeform 59"/>
              <p:cNvSpPr>
                <a:spLocks/>
              </p:cNvSpPr>
              <p:nvPr/>
            </p:nvSpPr>
            <p:spPr bwMode="auto">
              <a:xfrm>
                <a:off x="6710304" y="3375222"/>
                <a:ext cx="2071088" cy="1745889"/>
              </a:xfrm>
              <a:custGeom>
                <a:avLst/>
                <a:gdLst>
                  <a:gd name="T0" fmla="*/ 1596 w 2401"/>
                  <a:gd name="T1" fmla="*/ 0 h 2024"/>
                  <a:gd name="T2" fmla="*/ 2156 w 2401"/>
                  <a:gd name="T3" fmla="*/ 121 h 2024"/>
                  <a:gd name="T4" fmla="*/ 2159 w 2401"/>
                  <a:gd name="T5" fmla="*/ 123 h 2024"/>
                  <a:gd name="T6" fmla="*/ 2169 w 2401"/>
                  <a:gd name="T7" fmla="*/ 125 h 2024"/>
                  <a:gd name="T8" fmla="*/ 2182 w 2401"/>
                  <a:gd name="T9" fmla="*/ 129 h 2024"/>
                  <a:gd name="T10" fmla="*/ 2199 w 2401"/>
                  <a:gd name="T11" fmla="*/ 134 h 2024"/>
                  <a:gd name="T12" fmla="*/ 2218 w 2401"/>
                  <a:gd name="T13" fmla="*/ 142 h 2024"/>
                  <a:gd name="T14" fmla="*/ 2241 w 2401"/>
                  <a:gd name="T15" fmla="*/ 153 h 2024"/>
                  <a:gd name="T16" fmla="*/ 2265 w 2401"/>
                  <a:gd name="T17" fmla="*/ 166 h 2024"/>
                  <a:gd name="T18" fmla="*/ 2288 w 2401"/>
                  <a:gd name="T19" fmla="*/ 183 h 2024"/>
                  <a:gd name="T20" fmla="*/ 2313 w 2401"/>
                  <a:gd name="T21" fmla="*/ 204 h 2024"/>
                  <a:gd name="T22" fmla="*/ 2335 w 2401"/>
                  <a:gd name="T23" fmla="*/ 227 h 2024"/>
                  <a:gd name="T24" fmla="*/ 2356 w 2401"/>
                  <a:gd name="T25" fmla="*/ 255 h 2024"/>
                  <a:gd name="T26" fmla="*/ 2373 w 2401"/>
                  <a:gd name="T27" fmla="*/ 285 h 2024"/>
                  <a:gd name="T28" fmla="*/ 2386 w 2401"/>
                  <a:gd name="T29" fmla="*/ 323 h 2024"/>
                  <a:gd name="T30" fmla="*/ 2396 w 2401"/>
                  <a:gd name="T31" fmla="*/ 363 h 2024"/>
                  <a:gd name="T32" fmla="*/ 2401 w 2401"/>
                  <a:gd name="T33" fmla="*/ 408 h 2024"/>
                  <a:gd name="T34" fmla="*/ 2400 w 2401"/>
                  <a:gd name="T35" fmla="*/ 459 h 2024"/>
                  <a:gd name="T36" fmla="*/ 2390 w 2401"/>
                  <a:gd name="T37" fmla="*/ 516 h 2024"/>
                  <a:gd name="T38" fmla="*/ 2127 w 2401"/>
                  <a:gd name="T39" fmla="*/ 1717 h 2024"/>
                  <a:gd name="T40" fmla="*/ 2127 w 2401"/>
                  <a:gd name="T41" fmla="*/ 1721 h 2024"/>
                  <a:gd name="T42" fmla="*/ 2125 w 2401"/>
                  <a:gd name="T43" fmla="*/ 1731 h 2024"/>
                  <a:gd name="T44" fmla="*/ 2120 w 2401"/>
                  <a:gd name="T45" fmla="*/ 1748 h 2024"/>
                  <a:gd name="T46" fmla="*/ 2114 w 2401"/>
                  <a:gd name="T47" fmla="*/ 1769 h 2024"/>
                  <a:gd name="T48" fmla="*/ 2105 w 2401"/>
                  <a:gd name="T49" fmla="*/ 1793 h 2024"/>
                  <a:gd name="T50" fmla="*/ 2091 w 2401"/>
                  <a:gd name="T51" fmla="*/ 1820 h 2024"/>
                  <a:gd name="T52" fmla="*/ 2078 w 2401"/>
                  <a:gd name="T53" fmla="*/ 1848 h 2024"/>
                  <a:gd name="T54" fmla="*/ 2059 w 2401"/>
                  <a:gd name="T55" fmla="*/ 1878 h 2024"/>
                  <a:gd name="T56" fmla="*/ 2038 w 2401"/>
                  <a:gd name="T57" fmla="*/ 1908 h 2024"/>
                  <a:gd name="T58" fmla="*/ 2012 w 2401"/>
                  <a:gd name="T59" fmla="*/ 1937 h 2024"/>
                  <a:gd name="T60" fmla="*/ 1984 w 2401"/>
                  <a:gd name="T61" fmla="*/ 1961 h 2024"/>
                  <a:gd name="T62" fmla="*/ 1951 w 2401"/>
                  <a:gd name="T63" fmla="*/ 1986 h 2024"/>
                  <a:gd name="T64" fmla="*/ 1914 w 2401"/>
                  <a:gd name="T65" fmla="*/ 2003 h 2024"/>
                  <a:gd name="T66" fmla="*/ 1872 w 2401"/>
                  <a:gd name="T67" fmla="*/ 2016 h 2024"/>
                  <a:gd name="T68" fmla="*/ 1825 w 2401"/>
                  <a:gd name="T69" fmla="*/ 2024 h 2024"/>
                  <a:gd name="T70" fmla="*/ 1772 w 2401"/>
                  <a:gd name="T71" fmla="*/ 2024 h 2024"/>
                  <a:gd name="T72" fmla="*/ 1715 w 2401"/>
                  <a:gd name="T73" fmla="*/ 2014 h 2024"/>
                  <a:gd name="T74" fmla="*/ 1617 w 2401"/>
                  <a:gd name="T75" fmla="*/ 1993 h 2024"/>
                  <a:gd name="T76" fmla="*/ 1528 w 2401"/>
                  <a:gd name="T77" fmla="*/ 1974 h 2024"/>
                  <a:gd name="T78" fmla="*/ 1448 w 2401"/>
                  <a:gd name="T79" fmla="*/ 1957 h 2024"/>
                  <a:gd name="T80" fmla="*/ 1378 w 2401"/>
                  <a:gd name="T81" fmla="*/ 1940 h 2024"/>
                  <a:gd name="T82" fmla="*/ 1318 w 2401"/>
                  <a:gd name="T83" fmla="*/ 1929 h 2024"/>
                  <a:gd name="T84" fmla="*/ 1267 w 2401"/>
                  <a:gd name="T85" fmla="*/ 1918 h 2024"/>
                  <a:gd name="T86" fmla="*/ 1227 w 2401"/>
                  <a:gd name="T87" fmla="*/ 1908 h 2024"/>
                  <a:gd name="T88" fmla="*/ 1199 w 2401"/>
                  <a:gd name="T89" fmla="*/ 1903 h 2024"/>
                  <a:gd name="T90" fmla="*/ 1182 w 2401"/>
                  <a:gd name="T91" fmla="*/ 1899 h 2024"/>
                  <a:gd name="T92" fmla="*/ 1174 w 2401"/>
                  <a:gd name="T93" fmla="*/ 1897 h 2024"/>
                  <a:gd name="T94" fmla="*/ 0 w 2401"/>
                  <a:gd name="T95" fmla="*/ 998 h 2024"/>
                  <a:gd name="T96" fmla="*/ 138 w 2401"/>
                  <a:gd name="T97" fmla="*/ 331 h 2024"/>
                  <a:gd name="T98" fmla="*/ 1596 w 2401"/>
                  <a:gd name="T99" fmla="*/ 0 h 2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01" h="2024">
                    <a:moveTo>
                      <a:pt x="1596" y="0"/>
                    </a:moveTo>
                    <a:lnTo>
                      <a:pt x="2156" y="121"/>
                    </a:lnTo>
                    <a:lnTo>
                      <a:pt x="2159" y="123"/>
                    </a:lnTo>
                    <a:lnTo>
                      <a:pt x="2169" y="125"/>
                    </a:lnTo>
                    <a:lnTo>
                      <a:pt x="2182" y="129"/>
                    </a:lnTo>
                    <a:lnTo>
                      <a:pt x="2199" y="134"/>
                    </a:lnTo>
                    <a:lnTo>
                      <a:pt x="2218" y="142"/>
                    </a:lnTo>
                    <a:lnTo>
                      <a:pt x="2241" y="153"/>
                    </a:lnTo>
                    <a:lnTo>
                      <a:pt x="2265" y="166"/>
                    </a:lnTo>
                    <a:lnTo>
                      <a:pt x="2288" y="183"/>
                    </a:lnTo>
                    <a:lnTo>
                      <a:pt x="2313" y="204"/>
                    </a:lnTo>
                    <a:lnTo>
                      <a:pt x="2335" y="227"/>
                    </a:lnTo>
                    <a:lnTo>
                      <a:pt x="2356" y="255"/>
                    </a:lnTo>
                    <a:lnTo>
                      <a:pt x="2373" y="285"/>
                    </a:lnTo>
                    <a:lnTo>
                      <a:pt x="2386" y="323"/>
                    </a:lnTo>
                    <a:lnTo>
                      <a:pt x="2396" y="363"/>
                    </a:lnTo>
                    <a:lnTo>
                      <a:pt x="2401" y="408"/>
                    </a:lnTo>
                    <a:lnTo>
                      <a:pt x="2400" y="459"/>
                    </a:lnTo>
                    <a:lnTo>
                      <a:pt x="2390" y="516"/>
                    </a:lnTo>
                    <a:lnTo>
                      <a:pt x="2127" y="1717"/>
                    </a:lnTo>
                    <a:lnTo>
                      <a:pt x="2127" y="1721"/>
                    </a:lnTo>
                    <a:lnTo>
                      <a:pt x="2125" y="1731"/>
                    </a:lnTo>
                    <a:lnTo>
                      <a:pt x="2120" y="1748"/>
                    </a:lnTo>
                    <a:lnTo>
                      <a:pt x="2114" y="1769"/>
                    </a:lnTo>
                    <a:lnTo>
                      <a:pt x="2105" y="1793"/>
                    </a:lnTo>
                    <a:lnTo>
                      <a:pt x="2091" y="1820"/>
                    </a:lnTo>
                    <a:lnTo>
                      <a:pt x="2078" y="1848"/>
                    </a:lnTo>
                    <a:lnTo>
                      <a:pt x="2059" y="1878"/>
                    </a:lnTo>
                    <a:lnTo>
                      <a:pt x="2038" y="1908"/>
                    </a:lnTo>
                    <a:lnTo>
                      <a:pt x="2012" y="1937"/>
                    </a:lnTo>
                    <a:lnTo>
                      <a:pt x="1984" y="1961"/>
                    </a:lnTo>
                    <a:lnTo>
                      <a:pt x="1951" y="1986"/>
                    </a:lnTo>
                    <a:lnTo>
                      <a:pt x="1914" y="2003"/>
                    </a:lnTo>
                    <a:lnTo>
                      <a:pt x="1872" y="2016"/>
                    </a:lnTo>
                    <a:lnTo>
                      <a:pt x="1825" y="2024"/>
                    </a:lnTo>
                    <a:lnTo>
                      <a:pt x="1772" y="2024"/>
                    </a:lnTo>
                    <a:lnTo>
                      <a:pt x="1715" y="2014"/>
                    </a:lnTo>
                    <a:lnTo>
                      <a:pt x="1617" y="1993"/>
                    </a:lnTo>
                    <a:lnTo>
                      <a:pt x="1528" y="1974"/>
                    </a:lnTo>
                    <a:lnTo>
                      <a:pt x="1448" y="1957"/>
                    </a:lnTo>
                    <a:lnTo>
                      <a:pt x="1378" y="1940"/>
                    </a:lnTo>
                    <a:lnTo>
                      <a:pt x="1318" y="1929"/>
                    </a:lnTo>
                    <a:lnTo>
                      <a:pt x="1267" y="1918"/>
                    </a:lnTo>
                    <a:lnTo>
                      <a:pt x="1227" y="1908"/>
                    </a:lnTo>
                    <a:lnTo>
                      <a:pt x="1199" y="1903"/>
                    </a:lnTo>
                    <a:lnTo>
                      <a:pt x="1182" y="1899"/>
                    </a:lnTo>
                    <a:lnTo>
                      <a:pt x="1174" y="1897"/>
                    </a:lnTo>
                    <a:lnTo>
                      <a:pt x="0" y="998"/>
                    </a:lnTo>
                    <a:lnTo>
                      <a:pt x="138" y="331"/>
                    </a:lnTo>
                    <a:lnTo>
                      <a:pt x="1596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89000">
                    <a:schemeClr val="bg1">
                      <a:lumMod val="85000"/>
                    </a:schemeClr>
                  </a:gs>
                </a:gsLst>
                <a:lin ang="144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Freeform 60"/>
              <p:cNvSpPr>
                <a:spLocks/>
              </p:cNvSpPr>
              <p:nvPr/>
            </p:nvSpPr>
            <p:spPr bwMode="auto">
              <a:xfrm>
                <a:off x="6128053" y="4282672"/>
                <a:ext cx="1781257" cy="2128880"/>
              </a:xfrm>
              <a:custGeom>
                <a:avLst/>
                <a:gdLst>
                  <a:gd name="T0" fmla="*/ 607 w 2065"/>
                  <a:gd name="T1" fmla="*/ 0 h 2468"/>
                  <a:gd name="T2" fmla="*/ 1777 w 2065"/>
                  <a:gd name="T3" fmla="*/ 930 h 2468"/>
                  <a:gd name="T4" fmla="*/ 2033 w 2065"/>
                  <a:gd name="T5" fmla="*/ 1444 h 2468"/>
                  <a:gd name="T6" fmla="*/ 2033 w 2065"/>
                  <a:gd name="T7" fmla="*/ 1448 h 2468"/>
                  <a:gd name="T8" fmla="*/ 2038 w 2065"/>
                  <a:gd name="T9" fmla="*/ 1455 h 2468"/>
                  <a:gd name="T10" fmla="*/ 2044 w 2065"/>
                  <a:gd name="T11" fmla="*/ 1470 h 2468"/>
                  <a:gd name="T12" fmla="*/ 2050 w 2065"/>
                  <a:gd name="T13" fmla="*/ 1489 h 2468"/>
                  <a:gd name="T14" fmla="*/ 2055 w 2065"/>
                  <a:gd name="T15" fmla="*/ 1512 h 2468"/>
                  <a:gd name="T16" fmla="*/ 2061 w 2065"/>
                  <a:gd name="T17" fmla="*/ 1540 h 2468"/>
                  <a:gd name="T18" fmla="*/ 2065 w 2065"/>
                  <a:gd name="T19" fmla="*/ 1569 h 2468"/>
                  <a:gd name="T20" fmla="*/ 2065 w 2065"/>
                  <a:gd name="T21" fmla="*/ 1601 h 2468"/>
                  <a:gd name="T22" fmla="*/ 2063 w 2065"/>
                  <a:gd name="T23" fmla="*/ 1635 h 2468"/>
                  <a:gd name="T24" fmla="*/ 2055 w 2065"/>
                  <a:gd name="T25" fmla="*/ 1671 h 2468"/>
                  <a:gd name="T26" fmla="*/ 2042 w 2065"/>
                  <a:gd name="T27" fmla="*/ 1705 h 2468"/>
                  <a:gd name="T28" fmla="*/ 2023 w 2065"/>
                  <a:gd name="T29" fmla="*/ 1741 h 2468"/>
                  <a:gd name="T30" fmla="*/ 1999 w 2065"/>
                  <a:gd name="T31" fmla="*/ 1776 h 2468"/>
                  <a:gd name="T32" fmla="*/ 1965 w 2065"/>
                  <a:gd name="T33" fmla="*/ 1810 h 2468"/>
                  <a:gd name="T34" fmla="*/ 1921 w 2065"/>
                  <a:gd name="T35" fmla="*/ 1843 h 2468"/>
                  <a:gd name="T36" fmla="*/ 1868 w 2065"/>
                  <a:gd name="T37" fmla="*/ 1873 h 2468"/>
                  <a:gd name="T38" fmla="*/ 768 w 2065"/>
                  <a:gd name="T39" fmla="*/ 2419 h 2468"/>
                  <a:gd name="T40" fmla="*/ 764 w 2065"/>
                  <a:gd name="T41" fmla="*/ 2421 h 2468"/>
                  <a:gd name="T42" fmla="*/ 754 w 2065"/>
                  <a:gd name="T43" fmla="*/ 2424 h 2468"/>
                  <a:gd name="T44" fmla="*/ 739 w 2065"/>
                  <a:gd name="T45" fmla="*/ 2432 h 2468"/>
                  <a:gd name="T46" fmla="*/ 719 w 2065"/>
                  <a:gd name="T47" fmla="*/ 2440 h 2468"/>
                  <a:gd name="T48" fmla="*/ 694 w 2065"/>
                  <a:gd name="T49" fmla="*/ 2447 h 2468"/>
                  <a:gd name="T50" fmla="*/ 664 w 2065"/>
                  <a:gd name="T51" fmla="*/ 2455 h 2468"/>
                  <a:gd name="T52" fmla="*/ 632 w 2065"/>
                  <a:gd name="T53" fmla="*/ 2460 h 2468"/>
                  <a:gd name="T54" fmla="*/ 597 w 2065"/>
                  <a:gd name="T55" fmla="*/ 2466 h 2468"/>
                  <a:gd name="T56" fmla="*/ 562 w 2065"/>
                  <a:gd name="T57" fmla="*/ 2468 h 2468"/>
                  <a:gd name="T58" fmla="*/ 524 w 2065"/>
                  <a:gd name="T59" fmla="*/ 2466 h 2468"/>
                  <a:gd name="T60" fmla="*/ 486 w 2065"/>
                  <a:gd name="T61" fmla="*/ 2458 h 2468"/>
                  <a:gd name="T62" fmla="*/ 446 w 2065"/>
                  <a:gd name="T63" fmla="*/ 2447 h 2468"/>
                  <a:gd name="T64" fmla="*/ 408 w 2065"/>
                  <a:gd name="T65" fmla="*/ 2430 h 2468"/>
                  <a:gd name="T66" fmla="*/ 372 w 2065"/>
                  <a:gd name="T67" fmla="*/ 2406 h 2468"/>
                  <a:gd name="T68" fmla="*/ 338 w 2065"/>
                  <a:gd name="T69" fmla="*/ 2373 h 2468"/>
                  <a:gd name="T70" fmla="*/ 306 w 2065"/>
                  <a:gd name="T71" fmla="*/ 2332 h 2468"/>
                  <a:gd name="T72" fmla="*/ 276 w 2065"/>
                  <a:gd name="T73" fmla="*/ 2283 h 2468"/>
                  <a:gd name="T74" fmla="*/ 236 w 2065"/>
                  <a:gd name="T75" fmla="*/ 2201 h 2468"/>
                  <a:gd name="T76" fmla="*/ 199 w 2065"/>
                  <a:gd name="T77" fmla="*/ 2126 h 2468"/>
                  <a:gd name="T78" fmla="*/ 164 w 2065"/>
                  <a:gd name="T79" fmla="*/ 2058 h 2468"/>
                  <a:gd name="T80" fmla="*/ 134 w 2065"/>
                  <a:gd name="T81" fmla="*/ 1996 h 2468"/>
                  <a:gd name="T82" fmla="*/ 108 w 2065"/>
                  <a:gd name="T83" fmla="*/ 1943 h 2468"/>
                  <a:gd name="T84" fmla="*/ 85 w 2065"/>
                  <a:gd name="T85" fmla="*/ 1895 h 2468"/>
                  <a:gd name="T86" fmla="*/ 66 w 2065"/>
                  <a:gd name="T87" fmla="*/ 1858 h 2468"/>
                  <a:gd name="T88" fmla="*/ 51 w 2065"/>
                  <a:gd name="T89" fmla="*/ 1827 h 2468"/>
                  <a:gd name="T90" fmla="*/ 40 w 2065"/>
                  <a:gd name="T91" fmla="*/ 1805 h 2468"/>
                  <a:gd name="T92" fmla="*/ 34 w 2065"/>
                  <a:gd name="T93" fmla="*/ 1792 h 2468"/>
                  <a:gd name="T94" fmla="*/ 30 w 2065"/>
                  <a:gd name="T95" fmla="*/ 1788 h 2468"/>
                  <a:gd name="T96" fmla="*/ 0 w 2065"/>
                  <a:gd name="T97" fmla="*/ 308 h 2468"/>
                  <a:gd name="T98" fmla="*/ 607 w 2065"/>
                  <a:gd name="T99" fmla="*/ 0 h 2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65" h="2468">
                    <a:moveTo>
                      <a:pt x="607" y="0"/>
                    </a:moveTo>
                    <a:lnTo>
                      <a:pt x="1777" y="930"/>
                    </a:lnTo>
                    <a:lnTo>
                      <a:pt x="2033" y="1444"/>
                    </a:lnTo>
                    <a:lnTo>
                      <a:pt x="2033" y="1448"/>
                    </a:lnTo>
                    <a:lnTo>
                      <a:pt x="2038" y="1455"/>
                    </a:lnTo>
                    <a:lnTo>
                      <a:pt x="2044" y="1470"/>
                    </a:lnTo>
                    <a:lnTo>
                      <a:pt x="2050" y="1489"/>
                    </a:lnTo>
                    <a:lnTo>
                      <a:pt x="2055" y="1512"/>
                    </a:lnTo>
                    <a:lnTo>
                      <a:pt x="2061" y="1540"/>
                    </a:lnTo>
                    <a:lnTo>
                      <a:pt x="2065" y="1569"/>
                    </a:lnTo>
                    <a:lnTo>
                      <a:pt x="2065" y="1601"/>
                    </a:lnTo>
                    <a:lnTo>
                      <a:pt x="2063" y="1635"/>
                    </a:lnTo>
                    <a:lnTo>
                      <a:pt x="2055" y="1671"/>
                    </a:lnTo>
                    <a:lnTo>
                      <a:pt x="2042" y="1705"/>
                    </a:lnTo>
                    <a:lnTo>
                      <a:pt x="2023" y="1741"/>
                    </a:lnTo>
                    <a:lnTo>
                      <a:pt x="1999" y="1776"/>
                    </a:lnTo>
                    <a:lnTo>
                      <a:pt x="1965" y="1810"/>
                    </a:lnTo>
                    <a:lnTo>
                      <a:pt x="1921" y="1843"/>
                    </a:lnTo>
                    <a:lnTo>
                      <a:pt x="1868" y="1873"/>
                    </a:lnTo>
                    <a:lnTo>
                      <a:pt x="768" y="2419"/>
                    </a:lnTo>
                    <a:lnTo>
                      <a:pt x="764" y="2421"/>
                    </a:lnTo>
                    <a:lnTo>
                      <a:pt x="754" y="2424"/>
                    </a:lnTo>
                    <a:lnTo>
                      <a:pt x="739" y="2432"/>
                    </a:lnTo>
                    <a:lnTo>
                      <a:pt x="719" y="2440"/>
                    </a:lnTo>
                    <a:lnTo>
                      <a:pt x="694" y="2447"/>
                    </a:lnTo>
                    <a:lnTo>
                      <a:pt x="664" y="2455"/>
                    </a:lnTo>
                    <a:lnTo>
                      <a:pt x="632" y="2460"/>
                    </a:lnTo>
                    <a:lnTo>
                      <a:pt x="597" y="2466"/>
                    </a:lnTo>
                    <a:lnTo>
                      <a:pt x="562" y="2468"/>
                    </a:lnTo>
                    <a:lnTo>
                      <a:pt x="524" y="2466"/>
                    </a:lnTo>
                    <a:lnTo>
                      <a:pt x="486" y="2458"/>
                    </a:lnTo>
                    <a:lnTo>
                      <a:pt x="446" y="2447"/>
                    </a:lnTo>
                    <a:lnTo>
                      <a:pt x="408" y="2430"/>
                    </a:lnTo>
                    <a:lnTo>
                      <a:pt x="372" y="2406"/>
                    </a:lnTo>
                    <a:lnTo>
                      <a:pt x="338" y="2373"/>
                    </a:lnTo>
                    <a:lnTo>
                      <a:pt x="306" y="2332"/>
                    </a:lnTo>
                    <a:lnTo>
                      <a:pt x="276" y="2283"/>
                    </a:lnTo>
                    <a:lnTo>
                      <a:pt x="236" y="2201"/>
                    </a:lnTo>
                    <a:lnTo>
                      <a:pt x="199" y="2126"/>
                    </a:lnTo>
                    <a:lnTo>
                      <a:pt x="164" y="2058"/>
                    </a:lnTo>
                    <a:lnTo>
                      <a:pt x="134" y="1996"/>
                    </a:lnTo>
                    <a:lnTo>
                      <a:pt x="108" y="1943"/>
                    </a:lnTo>
                    <a:lnTo>
                      <a:pt x="85" y="1895"/>
                    </a:lnTo>
                    <a:lnTo>
                      <a:pt x="66" y="1858"/>
                    </a:lnTo>
                    <a:lnTo>
                      <a:pt x="51" y="1827"/>
                    </a:lnTo>
                    <a:lnTo>
                      <a:pt x="40" y="1805"/>
                    </a:lnTo>
                    <a:lnTo>
                      <a:pt x="34" y="1792"/>
                    </a:lnTo>
                    <a:lnTo>
                      <a:pt x="30" y="1788"/>
                    </a:lnTo>
                    <a:lnTo>
                      <a:pt x="0" y="308"/>
                    </a:lnTo>
                    <a:lnTo>
                      <a:pt x="607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89000">
                    <a:schemeClr val="bg1">
                      <a:lumMod val="85000"/>
                    </a:schemeClr>
                  </a:gs>
                </a:gsLst>
                <a:lin ang="126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Freeform 61"/>
              <p:cNvSpPr>
                <a:spLocks/>
              </p:cNvSpPr>
              <p:nvPr/>
            </p:nvSpPr>
            <p:spPr bwMode="auto">
              <a:xfrm>
                <a:off x="4296766" y="4302511"/>
                <a:ext cx="1765730" cy="2136644"/>
              </a:xfrm>
              <a:custGeom>
                <a:avLst/>
                <a:gdLst>
                  <a:gd name="T0" fmla="*/ 1433 w 2047"/>
                  <a:gd name="T1" fmla="*/ 0 h 2477"/>
                  <a:gd name="T2" fmla="*/ 2047 w 2047"/>
                  <a:gd name="T3" fmla="*/ 291 h 2477"/>
                  <a:gd name="T4" fmla="*/ 2027 w 2047"/>
                  <a:gd name="T5" fmla="*/ 1784 h 2477"/>
                  <a:gd name="T6" fmla="*/ 1777 w 2047"/>
                  <a:gd name="T7" fmla="*/ 2299 h 2477"/>
                  <a:gd name="T8" fmla="*/ 1775 w 2047"/>
                  <a:gd name="T9" fmla="*/ 2303 h 2477"/>
                  <a:gd name="T10" fmla="*/ 1769 w 2047"/>
                  <a:gd name="T11" fmla="*/ 2311 h 2477"/>
                  <a:gd name="T12" fmla="*/ 1762 w 2047"/>
                  <a:gd name="T13" fmla="*/ 2324 h 2477"/>
                  <a:gd name="T14" fmla="*/ 1750 w 2047"/>
                  <a:gd name="T15" fmla="*/ 2341 h 2477"/>
                  <a:gd name="T16" fmla="*/ 1737 w 2047"/>
                  <a:gd name="T17" fmla="*/ 2360 h 2477"/>
                  <a:gd name="T18" fmla="*/ 1718 w 2047"/>
                  <a:gd name="T19" fmla="*/ 2381 h 2477"/>
                  <a:gd name="T20" fmla="*/ 1698 w 2047"/>
                  <a:gd name="T21" fmla="*/ 2401 h 2477"/>
                  <a:gd name="T22" fmla="*/ 1673 w 2047"/>
                  <a:gd name="T23" fmla="*/ 2422 h 2477"/>
                  <a:gd name="T24" fmla="*/ 1645 w 2047"/>
                  <a:gd name="T25" fmla="*/ 2441 h 2477"/>
                  <a:gd name="T26" fmla="*/ 1612 w 2047"/>
                  <a:gd name="T27" fmla="*/ 2456 h 2477"/>
                  <a:gd name="T28" fmla="*/ 1577 w 2047"/>
                  <a:gd name="T29" fmla="*/ 2469 h 2477"/>
                  <a:gd name="T30" fmla="*/ 1537 w 2047"/>
                  <a:gd name="T31" fmla="*/ 2475 h 2477"/>
                  <a:gd name="T32" fmla="*/ 1493 w 2047"/>
                  <a:gd name="T33" fmla="*/ 2477 h 2477"/>
                  <a:gd name="T34" fmla="*/ 1444 w 2047"/>
                  <a:gd name="T35" fmla="*/ 2469 h 2477"/>
                  <a:gd name="T36" fmla="*/ 1393 w 2047"/>
                  <a:gd name="T37" fmla="*/ 2456 h 2477"/>
                  <a:gd name="T38" fmla="*/ 1336 w 2047"/>
                  <a:gd name="T39" fmla="*/ 2434 h 2477"/>
                  <a:gd name="T40" fmla="*/ 230 w 2047"/>
                  <a:gd name="T41" fmla="*/ 1897 h 2477"/>
                  <a:gd name="T42" fmla="*/ 228 w 2047"/>
                  <a:gd name="T43" fmla="*/ 1895 h 2477"/>
                  <a:gd name="T44" fmla="*/ 219 w 2047"/>
                  <a:gd name="T45" fmla="*/ 1889 h 2477"/>
                  <a:gd name="T46" fmla="*/ 204 w 2047"/>
                  <a:gd name="T47" fmla="*/ 1882 h 2477"/>
                  <a:gd name="T48" fmla="*/ 185 w 2047"/>
                  <a:gd name="T49" fmla="*/ 1871 h 2477"/>
                  <a:gd name="T50" fmla="*/ 164 w 2047"/>
                  <a:gd name="T51" fmla="*/ 1855 h 2477"/>
                  <a:gd name="T52" fmla="*/ 139 w 2047"/>
                  <a:gd name="T53" fmla="*/ 1837 h 2477"/>
                  <a:gd name="T54" fmla="*/ 115 w 2047"/>
                  <a:gd name="T55" fmla="*/ 1816 h 2477"/>
                  <a:gd name="T56" fmla="*/ 90 w 2047"/>
                  <a:gd name="T57" fmla="*/ 1791 h 2477"/>
                  <a:gd name="T58" fmla="*/ 66 w 2047"/>
                  <a:gd name="T59" fmla="*/ 1763 h 2477"/>
                  <a:gd name="T60" fmla="*/ 45 w 2047"/>
                  <a:gd name="T61" fmla="*/ 1733 h 2477"/>
                  <a:gd name="T62" fmla="*/ 26 w 2047"/>
                  <a:gd name="T63" fmla="*/ 1699 h 2477"/>
                  <a:gd name="T64" fmla="*/ 13 w 2047"/>
                  <a:gd name="T65" fmla="*/ 1661 h 2477"/>
                  <a:gd name="T66" fmla="*/ 3 w 2047"/>
                  <a:gd name="T67" fmla="*/ 1619 h 2477"/>
                  <a:gd name="T68" fmla="*/ 0 w 2047"/>
                  <a:gd name="T69" fmla="*/ 1576 h 2477"/>
                  <a:gd name="T70" fmla="*/ 5 w 2047"/>
                  <a:gd name="T71" fmla="*/ 1529 h 2477"/>
                  <a:gd name="T72" fmla="*/ 17 w 2047"/>
                  <a:gd name="T73" fmla="*/ 1479 h 2477"/>
                  <a:gd name="T74" fmla="*/ 39 w 2047"/>
                  <a:gd name="T75" fmla="*/ 1425 h 2477"/>
                  <a:gd name="T76" fmla="*/ 79 w 2047"/>
                  <a:gd name="T77" fmla="*/ 1343 h 2477"/>
                  <a:gd name="T78" fmla="*/ 115 w 2047"/>
                  <a:gd name="T79" fmla="*/ 1268 h 2477"/>
                  <a:gd name="T80" fmla="*/ 149 w 2047"/>
                  <a:gd name="T81" fmla="*/ 1200 h 2477"/>
                  <a:gd name="T82" fmla="*/ 179 w 2047"/>
                  <a:gd name="T83" fmla="*/ 1137 h 2477"/>
                  <a:gd name="T84" fmla="*/ 204 w 2047"/>
                  <a:gd name="T85" fmla="*/ 1085 h 2477"/>
                  <a:gd name="T86" fmla="*/ 226 w 2047"/>
                  <a:gd name="T87" fmla="*/ 1037 h 2477"/>
                  <a:gd name="T88" fmla="*/ 245 w 2047"/>
                  <a:gd name="T89" fmla="*/ 1000 h 2477"/>
                  <a:gd name="T90" fmla="*/ 260 w 2047"/>
                  <a:gd name="T91" fmla="*/ 967 h 2477"/>
                  <a:gd name="T92" fmla="*/ 272 w 2047"/>
                  <a:gd name="T93" fmla="*/ 947 h 2477"/>
                  <a:gd name="T94" fmla="*/ 277 w 2047"/>
                  <a:gd name="T95" fmla="*/ 933 h 2477"/>
                  <a:gd name="T96" fmla="*/ 279 w 2047"/>
                  <a:gd name="T97" fmla="*/ 928 h 2477"/>
                  <a:gd name="T98" fmla="*/ 1433 w 2047"/>
                  <a:gd name="T99" fmla="*/ 0 h 2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47" h="2477">
                    <a:moveTo>
                      <a:pt x="1433" y="0"/>
                    </a:moveTo>
                    <a:lnTo>
                      <a:pt x="2047" y="291"/>
                    </a:lnTo>
                    <a:lnTo>
                      <a:pt x="2027" y="1784"/>
                    </a:lnTo>
                    <a:lnTo>
                      <a:pt x="1777" y="2299"/>
                    </a:lnTo>
                    <a:lnTo>
                      <a:pt x="1775" y="2303"/>
                    </a:lnTo>
                    <a:lnTo>
                      <a:pt x="1769" y="2311"/>
                    </a:lnTo>
                    <a:lnTo>
                      <a:pt x="1762" y="2324"/>
                    </a:lnTo>
                    <a:lnTo>
                      <a:pt x="1750" y="2341"/>
                    </a:lnTo>
                    <a:lnTo>
                      <a:pt x="1737" y="2360"/>
                    </a:lnTo>
                    <a:lnTo>
                      <a:pt x="1718" y="2381"/>
                    </a:lnTo>
                    <a:lnTo>
                      <a:pt x="1698" y="2401"/>
                    </a:lnTo>
                    <a:lnTo>
                      <a:pt x="1673" y="2422"/>
                    </a:lnTo>
                    <a:lnTo>
                      <a:pt x="1645" y="2441"/>
                    </a:lnTo>
                    <a:lnTo>
                      <a:pt x="1612" y="2456"/>
                    </a:lnTo>
                    <a:lnTo>
                      <a:pt x="1577" y="2469"/>
                    </a:lnTo>
                    <a:lnTo>
                      <a:pt x="1537" y="2475"/>
                    </a:lnTo>
                    <a:lnTo>
                      <a:pt x="1493" y="2477"/>
                    </a:lnTo>
                    <a:lnTo>
                      <a:pt x="1444" y="2469"/>
                    </a:lnTo>
                    <a:lnTo>
                      <a:pt x="1393" y="2456"/>
                    </a:lnTo>
                    <a:lnTo>
                      <a:pt x="1336" y="2434"/>
                    </a:lnTo>
                    <a:lnTo>
                      <a:pt x="230" y="1897"/>
                    </a:lnTo>
                    <a:lnTo>
                      <a:pt x="228" y="1895"/>
                    </a:lnTo>
                    <a:lnTo>
                      <a:pt x="219" y="1889"/>
                    </a:lnTo>
                    <a:lnTo>
                      <a:pt x="204" y="1882"/>
                    </a:lnTo>
                    <a:lnTo>
                      <a:pt x="185" y="1871"/>
                    </a:lnTo>
                    <a:lnTo>
                      <a:pt x="164" y="1855"/>
                    </a:lnTo>
                    <a:lnTo>
                      <a:pt x="139" y="1837"/>
                    </a:lnTo>
                    <a:lnTo>
                      <a:pt x="115" y="1816"/>
                    </a:lnTo>
                    <a:lnTo>
                      <a:pt x="90" y="1791"/>
                    </a:lnTo>
                    <a:lnTo>
                      <a:pt x="66" y="1763"/>
                    </a:lnTo>
                    <a:lnTo>
                      <a:pt x="45" y="1733"/>
                    </a:lnTo>
                    <a:lnTo>
                      <a:pt x="26" y="1699"/>
                    </a:lnTo>
                    <a:lnTo>
                      <a:pt x="13" y="1661"/>
                    </a:lnTo>
                    <a:lnTo>
                      <a:pt x="3" y="1619"/>
                    </a:lnTo>
                    <a:lnTo>
                      <a:pt x="0" y="1576"/>
                    </a:lnTo>
                    <a:lnTo>
                      <a:pt x="5" y="1529"/>
                    </a:lnTo>
                    <a:lnTo>
                      <a:pt x="17" y="1479"/>
                    </a:lnTo>
                    <a:lnTo>
                      <a:pt x="39" y="1425"/>
                    </a:lnTo>
                    <a:lnTo>
                      <a:pt x="79" y="1343"/>
                    </a:lnTo>
                    <a:lnTo>
                      <a:pt x="115" y="1268"/>
                    </a:lnTo>
                    <a:lnTo>
                      <a:pt x="149" y="1200"/>
                    </a:lnTo>
                    <a:lnTo>
                      <a:pt x="179" y="1137"/>
                    </a:lnTo>
                    <a:lnTo>
                      <a:pt x="204" y="1085"/>
                    </a:lnTo>
                    <a:lnTo>
                      <a:pt x="226" y="1037"/>
                    </a:lnTo>
                    <a:lnTo>
                      <a:pt x="245" y="1000"/>
                    </a:lnTo>
                    <a:lnTo>
                      <a:pt x="260" y="967"/>
                    </a:lnTo>
                    <a:lnTo>
                      <a:pt x="272" y="947"/>
                    </a:lnTo>
                    <a:lnTo>
                      <a:pt x="277" y="933"/>
                    </a:lnTo>
                    <a:lnTo>
                      <a:pt x="279" y="928"/>
                    </a:lnTo>
                    <a:lnTo>
                      <a:pt x="143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91000">
                    <a:schemeClr val="bg1">
                      <a:lumMod val="85000"/>
                    </a:schemeClr>
                  </a:gs>
                </a:gsLst>
                <a:lin ang="138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Freeform 62"/>
              <p:cNvSpPr>
                <a:spLocks/>
              </p:cNvSpPr>
              <p:nvPr/>
            </p:nvSpPr>
            <p:spPr bwMode="auto">
              <a:xfrm>
                <a:off x="3407432" y="3399375"/>
                <a:ext cx="2065050" cy="1749339"/>
              </a:xfrm>
              <a:custGeom>
                <a:avLst/>
                <a:gdLst>
                  <a:gd name="T0" fmla="*/ 804 w 2394"/>
                  <a:gd name="T1" fmla="*/ 0 h 2028"/>
                  <a:gd name="T2" fmla="*/ 2246 w 2394"/>
                  <a:gd name="T3" fmla="*/ 339 h 2028"/>
                  <a:gd name="T4" fmla="*/ 2394 w 2394"/>
                  <a:gd name="T5" fmla="*/ 1002 h 2028"/>
                  <a:gd name="T6" fmla="*/ 1201 w 2394"/>
                  <a:gd name="T7" fmla="*/ 1903 h 2028"/>
                  <a:gd name="T8" fmla="*/ 639 w 2394"/>
                  <a:gd name="T9" fmla="*/ 2022 h 2028"/>
                  <a:gd name="T10" fmla="*/ 635 w 2394"/>
                  <a:gd name="T11" fmla="*/ 2022 h 2028"/>
                  <a:gd name="T12" fmla="*/ 626 w 2394"/>
                  <a:gd name="T13" fmla="*/ 2024 h 2028"/>
                  <a:gd name="T14" fmla="*/ 611 w 2394"/>
                  <a:gd name="T15" fmla="*/ 2026 h 2028"/>
                  <a:gd name="T16" fmla="*/ 592 w 2394"/>
                  <a:gd name="T17" fmla="*/ 2028 h 2028"/>
                  <a:gd name="T18" fmla="*/ 567 w 2394"/>
                  <a:gd name="T19" fmla="*/ 2028 h 2028"/>
                  <a:gd name="T20" fmla="*/ 539 w 2394"/>
                  <a:gd name="T21" fmla="*/ 2026 h 2028"/>
                  <a:gd name="T22" fmla="*/ 511 w 2394"/>
                  <a:gd name="T23" fmla="*/ 2022 h 2028"/>
                  <a:gd name="T24" fmla="*/ 478 w 2394"/>
                  <a:gd name="T25" fmla="*/ 2014 h 2028"/>
                  <a:gd name="T26" fmla="*/ 446 w 2394"/>
                  <a:gd name="T27" fmla="*/ 2005 h 2028"/>
                  <a:gd name="T28" fmla="*/ 414 w 2394"/>
                  <a:gd name="T29" fmla="*/ 1988 h 2028"/>
                  <a:gd name="T30" fmla="*/ 384 w 2394"/>
                  <a:gd name="T31" fmla="*/ 1967 h 2028"/>
                  <a:gd name="T32" fmla="*/ 354 w 2394"/>
                  <a:gd name="T33" fmla="*/ 1941 h 2028"/>
                  <a:gd name="T34" fmla="*/ 325 w 2394"/>
                  <a:gd name="T35" fmla="*/ 1907 h 2028"/>
                  <a:gd name="T36" fmla="*/ 301 w 2394"/>
                  <a:gd name="T37" fmla="*/ 1865 h 2028"/>
                  <a:gd name="T38" fmla="*/ 280 w 2394"/>
                  <a:gd name="T39" fmla="*/ 1816 h 2028"/>
                  <a:gd name="T40" fmla="*/ 265 w 2394"/>
                  <a:gd name="T41" fmla="*/ 1758 h 2028"/>
                  <a:gd name="T42" fmla="*/ 9 w 2394"/>
                  <a:gd name="T43" fmla="*/ 556 h 2028"/>
                  <a:gd name="T44" fmla="*/ 9 w 2394"/>
                  <a:gd name="T45" fmla="*/ 552 h 2028"/>
                  <a:gd name="T46" fmla="*/ 8 w 2394"/>
                  <a:gd name="T47" fmla="*/ 541 h 2028"/>
                  <a:gd name="T48" fmla="*/ 4 w 2394"/>
                  <a:gd name="T49" fmla="*/ 524 h 2028"/>
                  <a:gd name="T50" fmla="*/ 2 w 2394"/>
                  <a:gd name="T51" fmla="*/ 503 h 2028"/>
                  <a:gd name="T52" fmla="*/ 0 w 2394"/>
                  <a:gd name="T53" fmla="*/ 477 h 2028"/>
                  <a:gd name="T54" fmla="*/ 0 w 2394"/>
                  <a:gd name="T55" fmla="*/ 446 h 2028"/>
                  <a:gd name="T56" fmla="*/ 2 w 2394"/>
                  <a:gd name="T57" fmla="*/ 414 h 2028"/>
                  <a:gd name="T58" fmla="*/ 6 w 2394"/>
                  <a:gd name="T59" fmla="*/ 380 h 2028"/>
                  <a:gd name="T60" fmla="*/ 13 w 2394"/>
                  <a:gd name="T61" fmla="*/ 344 h 2028"/>
                  <a:gd name="T62" fmla="*/ 25 w 2394"/>
                  <a:gd name="T63" fmla="*/ 308 h 2028"/>
                  <a:gd name="T64" fmla="*/ 40 w 2394"/>
                  <a:gd name="T65" fmla="*/ 273 h 2028"/>
                  <a:gd name="T66" fmla="*/ 61 w 2394"/>
                  <a:gd name="T67" fmla="*/ 239 h 2028"/>
                  <a:gd name="T68" fmla="*/ 87 w 2394"/>
                  <a:gd name="T69" fmla="*/ 206 h 2028"/>
                  <a:gd name="T70" fmla="*/ 121 w 2394"/>
                  <a:gd name="T71" fmla="*/ 176 h 2028"/>
                  <a:gd name="T72" fmla="*/ 161 w 2394"/>
                  <a:gd name="T73" fmla="*/ 152 h 2028"/>
                  <a:gd name="T74" fmla="*/ 208 w 2394"/>
                  <a:gd name="T75" fmla="*/ 129 h 2028"/>
                  <a:gd name="T76" fmla="*/ 263 w 2394"/>
                  <a:gd name="T77" fmla="*/ 114 h 2028"/>
                  <a:gd name="T78" fmla="*/ 361 w 2394"/>
                  <a:gd name="T79" fmla="*/ 93 h 2028"/>
                  <a:gd name="T80" fmla="*/ 450 w 2394"/>
                  <a:gd name="T81" fmla="*/ 74 h 2028"/>
                  <a:gd name="T82" fmla="*/ 529 w 2394"/>
                  <a:gd name="T83" fmla="*/ 57 h 2028"/>
                  <a:gd name="T84" fmla="*/ 601 w 2394"/>
                  <a:gd name="T85" fmla="*/ 42 h 2028"/>
                  <a:gd name="T86" fmla="*/ 662 w 2394"/>
                  <a:gd name="T87" fmla="*/ 31 h 2028"/>
                  <a:gd name="T88" fmla="*/ 713 w 2394"/>
                  <a:gd name="T89" fmla="*/ 19 h 2028"/>
                  <a:gd name="T90" fmla="*/ 753 w 2394"/>
                  <a:gd name="T91" fmla="*/ 10 h 2028"/>
                  <a:gd name="T92" fmla="*/ 781 w 2394"/>
                  <a:gd name="T93" fmla="*/ 4 h 2028"/>
                  <a:gd name="T94" fmla="*/ 798 w 2394"/>
                  <a:gd name="T95" fmla="*/ 0 h 2028"/>
                  <a:gd name="T96" fmla="*/ 804 w 2394"/>
                  <a:gd name="T97" fmla="*/ 0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94" h="2028">
                    <a:moveTo>
                      <a:pt x="804" y="0"/>
                    </a:moveTo>
                    <a:lnTo>
                      <a:pt x="2246" y="339"/>
                    </a:lnTo>
                    <a:lnTo>
                      <a:pt x="2394" y="1002"/>
                    </a:lnTo>
                    <a:lnTo>
                      <a:pt x="1201" y="1903"/>
                    </a:lnTo>
                    <a:lnTo>
                      <a:pt x="639" y="2022"/>
                    </a:lnTo>
                    <a:lnTo>
                      <a:pt x="635" y="2022"/>
                    </a:lnTo>
                    <a:lnTo>
                      <a:pt x="626" y="2024"/>
                    </a:lnTo>
                    <a:lnTo>
                      <a:pt x="611" y="2026"/>
                    </a:lnTo>
                    <a:lnTo>
                      <a:pt x="592" y="2028"/>
                    </a:lnTo>
                    <a:lnTo>
                      <a:pt x="567" y="2028"/>
                    </a:lnTo>
                    <a:lnTo>
                      <a:pt x="539" y="2026"/>
                    </a:lnTo>
                    <a:lnTo>
                      <a:pt x="511" y="2022"/>
                    </a:lnTo>
                    <a:lnTo>
                      <a:pt x="478" y="2014"/>
                    </a:lnTo>
                    <a:lnTo>
                      <a:pt x="446" y="2005"/>
                    </a:lnTo>
                    <a:lnTo>
                      <a:pt x="414" y="1988"/>
                    </a:lnTo>
                    <a:lnTo>
                      <a:pt x="384" y="1967"/>
                    </a:lnTo>
                    <a:lnTo>
                      <a:pt x="354" y="1941"/>
                    </a:lnTo>
                    <a:lnTo>
                      <a:pt x="325" y="1907"/>
                    </a:lnTo>
                    <a:lnTo>
                      <a:pt x="301" y="1865"/>
                    </a:lnTo>
                    <a:lnTo>
                      <a:pt x="280" y="1816"/>
                    </a:lnTo>
                    <a:lnTo>
                      <a:pt x="265" y="1758"/>
                    </a:lnTo>
                    <a:lnTo>
                      <a:pt x="9" y="556"/>
                    </a:lnTo>
                    <a:lnTo>
                      <a:pt x="9" y="552"/>
                    </a:lnTo>
                    <a:lnTo>
                      <a:pt x="8" y="541"/>
                    </a:lnTo>
                    <a:lnTo>
                      <a:pt x="4" y="524"/>
                    </a:lnTo>
                    <a:lnTo>
                      <a:pt x="2" y="503"/>
                    </a:lnTo>
                    <a:lnTo>
                      <a:pt x="0" y="477"/>
                    </a:lnTo>
                    <a:lnTo>
                      <a:pt x="0" y="446"/>
                    </a:lnTo>
                    <a:lnTo>
                      <a:pt x="2" y="414"/>
                    </a:lnTo>
                    <a:lnTo>
                      <a:pt x="6" y="380"/>
                    </a:lnTo>
                    <a:lnTo>
                      <a:pt x="13" y="344"/>
                    </a:lnTo>
                    <a:lnTo>
                      <a:pt x="25" y="308"/>
                    </a:lnTo>
                    <a:lnTo>
                      <a:pt x="40" y="273"/>
                    </a:lnTo>
                    <a:lnTo>
                      <a:pt x="61" y="239"/>
                    </a:lnTo>
                    <a:lnTo>
                      <a:pt x="87" y="206"/>
                    </a:lnTo>
                    <a:lnTo>
                      <a:pt x="121" y="176"/>
                    </a:lnTo>
                    <a:lnTo>
                      <a:pt x="161" y="152"/>
                    </a:lnTo>
                    <a:lnTo>
                      <a:pt x="208" y="129"/>
                    </a:lnTo>
                    <a:lnTo>
                      <a:pt x="263" y="114"/>
                    </a:lnTo>
                    <a:lnTo>
                      <a:pt x="361" y="93"/>
                    </a:lnTo>
                    <a:lnTo>
                      <a:pt x="450" y="74"/>
                    </a:lnTo>
                    <a:lnTo>
                      <a:pt x="529" y="57"/>
                    </a:lnTo>
                    <a:lnTo>
                      <a:pt x="601" y="42"/>
                    </a:lnTo>
                    <a:lnTo>
                      <a:pt x="662" y="31"/>
                    </a:lnTo>
                    <a:lnTo>
                      <a:pt x="713" y="19"/>
                    </a:lnTo>
                    <a:lnTo>
                      <a:pt x="753" y="10"/>
                    </a:lnTo>
                    <a:lnTo>
                      <a:pt x="781" y="4"/>
                    </a:lnTo>
                    <a:lnTo>
                      <a:pt x="798" y="0"/>
                    </a:lnTo>
                    <a:lnTo>
                      <a:pt x="80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5"/>
                  </a:gs>
                  <a:gs pos="94000">
                    <a:schemeClr val="accent5">
                      <a:lumMod val="75000"/>
                    </a:schemeClr>
                  </a:gs>
                </a:gsLst>
                <a:lin ang="9600000" scaled="0"/>
                <a:tileRect/>
              </a:gradFill>
              <a:ln w="19050">
                <a:solidFill>
                  <a:schemeClr val="accent5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Freeform 63"/>
              <p:cNvSpPr>
                <a:spLocks/>
              </p:cNvSpPr>
              <p:nvPr/>
            </p:nvSpPr>
            <p:spPr bwMode="auto">
              <a:xfrm>
                <a:off x="3616180" y="1621570"/>
                <a:ext cx="2099554" cy="1984828"/>
              </a:xfrm>
              <a:custGeom>
                <a:avLst/>
                <a:gdLst>
                  <a:gd name="T0" fmla="*/ 1178 w 2434"/>
                  <a:gd name="T1" fmla="*/ 0 h 2301"/>
                  <a:gd name="T2" fmla="*/ 1227 w 2434"/>
                  <a:gd name="T3" fmla="*/ 4 h 2301"/>
                  <a:gd name="T4" fmla="*/ 1276 w 2434"/>
                  <a:gd name="T5" fmla="*/ 19 h 2301"/>
                  <a:gd name="T6" fmla="*/ 1329 w 2434"/>
                  <a:gd name="T7" fmla="*/ 44 h 2301"/>
                  <a:gd name="T8" fmla="*/ 1382 w 2434"/>
                  <a:gd name="T9" fmla="*/ 81 h 2301"/>
                  <a:gd name="T10" fmla="*/ 1452 w 2434"/>
                  <a:gd name="T11" fmla="*/ 140 h 2301"/>
                  <a:gd name="T12" fmla="*/ 1517 w 2434"/>
                  <a:gd name="T13" fmla="*/ 193 h 2301"/>
                  <a:gd name="T14" fmla="*/ 1575 w 2434"/>
                  <a:gd name="T15" fmla="*/ 242 h 2301"/>
                  <a:gd name="T16" fmla="*/ 1628 w 2434"/>
                  <a:gd name="T17" fmla="*/ 286 h 2301"/>
                  <a:gd name="T18" fmla="*/ 1673 w 2434"/>
                  <a:gd name="T19" fmla="*/ 323 h 2301"/>
                  <a:gd name="T20" fmla="*/ 1713 w 2434"/>
                  <a:gd name="T21" fmla="*/ 357 h 2301"/>
                  <a:gd name="T22" fmla="*/ 1747 w 2434"/>
                  <a:gd name="T23" fmla="*/ 384 h 2301"/>
                  <a:gd name="T24" fmla="*/ 1772 w 2434"/>
                  <a:gd name="T25" fmla="*/ 406 h 2301"/>
                  <a:gd name="T26" fmla="*/ 1791 w 2434"/>
                  <a:gd name="T27" fmla="*/ 422 h 2301"/>
                  <a:gd name="T28" fmla="*/ 1804 w 2434"/>
                  <a:gd name="T29" fmla="*/ 431 h 2301"/>
                  <a:gd name="T30" fmla="*/ 1808 w 2434"/>
                  <a:gd name="T31" fmla="*/ 435 h 2301"/>
                  <a:gd name="T32" fmla="*/ 2434 w 2434"/>
                  <a:gd name="T33" fmla="*/ 1774 h 2301"/>
                  <a:gd name="T34" fmla="*/ 2004 w 2434"/>
                  <a:gd name="T35" fmla="*/ 2301 h 2301"/>
                  <a:gd name="T36" fmla="*/ 558 w 2434"/>
                  <a:gd name="T37" fmla="*/ 1925 h 2301"/>
                  <a:gd name="T38" fmla="*/ 117 w 2434"/>
                  <a:gd name="T39" fmla="*/ 1559 h 2301"/>
                  <a:gd name="T40" fmla="*/ 113 w 2434"/>
                  <a:gd name="T41" fmla="*/ 1557 h 2301"/>
                  <a:gd name="T42" fmla="*/ 106 w 2434"/>
                  <a:gd name="T43" fmla="*/ 1549 h 2301"/>
                  <a:gd name="T44" fmla="*/ 93 w 2434"/>
                  <a:gd name="T45" fmla="*/ 1536 h 2301"/>
                  <a:gd name="T46" fmla="*/ 78 w 2434"/>
                  <a:gd name="T47" fmla="*/ 1519 h 2301"/>
                  <a:gd name="T48" fmla="*/ 62 w 2434"/>
                  <a:gd name="T49" fmla="*/ 1498 h 2301"/>
                  <a:gd name="T50" fmla="*/ 45 w 2434"/>
                  <a:gd name="T51" fmla="*/ 1474 h 2301"/>
                  <a:gd name="T52" fmla="*/ 28 w 2434"/>
                  <a:gd name="T53" fmla="*/ 1446 h 2301"/>
                  <a:gd name="T54" fmla="*/ 15 w 2434"/>
                  <a:gd name="T55" fmla="*/ 1412 h 2301"/>
                  <a:gd name="T56" fmla="*/ 6 w 2434"/>
                  <a:gd name="T57" fmla="*/ 1376 h 2301"/>
                  <a:gd name="T58" fmla="*/ 0 w 2434"/>
                  <a:gd name="T59" fmla="*/ 1338 h 2301"/>
                  <a:gd name="T60" fmla="*/ 2 w 2434"/>
                  <a:gd name="T61" fmla="*/ 1294 h 2301"/>
                  <a:gd name="T62" fmla="*/ 9 w 2434"/>
                  <a:gd name="T63" fmla="*/ 1249 h 2301"/>
                  <a:gd name="T64" fmla="*/ 27 w 2434"/>
                  <a:gd name="T65" fmla="*/ 1202 h 2301"/>
                  <a:gd name="T66" fmla="*/ 55 w 2434"/>
                  <a:gd name="T67" fmla="*/ 1153 h 2301"/>
                  <a:gd name="T68" fmla="*/ 93 w 2434"/>
                  <a:gd name="T69" fmla="*/ 1102 h 2301"/>
                  <a:gd name="T70" fmla="*/ 877 w 2434"/>
                  <a:gd name="T71" fmla="*/ 155 h 2301"/>
                  <a:gd name="T72" fmla="*/ 881 w 2434"/>
                  <a:gd name="T73" fmla="*/ 151 h 2301"/>
                  <a:gd name="T74" fmla="*/ 891 w 2434"/>
                  <a:gd name="T75" fmla="*/ 142 h 2301"/>
                  <a:gd name="T76" fmla="*/ 904 w 2434"/>
                  <a:gd name="T77" fmla="*/ 127 h 2301"/>
                  <a:gd name="T78" fmla="*/ 925 w 2434"/>
                  <a:gd name="T79" fmla="*/ 108 h 2301"/>
                  <a:gd name="T80" fmla="*/ 949 w 2434"/>
                  <a:gd name="T81" fmla="*/ 87 h 2301"/>
                  <a:gd name="T82" fmla="*/ 978 w 2434"/>
                  <a:gd name="T83" fmla="*/ 66 h 2301"/>
                  <a:gd name="T84" fmla="*/ 1012 w 2434"/>
                  <a:gd name="T85" fmla="*/ 46 h 2301"/>
                  <a:gd name="T86" fmla="*/ 1049 w 2434"/>
                  <a:gd name="T87" fmla="*/ 27 h 2301"/>
                  <a:gd name="T88" fmla="*/ 1089 w 2434"/>
                  <a:gd name="T89" fmla="*/ 12 h 2301"/>
                  <a:gd name="T90" fmla="*/ 1133 w 2434"/>
                  <a:gd name="T91" fmla="*/ 2 h 2301"/>
                  <a:gd name="T92" fmla="*/ 1178 w 2434"/>
                  <a:gd name="T93" fmla="*/ 0 h 2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34" h="2301">
                    <a:moveTo>
                      <a:pt x="1178" y="0"/>
                    </a:moveTo>
                    <a:lnTo>
                      <a:pt x="1227" y="4"/>
                    </a:lnTo>
                    <a:lnTo>
                      <a:pt x="1276" y="19"/>
                    </a:lnTo>
                    <a:lnTo>
                      <a:pt x="1329" y="44"/>
                    </a:lnTo>
                    <a:lnTo>
                      <a:pt x="1382" y="81"/>
                    </a:lnTo>
                    <a:lnTo>
                      <a:pt x="1452" y="140"/>
                    </a:lnTo>
                    <a:lnTo>
                      <a:pt x="1517" y="193"/>
                    </a:lnTo>
                    <a:lnTo>
                      <a:pt x="1575" y="242"/>
                    </a:lnTo>
                    <a:lnTo>
                      <a:pt x="1628" y="286"/>
                    </a:lnTo>
                    <a:lnTo>
                      <a:pt x="1673" y="323"/>
                    </a:lnTo>
                    <a:lnTo>
                      <a:pt x="1713" y="357"/>
                    </a:lnTo>
                    <a:lnTo>
                      <a:pt x="1747" y="384"/>
                    </a:lnTo>
                    <a:lnTo>
                      <a:pt x="1772" y="406"/>
                    </a:lnTo>
                    <a:lnTo>
                      <a:pt x="1791" y="422"/>
                    </a:lnTo>
                    <a:lnTo>
                      <a:pt x="1804" y="431"/>
                    </a:lnTo>
                    <a:lnTo>
                      <a:pt x="1808" y="435"/>
                    </a:lnTo>
                    <a:lnTo>
                      <a:pt x="2434" y="1774"/>
                    </a:lnTo>
                    <a:lnTo>
                      <a:pt x="2004" y="2301"/>
                    </a:lnTo>
                    <a:lnTo>
                      <a:pt x="558" y="1925"/>
                    </a:lnTo>
                    <a:lnTo>
                      <a:pt x="117" y="1559"/>
                    </a:lnTo>
                    <a:lnTo>
                      <a:pt x="113" y="1557"/>
                    </a:lnTo>
                    <a:lnTo>
                      <a:pt x="106" y="1549"/>
                    </a:lnTo>
                    <a:lnTo>
                      <a:pt x="93" y="1536"/>
                    </a:lnTo>
                    <a:lnTo>
                      <a:pt x="78" y="1519"/>
                    </a:lnTo>
                    <a:lnTo>
                      <a:pt x="62" y="1498"/>
                    </a:lnTo>
                    <a:lnTo>
                      <a:pt x="45" y="1474"/>
                    </a:lnTo>
                    <a:lnTo>
                      <a:pt x="28" y="1446"/>
                    </a:lnTo>
                    <a:lnTo>
                      <a:pt x="15" y="1412"/>
                    </a:lnTo>
                    <a:lnTo>
                      <a:pt x="6" y="1376"/>
                    </a:lnTo>
                    <a:lnTo>
                      <a:pt x="0" y="1338"/>
                    </a:lnTo>
                    <a:lnTo>
                      <a:pt x="2" y="1294"/>
                    </a:lnTo>
                    <a:lnTo>
                      <a:pt x="9" y="1249"/>
                    </a:lnTo>
                    <a:lnTo>
                      <a:pt x="27" y="1202"/>
                    </a:lnTo>
                    <a:lnTo>
                      <a:pt x="55" y="1153"/>
                    </a:lnTo>
                    <a:lnTo>
                      <a:pt x="93" y="1102"/>
                    </a:lnTo>
                    <a:lnTo>
                      <a:pt x="877" y="155"/>
                    </a:lnTo>
                    <a:lnTo>
                      <a:pt x="881" y="151"/>
                    </a:lnTo>
                    <a:lnTo>
                      <a:pt x="891" y="142"/>
                    </a:lnTo>
                    <a:lnTo>
                      <a:pt x="904" y="127"/>
                    </a:lnTo>
                    <a:lnTo>
                      <a:pt x="925" y="108"/>
                    </a:lnTo>
                    <a:lnTo>
                      <a:pt x="949" y="87"/>
                    </a:lnTo>
                    <a:lnTo>
                      <a:pt x="978" y="66"/>
                    </a:lnTo>
                    <a:lnTo>
                      <a:pt x="1012" y="46"/>
                    </a:lnTo>
                    <a:lnTo>
                      <a:pt x="1049" y="27"/>
                    </a:lnTo>
                    <a:lnTo>
                      <a:pt x="1089" y="12"/>
                    </a:lnTo>
                    <a:lnTo>
                      <a:pt x="1133" y="2"/>
                    </a:lnTo>
                    <a:lnTo>
                      <a:pt x="117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93000">
                    <a:schemeClr val="bg1">
                      <a:lumMod val="85000"/>
                    </a:schemeClr>
                  </a:gs>
                </a:gsLst>
                <a:lin ang="120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4035847" y="2827320"/>
              <a:ext cx="734046" cy="773037"/>
            </a:xfrm>
            <a:custGeom>
              <a:avLst/>
              <a:gdLst>
                <a:gd name="T0" fmla="*/ 344 w 866"/>
                <a:gd name="T1" fmla="*/ 0 h 912"/>
                <a:gd name="T2" fmla="*/ 371 w 866"/>
                <a:gd name="T3" fmla="*/ 5 h 912"/>
                <a:gd name="T4" fmla="*/ 395 w 866"/>
                <a:gd name="T5" fmla="*/ 18 h 912"/>
                <a:gd name="T6" fmla="*/ 416 w 866"/>
                <a:gd name="T7" fmla="*/ 37 h 912"/>
                <a:gd name="T8" fmla="*/ 842 w 866"/>
                <a:gd name="T9" fmla="*/ 547 h 912"/>
                <a:gd name="T10" fmla="*/ 857 w 866"/>
                <a:gd name="T11" fmla="*/ 572 h 912"/>
                <a:gd name="T12" fmla="*/ 864 w 866"/>
                <a:gd name="T13" fmla="*/ 598 h 912"/>
                <a:gd name="T14" fmla="*/ 866 w 866"/>
                <a:gd name="T15" fmla="*/ 625 h 912"/>
                <a:gd name="T16" fmla="*/ 861 w 866"/>
                <a:gd name="T17" fmla="*/ 651 h 912"/>
                <a:gd name="T18" fmla="*/ 847 w 866"/>
                <a:gd name="T19" fmla="*/ 676 h 912"/>
                <a:gd name="T20" fmla="*/ 828 w 866"/>
                <a:gd name="T21" fmla="*/ 697 h 912"/>
                <a:gd name="T22" fmla="*/ 600 w 866"/>
                <a:gd name="T23" fmla="*/ 887 h 912"/>
                <a:gd name="T24" fmla="*/ 577 w 866"/>
                <a:gd name="T25" fmla="*/ 903 h 912"/>
                <a:gd name="T26" fmla="*/ 550 w 866"/>
                <a:gd name="T27" fmla="*/ 910 h 912"/>
                <a:gd name="T28" fmla="*/ 522 w 866"/>
                <a:gd name="T29" fmla="*/ 912 h 912"/>
                <a:gd name="T30" fmla="*/ 496 w 866"/>
                <a:gd name="T31" fmla="*/ 906 h 912"/>
                <a:gd name="T32" fmla="*/ 471 w 866"/>
                <a:gd name="T33" fmla="*/ 893 h 912"/>
                <a:gd name="T34" fmla="*/ 450 w 866"/>
                <a:gd name="T35" fmla="*/ 874 h 912"/>
                <a:gd name="T36" fmla="*/ 25 w 866"/>
                <a:gd name="T37" fmla="*/ 364 h 912"/>
                <a:gd name="T38" fmla="*/ 10 w 866"/>
                <a:gd name="T39" fmla="*/ 340 h 912"/>
                <a:gd name="T40" fmla="*/ 2 w 866"/>
                <a:gd name="T41" fmla="*/ 313 h 912"/>
                <a:gd name="T42" fmla="*/ 0 w 866"/>
                <a:gd name="T43" fmla="*/ 287 h 912"/>
                <a:gd name="T44" fmla="*/ 6 w 866"/>
                <a:gd name="T45" fmla="*/ 260 h 912"/>
                <a:gd name="T46" fmla="*/ 19 w 866"/>
                <a:gd name="T47" fmla="*/ 236 h 912"/>
                <a:gd name="T48" fmla="*/ 38 w 866"/>
                <a:gd name="T49" fmla="*/ 215 h 912"/>
                <a:gd name="T50" fmla="*/ 267 w 866"/>
                <a:gd name="T51" fmla="*/ 24 h 912"/>
                <a:gd name="T52" fmla="*/ 291 w 866"/>
                <a:gd name="T53" fmla="*/ 9 h 912"/>
                <a:gd name="T54" fmla="*/ 318 w 866"/>
                <a:gd name="T55" fmla="*/ 1 h 912"/>
                <a:gd name="T56" fmla="*/ 344 w 866"/>
                <a:gd name="T57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6" h="912">
                  <a:moveTo>
                    <a:pt x="344" y="0"/>
                  </a:moveTo>
                  <a:lnTo>
                    <a:pt x="371" y="5"/>
                  </a:lnTo>
                  <a:lnTo>
                    <a:pt x="395" y="18"/>
                  </a:lnTo>
                  <a:lnTo>
                    <a:pt x="416" y="37"/>
                  </a:lnTo>
                  <a:lnTo>
                    <a:pt x="842" y="547"/>
                  </a:lnTo>
                  <a:lnTo>
                    <a:pt x="857" y="572"/>
                  </a:lnTo>
                  <a:lnTo>
                    <a:pt x="864" y="598"/>
                  </a:lnTo>
                  <a:lnTo>
                    <a:pt x="866" y="625"/>
                  </a:lnTo>
                  <a:lnTo>
                    <a:pt x="861" y="651"/>
                  </a:lnTo>
                  <a:lnTo>
                    <a:pt x="847" y="676"/>
                  </a:lnTo>
                  <a:lnTo>
                    <a:pt x="828" y="697"/>
                  </a:lnTo>
                  <a:lnTo>
                    <a:pt x="600" y="887"/>
                  </a:lnTo>
                  <a:lnTo>
                    <a:pt x="577" y="903"/>
                  </a:lnTo>
                  <a:lnTo>
                    <a:pt x="550" y="910"/>
                  </a:lnTo>
                  <a:lnTo>
                    <a:pt x="522" y="912"/>
                  </a:lnTo>
                  <a:lnTo>
                    <a:pt x="496" y="906"/>
                  </a:lnTo>
                  <a:lnTo>
                    <a:pt x="471" y="893"/>
                  </a:lnTo>
                  <a:lnTo>
                    <a:pt x="450" y="874"/>
                  </a:lnTo>
                  <a:lnTo>
                    <a:pt x="25" y="364"/>
                  </a:lnTo>
                  <a:lnTo>
                    <a:pt x="10" y="340"/>
                  </a:lnTo>
                  <a:lnTo>
                    <a:pt x="2" y="313"/>
                  </a:lnTo>
                  <a:lnTo>
                    <a:pt x="0" y="287"/>
                  </a:lnTo>
                  <a:lnTo>
                    <a:pt x="6" y="260"/>
                  </a:lnTo>
                  <a:lnTo>
                    <a:pt x="19" y="236"/>
                  </a:lnTo>
                  <a:lnTo>
                    <a:pt x="38" y="215"/>
                  </a:lnTo>
                  <a:lnTo>
                    <a:pt x="267" y="24"/>
                  </a:lnTo>
                  <a:lnTo>
                    <a:pt x="291" y="9"/>
                  </a:lnTo>
                  <a:lnTo>
                    <a:pt x="318" y="1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4300307" y="3605444"/>
              <a:ext cx="545025" cy="783208"/>
            </a:xfrm>
            <a:custGeom>
              <a:avLst/>
              <a:gdLst>
                <a:gd name="T0" fmla="*/ 240 w 643"/>
                <a:gd name="T1" fmla="*/ 0 h 924"/>
                <a:gd name="T2" fmla="*/ 269 w 643"/>
                <a:gd name="T3" fmla="*/ 2 h 924"/>
                <a:gd name="T4" fmla="*/ 560 w 643"/>
                <a:gd name="T5" fmla="*/ 64 h 924"/>
                <a:gd name="T6" fmla="*/ 586 w 643"/>
                <a:gd name="T7" fmla="*/ 73 h 924"/>
                <a:gd name="T8" fmla="*/ 609 w 643"/>
                <a:gd name="T9" fmla="*/ 90 h 924"/>
                <a:gd name="T10" fmla="*/ 626 w 643"/>
                <a:gd name="T11" fmla="*/ 111 h 924"/>
                <a:gd name="T12" fmla="*/ 639 w 643"/>
                <a:gd name="T13" fmla="*/ 136 h 924"/>
                <a:gd name="T14" fmla="*/ 643 w 643"/>
                <a:gd name="T15" fmla="*/ 162 h 924"/>
                <a:gd name="T16" fmla="*/ 641 w 643"/>
                <a:gd name="T17" fmla="*/ 191 h 924"/>
                <a:gd name="T18" fmla="*/ 499 w 643"/>
                <a:gd name="T19" fmla="*/ 839 h 924"/>
                <a:gd name="T20" fmla="*/ 490 w 643"/>
                <a:gd name="T21" fmla="*/ 867 h 924"/>
                <a:gd name="T22" fmla="*/ 475 w 643"/>
                <a:gd name="T23" fmla="*/ 888 h 924"/>
                <a:gd name="T24" fmla="*/ 454 w 643"/>
                <a:gd name="T25" fmla="*/ 907 h 924"/>
                <a:gd name="T26" fmla="*/ 429 w 643"/>
                <a:gd name="T27" fmla="*/ 918 h 924"/>
                <a:gd name="T28" fmla="*/ 403 w 643"/>
                <a:gd name="T29" fmla="*/ 924 h 924"/>
                <a:gd name="T30" fmla="*/ 375 w 643"/>
                <a:gd name="T31" fmla="*/ 920 h 924"/>
                <a:gd name="T32" fmla="*/ 83 w 643"/>
                <a:gd name="T33" fmla="*/ 857 h 924"/>
                <a:gd name="T34" fmla="*/ 57 w 643"/>
                <a:gd name="T35" fmla="*/ 848 h 924"/>
                <a:gd name="T36" fmla="*/ 34 w 643"/>
                <a:gd name="T37" fmla="*/ 831 h 924"/>
                <a:gd name="T38" fmla="*/ 15 w 643"/>
                <a:gd name="T39" fmla="*/ 810 h 924"/>
                <a:gd name="T40" fmla="*/ 4 w 643"/>
                <a:gd name="T41" fmla="*/ 786 h 924"/>
                <a:gd name="T42" fmla="*/ 0 w 643"/>
                <a:gd name="T43" fmla="*/ 759 h 924"/>
                <a:gd name="T44" fmla="*/ 2 w 643"/>
                <a:gd name="T45" fmla="*/ 731 h 924"/>
                <a:gd name="T46" fmla="*/ 142 w 643"/>
                <a:gd name="T47" fmla="*/ 83 h 924"/>
                <a:gd name="T48" fmla="*/ 153 w 643"/>
                <a:gd name="T49" fmla="*/ 56 h 924"/>
                <a:gd name="T50" fmla="*/ 168 w 643"/>
                <a:gd name="T51" fmla="*/ 34 h 924"/>
                <a:gd name="T52" fmla="*/ 189 w 643"/>
                <a:gd name="T53" fmla="*/ 15 h 924"/>
                <a:gd name="T54" fmla="*/ 214 w 643"/>
                <a:gd name="T55" fmla="*/ 4 h 924"/>
                <a:gd name="T56" fmla="*/ 240 w 643"/>
                <a:gd name="T57" fmla="*/ 0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3" h="924">
                  <a:moveTo>
                    <a:pt x="240" y="0"/>
                  </a:moveTo>
                  <a:lnTo>
                    <a:pt x="269" y="2"/>
                  </a:lnTo>
                  <a:lnTo>
                    <a:pt x="560" y="64"/>
                  </a:lnTo>
                  <a:lnTo>
                    <a:pt x="586" y="73"/>
                  </a:lnTo>
                  <a:lnTo>
                    <a:pt x="609" y="90"/>
                  </a:lnTo>
                  <a:lnTo>
                    <a:pt x="626" y="111"/>
                  </a:lnTo>
                  <a:lnTo>
                    <a:pt x="639" y="136"/>
                  </a:lnTo>
                  <a:lnTo>
                    <a:pt x="643" y="162"/>
                  </a:lnTo>
                  <a:lnTo>
                    <a:pt x="641" y="191"/>
                  </a:lnTo>
                  <a:lnTo>
                    <a:pt x="499" y="839"/>
                  </a:lnTo>
                  <a:lnTo>
                    <a:pt x="490" y="867"/>
                  </a:lnTo>
                  <a:lnTo>
                    <a:pt x="475" y="888"/>
                  </a:lnTo>
                  <a:lnTo>
                    <a:pt x="454" y="907"/>
                  </a:lnTo>
                  <a:lnTo>
                    <a:pt x="429" y="918"/>
                  </a:lnTo>
                  <a:lnTo>
                    <a:pt x="403" y="924"/>
                  </a:lnTo>
                  <a:lnTo>
                    <a:pt x="375" y="920"/>
                  </a:lnTo>
                  <a:lnTo>
                    <a:pt x="83" y="857"/>
                  </a:lnTo>
                  <a:lnTo>
                    <a:pt x="57" y="848"/>
                  </a:lnTo>
                  <a:lnTo>
                    <a:pt x="34" y="831"/>
                  </a:lnTo>
                  <a:lnTo>
                    <a:pt x="15" y="810"/>
                  </a:lnTo>
                  <a:lnTo>
                    <a:pt x="4" y="786"/>
                  </a:lnTo>
                  <a:lnTo>
                    <a:pt x="0" y="759"/>
                  </a:lnTo>
                  <a:lnTo>
                    <a:pt x="2" y="731"/>
                  </a:lnTo>
                  <a:lnTo>
                    <a:pt x="142" y="83"/>
                  </a:lnTo>
                  <a:lnTo>
                    <a:pt x="153" y="56"/>
                  </a:lnTo>
                  <a:lnTo>
                    <a:pt x="168" y="34"/>
                  </a:lnTo>
                  <a:lnTo>
                    <a:pt x="189" y="15"/>
                  </a:lnTo>
                  <a:lnTo>
                    <a:pt x="214" y="4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3670519" y="4297109"/>
              <a:ext cx="796771" cy="655217"/>
            </a:xfrm>
            <a:custGeom>
              <a:avLst/>
              <a:gdLst>
                <a:gd name="T0" fmla="*/ 709 w 940"/>
                <a:gd name="T1" fmla="*/ 0 h 773"/>
                <a:gd name="T2" fmla="*/ 736 w 940"/>
                <a:gd name="T3" fmla="*/ 6 h 773"/>
                <a:gd name="T4" fmla="*/ 760 w 940"/>
                <a:gd name="T5" fmla="*/ 17 h 773"/>
                <a:gd name="T6" fmla="*/ 781 w 940"/>
                <a:gd name="T7" fmla="*/ 36 h 773"/>
                <a:gd name="T8" fmla="*/ 798 w 940"/>
                <a:gd name="T9" fmla="*/ 58 h 773"/>
                <a:gd name="T10" fmla="*/ 930 w 940"/>
                <a:gd name="T11" fmla="*/ 325 h 773"/>
                <a:gd name="T12" fmla="*/ 938 w 940"/>
                <a:gd name="T13" fmla="*/ 351 h 773"/>
                <a:gd name="T14" fmla="*/ 940 w 940"/>
                <a:gd name="T15" fmla="*/ 380 h 773"/>
                <a:gd name="T16" fmla="*/ 934 w 940"/>
                <a:gd name="T17" fmla="*/ 406 h 773"/>
                <a:gd name="T18" fmla="*/ 923 w 940"/>
                <a:gd name="T19" fmla="*/ 431 h 773"/>
                <a:gd name="T20" fmla="*/ 906 w 940"/>
                <a:gd name="T21" fmla="*/ 451 h 773"/>
                <a:gd name="T22" fmla="*/ 881 w 940"/>
                <a:gd name="T23" fmla="*/ 468 h 773"/>
                <a:gd name="T24" fmla="*/ 286 w 940"/>
                <a:gd name="T25" fmla="*/ 763 h 773"/>
                <a:gd name="T26" fmla="*/ 259 w 940"/>
                <a:gd name="T27" fmla="*/ 771 h 773"/>
                <a:gd name="T28" fmla="*/ 233 w 940"/>
                <a:gd name="T29" fmla="*/ 773 h 773"/>
                <a:gd name="T30" fmla="*/ 204 w 940"/>
                <a:gd name="T31" fmla="*/ 769 h 773"/>
                <a:gd name="T32" fmla="*/ 182 w 940"/>
                <a:gd name="T33" fmla="*/ 756 h 773"/>
                <a:gd name="T34" fmla="*/ 159 w 940"/>
                <a:gd name="T35" fmla="*/ 739 h 773"/>
                <a:gd name="T36" fmla="*/ 144 w 940"/>
                <a:gd name="T37" fmla="*/ 714 h 773"/>
                <a:gd name="T38" fmla="*/ 11 w 940"/>
                <a:gd name="T39" fmla="*/ 448 h 773"/>
                <a:gd name="T40" fmla="*/ 2 w 940"/>
                <a:gd name="T41" fmla="*/ 421 h 773"/>
                <a:gd name="T42" fmla="*/ 0 w 940"/>
                <a:gd name="T43" fmla="*/ 393 h 773"/>
                <a:gd name="T44" fmla="*/ 6 w 940"/>
                <a:gd name="T45" fmla="*/ 366 h 773"/>
                <a:gd name="T46" fmla="*/ 19 w 940"/>
                <a:gd name="T47" fmla="*/ 342 h 773"/>
                <a:gd name="T48" fmla="*/ 36 w 940"/>
                <a:gd name="T49" fmla="*/ 321 h 773"/>
                <a:gd name="T50" fmla="*/ 59 w 940"/>
                <a:gd name="T51" fmla="*/ 306 h 773"/>
                <a:gd name="T52" fmla="*/ 654 w 940"/>
                <a:gd name="T53" fmla="*/ 11 h 773"/>
                <a:gd name="T54" fmla="*/ 681 w 940"/>
                <a:gd name="T55" fmla="*/ 2 h 773"/>
                <a:gd name="T56" fmla="*/ 709 w 940"/>
                <a:gd name="T57" fmla="*/ 0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0" h="773">
                  <a:moveTo>
                    <a:pt x="709" y="0"/>
                  </a:moveTo>
                  <a:lnTo>
                    <a:pt x="736" y="6"/>
                  </a:lnTo>
                  <a:lnTo>
                    <a:pt x="760" y="17"/>
                  </a:lnTo>
                  <a:lnTo>
                    <a:pt x="781" y="36"/>
                  </a:lnTo>
                  <a:lnTo>
                    <a:pt x="798" y="58"/>
                  </a:lnTo>
                  <a:lnTo>
                    <a:pt x="930" y="325"/>
                  </a:lnTo>
                  <a:lnTo>
                    <a:pt x="938" y="351"/>
                  </a:lnTo>
                  <a:lnTo>
                    <a:pt x="940" y="380"/>
                  </a:lnTo>
                  <a:lnTo>
                    <a:pt x="934" y="406"/>
                  </a:lnTo>
                  <a:lnTo>
                    <a:pt x="923" y="431"/>
                  </a:lnTo>
                  <a:lnTo>
                    <a:pt x="906" y="451"/>
                  </a:lnTo>
                  <a:lnTo>
                    <a:pt x="881" y="468"/>
                  </a:lnTo>
                  <a:lnTo>
                    <a:pt x="286" y="763"/>
                  </a:lnTo>
                  <a:lnTo>
                    <a:pt x="259" y="771"/>
                  </a:lnTo>
                  <a:lnTo>
                    <a:pt x="233" y="773"/>
                  </a:lnTo>
                  <a:lnTo>
                    <a:pt x="204" y="769"/>
                  </a:lnTo>
                  <a:lnTo>
                    <a:pt x="182" y="756"/>
                  </a:lnTo>
                  <a:lnTo>
                    <a:pt x="159" y="739"/>
                  </a:lnTo>
                  <a:lnTo>
                    <a:pt x="144" y="714"/>
                  </a:lnTo>
                  <a:lnTo>
                    <a:pt x="11" y="448"/>
                  </a:lnTo>
                  <a:lnTo>
                    <a:pt x="2" y="421"/>
                  </a:lnTo>
                  <a:lnTo>
                    <a:pt x="0" y="393"/>
                  </a:lnTo>
                  <a:lnTo>
                    <a:pt x="6" y="366"/>
                  </a:lnTo>
                  <a:lnTo>
                    <a:pt x="19" y="342"/>
                  </a:lnTo>
                  <a:lnTo>
                    <a:pt x="36" y="321"/>
                  </a:lnTo>
                  <a:lnTo>
                    <a:pt x="59" y="306"/>
                  </a:lnTo>
                  <a:lnTo>
                    <a:pt x="654" y="11"/>
                  </a:lnTo>
                  <a:lnTo>
                    <a:pt x="681" y="2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2872052" y="4313215"/>
              <a:ext cx="796771" cy="651827"/>
            </a:xfrm>
            <a:custGeom>
              <a:avLst/>
              <a:gdLst>
                <a:gd name="T0" fmla="*/ 227 w 940"/>
                <a:gd name="T1" fmla="*/ 0 h 769"/>
                <a:gd name="T2" fmla="*/ 256 w 940"/>
                <a:gd name="T3" fmla="*/ 2 h 769"/>
                <a:gd name="T4" fmla="*/ 282 w 940"/>
                <a:gd name="T5" fmla="*/ 9 h 769"/>
                <a:gd name="T6" fmla="*/ 880 w 940"/>
                <a:gd name="T7" fmla="*/ 300 h 769"/>
                <a:gd name="T8" fmla="*/ 904 w 940"/>
                <a:gd name="T9" fmla="*/ 315 h 769"/>
                <a:gd name="T10" fmla="*/ 921 w 940"/>
                <a:gd name="T11" fmla="*/ 336 h 769"/>
                <a:gd name="T12" fmla="*/ 934 w 940"/>
                <a:gd name="T13" fmla="*/ 361 h 769"/>
                <a:gd name="T14" fmla="*/ 940 w 940"/>
                <a:gd name="T15" fmla="*/ 387 h 769"/>
                <a:gd name="T16" fmla="*/ 938 w 940"/>
                <a:gd name="T17" fmla="*/ 415 h 769"/>
                <a:gd name="T18" fmla="*/ 929 w 940"/>
                <a:gd name="T19" fmla="*/ 442 h 769"/>
                <a:gd name="T20" fmla="*/ 798 w 940"/>
                <a:gd name="T21" fmla="*/ 708 h 769"/>
                <a:gd name="T22" fmla="*/ 783 w 940"/>
                <a:gd name="T23" fmla="*/ 733 h 769"/>
                <a:gd name="T24" fmla="*/ 762 w 940"/>
                <a:gd name="T25" fmla="*/ 752 h 769"/>
                <a:gd name="T26" fmla="*/ 738 w 940"/>
                <a:gd name="T27" fmla="*/ 763 h 769"/>
                <a:gd name="T28" fmla="*/ 711 w 940"/>
                <a:gd name="T29" fmla="*/ 769 h 769"/>
                <a:gd name="T30" fmla="*/ 685 w 940"/>
                <a:gd name="T31" fmla="*/ 767 h 769"/>
                <a:gd name="T32" fmla="*/ 657 w 940"/>
                <a:gd name="T33" fmla="*/ 757 h 769"/>
                <a:gd name="T34" fmla="*/ 59 w 940"/>
                <a:gd name="T35" fmla="*/ 468 h 769"/>
                <a:gd name="T36" fmla="*/ 36 w 940"/>
                <a:gd name="T37" fmla="*/ 453 h 769"/>
                <a:gd name="T38" fmla="*/ 17 w 940"/>
                <a:gd name="T39" fmla="*/ 432 h 769"/>
                <a:gd name="T40" fmla="*/ 6 w 940"/>
                <a:gd name="T41" fmla="*/ 408 h 769"/>
                <a:gd name="T42" fmla="*/ 0 w 940"/>
                <a:gd name="T43" fmla="*/ 381 h 769"/>
                <a:gd name="T44" fmla="*/ 2 w 940"/>
                <a:gd name="T45" fmla="*/ 353 h 769"/>
                <a:gd name="T46" fmla="*/ 10 w 940"/>
                <a:gd name="T47" fmla="*/ 327 h 769"/>
                <a:gd name="T48" fmla="*/ 140 w 940"/>
                <a:gd name="T49" fmla="*/ 58 h 769"/>
                <a:gd name="T50" fmla="*/ 155 w 940"/>
                <a:gd name="T51" fmla="*/ 36 h 769"/>
                <a:gd name="T52" fmla="*/ 176 w 940"/>
                <a:gd name="T53" fmla="*/ 17 h 769"/>
                <a:gd name="T54" fmla="*/ 201 w 940"/>
                <a:gd name="T55" fmla="*/ 5 h 769"/>
                <a:gd name="T56" fmla="*/ 227 w 940"/>
                <a:gd name="T57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0" h="769">
                  <a:moveTo>
                    <a:pt x="227" y="0"/>
                  </a:moveTo>
                  <a:lnTo>
                    <a:pt x="256" y="2"/>
                  </a:lnTo>
                  <a:lnTo>
                    <a:pt x="282" y="9"/>
                  </a:lnTo>
                  <a:lnTo>
                    <a:pt x="880" y="300"/>
                  </a:lnTo>
                  <a:lnTo>
                    <a:pt x="904" y="315"/>
                  </a:lnTo>
                  <a:lnTo>
                    <a:pt x="921" y="336"/>
                  </a:lnTo>
                  <a:lnTo>
                    <a:pt x="934" y="361"/>
                  </a:lnTo>
                  <a:lnTo>
                    <a:pt x="940" y="387"/>
                  </a:lnTo>
                  <a:lnTo>
                    <a:pt x="938" y="415"/>
                  </a:lnTo>
                  <a:lnTo>
                    <a:pt x="929" y="442"/>
                  </a:lnTo>
                  <a:lnTo>
                    <a:pt x="798" y="708"/>
                  </a:lnTo>
                  <a:lnTo>
                    <a:pt x="783" y="733"/>
                  </a:lnTo>
                  <a:lnTo>
                    <a:pt x="762" y="752"/>
                  </a:lnTo>
                  <a:lnTo>
                    <a:pt x="738" y="763"/>
                  </a:lnTo>
                  <a:lnTo>
                    <a:pt x="711" y="769"/>
                  </a:lnTo>
                  <a:lnTo>
                    <a:pt x="685" y="767"/>
                  </a:lnTo>
                  <a:lnTo>
                    <a:pt x="657" y="757"/>
                  </a:lnTo>
                  <a:lnTo>
                    <a:pt x="59" y="468"/>
                  </a:lnTo>
                  <a:lnTo>
                    <a:pt x="36" y="453"/>
                  </a:lnTo>
                  <a:lnTo>
                    <a:pt x="17" y="432"/>
                  </a:lnTo>
                  <a:lnTo>
                    <a:pt x="6" y="408"/>
                  </a:lnTo>
                  <a:lnTo>
                    <a:pt x="0" y="381"/>
                  </a:lnTo>
                  <a:lnTo>
                    <a:pt x="2" y="353"/>
                  </a:lnTo>
                  <a:lnTo>
                    <a:pt x="10" y="327"/>
                  </a:lnTo>
                  <a:lnTo>
                    <a:pt x="140" y="58"/>
                  </a:lnTo>
                  <a:lnTo>
                    <a:pt x="155" y="36"/>
                  </a:lnTo>
                  <a:lnTo>
                    <a:pt x="176" y="17"/>
                  </a:lnTo>
                  <a:lnTo>
                    <a:pt x="201" y="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2481296" y="3635959"/>
              <a:ext cx="543330" cy="782361"/>
            </a:xfrm>
            <a:custGeom>
              <a:avLst/>
              <a:gdLst>
                <a:gd name="T0" fmla="*/ 403 w 641"/>
                <a:gd name="T1" fmla="*/ 0 h 923"/>
                <a:gd name="T2" fmla="*/ 431 w 641"/>
                <a:gd name="T3" fmla="*/ 5 h 923"/>
                <a:gd name="T4" fmla="*/ 456 w 641"/>
                <a:gd name="T5" fmla="*/ 17 h 923"/>
                <a:gd name="T6" fmla="*/ 477 w 641"/>
                <a:gd name="T7" fmla="*/ 34 h 923"/>
                <a:gd name="T8" fmla="*/ 492 w 641"/>
                <a:gd name="T9" fmla="*/ 56 h 923"/>
                <a:gd name="T10" fmla="*/ 501 w 641"/>
                <a:gd name="T11" fmla="*/ 83 h 923"/>
                <a:gd name="T12" fmla="*/ 639 w 641"/>
                <a:gd name="T13" fmla="*/ 733 h 923"/>
                <a:gd name="T14" fmla="*/ 641 w 641"/>
                <a:gd name="T15" fmla="*/ 761 h 923"/>
                <a:gd name="T16" fmla="*/ 635 w 641"/>
                <a:gd name="T17" fmla="*/ 787 h 923"/>
                <a:gd name="T18" fmla="*/ 624 w 641"/>
                <a:gd name="T19" fmla="*/ 812 h 923"/>
                <a:gd name="T20" fmla="*/ 607 w 641"/>
                <a:gd name="T21" fmla="*/ 833 h 923"/>
                <a:gd name="T22" fmla="*/ 584 w 641"/>
                <a:gd name="T23" fmla="*/ 850 h 923"/>
                <a:gd name="T24" fmla="*/ 558 w 641"/>
                <a:gd name="T25" fmla="*/ 859 h 923"/>
                <a:gd name="T26" fmla="*/ 267 w 641"/>
                <a:gd name="T27" fmla="*/ 922 h 923"/>
                <a:gd name="T28" fmla="*/ 238 w 641"/>
                <a:gd name="T29" fmla="*/ 923 h 923"/>
                <a:gd name="T30" fmla="*/ 210 w 641"/>
                <a:gd name="T31" fmla="*/ 918 h 923"/>
                <a:gd name="T32" fmla="*/ 185 w 641"/>
                <a:gd name="T33" fmla="*/ 906 h 923"/>
                <a:gd name="T34" fmla="*/ 165 w 641"/>
                <a:gd name="T35" fmla="*/ 888 h 923"/>
                <a:gd name="T36" fmla="*/ 149 w 641"/>
                <a:gd name="T37" fmla="*/ 865 h 923"/>
                <a:gd name="T38" fmla="*/ 140 w 641"/>
                <a:gd name="T39" fmla="*/ 838 h 923"/>
                <a:gd name="T40" fmla="*/ 2 w 641"/>
                <a:gd name="T41" fmla="*/ 189 h 923"/>
                <a:gd name="T42" fmla="*/ 0 w 641"/>
                <a:gd name="T43" fmla="*/ 160 h 923"/>
                <a:gd name="T44" fmla="*/ 6 w 641"/>
                <a:gd name="T45" fmla="*/ 134 h 923"/>
                <a:gd name="T46" fmla="*/ 17 w 641"/>
                <a:gd name="T47" fmla="*/ 109 h 923"/>
                <a:gd name="T48" fmla="*/ 34 w 641"/>
                <a:gd name="T49" fmla="*/ 88 h 923"/>
                <a:gd name="T50" fmla="*/ 57 w 641"/>
                <a:gd name="T51" fmla="*/ 73 h 923"/>
                <a:gd name="T52" fmla="*/ 85 w 641"/>
                <a:gd name="T53" fmla="*/ 64 h 923"/>
                <a:gd name="T54" fmla="*/ 374 w 641"/>
                <a:gd name="T55" fmla="*/ 2 h 923"/>
                <a:gd name="T56" fmla="*/ 403 w 641"/>
                <a:gd name="T57" fmla="*/ 0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1" h="923">
                  <a:moveTo>
                    <a:pt x="403" y="0"/>
                  </a:moveTo>
                  <a:lnTo>
                    <a:pt x="431" y="5"/>
                  </a:lnTo>
                  <a:lnTo>
                    <a:pt x="456" y="17"/>
                  </a:lnTo>
                  <a:lnTo>
                    <a:pt x="477" y="34"/>
                  </a:lnTo>
                  <a:lnTo>
                    <a:pt x="492" y="56"/>
                  </a:lnTo>
                  <a:lnTo>
                    <a:pt x="501" y="83"/>
                  </a:lnTo>
                  <a:lnTo>
                    <a:pt x="639" y="733"/>
                  </a:lnTo>
                  <a:lnTo>
                    <a:pt x="641" y="761"/>
                  </a:lnTo>
                  <a:lnTo>
                    <a:pt x="635" y="787"/>
                  </a:lnTo>
                  <a:lnTo>
                    <a:pt x="624" y="812"/>
                  </a:lnTo>
                  <a:lnTo>
                    <a:pt x="607" y="833"/>
                  </a:lnTo>
                  <a:lnTo>
                    <a:pt x="584" y="850"/>
                  </a:lnTo>
                  <a:lnTo>
                    <a:pt x="558" y="859"/>
                  </a:lnTo>
                  <a:lnTo>
                    <a:pt x="267" y="922"/>
                  </a:lnTo>
                  <a:lnTo>
                    <a:pt x="238" y="923"/>
                  </a:lnTo>
                  <a:lnTo>
                    <a:pt x="210" y="918"/>
                  </a:lnTo>
                  <a:lnTo>
                    <a:pt x="185" y="906"/>
                  </a:lnTo>
                  <a:lnTo>
                    <a:pt x="165" y="888"/>
                  </a:lnTo>
                  <a:lnTo>
                    <a:pt x="149" y="865"/>
                  </a:lnTo>
                  <a:lnTo>
                    <a:pt x="140" y="838"/>
                  </a:lnTo>
                  <a:lnTo>
                    <a:pt x="2" y="189"/>
                  </a:lnTo>
                  <a:lnTo>
                    <a:pt x="0" y="160"/>
                  </a:lnTo>
                  <a:lnTo>
                    <a:pt x="6" y="134"/>
                  </a:lnTo>
                  <a:lnTo>
                    <a:pt x="17" y="109"/>
                  </a:lnTo>
                  <a:lnTo>
                    <a:pt x="34" y="88"/>
                  </a:lnTo>
                  <a:lnTo>
                    <a:pt x="57" y="73"/>
                  </a:lnTo>
                  <a:lnTo>
                    <a:pt x="85" y="64"/>
                  </a:lnTo>
                  <a:lnTo>
                    <a:pt x="374" y="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556735" y="2844273"/>
              <a:ext cx="734046" cy="773885"/>
            </a:xfrm>
            <a:custGeom>
              <a:avLst/>
              <a:gdLst>
                <a:gd name="T0" fmla="*/ 520 w 866"/>
                <a:gd name="T1" fmla="*/ 0 h 913"/>
                <a:gd name="T2" fmla="*/ 548 w 866"/>
                <a:gd name="T3" fmla="*/ 0 h 913"/>
                <a:gd name="T4" fmla="*/ 575 w 866"/>
                <a:gd name="T5" fmla="*/ 10 h 913"/>
                <a:gd name="T6" fmla="*/ 599 w 866"/>
                <a:gd name="T7" fmla="*/ 25 h 913"/>
                <a:gd name="T8" fmla="*/ 828 w 866"/>
                <a:gd name="T9" fmla="*/ 214 h 913"/>
                <a:gd name="T10" fmla="*/ 847 w 866"/>
                <a:gd name="T11" fmla="*/ 235 h 913"/>
                <a:gd name="T12" fmla="*/ 860 w 866"/>
                <a:gd name="T13" fmla="*/ 259 h 913"/>
                <a:gd name="T14" fmla="*/ 866 w 866"/>
                <a:gd name="T15" fmla="*/ 286 h 913"/>
                <a:gd name="T16" fmla="*/ 864 w 866"/>
                <a:gd name="T17" fmla="*/ 314 h 913"/>
                <a:gd name="T18" fmla="*/ 856 w 866"/>
                <a:gd name="T19" fmla="*/ 340 h 913"/>
                <a:gd name="T20" fmla="*/ 841 w 866"/>
                <a:gd name="T21" fmla="*/ 363 h 913"/>
                <a:gd name="T22" fmla="*/ 416 w 866"/>
                <a:gd name="T23" fmla="*/ 875 h 913"/>
                <a:gd name="T24" fmla="*/ 395 w 866"/>
                <a:gd name="T25" fmla="*/ 894 h 913"/>
                <a:gd name="T26" fmla="*/ 371 w 866"/>
                <a:gd name="T27" fmla="*/ 907 h 913"/>
                <a:gd name="T28" fmla="*/ 344 w 866"/>
                <a:gd name="T29" fmla="*/ 913 h 913"/>
                <a:gd name="T30" fmla="*/ 318 w 866"/>
                <a:gd name="T31" fmla="*/ 911 h 913"/>
                <a:gd name="T32" fmla="*/ 291 w 866"/>
                <a:gd name="T33" fmla="*/ 903 h 913"/>
                <a:gd name="T34" fmla="*/ 267 w 866"/>
                <a:gd name="T35" fmla="*/ 888 h 913"/>
                <a:gd name="T36" fmla="*/ 38 w 866"/>
                <a:gd name="T37" fmla="*/ 697 h 913"/>
                <a:gd name="T38" fmla="*/ 19 w 866"/>
                <a:gd name="T39" fmla="*/ 677 h 913"/>
                <a:gd name="T40" fmla="*/ 6 w 866"/>
                <a:gd name="T41" fmla="*/ 652 h 913"/>
                <a:gd name="T42" fmla="*/ 0 w 866"/>
                <a:gd name="T43" fmla="*/ 626 h 913"/>
                <a:gd name="T44" fmla="*/ 2 w 866"/>
                <a:gd name="T45" fmla="*/ 599 h 913"/>
                <a:gd name="T46" fmla="*/ 9 w 866"/>
                <a:gd name="T47" fmla="*/ 573 h 913"/>
                <a:gd name="T48" fmla="*/ 24 w 866"/>
                <a:gd name="T49" fmla="*/ 548 h 913"/>
                <a:gd name="T50" fmla="*/ 448 w 866"/>
                <a:gd name="T51" fmla="*/ 38 h 913"/>
                <a:gd name="T52" fmla="*/ 469 w 866"/>
                <a:gd name="T53" fmla="*/ 19 h 913"/>
                <a:gd name="T54" fmla="*/ 493 w 866"/>
                <a:gd name="T55" fmla="*/ 6 h 913"/>
                <a:gd name="T56" fmla="*/ 520 w 866"/>
                <a:gd name="T57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6" h="913">
                  <a:moveTo>
                    <a:pt x="520" y="0"/>
                  </a:moveTo>
                  <a:lnTo>
                    <a:pt x="548" y="0"/>
                  </a:lnTo>
                  <a:lnTo>
                    <a:pt x="575" y="10"/>
                  </a:lnTo>
                  <a:lnTo>
                    <a:pt x="599" y="25"/>
                  </a:lnTo>
                  <a:lnTo>
                    <a:pt x="828" y="214"/>
                  </a:lnTo>
                  <a:lnTo>
                    <a:pt x="847" y="235"/>
                  </a:lnTo>
                  <a:lnTo>
                    <a:pt x="860" y="259"/>
                  </a:lnTo>
                  <a:lnTo>
                    <a:pt x="866" y="286"/>
                  </a:lnTo>
                  <a:lnTo>
                    <a:pt x="864" y="314"/>
                  </a:lnTo>
                  <a:lnTo>
                    <a:pt x="856" y="340"/>
                  </a:lnTo>
                  <a:lnTo>
                    <a:pt x="841" y="363"/>
                  </a:lnTo>
                  <a:lnTo>
                    <a:pt x="416" y="875"/>
                  </a:lnTo>
                  <a:lnTo>
                    <a:pt x="395" y="894"/>
                  </a:lnTo>
                  <a:lnTo>
                    <a:pt x="371" y="907"/>
                  </a:lnTo>
                  <a:lnTo>
                    <a:pt x="344" y="913"/>
                  </a:lnTo>
                  <a:lnTo>
                    <a:pt x="318" y="911"/>
                  </a:lnTo>
                  <a:lnTo>
                    <a:pt x="291" y="903"/>
                  </a:lnTo>
                  <a:lnTo>
                    <a:pt x="267" y="888"/>
                  </a:lnTo>
                  <a:lnTo>
                    <a:pt x="38" y="697"/>
                  </a:lnTo>
                  <a:lnTo>
                    <a:pt x="19" y="677"/>
                  </a:lnTo>
                  <a:lnTo>
                    <a:pt x="6" y="652"/>
                  </a:lnTo>
                  <a:lnTo>
                    <a:pt x="0" y="626"/>
                  </a:lnTo>
                  <a:lnTo>
                    <a:pt x="2" y="599"/>
                  </a:lnTo>
                  <a:lnTo>
                    <a:pt x="9" y="573"/>
                  </a:lnTo>
                  <a:lnTo>
                    <a:pt x="24" y="548"/>
                  </a:lnTo>
                  <a:lnTo>
                    <a:pt x="448" y="38"/>
                  </a:lnTo>
                  <a:lnTo>
                    <a:pt x="469" y="19"/>
                  </a:lnTo>
                  <a:lnTo>
                    <a:pt x="493" y="6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3284000" y="2629823"/>
              <a:ext cx="744218" cy="432291"/>
            </a:xfrm>
            <a:custGeom>
              <a:avLst/>
              <a:gdLst>
                <a:gd name="T0" fmla="*/ 106 w 878"/>
                <a:gd name="T1" fmla="*/ 0 h 510"/>
                <a:gd name="T2" fmla="*/ 772 w 878"/>
                <a:gd name="T3" fmla="*/ 0 h 510"/>
                <a:gd name="T4" fmla="*/ 804 w 878"/>
                <a:gd name="T5" fmla="*/ 6 h 510"/>
                <a:gd name="T6" fmla="*/ 834 w 878"/>
                <a:gd name="T7" fmla="*/ 21 h 510"/>
                <a:gd name="T8" fmla="*/ 857 w 878"/>
                <a:gd name="T9" fmla="*/ 44 h 510"/>
                <a:gd name="T10" fmla="*/ 872 w 878"/>
                <a:gd name="T11" fmla="*/ 74 h 510"/>
                <a:gd name="T12" fmla="*/ 878 w 878"/>
                <a:gd name="T13" fmla="*/ 106 h 510"/>
                <a:gd name="T14" fmla="*/ 878 w 878"/>
                <a:gd name="T15" fmla="*/ 404 h 510"/>
                <a:gd name="T16" fmla="*/ 872 w 878"/>
                <a:gd name="T17" fmla="*/ 437 h 510"/>
                <a:gd name="T18" fmla="*/ 857 w 878"/>
                <a:gd name="T19" fmla="*/ 467 h 510"/>
                <a:gd name="T20" fmla="*/ 834 w 878"/>
                <a:gd name="T21" fmla="*/ 489 h 510"/>
                <a:gd name="T22" fmla="*/ 804 w 878"/>
                <a:gd name="T23" fmla="*/ 505 h 510"/>
                <a:gd name="T24" fmla="*/ 772 w 878"/>
                <a:gd name="T25" fmla="*/ 510 h 510"/>
                <a:gd name="T26" fmla="*/ 106 w 878"/>
                <a:gd name="T27" fmla="*/ 510 h 510"/>
                <a:gd name="T28" fmla="*/ 74 w 878"/>
                <a:gd name="T29" fmla="*/ 505 h 510"/>
                <a:gd name="T30" fmla="*/ 44 w 878"/>
                <a:gd name="T31" fmla="*/ 489 h 510"/>
                <a:gd name="T32" fmla="*/ 21 w 878"/>
                <a:gd name="T33" fmla="*/ 467 h 510"/>
                <a:gd name="T34" fmla="*/ 6 w 878"/>
                <a:gd name="T35" fmla="*/ 437 h 510"/>
                <a:gd name="T36" fmla="*/ 0 w 878"/>
                <a:gd name="T37" fmla="*/ 404 h 510"/>
                <a:gd name="T38" fmla="*/ 0 w 878"/>
                <a:gd name="T39" fmla="*/ 106 h 510"/>
                <a:gd name="T40" fmla="*/ 6 w 878"/>
                <a:gd name="T41" fmla="*/ 74 h 510"/>
                <a:gd name="T42" fmla="*/ 21 w 878"/>
                <a:gd name="T43" fmla="*/ 44 h 510"/>
                <a:gd name="T44" fmla="*/ 44 w 878"/>
                <a:gd name="T45" fmla="*/ 21 h 510"/>
                <a:gd name="T46" fmla="*/ 74 w 878"/>
                <a:gd name="T47" fmla="*/ 6 h 510"/>
                <a:gd name="T48" fmla="*/ 106 w 878"/>
                <a:gd name="T49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8" h="510">
                  <a:moveTo>
                    <a:pt x="106" y="0"/>
                  </a:moveTo>
                  <a:lnTo>
                    <a:pt x="772" y="0"/>
                  </a:lnTo>
                  <a:lnTo>
                    <a:pt x="804" y="6"/>
                  </a:lnTo>
                  <a:lnTo>
                    <a:pt x="834" y="21"/>
                  </a:lnTo>
                  <a:lnTo>
                    <a:pt x="857" y="44"/>
                  </a:lnTo>
                  <a:lnTo>
                    <a:pt x="872" y="74"/>
                  </a:lnTo>
                  <a:lnTo>
                    <a:pt x="878" y="106"/>
                  </a:lnTo>
                  <a:lnTo>
                    <a:pt x="878" y="404"/>
                  </a:lnTo>
                  <a:lnTo>
                    <a:pt x="872" y="437"/>
                  </a:lnTo>
                  <a:lnTo>
                    <a:pt x="857" y="467"/>
                  </a:lnTo>
                  <a:lnTo>
                    <a:pt x="834" y="489"/>
                  </a:lnTo>
                  <a:lnTo>
                    <a:pt x="804" y="505"/>
                  </a:lnTo>
                  <a:lnTo>
                    <a:pt x="772" y="510"/>
                  </a:lnTo>
                  <a:lnTo>
                    <a:pt x="106" y="510"/>
                  </a:lnTo>
                  <a:lnTo>
                    <a:pt x="74" y="505"/>
                  </a:lnTo>
                  <a:lnTo>
                    <a:pt x="44" y="489"/>
                  </a:lnTo>
                  <a:lnTo>
                    <a:pt x="21" y="467"/>
                  </a:lnTo>
                  <a:lnTo>
                    <a:pt x="6" y="437"/>
                  </a:lnTo>
                  <a:lnTo>
                    <a:pt x="0" y="404"/>
                  </a:lnTo>
                  <a:lnTo>
                    <a:pt x="0" y="106"/>
                  </a:lnTo>
                  <a:lnTo>
                    <a:pt x="6" y="74"/>
                  </a:lnTo>
                  <a:lnTo>
                    <a:pt x="21" y="44"/>
                  </a:lnTo>
                  <a:lnTo>
                    <a:pt x="44" y="21"/>
                  </a:lnTo>
                  <a:lnTo>
                    <a:pt x="74" y="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4035847" y="2926494"/>
              <a:ext cx="703532" cy="673865"/>
            </a:xfrm>
            <a:custGeom>
              <a:avLst/>
              <a:gdLst>
                <a:gd name="T0" fmla="*/ 155 w 830"/>
                <a:gd name="T1" fmla="*/ 0 h 795"/>
                <a:gd name="T2" fmla="*/ 136 w 830"/>
                <a:gd name="T3" fmla="*/ 20 h 795"/>
                <a:gd name="T4" fmla="*/ 125 w 830"/>
                <a:gd name="T5" fmla="*/ 45 h 795"/>
                <a:gd name="T6" fmla="*/ 119 w 830"/>
                <a:gd name="T7" fmla="*/ 71 h 795"/>
                <a:gd name="T8" fmla="*/ 121 w 830"/>
                <a:gd name="T9" fmla="*/ 98 h 795"/>
                <a:gd name="T10" fmla="*/ 129 w 830"/>
                <a:gd name="T11" fmla="*/ 124 h 795"/>
                <a:gd name="T12" fmla="*/ 144 w 830"/>
                <a:gd name="T13" fmla="*/ 149 h 795"/>
                <a:gd name="T14" fmla="*/ 569 w 830"/>
                <a:gd name="T15" fmla="*/ 657 h 795"/>
                <a:gd name="T16" fmla="*/ 590 w 830"/>
                <a:gd name="T17" fmla="*/ 678 h 795"/>
                <a:gd name="T18" fmla="*/ 615 w 830"/>
                <a:gd name="T19" fmla="*/ 689 h 795"/>
                <a:gd name="T20" fmla="*/ 641 w 830"/>
                <a:gd name="T21" fmla="*/ 695 h 795"/>
                <a:gd name="T22" fmla="*/ 668 w 830"/>
                <a:gd name="T23" fmla="*/ 695 h 795"/>
                <a:gd name="T24" fmla="*/ 694 w 830"/>
                <a:gd name="T25" fmla="*/ 687 h 795"/>
                <a:gd name="T26" fmla="*/ 719 w 830"/>
                <a:gd name="T27" fmla="*/ 672 h 795"/>
                <a:gd name="T28" fmla="*/ 830 w 830"/>
                <a:gd name="T29" fmla="*/ 578 h 795"/>
                <a:gd name="T30" fmla="*/ 828 w 830"/>
                <a:gd name="T31" fmla="*/ 580 h 795"/>
                <a:gd name="T32" fmla="*/ 600 w 830"/>
                <a:gd name="T33" fmla="*/ 770 h 795"/>
                <a:gd name="T34" fmla="*/ 577 w 830"/>
                <a:gd name="T35" fmla="*/ 786 h 795"/>
                <a:gd name="T36" fmla="*/ 550 w 830"/>
                <a:gd name="T37" fmla="*/ 793 h 795"/>
                <a:gd name="T38" fmla="*/ 522 w 830"/>
                <a:gd name="T39" fmla="*/ 795 h 795"/>
                <a:gd name="T40" fmla="*/ 496 w 830"/>
                <a:gd name="T41" fmla="*/ 789 h 795"/>
                <a:gd name="T42" fmla="*/ 471 w 830"/>
                <a:gd name="T43" fmla="*/ 776 h 795"/>
                <a:gd name="T44" fmla="*/ 450 w 830"/>
                <a:gd name="T45" fmla="*/ 757 h 795"/>
                <a:gd name="T46" fmla="*/ 25 w 830"/>
                <a:gd name="T47" fmla="*/ 247 h 795"/>
                <a:gd name="T48" fmla="*/ 10 w 830"/>
                <a:gd name="T49" fmla="*/ 223 h 795"/>
                <a:gd name="T50" fmla="*/ 2 w 830"/>
                <a:gd name="T51" fmla="*/ 196 h 795"/>
                <a:gd name="T52" fmla="*/ 0 w 830"/>
                <a:gd name="T53" fmla="*/ 170 h 795"/>
                <a:gd name="T54" fmla="*/ 6 w 830"/>
                <a:gd name="T55" fmla="*/ 143 h 795"/>
                <a:gd name="T56" fmla="*/ 19 w 830"/>
                <a:gd name="T57" fmla="*/ 119 h 795"/>
                <a:gd name="T58" fmla="*/ 38 w 830"/>
                <a:gd name="T59" fmla="*/ 98 h 795"/>
                <a:gd name="T60" fmla="*/ 155 w 830"/>
                <a:gd name="T61" fmla="*/ 0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0" h="795">
                  <a:moveTo>
                    <a:pt x="155" y="0"/>
                  </a:moveTo>
                  <a:lnTo>
                    <a:pt x="136" y="20"/>
                  </a:lnTo>
                  <a:lnTo>
                    <a:pt x="125" y="45"/>
                  </a:lnTo>
                  <a:lnTo>
                    <a:pt x="119" y="71"/>
                  </a:lnTo>
                  <a:lnTo>
                    <a:pt x="121" y="98"/>
                  </a:lnTo>
                  <a:lnTo>
                    <a:pt x="129" y="124"/>
                  </a:lnTo>
                  <a:lnTo>
                    <a:pt x="144" y="149"/>
                  </a:lnTo>
                  <a:lnTo>
                    <a:pt x="569" y="657"/>
                  </a:lnTo>
                  <a:lnTo>
                    <a:pt x="590" y="678"/>
                  </a:lnTo>
                  <a:lnTo>
                    <a:pt x="615" y="689"/>
                  </a:lnTo>
                  <a:lnTo>
                    <a:pt x="641" y="695"/>
                  </a:lnTo>
                  <a:lnTo>
                    <a:pt x="668" y="695"/>
                  </a:lnTo>
                  <a:lnTo>
                    <a:pt x="694" y="687"/>
                  </a:lnTo>
                  <a:lnTo>
                    <a:pt x="719" y="672"/>
                  </a:lnTo>
                  <a:lnTo>
                    <a:pt x="830" y="578"/>
                  </a:lnTo>
                  <a:lnTo>
                    <a:pt x="828" y="580"/>
                  </a:lnTo>
                  <a:lnTo>
                    <a:pt x="600" y="770"/>
                  </a:lnTo>
                  <a:lnTo>
                    <a:pt x="577" y="786"/>
                  </a:lnTo>
                  <a:lnTo>
                    <a:pt x="550" y="793"/>
                  </a:lnTo>
                  <a:lnTo>
                    <a:pt x="522" y="795"/>
                  </a:lnTo>
                  <a:lnTo>
                    <a:pt x="496" y="789"/>
                  </a:lnTo>
                  <a:lnTo>
                    <a:pt x="471" y="776"/>
                  </a:lnTo>
                  <a:lnTo>
                    <a:pt x="450" y="757"/>
                  </a:lnTo>
                  <a:lnTo>
                    <a:pt x="25" y="247"/>
                  </a:lnTo>
                  <a:lnTo>
                    <a:pt x="10" y="223"/>
                  </a:lnTo>
                  <a:lnTo>
                    <a:pt x="2" y="196"/>
                  </a:lnTo>
                  <a:lnTo>
                    <a:pt x="0" y="170"/>
                  </a:lnTo>
                  <a:lnTo>
                    <a:pt x="6" y="143"/>
                  </a:lnTo>
                  <a:lnTo>
                    <a:pt x="19" y="119"/>
                  </a:lnTo>
                  <a:lnTo>
                    <a:pt x="38" y="9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300307" y="3605444"/>
              <a:ext cx="344985" cy="781513"/>
            </a:xfrm>
            <a:custGeom>
              <a:avLst/>
              <a:gdLst>
                <a:gd name="T0" fmla="*/ 240 w 407"/>
                <a:gd name="T1" fmla="*/ 0 h 922"/>
                <a:gd name="T2" fmla="*/ 269 w 407"/>
                <a:gd name="T3" fmla="*/ 2 h 922"/>
                <a:gd name="T4" fmla="*/ 407 w 407"/>
                <a:gd name="T5" fmla="*/ 32 h 922"/>
                <a:gd name="T6" fmla="*/ 376 w 407"/>
                <a:gd name="T7" fmla="*/ 34 h 922"/>
                <a:gd name="T8" fmla="*/ 348 w 407"/>
                <a:gd name="T9" fmla="*/ 43 h 922"/>
                <a:gd name="T10" fmla="*/ 324 w 407"/>
                <a:gd name="T11" fmla="*/ 60 h 922"/>
                <a:gd name="T12" fmla="*/ 305 w 407"/>
                <a:gd name="T13" fmla="*/ 85 h 922"/>
                <a:gd name="T14" fmla="*/ 293 w 407"/>
                <a:gd name="T15" fmla="*/ 115 h 922"/>
                <a:gd name="T16" fmla="*/ 151 w 407"/>
                <a:gd name="T17" fmla="*/ 763 h 922"/>
                <a:gd name="T18" fmla="*/ 150 w 407"/>
                <a:gd name="T19" fmla="*/ 791 h 922"/>
                <a:gd name="T20" fmla="*/ 155 w 407"/>
                <a:gd name="T21" fmla="*/ 818 h 922"/>
                <a:gd name="T22" fmla="*/ 167 w 407"/>
                <a:gd name="T23" fmla="*/ 842 h 922"/>
                <a:gd name="T24" fmla="*/ 184 w 407"/>
                <a:gd name="T25" fmla="*/ 863 h 922"/>
                <a:gd name="T26" fmla="*/ 206 w 407"/>
                <a:gd name="T27" fmla="*/ 880 h 922"/>
                <a:gd name="T28" fmla="*/ 233 w 407"/>
                <a:gd name="T29" fmla="*/ 890 h 922"/>
                <a:gd name="T30" fmla="*/ 386 w 407"/>
                <a:gd name="T31" fmla="*/ 922 h 922"/>
                <a:gd name="T32" fmla="*/ 375 w 407"/>
                <a:gd name="T33" fmla="*/ 920 h 922"/>
                <a:gd name="T34" fmla="*/ 83 w 407"/>
                <a:gd name="T35" fmla="*/ 857 h 922"/>
                <a:gd name="T36" fmla="*/ 57 w 407"/>
                <a:gd name="T37" fmla="*/ 848 h 922"/>
                <a:gd name="T38" fmla="*/ 34 w 407"/>
                <a:gd name="T39" fmla="*/ 831 h 922"/>
                <a:gd name="T40" fmla="*/ 15 w 407"/>
                <a:gd name="T41" fmla="*/ 810 h 922"/>
                <a:gd name="T42" fmla="*/ 4 w 407"/>
                <a:gd name="T43" fmla="*/ 786 h 922"/>
                <a:gd name="T44" fmla="*/ 0 w 407"/>
                <a:gd name="T45" fmla="*/ 759 h 922"/>
                <a:gd name="T46" fmla="*/ 2 w 407"/>
                <a:gd name="T47" fmla="*/ 731 h 922"/>
                <a:gd name="T48" fmla="*/ 142 w 407"/>
                <a:gd name="T49" fmla="*/ 83 h 922"/>
                <a:gd name="T50" fmla="*/ 153 w 407"/>
                <a:gd name="T51" fmla="*/ 56 h 922"/>
                <a:gd name="T52" fmla="*/ 168 w 407"/>
                <a:gd name="T53" fmla="*/ 34 h 922"/>
                <a:gd name="T54" fmla="*/ 189 w 407"/>
                <a:gd name="T55" fmla="*/ 15 h 922"/>
                <a:gd name="T56" fmla="*/ 214 w 407"/>
                <a:gd name="T57" fmla="*/ 4 h 922"/>
                <a:gd name="T58" fmla="*/ 240 w 407"/>
                <a:gd name="T59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7" h="922">
                  <a:moveTo>
                    <a:pt x="240" y="0"/>
                  </a:moveTo>
                  <a:lnTo>
                    <a:pt x="269" y="2"/>
                  </a:lnTo>
                  <a:lnTo>
                    <a:pt x="407" y="32"/>
                  </a:lnTo>
                  <a:lnTo>
                    <a:pt x="376" y="34"/>
                  </a:lnTo>
                  <a:lnTo>
                    <a:pt x="348" y="43"/>
                  </a:lnTo>
                  <a:lnTo>
                    <a:pt x="324" y="60"/>
                  </a:lnTo>
                  <a:lnTo>
                    <a:pt x="305" y="85"/>
                  </a:lnTo>
                  <a:lnTo>
                    <a:pt x="293" y="115"/>
                  </a:lnTo>
                  <a:lnTo>
                    <a:pt x="151" y="763"/>
                  </a:lnTo>
                  <a:lnTo>
                    <a:pt x="150" y="791"/>
                  </a:lnTo>
                  <a:lnTo>
                    <a:pt x="155" y="818"/>
                  </a:lnTo>
                  <a:lnTo>
                    <a:pt x="167" y="842"/>
                  </a:lnTo>
                  <a:lnTo>
                    <a:pt x="184" y="863"/>
                  </a:lnTo>
                  <a:lnTo>
                    <a:pt x="206" y="880"/>
                  </a:lnTo>
                  <a:lnTo>
                    <a:pt x="233" y="890"/>
                  </a:lnTo>
                  <a:lnTo>
                    <a:pt x="386" y="922"/>
                  </a:lnTo>
                  <a:lnTo>
                    <a:pt x="375" y="920"/>
                  </a:lnTo>
                  <a:lnTo>
                    <a:pt x="83" y="857"/>
                  </a:lnTo>
                  <a:lnTo>
                    <a:pt x="57" y="848"/>
                  </a:lnTo>
                  <a:lnTo>
                    <a:pt x="34" y="831"/>
                  </a:lnTo>
                  <a:lnTo>
                    <a:pt x="15" y="810"/>
                  </a:lnTo>
                  <a:lnTo>
                    <a:pt x="4" y="786"/>
                  </a:lnTo>
                  <a:lnTo>
                    <a:pt x="0" y="759"/>
                  </a:lnTo>
                  <a:lnTo>
                    <a:pt x="2" y="731"/>
                  </a:lnTo>
                  <a:lnTo>
                    <a:pt x="142" y="83"/>
                  </a:lnTo>
                  <a:lnTo>
                    <a:pt x="153" y="56"/>
                  </a:lnTo>
                  <a:lnTo>
                    <a:pt x="168" y="34"/>
                  </a:lnTo>
                  <a:lnTo>
                    <a:pt x="189" y="15"/>
                  </a:lnTo>
                  <a:lnTo>
                    <a:pt x="214" y="4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3670519" y="4297109"/>
              <a:ext cx="789990" cy="493319"/>
            </a:xfrm>
            <a:custGeom>
              <a:avLst/>
              <a:gdLst>
                <a:gd name="T0" fmla="*/ 709 w 932"/>
                <a:gd name="T1" fmla="*/ 0 h 582"/>
                <a:gd name="T2" fmla="*/ 736 w 932"/>
                <a:gd name="T3" fmla="*/ 6 h 582"/>
                <a:gd name="T4" fmla="*/ 760 w 932"/>
                <a:gd name="T5" fmla="*/ 17 h 582"/>
                <a:gd name="T6" fmla="*/ 781 w 932"/>
                <a:gd name="T7" fmla="*/ 36 h 582"/>
                <a:gd name="T8" fmla="*/ 798 w 932"/>
                <a:gd name="T9" fmla="*/ 58 h 582"/>
                <a:gd name="T10" fmla="*/ 930 w 932"/>
                <a:gd name="T11" fmla="*/ 325 h 582"/>
                <a:gd name="T12" fmla="*/ 932 w 932"/>
                <a:gd name="T13" fmla="*/ 331 h 582"/>
                <a:gd name="T14" fmla="*/ 866 w 932"/>
                <a:gd name="T15" fmla="*/ 198 h 582"/>
                <a:gd name="T16" fmla="*/ 851 w 932"/>
                <a:gd name="T17" fmla="*/ 176 h 582"/>
                <a:gd name="T18" fmla="*/ 830 w 932"/>
                <a:gd name="T19" fmla="*/ 157 h 582"/>
                <a:gd name="T20" fmla="*/ 806 w 932"/>
                <a:gd name="T21" fmla="*/ 145 h 582"/>
                <a:gd name="T22" fmla="*/ 779 w 932"/>
                <a:gd name="T23" fmla="*/ 140 h 582"/>
                <a:gd name="T24" fmla="*/ 751 w 932"/>
                <a:gd name="T25" fmla="*/ 142 h 582"/>
                <a:gd name="T26" fmla="*/ 724 w 932"/>
                <a:gd name="T27" fmla="*/ 151 h 582"/>
                <a:gd name="T28" fmla="*/ 129 w 932"/>
                <a:gd name="T29" fmla="*/ 446 h 582"/>
                <a:gd name="T30" fmla="*/ 106 w 932"/>
                <a:gd name="T31" fmla="*/ 461 h 582"/>
                <a:gd name="T32" fmla="*/ 89 w 932"/>
                <a:gd name="T33" fmla="*/ 482 h 582"/>
                <a:gd name="T34" fmla="*/ 76 w 932"/>
                <a:gd name="T35" fmla="*/ 504 h 582"/>
                <a:gd name="T36" fmla="*/ 70 w 932"/>
                <a:gd name="T37" fmla="*/ 531 h 582"/>
                <a:gd name="T38" fmla="*/ 70 w 932"/>
                <a:gd name="T39" fmla="*/ 557 h 582"/>
                <a:gd name="T40" fmla="*/ 78 w 932"/>
                <a:gd name="T41" fmla="*/ 582 h 582"/>
                <a:gd name="T42" fmla="*/ 11 w 932"/>
                <a:gd name="T43" fmla="*/ 448 h 582"/>
                <a:gd name="T44" fmla="*/ 2 w 932"/>
                <a:gd name="T45" fmla="*/ 421 h 582"/>
                <a:gd name="T46" fmla="*/ 0 w 932"/>
                <a:gd name="T47" fmla="*/ 393 h 582"/>
                <a:gd name="T48" fmla="*/ 6 w 932"/>
                <a:gd name="T49" fmla="*/ 366 h 582"/>
                <a:gd name="T50" fmla="*/ 19 w 932"/>
                <a:gd name="T51" fmla="*/ 342 h 582"/>
                <a:gd name="T52" fmla="*/ 36 w 932"/>
                <a:gd name="T53" fmla="*/ 321 h 582"/>
                <a:gd name="T54" fmla="*/ 59 w 932"/>
                <a:gd name="T55" fmla="*/ 306 h 582"/>
                <a:gd name="T56" fmla="*/ 654 w 932"/>
                <a:gd name="T57" fmla="*/ 11 h 582"/>
                <a:gd name="T58" fmla="*/ 681 w 932"/>
                <a:gd name="T59" fmla="*/ 2 h 582"/>
                <a:gd name="T60" fmla="*/ 709 w 932"/>
                <a:gd name="T61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32" h="582">
                  <a:moveTo>
                    <a:pt x="709" y="0"/>
                  </a:moveTo>
                  <a:lnTo>
                    <a:pt x="736" y="6"/>
                  </a:lnTo>
                  <a:lnTo>
                    <a:pt x="760" y="17"/>
                  </a:lnTo>
                  <a:lnTo>
                    <a:pt x="781" y="36"/>
                  </a:lnTo>
                  <a:lnTo>
                    <a:pt x="798" y="58"/>
                  </a:lnTo>
                  <a:lnTo>
                    <a:pt x="930" y="325"/>
                  </a:lnTo>
                  <a:lnTo>
                    <a:pt x="932" y="331"/>
                  </a:lnTo>
                  <a:lnTo>
                    <a:pt x="866" y="198"/>
                  </a:lnTo>
                  <a:lnTo>
                    <a:pt x="851" y="176"/>
                  </a:lnTo>
                  <a:lnTo>
                    <a:pt x="830" y="157"/>
                  </a:lnTo>
                  <a:lnTo>
                    <a:pt x="806" y="145"/>
                  </a:lnTo>
                  <a:lnTo>
                    <a:pt x="779" y="140"/>
                  </a:lnTo>
                  <a:lnTo>
                    <a:pt x="751" y="142"/>
                  </a:lnTo>
                  <a:lnTo>
                    <a:pt x="724" y="151"/>
                  </a:lnTo>
                  <a:lnTo>
                    <a:pt x="129" y="446"/>
                  </a:lnTo>
                  <a:lnTo>
                    <a:pt x="106" y="461"/>
                  </a:lnTo>
                  <a:lnTo>
                    <a:pt x="89" y="482"/>
                  </a:lnTo>
                  <a:lnTo>
                    <a:pt x="76" y="504"/>
                  </a:lnTo>
                  <a:lnTo>
                    <a:pt x="70" y="531"/>
                  </a:lnTo>
                  <a:lnTo>
                    <a:pt x="70" y="557"/>
                  </a:lnTo>
                  <a:lnTo>
                    <a:pt x="78" y="582"/>
                  </a:lnTo>
                  <a:lnTo>
                    <a:pt x="11" y="448"/>
                  </a:lnTo>
                  <a:lnTo>
                    <a:pt x="2" y="421"/>
                  </a:lnTo>
                  <a:lnTo>
                    <a:pt x="0" y="393"/>
                  </a:lnTo>
                  <a:lnTo>
                    <a:pt x="6" y="366"/>
                  </a:lnTo>
                  <a:lnTo>
                    <a:pt x="19" y="342"/>
                  </a:lnTo>
                  <a:lnTo>
                    <a:pt x="36" y="321"/>
                  </a:lnTo>
                  <a:lnTo>
                    <a:pt x="59" y="306"/>
                  </a:lnTo>
                  <a:lnTo>
                    <a:pt x="654" y="11"/>
                  </a:lnTo>
                  <a:lnTo>
                    <a:pt x="681" y="2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2934777" y="4313215"/>
              <a:ext cx="734046" cy="603511"/>
            </a:xfrm>
            <a:custGeom>
              <a:avLst/>
              <a:gdLst>
                <a:gd name="T0" fmla="*/ 153 w 866"/>
                <a:gd name="T1" fmla="*/ 0 h 712"/>
                <a:gd name="T2" fmla="*/ 182 w 866"/>
                <a:gd name="T3" fmla="*/ 2 h 712"/>
                <a:gd name="T4" fmla="*/ 208 w 866"/>
                <a:gd name="T5" fmla="*/ 9 h 712"/>
                <a:gd name="T6" fmla="*/ 806 w 866"/>
                <a:gd name="T7" fmla="*/ 300 h 712"/>
                <a:gd name="T8" fmla="*/ 830 w 866"/>
                <a:gd name="T9" fmla="*/ 315 h 712"/>
                <a:gd name="T10" fmla="*/ 847 w 866"/>
                <a:gd name="T11" fmla="*/ 336 h 712"/>
                <a:gd name="T12" fmla="*/ 860 w 866"/>
                <a:gd name="T13" fmla="*/ 361 h 712"/>
                <a:gd name="T14" fmla="*/ 866 w 866"/>
                <a:gd name="T15" fmla="*/ 387 h 712"/>
                <a:gd name="T16" fmla="*/ 864 w 866"/>
                <a:gd name="T17" fmla="*/ 415 h 712"/>
                <a:gd name="T18" fmla="*/ 855 w 866"/>
                <a:gd name="T19" fmla="*/ 442 h 712"/>
                <a:gd name="T20" fmla="*/ 724 w 866"/>
                <a:gd name="T21" fmla="*/ 708 h 712"/>
                <a:gd name="T22" fmla="*/ 724 w 866"/>
                <a:gd name="T23" fmla="*/ 712 h 712"/>
                <a:gd name="T24" fmla="*/ 789 w 866"/>
                <a:gd name="T25" fmla="*/ 580 h 712"/>
                <a:gd name="T26" fmla="*/ 796 w 866"/>
                <a:gd name="T27" fmla="*/ 553 h 712"/>
                <a:gd name="T28" fmla="*/ 798 w 866"/>
                <a:gd name="T29" fmla="*/ 525 h 712"/>
                <a:gd name="T30" fmla="*/ 792 w 866"/>
                <a:gd name="T31" fmla="*/ 499 h 712"/>
                <a:gd name="T32" fmla="*/ 781 w 866"/>
                <a:gd name="T33" fmla="*/ 474 h 712"/>
                <a:gd name="T34" fmla="*/ 762 w 866"/>
                <a:gd name="T35" fmla="*/ 453 h 712"/>
                <a:gd name="T36" fmla="*/ 739 w 866"/>
                <a:gd name="T37" fmla="*/ 438 h 712"/>
                <a:gd name="T38" fmla="*/ 142 w 866"/>
                <a:gd name="T39" fmla="*/ 147 h 712"/>
                <a:gd name="T40" fmla="*/ 115 w 866"/>
                <a:gd name="T41" fmla="*/ 140 h 712"/>
                <a:gd name="T42" fmla="*/ 87 w 866"/>
                <a:gd name="T43" fmla="*/ 138 h 712"/>
                <a:gd name="T44" fmla="*/ 63 w 866"/>
                <a:gd name="T45" fmla="*/ 143 h 712"/>
                <a:gd name="T46" fmla="*/ 38 w 866"/>
                <a:gd name="T47" fmla="*/ 155 h 712"/>
                <a:gd name="T48" fmla="*/ 17 w 866"/>
                <a:gd name="T49" fmla="*/ 172 h 712"/>
                <a:gd name="T50" fmla="*/ 0 w 866"/>
                <a:gd name="T51" fmla="*/ 194 h 712"/>
                <a:gd name="T52" fmla="*/ 66 w 866"/>
                <a:gd name="T53" fmla="*/ 58 h 712"/>
                <a:gd name="T54" fmla="*/ 81 w 866"/>
                <a:gd name="T55" fmla="*/ 36 h 712"/>
                <a:gd name="T56" fmla="*/ 102 w 866"/>
                <a:gd name="T57" fmla="*/ 17 h 712"/>
                <a:gd name="T58" fmla="*/ 127 w 866"/>
                <a:gd name="T59" fmla="*/ 5 h 712"/>
                <a:gd name="T60" fmla="*/ 153 w 866"/>
                <a:gd name="T61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66" h="712">
                  <a:moveTo>
                    <a:pt x="153" y="0"/>
                  </a:moveTo>
                  <a:lnTo>
                    <a:pt x="182" y="2"/>
                  </a:lnTo>
                  <a:lnTo>
                    <a:pt x="208" y="9"/>
                  </a:lnTo>
                  <a:lnTo>
                    <a:pt x="806" y="300"/>
                  </a:lnTo>
                  <a:lnTo>
                    <a:pt x="830" y="315"/>
                  </a:lnTo>
                  <a:lnTo>
                    <a:pt x="847" y="336"/>
                  </a:lnTo>
                  <a:lnTo>
                    <a:pt x="860" y="361"/>
                  </a:lnTo>
                  <a:lnTo>
                    <a:pt x="866" y="387"/>
                  </a:lnTo>
                  <a:lnTo>
                    <a:pt x="864" y="415"/>
                  </a:lnTo>
                  <a:lnTo>
                    <a:pt x="855" y="442"/>
                  </a:lnTo>
                  <a:lnTo>
                    <a:pt x="724" y="708"/>
                  </a:lnTo>
                  <a:lnTo>
                    <a:pt x="724" y="712"/>
                  </a:lnTo>
                  <a:lnTo>
                    <a:pt x="789" y="580"/>
                  </a:lnTo>
                  <a:lnTo>
                    <a:pt x="796" y="553"/>
                  </a:lnTo>
                  <a:lnTo>
                    <a:pt x="798" y="525"/>
                  </a:lnTo>
                  <a:lnTo>
                    <a:pt x="792" y="499"/>
                  </a:lnTo>
                  <a:lnTo>
                    <a:pt x="781" y="474"/>
                  </a:lnTo>
                  <a:lnTo>
                    <a:pt x="762" y="453"/>
                  </a:lnTo>
                  <a:lnTo>
                    <a:pt x="739" y="438"/>
                  </a:lnTo>
                  <a:lnTo>
                    <a:pt x="142" y="147"/>
                  </a:lnTo>
                  <a:lnTo>
                    <a:pt x="115" y="140"/>
                  </a:lnTo>
                  <a:lnTo>
                    <a:pt x="87" y="138"/>
                  </a:lnTo>
                  <a:lnTo>
                    <a:pt x="63" y="143"/>
                  </a:lnTo>
                  <a:lnTo>
                    <a:pt x="38" y="155"/>
                  </a:lnTo>
                  <a:lnTo>
                    <a:pt x="17" y="172"/>
                  </a:lnTo>
                  <a:lnTo>
                    <a:pt x="0" y="194"/>
                  </a:lnTo>
                  <a:lnTo>
                    <a:pt x="66" y="58"/>
                  </a:lnTo>
                  <a:lnTo>
                    <a:pt x="81" y="36"/>
                  </a:lnTo>
                  <a:lnTo>
                    <a:pt x="102" y="17"/>
                  </a:lnTo>
                  <a:lnTo>
                    <a:pt x="127" y="5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2686422" y="3635959"/>
              <a:ext cx="338204" cy="781513"/>
            </a:xfrm>
            <a:custGeom>
              <a:avLst/>
              <a:gdLst>
                <a:gd name="T0" fmla="*/ 161 w 399"/>
                <a:gd name="T1" fmla="*/ 0 h 922"/>
                <a:gd name="T2" fmla="*/ 189 w 399"/>
                <a:gd name="T3" fmla="*/ 5 h 922"/>
                <a:gd name="T4" fmla="*/ 214 w 399"/>
                <a:gd name="T5" fmla="*/ 17 h 922"/>
                <a:gd name="T6" fmla="*/ 235 w 399"/>
                <a:gd name="T7" fmla="*/ 34 h 922"/>
                <a:gd name="T8" fmla="*/ 250 w 399"/>
                <a:gd name="T9" fmla="*/ 56 h 922"/>
                <a:gd name="T10" fmla="*/ 259 w 399"/>
                <a:gd name="T11" fmla="*/ 83 h 922"/>
                <a:gd name="T12" fmla="*/ 397 w 399"/>
                <a:gd name="T13" fmla="*/ 733 h 922"/>
                <a:gd name="T14" fmla="*/ 399 w 399"/>
                <a:gd name="T15" fmla="*/ 761 h 922"/>
                <a:gd name="T16" fmla="*/ 393 w 399"/>
                <a:gd name="T17" fmla="*/ 787 h 922"/>
                <a:gd name="T18" fmla="*/ 382 w 399"/>
                <a:gd name="T19" fmla="*/ 812 h 922"/>
                <a:gd name="T20" fmla="*/ 365 w 399"/>
                <a:gd name="T21" fmla="*/ 833 h 922"/>
                <a:gd name="T22" fmla="*/ 342 w 399"/>
                <a:gd name="T23" fmla="*/ 850 h 922"/>
                <a:gd name="T24" fmla="*/ 316 w 399"/>
                <a:gd name="T25" fmla="*/ 859 h 922"/>
                <a:gd name="T26" fmla="*/ 25 w 399"/>
                <a:gd name="T27" fmla="*/ 922 h 922"/>
                <a:gd name="T28" fmla="*/ 13 w 399"/>
                <a:gd name="T29" fmla="*/ 922 h 922"/>
                <a:gd name="T30" fmla="*/ 170 w 399"/>
                <a:gd name="T31" fmla="*/ 889 h 922"/>
                <a:gd name="T32" fmla="*/ 197 w 399"/>
                <a:gd name="T33" fmla="*/ 880 h 922"/>
                <a:gd name="T34" fmla="*/ 219 w 399"/>
                <a:gd name="T35" fmla="*/ 863 h 922"/>
                <a:gd name="T36" fmla="*/ 236 w 399"/>
                <a:gd name="T37" fmla="*/ 842 h 922"/>
                <a:gd name="T38" fmla="*/ 250 w 399"/>
                <a:gd name="T39" fmla="*/ 818 h 922"/>
                <a:gd name="T40" fmla="*/ 253 w 399"/>
                <a:gd name="T41" fmla="*/ 791 h 922"/>
                <a:gd name="T42" fmla="*/ 252 w 399"/>
                <a:gd name="T43" fmla="*/ 763 h 922"/>
                <a:gd name="T44" fmla="*/ 114 w 399"/>
                <a:gd name="T45" fmla="*/ 113 h 922"/>
                <a:gd name="T46" fmla="*/ 102 w 399"/>
                <a:gd name="T47" fmla="*/ 85 h 922"/>
                <a:gd name="T48" fmla="*/ 85 w 399"/>
                <a:gd name="T49" fmla="*/ 60 h 922"/>
                <a:gd name="T50" fmla="*/ 59 w 399"/>
                <a:gd name="T51" fmla="*/ 41 h 922"/>
                <a:gd name="T52" fmla="*/ 30 w 399"/>
                <a:gd name="T53" fmla="*/ 32 h 922"/>
                <a:gd name="T54" fmla="*/ 0 w 399"/>
                <a:gd name="T55" fmla="*/ 30 h 922"/>
                <a:gd name="T56" fmla="*/ 132 w 399"/>
                <a:gd name="T57" fmla="*/ 2 h 922"/>
                <a:gd name="T58" fmla="*/ 161 w 399"/>
                <a:gd name="T59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9" h="922">
                  <a:moveTo>
                    <a:pt x="161" y="0"/>
                  </a:moveTo>
                  <a:lnTo>
                    <a:pt x="189" y="5"/>
                  </a:lnTo>
                  <a:lnTo>
                    <a:pt x="214" y="17"/>
                  </a:lnTo>
                  <a:lnTo>
                    <a:pt x="235" y="34"/>
                  </a:lnTo>
                  <a:lnTo>
                    <a:pt x="250" y="56"/>
                  </a:lnTo>
                  <a:lnTo>
                    <a:pt x="259" y="83"/>
                  </a:lnTo>
                  <a:lnTo>
                    <a:pt x="397" y="733"/>
                  </a:lnTo>
                  <a:lnTo>
                    <a:pt x="399" y="761"/>
                  </a:lnTo>
                  <a:lnTo>
                    <a:pt x="393" y="787"/>
                  </a:lnTo>
                  <a:lnTo>
                    <a:pt x="382" y="812"/>
                  </a:lnTo>
                  <a:lnTo>
                    <a:pt x="365" y="833"/>
                  </a:lnTo>
                  <a:lnTo>
                    <a:pt x="342" y="850"/>
                  </a:lnTo>
                  <a:lnTo>
                    <a:pt x="316" y="859"/>
                  </a:lnTo>
                  <a:lnTo>
                    <a:pt x="25" y="922"/>
                  </a:lnTo>
                  <a:lnTo>
                    <a:pt x="13" y="922"/>
                  </a:lnTo>
                  <a:lnTo>
                    <a:pt x="170" y="889"/>
                  </a:lnTo>
                  <a:lnTo>
                    <a:pt x="197" y="880"/>
                  </a:lnTo>
                  <a:lnTo>
                    <a:pt x="219" y="863"/>
                  </a:lnTo>
                  <a:lnTo>
                    <a:pt x="236" y="842"/>
                  </a:lnTo>
                  <a:lnTo>
                    <a:pt x="250" y="818"/>
                  </a:lnTo>
                  <a:lnTo>
                    <a:pt x="253" y="791"/>
                  </a:lnTo>
                  <a:lnTo>
                    <a:pt x="252" y="763"/>
                  </a:lnTo>
                  <a:lnTo>
                    <a:pt x="114" y="113"/>
                  </a:lnTo>
                  <a:lnTo>
                    <a:pt x="102" y="85"/>
                  </a:lnTo>
                  <a:lnTo>
                    <a:pt x="85" y="60"/>
                  </a:lnTo>
                  <a:lnTo>
                    <a:pt x="59" y="41"/>
                  </a:lnTo>
                  <a:lnTo>
                    <a:pt x="30" y="32"/>
                  </a:lnTo>
                  <a:lnTo>
                    <a:pt x="0" y="30"/>
                  </a:lnTo>
                  <a:lnTo>
                    <a:pt x="132" y="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2580468" y="2945141"/>
              <a:ext cx="710312" cy="673017"/>
            </a:xfrm>
            <a:custGeom>
              <a:avLst/>
              <a:gdLst>
                <a:gd name="T0" fmla="*/ 687 w 838"/>
                <a:gd name="T1" fmla="*/ 0 h 794"/>
                <a:gd name="T2" fmla="*/ 800 w 838"/>
                <a:gd name="T3" fmla="*/ 95 h 794"/>
                <a:gd name="T4" fmla="*/ 819 w 838"/>
                <a:gd name="T5" fmla="*/ 116 h 794"/>
                <a:gd name="T6" fmla="*/ 832 w 838"/>
                <a:gd name="T7" fmla="*/ 140 h 794"/>
                <a:gd name="T8" fmla="*/ 838 w 838"/>
                <a:gd name="T9" fmla="*/ 167 h 794"/>
                <a:gd name="T10" fmla="*/ 836 w 838"/>
                <a:gd name="T11" fmla="*/ 195 h 794"/>
                <a:gd name="T12" fmla="*/ 828 w 838"/>
                <a:gd name="T13" fmla="*/ 221 h 794"/>
                <a:gd name="T14" fmla="*/ 813 w 838"/>
                <a:gd name="T15" fmla="*/ 244 h 794"/>
                <a:gd name="T16" fmla="*/ 388 w 838"/>
                <a:gd name="T17" fmla="*/ 756 h 794"/>
                <a:gd name="T18" fmla="*/ 367 w 838"/>
                <a:gd name="T19" fmla="*/ 775 h 794"/>
                <a:gd name="T20" fmla="*/ 343 w 838"/>
                <a:gd name="T21" fmla="*/ 788 h 794"/>
                <a:gd name="T22" fmla="*/ 316 w 838"/>
                <a:gd name="T23" fmla="*/ 794 h 794"/>
                <a:gd name="T24" fmla="*/ 290 w 838"/>
                <a:gd name="T25" fmla="*/ 792 h 794"/>
                <a:gd name="T26" fmla="*/ 263 w 838"/>
                <a:gd name="T27" fmla="*/ 784 h 794"/>
                <a:gd name="T28" fmla="*/ 239 w 838"/>
                <a:gd name="T29" fmla="*/ 769 h 794"/>
                <a:gd name="T30" fmla="*/ 10 w 838"/>
                <a:gd name="T31" fmla="*/ 578 h 794"/>
                <a:gd name="T32" fmla="*/ 4 w 838"/>
                <a:gd name="T33" fmla="*/ 575 h 794"/>
                <a:gd name="T34" fmla="*/ 0 w 838"/>
                <a:gd name="T35" fmla="*/ 569 h 794"/>
                <a:gd name="T36" fmla="*/ 116 w 838"/>
                <a:gd name="T37" fmla="*/ 665 h 794"/>
                <a:gd name="T38" fmla="*/ 138 w 838"/>
                <a:gd name="T39" fmla="*/ 680 h 794"/>
                <a:gd name="T40" fmla="*/ 165 w 838"/>
                <a:gd name="T41" fmla="*/ 688 h 794"/>
                <a:gd name="T42" fmla="*/ 193 w 838"/>
                <a:gd name="T43" fmla="*/ 688 h 794"/>
                <a:gd name="T44" fmla="*/ 220 w 838"/>
                <a:gd name="T45" fmla="*/ 682 h 794"/>
                <a:gd name="T46" fmla="*/ 244 w 838"/>
                <a:gd name="T47" fmla="*/ 671 h 794"/>
                <a:gd name="T48" fmla="*/ 265 w 838"/>
                <a:gd name="T49" fmla="*/ 650 h 794"/>
                <a:gd name="T50" fmla="*/ 689 w 838"/>
                <a:gd name="T51" fmla="*/ 140 h 794"/>
                <a:gd name="T52" fmla="*/ 706 w 838"/>
                <a:gd name="T53" fmla="*/ 114 h 794"/>
                <a:gd name="T54" fmla="*/ 713 w 838"/>
                <a:gd name="T55" fmla="*/ 85 h 794"/>
                <a:gd name="T56" fmla="*/ 711 w 838"/>
                <a:gd name="T57" fmla="*/ 55 h 794"/>
                <a:gd name="T58" fmla="*/ 704 w 838"/>
                <a:gd name="T59" fmla="*/ 27 h 794"/>
                <a:gd name="T60" fmla="*/ 687 w 838"/>
                <a:gd name="T61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8" h="794">
                  <a:moveTo>
                    <a:pt x="687" y="0"/>
                  </a:moveTo>
                  <a:lnTo>
                    <a:pt x="800" y="95"/>
                  </a:lnTo>
                  <a:lnTo>
                    <a:pt x="819" y="116"/>
                  </a:lnTo>
                  <a:lnTo>
                    <a:pt x="832" y="140"/>
                  </a:lnTo>
                  <a:lnTo>
                    <a:pt x="838" y="167"/>
                  </a:lnTo>
                  <a:lnTo>
                    <a:pt x="836" y="195"/>
                  </a:lnTo>
                  <a:lnTo>
                    <a:pt x="828" y="221"/>
                  </a:lnTo>
                  <a:lnTo>
                    <a:pt x="813" y="244"/>
                  </a:lnTo>
                  <a:lnTo>
                    <a:pt x="388" y="756"/>
                  </a:lnTo>
                  <a:lnTo>
                    <a:pt x="367" y="775"/>
                  </a:lnTo>
                  <a:lnTo>
                    <a:pt x="343" y="788"/>
                  </a:lnTo>
                  <a:lnTo>
                    <a:pt x="316" y="794"/>
                  </a:lnTo>
                  <a:lnTo>
                    <a:pt x="290" y="792"/>
                  </a:lnTo>
                  <a:lnTo>
                    <a:pt x="263" y="784"/>
                  </a:lnTo>
                  <a:lnTo>
                    <a:pt x="239" y="769"/>
                  </a:lnTo>
                  <a:lnTo>
                    <a:pt x="10" y="578"/>
                  </a:lnTo>
                  <a:lnTo>
                    <a:pt x="4" y="575"/>
                  </a:lnTo>
                  <a:lnTo>
                    <a:pt x="0" y="569"/>
                  </a:lnTo>
                  <a:lnTo>
                    <a:pt x="116" y="665"/>
                  </a:lnTo>
                  <a:lnTo>
                    <a:pt x="138" y="680"/>
                  </a:lnTo>
                  <a:lnTo>
                    <a:pt x="165" y="688"/>
                  </a:lnTo>
                  <a:lnTo>
                    <a:pt x="193" y="688"/>
                  </a:lnTo>
                  <a:lnTo>
                    <a:pt x="220" y="682"/>
                  </a:lnTo>
                  <a:lnTo>
                    <a:pt x="244" y="671"/>
                  </a:lnTo>
                  <a:lnTo>
                    <a:pt x="265" y="650"/>
                  </a:lnTo>
                  <a:lnTo>
                    <a:pt x="689" y="140"/>
                  </a:lnTo>
                  <a:lnTo>
                    <a:pt x="706" y="114"/>
                  </a:lnTo>
                  <a:lnTo>
                    <a:pt x="713" y="85"/>
                  </a:lnTo>
                  <a:lnTo>
                    <a:pt x="711" y="55"/>
                  </a:lnTo>
                  <a:lnTo>
                    <a:pt x="704" y="27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3284000" y="2849359"/>
              <a:ext cx="744218" cy="212755"/>
            </a:xfrm>
            <a:custGeom>
              <a:avLst/>
              <a:gdLst>
                <a:gd name="T0" fmla="*/ 0 w 878"/>
                <a:gd name="T1" fmla="*/ 0 h 251"/>
                <a:gd name="T2" fmla="*/ 6 w 878"/>
                <a:gd name="T3" fmla="*/ 34 h 251"/>
                <a:gd name="T4" fmla="*/ 21 w 878"/>
                <a:gd name="T5" fmla="*/ 62 h 251"/>
                <a:gd name="T6" fmla="*/ 44 w 878"/>
                <a:gd name="T7" fmla="*/ 85 h 251"/>
                <a:gd name="T8" fmla="*/ 74 w 878"/>
                <a:gd name="T9" fmla="*/ 100 h 251"/>
                <a:gd name="T10" fmla="*/ 106 w 878"/>
                <a:gd name="T11" fmla="*/ 106 h 251"/>
                <a:gd name="T12" fmla="*/ 772 w 878"/>
                <a:gd name="T13" fmla="*/ 106 h 251"/>
                <a:gd name="T14" fmla="*/ 804 w 878"/>
                <a:gd name="T15" fmla="*/ 100 h 251"/>
                <a:gd name="T16" fmla="*/ 834 w 878"/>
                <a:gd name="T17" fmla="*/ 85 h 251"/>
                <a:gd name="T18" fmla="*/ 857 w 878"/>
                <a:gd name="T19" fmla="*/ 62 h 251"/>
                <a:gd name="T20" fmla="*/ 872 w 878"/>
                <a:gd name="T21" fmla="*/ 34 h 251"/>
                <a:gd name="T22" fmla="*/ 878 w 878"/>
                <a:gd name="T23" fmla="*/ 0 h 251"/>
                <a:gd name="T24" fmla="*/ 878 w 878"/>
                <a:gd name="T25" fmla="*/ 145 h 251"/>
                <a:gd name="T26" fmla="*/ 872 w 878"/>
                <a:gd name="T27" fmla="*/ 178 h 251"/>
                <a:gd name="T28" fmla="*/ 857 w 878"/>
                <a:gd name="T29" fmla="*/ 208 h 251"/>
                <a:gd name="T30" fmla="*/ 834 w 878"/>
                <a:gd name="T31" fmla="*/ 230 h 251"/>
                <a:gd name="T32" fmla="*/ 804 w 878"/>
                <a:gd name="T33" fmla="*/ 246 h 251"/>
                <a:gd name="T34" fmla="*/ 772 w 878"/>
                <a:gd name="T35" fmla="*/ 251 h 251"/>
                <a:gd name="T36" fmla="*/ 106 w 878"/>
                <a:gd name="T37" fmla="*/ 251 h 251"/>
                <a:gd name="T38" fmla="*/ 74 w 878"/>
                <a:gd name="T39" fmla="*/ 246 h 251"/>
                <a:gd name="T40" fmla="*/ 44 w 878"/>
                <a:gd name="T41" fmla="*/ 230 h 251"/>
                <a:gd name="T42" fmla="*/ 21 w 878"/>
                <a:gd name="T43" fmla="*/ 208 h 251"/>
                <a:gd name="T44" fmla="*/ 6 w 878"/>
                <a:gd name="T45" fmla="*/ 178 h 251"/>
                <a:gd name="T46" fmla="*/ 0 w 878"/>
                <a:gd name="T47" fmla="*/ 145 h 251"/>
                <a:gd name="T48" fmla="*/ 0 w 878"/>
                <a:gd name="T4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8" h="251">
                  <a:moveTo>
                    <a:pt x="0" y="0"/>
                  </a:moveTo>
                  <a:lnTo>
                    <a:pt x="6" y="34"/>
                  </a:lnTo>
                  <a:lnTo>
                    <a:pt x="21" y="62"/>
                  </a:lnTo>
                  <a:lnTo>
                    <a:pt x="44" y="85"/>
                  </a:lnTo>
                  <a:lnTo>
                    <a:pt x="74" y="100"/>
                  </a:lnTo>
                  <a:lnTo>
                    <a:pt x="106" y="106"/>
                  </a:lnTo>
                  <a:lnTo>
                    <a:pt x="772" y="106"/>
                  </a:lnTo>
                  <a:lnTo>
                    <a:pt x="804" y="100"/>
                  </a:lnTo>
                  <a:lnTo>
                    <a:pt x="834" y="85"/>
                  </a:lnTo>
                  <a:lnTo>
                    <a:pt x="857" y="62"/>
                  </a:lnTo>
                  <a:lnTo>
                    <a:pt x="872" y="34"/>
                  </a:lnTo>
                  <a:lnTo>
                    <a:pt x="878" y="0"/>
                  </a:lnTo>
                  <a:lnTo>
                    <a:pt x="878" y="145"/>
                  </a:lnTo>
                  <a:lnTo>
                    <a:pt x="872" y="178"/>
                  </a:lnTo>
                  <a:lnTo>
                    <a:pt x="857" y="208"/>
                  </a:lnTo>
                  <a:lnTo>
                    <a:pt x="834" y="230"/>
                  </a:lnTo>
                  <a:lnTo>
                    <a:pt x="804" y="246"/>
                  </a:lnTo>
                  <a:lnTo>
                    <a:pt x="772" y="251"/>
                  </a:lnTo>
                  <a:lnTo>
                    <a:pt x="106" y="251"/>
                  </a:lnTo>
                  <a:lnTo>
                    <a:pt x="74" y="246"/>
                  </a:lnTo>
                  <a:lnTo>
                    <a:pt x="44" y="230"/>
                  </a:lnTo>
                  <a:lnTo>
                    <a:pt x="21" y="208"/>
                  </a:lnTo>
                  <a:lnTo>
                    <a:pt x="6" y="178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2862729" y="3038380"/>
              <a:ext cx="1597781" cy="1564722"/>
            </a:xfrm>
            <a:custGeom>
              <a:avLst/>
              <a:gdLst>
                <a:gd name="T0" fmla="*/ 1261 w 1885"/>
                <a:gd name="T1" fmla="*/ 0 h 1846"/>
                <a:gd name="T2" fmla="*/ 1299 w 1885"/>
                <a:gd name="T3" fmla="*/ 4 h 1846"/>
                <a:gd name="T4" fmla="*/ 1337 w 1885"/>
                <a:gd name="T5" fmla="*/ 15 h 1846"/>
                <a:gd name="T6" fmla="*/ 1375 w 1885"/>
                <a:gd name="T7" fmla="*/ 34 h 1846"/>
                <a:gd name="T8" fmla="*/ 1409 w 1885"/>
                <a:gd name="T9" fmla="*/ 57 h 1846"/>
                <a:gd name="T10" fmla="*/ 1435 w 1885"/>
                <a:gd name="T11" fmla="*/ 81 h 1846"/>
                <a:gd name="T12" fmla="*/ 1838 w 1885"/>
                <a:gd name="T13" fmla="*/ 584 h 1846"/>
                <a:gd name="T14" fmla="*/ 1857 w 1885"/>
                <a:gd name="T15" fmla="*/ 614 h 1846"/>
                <a:gd name="T16" fmla="*/ 1872 w 1885"/>
                <a:gd name="T17" fmla="*/ 652 h 1846"/>
                <a:gd name="T18" fmla="*/ 1881 w 1885"/>
                <a:gd name="T19" fmla="*/ 693 h 1846"/>
                <a:gd name="T20" fmla="*/ 1885 w 1885"/>
                <a:gd name="T21" fmla="*/ 733 h 1846"/>
                <a:gd name="T22" fmla="*/ 1881 w 1885"/>
                <a:gd name="T23" fmla="*/ 771 h 1846"/>
                <a:gd name="T24" fmla="*/ 1740 w 1885"/>
                <a:gd name="T25" fmla="*/ 1396 h 1846"/>
                <a:gd name="T26" fmla="*/ 1726 w 1885"/>
                <a:gd name="T27" fmla="*/ 1432 h 1846"/>
                <a:gd name="T28" fmla="*/ 1708 w 1885"/>
                <a:gd name="T29" fmla="*/ 1468 h 1846"/>
                <a:gd name="T30" fmla="*/ 1681 w 1885"/>
                <a:gd name="T31" fmla="*/ 1500 h 1846"/>
                <a:gd name="T32" fmla="*/ 1651 w 1885"/>
                <a:gd name="T33" fmla="*/ 1526 h 1846"/>
                <a:gd name="T34" fmla="*/ 1621 w 1885"/>
                <a:gd name="T35" fmla="*/ 1547 h 1846"/>
                <a:gd name="T36" fmla="*/ 1042 w 1885"/>
                <a:gd name="T37" fmla="*/ 1827 h 1846"/>
                <a:gd name="T38" fmla="*/ 1006 w 1885"/>
                <a:gd name="T39" fmla="*/ 1840 h 1846"/>
                <a:gd name="T40" fmla="*/ 966 w 1885"/>
                <a:gd name="T41" fmla="*/ 1846 h 1846"/>
                <a:gd name="T42" fmla="*/ 925 w 1885"/>
                <a:gd name="T43" fmla="*/ 1846 h 1846"/>
                <a:gd name="T44" fmla="*/ 885 w 1885"/>
                <a:gd name="T45" fmla="*/ 1840 h 1846"/>
                <a:gd name="T46" fmla="*/ 851 w 1885"/>
                <a:gd name="T47" fmla="*/ 1829 h 1846"/>
                <a:gd name="T48" fmla="*/ 270 w 1885"/>
                <a:gd name="T49" fmla="*/ 1551 h 1846"/>
                <a:gd name="T50" fmla="*/ 238 w 1885"/>
                <a:gd name="T51" fmla="*/ 1532 h 1846"/>
                <a:gd name="T52" fmla="*/ 208 w 1885"/>
                <a:gd name="T53" fmla="*/ 1504 h 1846"/>
                <a:gd name="T54" fmla="*/ 182 w 1885"/>
                <a:gd name="T55" fmla="*/ 1472 h 1846"/>
                <a:gd name="T56" fmla="*/ 163 w 1885"/>
                <a:gd name="T57" fmla="*/ 1438 h 1846"/>
                <a:gd name="T58" fmla="*/ 149 w 1885"/>
                <a:gd name="T59" fmla="*/ 1402 h 1846"/>
                <a:gd name="T60" fmla="*/ 4 w 1885"/>
                <a:gd name="T61" fmla="*/ 776 h 1846"/>
                <a:gd name="T62" fmla="*/ 0 w 1885"/>
                <a:gd name="T63" fmla="*/ 739 h 1846"/>
                <a:gd name="T64" fmla="*/ 4 w 1885"/>
                <a:gd name="T65" fmla="*/ 699 h 1846"/>
                <a:gd name="T66" fmla="*/ 13 w 1885"/>
                <a:gd name="T67" fmla="*/ 657 h 1846"/>
                <a:gd name="T68" fmla="*/ 27 w 1885"/>
                <a:gd name="T69" fmla="*/ 620 h 1846"/>
                <a:gd name="T70" fmla="*/ 47 w 1885"/>
                <a:gd name="T71" fmla="*/ 589 h 1846"/>
                <a:gd name="T72" fmla="*/ 446 w 1885"/>
                <a:gd name="T73" fmla="*/ 85 h 1846"/>
                <a:gd name="T74" fmla="*/ 473 w 1885"/>
                <a:gd name="T75" fmla="*/ 58 h 1846"/>
                <a:gd name="T76" fmla="*/ 505 w 1885"/>
                <a:gd name="T77" fmla="*/ 36 h 1846"/>
                <a:gd name="T78" fmla="*/ 543 w 1885"/>
                <a:gd name="T79" fmla="*/ 19 h 1846"/>
                <a:gd name="T80" fmla="*/ 582 w 1885"/>
                <a:gd name="T81" fmla="*/ 6 h 1846"/>
                <a:gd name="T82" fmla="*/ 618 w 1885"/>
                <a:gd name="T83" fmla="*/ 2 h 1846"/>
                <a:gd name="T84" fmla="*/ 1261 w 1885"/>
                <a:gd name="T85" fmla="*/ 0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85" h="1846">
                  <a:moveTo>
                    <a:pt x="1261" y="0"/>
                  </a:moveTo>
                  <a:lnTo>
                    <a:pt x="1299" y="4"/>
                  </a:lnTo>
                  <a:lnTo>
                    <a:pt x="1337" y="15"/>
                  </a:lnTo>
                  <a:lnTo>
                    <a:pt x="1375" y="34"/>
                  </a:lnTo>
                  <a:lnTo>
                    <a:pt x="1409" y="57"/>
                  </a:lnTo>
                  <a:lnTo>
                    <a:pt x="1435" y="81"/>
                  </a:lnTo>
                  <a:lnTo>
                    <a:pt x="1838" y="584"/>
                  </a:lnTo>
                  <a:lnTo>
                    <a:pt x="1857" y="614"/>
                  </a:lnTo>
                  <a:lnTo>
                    <a:pt x="1872" y="652"/>
                  </a:lnTo>
                  <a:lnTo>
                    <a:pt x="1881" y="693"/>
                  </a:lnTo>
                  <a:lnTo>
                    <a:pt x="1885" y="733"/>
                  </a:lnTo>
                  <a:lnTo>
                    <a:pt x="1881" y="771"/>
                  </a:lnTo>
                  <a:lnTo>
                    <a:pt x="1740" y="1396"/>
                  </a:lnTo>
                  <a:lnTo>
                    <a:pt x="1726" y="1432"/>
                  </a:lnTo>
                  <a:lnTo>
                    <a:pt x="1708" y="1468"/>
                  </a:lnTo>
                  <a:lnTo>
                    <a:pt x="1681" y="1500"/>
                  </a:lnTo>
                  <a:lnTo>
                    <a:pt x="1651" y="1526"/>
                  </a:lnTo>
                  <a:lnTo>
                    <a:pt x="1621" y="1547"/>
                  </a:lnTo>
                  <a:lnTo>
                    <a:pt x="1042" y="1827"/>
                  </a:lnTo>
                  <a:lnTo>
                    <a:pt x="1006" y="1840"/>
                  </a:lnTo>
                  <a:lnTo>
                    <a:pt x="966" y="1846"/>
                  </a:lnTo>
                  <a:lnTo>
                    <a:pt x="925" y="1846"/>
                  </a:lnTo>
                  <a:lnTo>
                    <a:pt x="885" y="1840"/>
                  </a:lnTo>
                  <a:lnTo>
                    <a:pt x="851" y="1829"/>
                  </a:lnTo>
                  <a:lnTo>
                    <a:pt x="270" y="1551"/>
                  </a:lnTo>
                  <a:lnTo>
                    <a:pt x="238" y="1532"/>
                  </a:lnTo>
                  <a:lnTo>
                    <a:pt x="208" y="1504"/>
                  </a:lnTo>
                  <a:lnTo>
                    <a:pt x="182" y="1472"/>
                  </a:lnTo>
                  <a:lnTo>
                    <a:pt x="163" y="1438"/>
                  </a:lnTo>
                  <a:lnTo>
                    <a:pt x="149" y="1402"/>
                  </a:lnTo>
                  <a:lnTo>
                    <a:pt x="4" y="776"/>
                  </a:lnTo>
                  <a:lnTo>
                    <a:pt x="0" y="739"/>
                  </a:lnTo>
                  <a:lnTo>
                    <a:pt x="4" y="699"/>
                  </a:lnTo>
                  <a:lnTo>
                    <a:pt x="13" y="657"/>
                  </a:lnTo>
                  <a:lnTo>
                    <a:pt x="27" y="620"/>
                  </a:lnTo>
                  <a:lnTo>
                    <a:pt x="47" y="589"/>
                  </a:lnTo>
                  <a:lnTo>
                    <a:pt x="446" y="85"/>
                  </a:lnTo>
                  <a:lnTo>
                    <a:pt x="473" y="58"/>
                  </a:lnTo>
                  <a:lnTo>
                    <a:pt x="505" y="36"/>
                  </a:lnTo>
                  <a:lnTo>
                    <a:pt x="543" y="19"/>
                  </a:lnTo>
                  <a:lnTo>
                    <a:pt x="582" y="6"/>
                  </a:lnTo>
                  <a:lnTo>
                    <a:pt x="618" y="2"/>
                  </a:lnTo>
                  <a:lnTo>
                    <a:pt x="1261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190500" sx="102000" sy="102000" algn="ctr" rotWithShape="0">
                <a:prstClr val="black">
                  <a:alpha val="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77103" y="2644451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01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 rot="2937415">
              <a:off x="4250494" y="3028069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02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16949909">
              <a:off x="4433397" y="3858452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03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 rot="20026711">
              <a:off x="3893510" y="4523470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04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 rot="1465680">
              <a:off x="3051154" y="4529013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05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 rot="18533137">
              <a:off x="2696481" y="3032721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07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015623" y="1635640"/>
              <a:ext cx="1283520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044331" y="1342416"/>
              <a:ext cx="1226105" cy="30777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459215" y="2480191"/>
              <a:ext cx="1352278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459215" y="2192973"/>
              <a:ext cx="1352278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855067" y="4063568"/>
              <a:ext cx="1313858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51312" y="3755138"/>
              <a:ext cx="1317613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830016" y="5305776"/>
              <a:ext cx="1293880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26770" y="4997478"/>
              <a:ext cx="1297126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240819" y="5314914"/>
              <a:ext cx="1226105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240819" y="4993420"/>
              <a:ext cx="1226105" cy="30777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201169" y="4066035"/>
              <a:ext cx="1226105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201169" y="3731317"/>
              <a:ext cx="1226105" cy="30777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540512" y="2512163"/>
              <a:ext cx="1297384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40512" y="2190669"/>
              <a:ext cx="1297384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1" name="Rounded Rectangle 100"/>
          <p:cNvSpPr/>
          <p:nvPr/>
        </p:nvSpPr>
        <p:spPr>
          <a:xfrm>
            <a:off x="6984478" y="2442967"/>
            <a:ext cx="4104456" cy="3552359"/>
          </a:xfrm>
          <a:prstGeom prst="roundRect">
            <a:avLst>
              <a:gd name="adj" fmla="val 779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Oval 101"/>
          <p:cNvSpPr/>
          <p:nvPr/>
        </p:nvSpPr>
        <p:spPr>
          <a:xfrm>
            <a:off x="8196120" y="1596148"/>
            <a:ext cx="1681172" cy="1681172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latin typeface="Arial" pitchFamily="34" charset="0"/>
                <a:cs typeface="Arial" pitchFamily="34" charset="0"/>
              </a:rPr>
              <a:t>06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7498291" y="4228225"/>
            <a:ext cx="30768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 This is a sample text.  Insert your desired text here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98292" y="3659364"/>
            <a:ext cx="307683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34818" y="3455103"/>
            <a:ext cx="146346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</p:txBody>
      </p:sp>
      <p:sp>
        <p:nvSpPr>
          <p:cNvPr id="53" name="TextBox 52"/>
          <p:cNvSpPr txBox="1"/>
          <p:nvPr/>
        </p:nvSpPr>
        <p:spPr>
          <a:xfrm rot="15359598">
            <a:off x="2513598" y="3891703"/>
            <a:ext cx="38343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06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18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</a:rPr>
              <a:t>7 Step Flower Diagram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27612" y="1198179"/>
            <a:ext cx="5280728" cy="5195116"/>
            <a:chOff x="1027612" y="1198179"/>
            <a:chExt cx="5280728" cy="5195116"/>
          </a:xfrm>
        </p:grpSpPr>
        <p:grpSp>
          <p:nvGrpSpPr>
            <p:cNvPr id="57" name="Group 56"/>
            <p:cNvGrpSpPr/>
            <p:nvPr/>
          </p:nvGrpSpPr>
          <p:grpSpPr>
            <a:xfrm>
              <a:off x="1027612" y="1198179"/>
              <a:ext cx="5280728" cy="5195116"/>
              <a:chOff x="3407432" y="1152319"/>
              <a:chExt cx="5373960" cy="5286836"/>
            </a:xfrm>
            <a:effectLst>
              <a:outerShdw blurRad="381000" dist="88900" dir="2700000" algn="tl" rotWithShape="0">
                <a:prstClr val="black">
                  <a:alpha val="48000"/>
                </a:prstClr>
              </a:outerShdw>
            </a:effectLst>
          </p:grpSpPr>
          <p:sp>
            <p:nvSpPr>
              <p:cNvPr id="58" name="Freeform 57"/>
              <p:cNvSpPr>
                <a:spLocks/>
              </p:cNvSpPr>
              <p:nvPr/>
            </p:nvSpPr>
            <p:spPr bwMode="auto">
              <a:xfrm>
                <a:off x="5243895" y="1152319"/>
                <a:ext cx="1676883" cy="1931347"/>
              </a:xfrm>
              <a:custGeom>
                <a:avLst/>
                <a:gdLst>
                  <a:gd name="T0" fmla="*/ 1570 w 1944"/>
                  <a:gd name="T1" fmla="*/ 0 h 2239"/>
                  <a:gd name="T2" fmla="*/ 1579 w 1944"/>
                  <a:gd name="T3" fmla="*/ 0 h 2239"/>
                  <a:gd name="T4" fmla="*/ 1594 w 1944"/>
                  <a:gd name="T5" fmla="*/ 2 h 2239"/>
                  <a:gd name="T6" fmla="*/ 1613 w 1944"/>
                  <a:gd name="T7" fmla="*/ 4 h 2239"/>
                  <a:gd name="T8" fmla="*/ 1638 w 1944"/>
                  <a:gd name="T9" fmla="*/ 6 h 2239"/>
                  <a:gd name="T10" fmla="*/ 1664 w 1944"/>
                  <a:gd name="T11" fmla="*/ 11 h 2239"/>
                  <a:gd name="T12" fmla="*/ 1692 w 1944"/>
                  <a:gd name="T13" fmla="*/ 19 h 2239"/>
                  <a:gd name="T14" fmla="*/ 1725 w 1944"/>
                  <a:gd name="T15" fmla="*/ 28 h 2239"/>
                  <a:gd name="T16" fmla="*/ 1755 w 1944"/>
                  <a:gd name="T17" fmla="*/ 40 h 2239"/>
                  <a:gd name="T18" fmla="*/ 1787 w 1944"/>
                  <a:gd name="T19" fmla="*/ 57 h 2239"/>
                  <a:gd name="T20" fmla="*/ 1817 w 1944"/>
                  <a:gd name="T21" fmla="*/ 76 h 2239"/>
                  <a:gd name="T22" fmla="*/ 1846 w 1944"/>
                  <a:gd name="T23" fmla="*/ 98 h 2239"/>
                  <a:gd name="T24" fmla="*/ 1874 w 1944"/>
                  <a:gd name="T25" fmla="*/ 125 h 2239"/>
                  <a:gd name="T26" fmla="*/ 1897 w 1944"/>
                  <a:gd name="T27" fmla="*/ 157 h 2239"/>
                  <a:gd name="T28" fmla="*/ 1917 w 1944"/>
                  <a:gd name="T29" fmla="*/ 195 h 2239"/>
                  <a:gd name="T30" fmla="*/ 1933 w 1944"/>
                  <a:gd name="T31" fmla="*/ 238 h 2239"/>
                  <a:gd name="T32" fmla="*/ 1942 w 1944"/>
                  <a:gd name="T33" fmla="*/ 285 h 2239"/>
                  <a:gd name="T34" fmla="*/ 1944 w 1944"/>
                  <a:gd name="T35" fmla="*/ 340 h 2239"/>
                  <a:gd name="T36" fmla="*/ 1944 w 1944"/>
                  <a:gd name="T37" fmla="*/ 440 h 2239"/>
                  <a:gd name="T38" fmla="*/ 1944 w 1944"/>
                  <a:gd name="T39" fmla="*/ 531 h 2239"/>
                  <a:gd name="T40" fmla="*/ 1944 w 1944"/>
                  <a:gd name="T41" fmla="*/ 612 h 2239"/>
                  <a:gd name="T42" fmla="*/ 1944 w 1944"/>
                  <a:gd name="T43" fmla="*/ 684 h 2239"/>
                  <a:gd name="T44" fmla="*/ 1944 w 1944"/>
                  <a:gd name="T45" fmla="*/ 797 h 2239"/>
                  <a:gd name="T46" fmla="*/ 1944 w 1944"/>
                  <a:gd name="T47" fmla="*/ 839 h 2239"/>
                  <a:gd name="T48" fmla="*/ 1944 w 1944"/>
                  <a:gd name="T49" fmla="*/ 869 h 2239"/>
                  <a:gd name="T50" fmla="*/ 1944 w 1944"/>
                  <a:gd name="T51" fmla="*/ 886 h 2239"/>
                  <a:gd name="T52" fmla="*/ 1944 w 1944"/>
                  <a:gd name="T53" fmla="*/ 892 h 2239"/>
                  <a:gd name="T54" fmla="*/ 1314 w 1944"/>
                  <a:gd name="T55" fmla="*/ 2231 h 2239"/>
                  <a:gd name="T56" fmla="*/ 634 w 1944"/>
                  <a:gd name="T57" fmla="*/ 2239 h 2239"/>
                  <a:gd name="T58" fmla="*/ 0 w 1944"/>
                  <a:gd name="T59" fmla="*/ 886 h 2239"/>
                  <a:gd name="T60" fmla="*/ 0 w 1944"/>
                  <a:gd name="T61" fmla="*/ 312 h 2239"/>
                  <a:gd name="T62" fmla="*/ 0 w 1944"/>
                  <a:gd name="T63" fmla="*/ 308 h 2239"/>
                  <a:gd name="T64" fmla="*/ 0 w 1944"/>
                  <a:gd name="T65" fmla="*/ 301 h 2239"/>
                  <a:gd name="T66" fmla="*/ 0 w 1944"/>
                  <a:gd name="T67" fmla="*/ 287 h 2239"/>
                  <a:gd name="T68" fmla="*/ 2 w 1944"/>
                  <a:gd name="T69" fmla="*/ 268 h 2239"/>
                  <a:gd name="T70" fmla="*/ 6 w 1944"/>
                  <a:gd name="T71" fmla="*/ 248 h 2239"/>
                  <a:gd name="T72" fmla="*/ 13 w 1944"/>
                  <a:gd name="T73" fmla="*/ 223 h 2239"/>
                  <a:gd name="T74" fmla="*/ 21 w 1944"/>
                  <a:gd name="T75" fmla="*/ 197 h 2239"/>
                  <a:gd name="T76" fmla="*/ 32 w 1944"/>
                  <a:gd name="T77" fmla="*/ 170 h 2239"/>
                  <a:gd name="T78" fmla="*/ 47 w 1944"/>
                  <a:gd name="T79" fmla="*/ 142 h 2239"/>
                  <a:gd name="T80" fmla="*/ 64 w 1944"/>
                  <a:gd name="T81" fmla="*/ 115 h 2239"/>
                  <a:gd name="T82" fmla="*/ 87 w 1944"/>
                  <a:gd name="T83" fmla="*/ 89 h 2239"/>
                  <a:gd name="T84" fmla="*/ 115 w 1944"/>
                  <a:gd name="T85" fmla="*/ 66 h 2239"/>
                  <a:gd name="T86" fmla="*/ 148 w 1944"/>
                  <a:gd name="T87" fmla="*/ 44 h 2239"/>
                  <a:gd name="T88" fmla="*/ 185 w 1944"/>
                  <a:gd name="T89" fmla="*/ 27 h 2239"/>
                  <a:gd name="T90" fmla="*/ 229 w 1944"/>
                  <a:gd name="T91" fmla="*/ 13 h 2239"/>
                  <a:gd name="T92" fmla="*/ 278 w 1944"/>
                  <a:gd name="T93" fmla="*/ 4 h 2239"/>
                  <a:gd name="T94" fmla="*/ 337 w 1944"/>
                  <a:gd name="T95" fmla="*/ 0 h 2239"/>
                  <a:gd name="T96" fmla="*/ 1566 w 1944"/>
                  <a:gd name="T97" fmla="*/ 0 h 2239"/>
                  <a:gd name="T98" fmla="*/ 1570 w 1944"/>
                  <a:gd name="T99" fmla="*/ 0 h 2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44" h="2239">
                    <a:moveTo>
                      <a:pt x="1570" y="0"/>
                    </a:moveTo>
                    <a:lnTo>
                      <a:pt x="1579" y="0"/>
                    </a:lnTo>
                    <a:lnTo>
                      <a:pt x="1594" y="2"/>
                    </a:lnTo>
                    <a:lnTo>
                      <a:pt x="1613" y="4"/>
                    </a:lnTo>
                    <a:lnTo>
                      <a:pt x="1638" y="6"/>
                    </a:lnTo>
                    <a:lnTo>
                      <a:pt x="1664" y="11"/>
                    </a:lnTo>
                    <a:lnTo>
                      <a:pt x="1692" y="19"/>
                    </a:lnTo>
                    <a:lnTo>
                      <a:pt x="1725" y="28"/>
                    </a:lnTo>
                    <a:lnTo>
                      <a:pt x="1755" y="40"/>
                    </a:lnTo>
                    <a:lnTo>
                      <a:pt x="1787" y="57"/>
                    </a:lnTo>
                    <a:lnTo>
                      <a:pt x="1817" y="76"/>
                    </a:lnTo>
                    <a:lnTo>
                      <a:pt x="1846" y="98"/>
                    </a:lnTo>
                    <a:lnTo>
                      <a:pt x="1874" y="125"/>
                    </a:lnTo>
                    <a:lnTo>
                      <a:pt x="1897" y="157"/>
                    </a:lnTo>
                    <a:lnTo>
                      <a:pt x="1917" y="195"/>
                    </a:lnTo>
                    <a:lnTo>
                      <a:pt x="1933" y="238"/>
                    </a:lnTo>
                    <a:lnTo>
                      <a:pt x="1942" y="285"/>
                    </a:lnTo>
                    <a:lnTo>
                      <a:pt x="1944" y="340"/>
                    </a:lnTo>
                    <a:lnTo>
                      <a:pt x="1944" y="440"/>
                    </a:lnTo>
                    <a:lnTo>
                      <a:pt x="1944" y="531"/>
                    </a:lnTo>
                    <a:lnTo>
                      <a:pt x="1944" y="612"/>
                    </a:lnTo>
                    <a:lnTo>
                      <a:pt x="1944" y="684"/>
                    </a:lnTo>
                    <a:lnTo>
                      <a:pt x="1944" y="797"/>
                    </a:lnTo>
                    <a:lnTo>
                      <a:pt x="1944" y="839"/>
                    </a:lnTo>
                    <a:lnTo>
                      <a:pt x="1944" y="869"/>
                    </a:lnTo>
                    <a:lnTo>
                      <a:pt x="1944" y="886"/>
                    </a:lnTo>
                    <a:lnTo>
                      <a:pt x="1944" y="892"/>
                    </a:lnTo>
                    <a:lnTo>
                      <a:pt x="1314" y="2231"/>
                    </a:lnTo>
                    <a:lnTo>
                      <a:pt x="634" y="2239"/>
                    </a:lnTo>
                    <a:lnTo>
                      <a:pt x="0" y="886"/>
                    </a:lnTo>
                    <a:lnTo>
                      <a:pt x="0" y="312"/>
                    </a:lnTo>
                    <a:lnTo>
                      <a:pt x="0" y="308"/>
                    </a:lnTo>
                    <a:lnTo>
                      <a:pt x="0" y="301"/>
                    </a:lnTo>
                    <a:lnTo>
                      <a:pt x="0" y="287"/>
                    </a:lnTo>
                    <a:lnTo>
                      <a:pt x="2" y="268"/>
                    </a:lnTo>
                    <a:lnTo>
                      <a:pt x="6" y="248"/>
                    </a:lnTo>
                    <a:lnTo>
                      <a:pt x="13" y="223"/>
                    </a:lnTo>
                    <a:lnTo>
                      <a:pt x="21" y="197"/>
                    </a:lnTo>
                    <a:lnTo>
                      <a:pt x="32" y="170"/>
                    </a:lnTo>
                    <a:lnTo>
                      <a:pt x="47" y="142"/>
                    </a:lnTo>
                    <a:lnTo>
                      <a:pt x="64" y="115"/>
                    </a:lnTo>
                    <a:lnTo>
                      <a:pt x="87" y="89"/>
                    </a:lnTo>
                    <a:lnTo>
                      <a:pt x="115" y="66"/>
                    </a:lnTo>
                    <a:lnTo>
                      <a:pt x="148" y="44"/>
                    </a:lnTo>
                    <a:lnTo>
                      <a:pt x="185" y="27"/>
                    </a:lnTo>
                    <a:lnTo>
                      <a:pt x="229" y="13"/>
                    </a:lnTo>
                    <a:lnTo>
                      <a:pt x="278" y="4"/>
                    </a:lnTo>
                    <a:lnTo>
                      <a:pt x="337" y="0"/>
                    </a:lnTo>
                    <a:lnTo>
                      <a:pt x="1566" y="0"/>
                    </a:lnTo>
                    <a:lnTo>
                      <a:pt x="1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83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Freeform 58"/>
              <p:cNvSpPr>
                <a:spLocks/>
              </p:cNvSpPr>
              <p:nvPr/>
            </p:nvSpPr>
            <p:spPr bwMode="auto">
              <a:xfrm>
                <a:off x="6461014" y="1592242"/>
                <a:ext cx="2087477" cy="1996904"/>
              </a:xfrm>
              <a:custGeom>
                <a:avLst/>
                <a:gdLst>
                  <a:gd name="T0" fmla="*/ 1299 w 2420"/>
                  <a:gd name="T1" fmla="*/ 0 h 2315"/>
                  <a:gd name="T2" fmla="*/ 1342 w 2420"/>
                  <a:gd name="T3" fmla="*/ 8 h 2315"/>
                  <a:gd name="T4" fmla="*/ 1388 w 2420"/>
                  <a:gd name="T5" fmla="*/ 23 h 2315"/>
                  <a:gd name="T6" fmla="*/ 1433 w 2420"/>
                  <a:gd name="T7" fmla="*/ 47 h 2315"/>
                  <a:gd name="T8" fmla="*/ 1480 w 2420"/>
                  <a:gd name="T9" fmla="*/ 85 h 2315"/>
                  <a:gd name="T10" fmla="*/ 1528 w 2420"/>
                  <a:gd name="T11" fmla="*/ 134 h 2315"/>
                  <a:gd name="T12" fmla="*/ 2316 w 2420"/>
                  <a:gd name="T13" fmla="*/ 1077 h 2315"/>
                  <a:gd name="T14" fmla="*/ 2318 w 2420"/>
                  <a:gd name="T15" fmla="*/ 1081 h 2315"/>
                  <a:gd name="T16" fmla="*/ 2325 w 2420"/>
                  <a:gd name="T17" fmla="*/ 1090 h 2315"/>
                  <a:gd name="T18" fmla="*/ 2337 w 2420"/>
                  <a:gd name="T19" fmla="*/ 1105 h 2315"/>
                  <a:gd name="T20" fmla="*/ 2350 w 2420"/>
                  <a:gd name="T21" fmla="*/ 1126 h 2315"/>
                  <a:gd name="T22" fmla="*/ 2365 w 2420"/>
                  <a:gd name="T23" fmla="*/ 1151 h 2315"/>
                  <a:gd name="T24" fmla="*/ 2380 w 2420"/>
                  <a:gd name="T25" fmla="*/ 1179 h 2315"/>
                  <a:gd name="T26" fmla="*/ 2395 w 2420"/>
                  <a:gd name="T27" fmla="*/ 1213 h 2315"/>
                  <a:gd name="T28" fmla="*/ 2407 w 2420"/>
                  <a:gd name="T29" fmla="*/ 1249 h 2315"/>
                  <a:gd name="T30" fmla="*/ 2416 w 2420"/>
                  <a:gd name="T31" fmla="*/ 1287 h 2315"/>
                  <a:gd name="T32" fmla="*/ 2420 w 2420"/>
                  <a:gd name="T33" fmla="*/ 1328 h 2315"/>
                  <a:gd name="T34" fmla="*/ 2420 w 2420"/>
                  <a:gd name="T35" fmla="*/ 1370 h 2315"/>
                  <a:gd name="T36" fmla="*/ 2412 w 2420"/>
                  <a:gd name="T37" fmla="*/ 1413 h 2315"/>
                  <a:gd name="T38" fmla="*/ 2399 w 2420"/>
                  <a:gd name="T39" fmla="*/ 1457 h 2315"/>
                  <a:gd name="T40" fmla="*/ 2375 w 2420"/>
                  <a:gd name="T41" fmla="*/ 1500 h 2315"/>
                  <a:gd name="T42" fmla="*/ 2343 w 2420"/>
                  <a:gd name="T43" fmla="*/ 1544 h 2315"/>
                  <a:gd name="T44" fmla="*/ 2297 w 2420"/>
                  <a:gd name="T45" fmla="*/ 1587 h 2315"/>
                  <a:gd name="T46" fmla="*/ 2227 w 2420"/>
                  <a:gd name="T47" fmla="*/ 1644 h 2315"/>
                  <a:gd name="T48" fmla="*/ 2163 w 2420"/>
                  <a:gd name="T49" fmla="*/ 1699 h 2315"/>
                  <a:gd name="T50" fmla="*/ 2104 w 2420"/>
                  <a:gd name="T51" fmla="*/ 1748 h 2315"/>
                  <a:gd name="T52" fmla="*/ 2053 w 2420"/>
                  <a:gd name="T53" fmla="*/ 1791 h 2315"/>
                  <a:gd name="T54" fmla="*/ 2006 w 2420"/>
                  <a:gd name="T55" fmla="*/ 1829 h 2315"/>
                  <a:gd name="T56" fmla="*/ 1966 w 2420"/>
                  <a:gd name="T57" fmla="*/ 1863 h 2315"/>
                  <a:gd name="T58" fmla="*/ 1934 w 2420"/>
                  <a:gd name="T59" fmla="*/ 1890 h 2315"/>
                  <a:gd name="T60" fmla="*/ 1908 w 2420"/>
                  <a:gd name="T61" fmla="*/ 1912 h 2315"/>
                  <a:gd name="T62" fmla="*/ 1889 w 2420"/>
                  <a:gd name="T63" fmla="*/ 1927 h 2315"/>
                  <a:gd name="T64" fmla="*/ 1877 w 2420"/>
                  <a:gd name="T65" fmla="*/ 1937 h 2315"/>
                  <a:gd name="T66" fmla="*/ 1874 w 2420"/>
                  <a:gd name="T67" fmla="*/ 1941 h 2315"/>
                  <a:gd name="T68" fmla="*/ 440 w 2420"/>
                  <a:gd name="T69" fmla="*/ 2315 h 2315"/>
                  <a:gd name="T70" fmla="*/ 0 w 2420"/>
                  <a:gd name="T71" fmla="*/ 1797 h 2315"/>
                  <a:gd name="T72" fmla="*/ 633 w 2420"/>
                  <a:gd name="T73" fmla="*/ 444 h 2315"/>
                  <a:gd name="T74" fmla="*/ 1074 w 2420"/>
                  <a:gd name="T75" fmla="*/ 76 h 2315"/>
                  <a:gd name="T76" fmla="*/ 1078 w 2420"/>
                  <a:gd name="T77" fmla="*/ 74 h 2315"/>
                  <a:gd name="T78" fmla="*/ 1087 w 2420"/>
                  <a:gd name="T79" fmla="*/ 64 h 2315"/>
                  <a:gd name="T80" fmla="*/ 1104 w 2420"/>
                  <a:gd name="T81" fmla="*/ 55 h 2315"/>
                  <a:gd name="T82" fmla="*/ 1125 w 2420"/>
                  <a:gd name="T83" fmla="*/ 42 h 2315"/>
                  <a:gd name="T84" fmla="*/ 1151 w 2420"/>
                  <a:gd name="T85" fmla="*/ 29 h 2315"/>
                  <a:gd name="T86" fmla="*/ 1183 w 2420"/>
                  <a:gd name="T87" fmla="*/ 15 h 2315"/>
                  <a:gd name="T88" fmla="*/ 1217 w 2420"/>
                  <a:gd name="T89" fmla="*/ 6 h 2315"/>
                  <a:gd name="T90" fmla="*/ 1257 w 2420"/>
                  <a:gd name="T91" fmla="*/ 0 h 2315"/>
                  <a:gd name="T92" fmla="*/ 1299 w 2420"/>
                  <a:gd name="T93" fmla="*/ 0 h 2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20" h="2315">
                    <a:moveTo>
                      <a:pt x="1299" y="0"/>
                    </a:moveTo>
                    <a:lnTo>
                      <a:pt x="1342" y="8"/>
                    </a:lnTo>
                    <a:lnTo>
                      <a:pt x="1388" y="23"/>
                    </a:lnTo>
                    <a:lnTo>
                      <a:pt x="1433" y="47"/>
                    </a:lnTo>
                    <a:lnTo>
                      <a:pt x="1480" y="85"/>
                    </a:lnTo>
                    <a:lnTo>
                      <a:pt x="1528" y="134"/>
                    </a:lnTo>
                    <a:lnTo>
                      <a:pt x="2316" y="1077"/>
                    </a:lnTo>
                    <a:lnTo>
                      <a:pt x="2318" y="1081"/>
                    </a:lnTo>
                    <a:lnTo>
                      <a:pt x="2325" y="1090"/>
                    </a:lnTo>
                    <a:lnTo>
                      <a:pt x="2337" y="1105"/>
                    </a:lnTo>
                    <a:lnTo>
                      <a:pt x="2350" y="1126"/>
                    </a:lnTo>
                    <a:lnTo>
                      <a:pt x="2365" y="1151"/>
                    </a:lnTo>
                    <a:lnTo>
                      <a:pt x="2380" y="1179"/>
                    </a:lnTo>
                    <a:lnTo>
                      <a:pt x="2395" y="1213"/>
                    </a:lnTo>
                    <a:lnTo>
                      <a:pt x="2407" y="1249"/>
                    </a:lnTo>
                    <a:lnTo>
                      <a:pt x="2416" y="1287"/>
                    </a:lnTo>
                    <a:lnTo>
                      <a:pt x="2420" y="1328"/>
                    </a:lnTo>
                    <a:lnTo>
                      <a:pt x="2420" y="1370"/>
                    </a:lnTo>
                    <a:lnTo>
                      <a:pt x="2412" y="1413"/>
                    </a:lnTo>
                    <a:lnTo>
                      <a:pt x="2399" y="1457"/>
                    </a:lnTo>
                    <a:lnTo>
                      <a:pt x="2375" y="1500"/>
                    </a:lnTo>
                    <a:lnTo>
                      <a:pt x="2343" y="1544"/>
                    </a:lnTo>
                    <a:lnTo>
                      <a:pt x="2297" y="1587"/>
                    </a:lnTo>
                    <a:lnTo>
                      <a:pt x="2227" y="1644"/>
                    </a:lnTo>
                    <a:lnTo>
                      <a:pt x="2163" y="1699"/>
                    </a:lnTo>
                    <a:lnTo>
                      <a:pt x="2104" y="1748"/>
                    </a:lnTo>
                    <a:lnTo>
                      <a:pt x="2053" y="1791"/>
                    </a:lnTo>
                    <a:lnTo>
                      <a:pt x="2006" y="1829"/>
                    </a:lnTo>
                    <a:lnTo>
                      <a:pt x="1966" y="1863"/>
                    </a:lnTo>
                    <a:lnTo>
                      <a:pt x="1934" y="1890"/>
                    </a:lnTo>
                    <a:lnTo>
                      <a:pt x="1908" y="1912"/>
                    </a:lnTo>
                    <a:lnTo>
                      <a:pt x="1889" y="1927"/>
                    </a:lnTo>
                    <a:lnTo>
                      <a:pt x="1877" y="1937"/>
                    </a:lnTo>
                    <a:lnTo>
                      <a:pt x="1874" y="1941"/>
                    </a:lnTo>
                    <a:lnTo>
                      <a:pt x="440" y="2315"/>
                    </a:lnTo>
                    <a:lnTo>
                      <a:pt x="0" y="1797"/>
                    </a:lnTo>
                    <a:lnTo>
                      <a:pt x="633" y="444"/>
                    </a:lnTo>
                    <a:lnTo>
                      <a:pt x="1074" y="76"/>
                    </a:lnTo>
                    <a:lnTo>
                      <a:pt x="1078" y="74"/>
                    </a:lnTo>
                    <a:lnTo>
                      <a:pt x="1087" y="64"/>
                    </a:lnTo>
                    <a:lnTo>
                      <a:pt x="1104" y="55"/>
                    </a:lnTo>
                    <a:lnTo>
                      <a:pt x="1125" y="42"/>
                    </a:lnTo>
                    <a:lnTo>
                      <a:pt x="1151" y="29"/>
                    </a:lnTo>
                    <a:lnTo>
                      <a:pt x="1183" y="15"/>
                    </a:lnTo>
                    <a:lnTo>
                      <a:pt x="1217" y="6"/>
                    </a:lnTo>
                    <a:lnTo>
                      <a:pt x="1257" y="0"/>
                    </a:lnTo>
                    <a:lnTo>
                      <a:pt x="129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92000">
                    <a:schemeClr val="bg1">
                      <a:lumMod val="85000"/>
                    </a:schemeClr>
                  </a:gs>
                </a:gsLst>
                <a:lin ang="114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Freeform 59"/>
              <p:cNvSpPr>
                <a:spLocks/>
              </p:cNvSpPr>
              <p:nvPr/>
            </p:nvSpPr>
            <p:spPr bwMode="auto">
              <a:xfrm>
                <a:off x="6710304" y="3375222"/>
                <a:ext cx="2071088" cy="1745889"/>
              </a:xfrm>
              <a:custGeom>
                <a:avLst/>
                <a:gdLst>
                  <a:gd name="T0" fmla="*/ 1596 w 2401"/>
                  <a:gd name="T1" fmla="*/ 0 h 2024"/>
                  <a:gd name="T2" fmla="*/ 2156 w 2401"/>
                  <a:gd name="T3" fmla="*/ 121 h 2024"/>
                  <a:gd name="T4" fmla="*/ 2159 w 2401"/>
                  <a:gd name="T5" fmla="*/ 123 h 2024"/>
                  <a:gd name="T6" fmla="*/ 2169 w 2401"/>
                  <a:gd name="T7" fmla="*/ 125 h 2024"/>
                  <a:gd name="T8" fmla="*/ 2182 w 2401"/>
                  <a:gd name="T9" fmla="*/ 129 h 2024"/>
                  <a:gd name="T10" fmla="*/ 2199 w 2401"/>
                  <a:gd name="T11" fmla="*/ 134 h 2024"/>
                  <a:gd name="T12" fmla="*/ 2218 w 2401"/>
                  <a:gd name="T13" fmla="*/ 142 h 2024"/>
                  <a:gd name="T14" fmla="*/ 2241 w 2401"/>
                  <a:gd name="T15" fmla="*/ 153 h 2024"/>
                  <a:gd name="T16" fmla="*/ 2265 w 2401"/>
                  <a:gd name="T17" fmla="*/ 166 h 2024"/>
                  <a:gd name="T18" fmla="*/ 2288 w 2401"/>
                  <a:gd name="T19" fmla="*/ 183 h 2024"/>
                  <a:gd name="T20" fmla="*/ 2313 w 2401"/>
                  <a:gd name="T21" fmla="*/ 204 h 2024"/>
                  <a:gd name="T22" fmla="*/ 2335 w 2401"/>
                  <a:gd name="T23" fmla="*/ 227 h 2024"/>
                  <a:gd name="T24" fmla="*/ 2356 w 2401"/>
                  <a:gd name="T25" fmla="*/ 255 h 2024"/>
                  <a:gd name="T26" fmla="*/ 2373 w 2401"/>
                  <a:gd name="T27" fmla="*/ 285 h 2024"/>
                  <a:gd name="T28" fmla="*/ 2386 w 2401"/>
                  <a:gd name="T29" fmla="*/ 323 h 2024"/>
                  <a:gd name="T30" fmla="*/ 2396 w 2401"/>
                  <a:gd name="T31" fmla="*/ 363 h 2024"/>
                  <a:gd name="T32" fmla="*/ 2401 w 2401"/>
                  <a:gd name="T33" fmla="*/ 408 h 2024"/>
                  <a:gd name="T34" fmla="*/ 2400 w 2401"/>
                  <a:gd name="T35" fmla="*/ 459 h 2024"/>
                  <a:gd name="T36" fmla="*/ 2390 w 2401"/>
                  <a:gd name="T37" fmla="*/ 516 h 2024"/>
                  <a:gd name="T38" fmla="*/ 2127 w 2401"/>
                  <a:gd name="T39" fmla="*/ 1717 h 2024"/>
                  <a:gd name="T40" fmla="*/ 2127 w 2401"/>
                  <a:gd name="T41" fmla="*/ 1721 h 2024"/>
                  <a:gd name="T42" fmla="*/ 2125 w 2401"/>
                  <a:gd name="T43" fmla="*/ 1731 h 2024"/>
                  <a:gd name="T44" fmla="*/ 2120 w 2401"/>
                  <a:gd name="T45" fmla="*/ 1748 h 2024"/>
                  <a:gd name="T46" fmla="*/ 2114 w 2401"/>
                  <a:gd name="T47" fmla="*/ 1769 h 2024"/>
                  <a:gd name="T48" fmla="*/ 2105 w 2401"/>
                  <a:gd name="T49" fmla="*/ 1793 h 2024"/>
                  <a:gd name="T50" fmla="*/ 2091 w 2401"/>
                  <a:gd name="T51" fmla="*/ 1820 h 2024"/>
                  <a:gd name="T52" fmla="*/ 2078 w 2401"/>
                  <a:gd name="T53" fmla="*/ 1848 h 2024"/>
                  <a:gd name="T54" fmla="*/ 2059 w 2401"/>
                  <a:gd name="T55" fmla="*/ 1878 h 2024"/>
                  <a:gd name="T56" fmla="*/ 2038 w 2401"/>
                  <a:gd name="T57" fmla="*/ 1908 h 2024"/>
                  <a:gd name="T58" fmla="*/ 2012 w 2401"/>
                  <a:gd name="T59" fmla="*/ 1937 h 2024"/>
                  <a:gd name="T60" fmla="*/ 1984 w 2401"/>
                  <a:gd name="T61" fmla="*/ 1961 h 2024"/>
                  <a:gd name="T62" fmla="*/ 1951 w 2401"/>
                  <a:gd name="T63" fmla="*/ 1986 h 2024"/>
                  <a:gd name="T64" fmla="*/ 1914 w 2401"/>
                  <a:gd name="T65" fmla="*/ 2003 h 2024"/>
                  <a:gd name="T66" fmla="*/ 1872 w 2401"/>
                  <a:gd name="T67" fmla="*/ 2016 h 2024"/>
                  <a:gd name="T68" fmla="*/ 1825 w 2401"/>
                  <a:gd name="T69" fmla="*/ 2024 h 2024"/>
                  <a:gd name="T70" fmla="*/ 1772 w 2401"/>
                  <a:gd name="T71" fmla="*/ 2024 h 2024"/>
                  <a:gd name="T72" fmla="*/ 1715 w 2401"/>
                  <a:gd name="T73" fmla="*/ 2014 h 2024"/>
                  <a:gd name="T74" fmla="*/ 1617 w 2401"/>
                  <a:gd name="T75" fmla="*/ 1993 h 2024"/>
                  <a:gd name="T76" fmla="*/ 1528 w 2401"/>
                  <a:gd name="T77" fmla="*/ 1974 h 2024"/>
                  <a:gd name="T78" fmla="*/ 1448 w 2401"/>
                  <a:gd name="T79" fmla="*/ 1957 h 2024"/>
                  <a:gd name="T80" fmla="*/ 1378 w 2401"/>
                  <a:gd name="T81" fmla="*/ 1940 h 2024"/>
                  <a:gd name="T82" fmla="*/ 1318 w 2401"/>
                  <a:gd name="T83" fmla="*/ 1929 h 2024"/>
                  <a:gd name="T84" fmla="*/ 1267 w 2401"/>
                  <a:gd name="T85" fmla="*/ 1918 h 2024"/>
                  <a:gd name="T86" fmla="*/ 1227 w 2401"/>
                  <a:gd name="T87" fmla="*/ 1908 h 2024"/>
                  <a:gd name="T88" fmla="*/ 1199 w 2401"/>
                  <a:gd name="T89" fmla="*/ 1903 h 2024"/>
                  <a:gd name="T90" fmla="*/ 1182 w 2401"/>
                  <a:gd name="T91" fmla="*/ 1899 h 2024"/>
                  <a:gd name="T92" fmla="*/ 1174 w 2401"/>
                  <a:gd name="T93" fmla="*/ 1897 h 2024"/>
                  <a:gd name="T94" fmla="*/ 0 w 2401"/>
                  <a:gd name="T95" fmla="*/ 998 h 2024"/>
                  <a:gd name="T96" fmla="*/ 138 w 2401"/>
                  <a:gd name="T97" fmla="*/ 331 h 2024"/>
                  <a:gd name="T98" fmla="*/ 1596 w 2401"/>
                  <a:gd name="T99" fmla="*/ 0 h 2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01" h="2024">
                    <a:moveTo>
                      <a:pt x="1596" y="0"/>
                    </a:moveTo>
                    <a:lnTo>
                      <a:pt x="2156" y="121"/>
                    </a:lnTo>
                    <a:lnTo>
                      <a:pt x="2159" y="123"/>
                    </a:lnTo>
                    <a:lnTo>
                      <a:pt x="2169" y="125"/>
                    </a:lnTo>
                    <a:lnTo>
                      <a:pt x="2182" y="129"/>
                    </a:lnTo>
                    <a:lnTo>
                      <a:pt x="2199" y="134"/>
                    </a:lnTo>
                    <a:lnTo>
                      <a:pt x="2218" y="142"/>
                    </a:lnTo>
                    <a:lnTo>
                      <a:pt x="2241" y="153"/>
                    </a:lnTo>
                    <a:lnTo>
                      <a:pt x="2265" y="166"/>
                    </a:lnTo>
                    <a:lnTo>
                      <a:pt x="2288" y="183"/>
                    </a:lnTo>
                    <a:lnTo>
                      <a:pt x="2313" y="204"/>
                    </a:lnTo>
                    <a:lnTo>
                      <a:pt x="2335" y="227"/>
                    </a:lnTo>
                    <a:lnTo>
                      <a:pt x="2356" y="255"/>
                    </a:lnTo>
                    <a:lnTo>
                      <a:pt x="2373" y="285"/>
                    </a:lnTo>
                    <a:lnTo>
                      <a:pt x="2386" y="323"/>
                    </a:lnTo>
                    <a:lnTo>
                      <a:pt x="2396" y="363"/>
                    </a:lnTo>
                    <a:lnTo>
                      <a:pt x="2401" y="408"/>
                    </a:lnTo>
                    <a:lnTo>
                      <a:pt x="2400" y="459"/>
                    </a:lnTo>
                    <a:lnTo>
                      <a:pt x="2390" y="516"/>
                    </a:lnTo>
                    <a:lnTo>
                      <a:pt x="2127" y="1717"/>
                    </a:lnTo>
                    <a:lnTo>
                      <a:pt x="2127" y="1721"/>
                    </a:lnTo>
                    <a:lnTo>
                      <a:pt x="2125" y="1731"/>
                    </a:lnTo>
                    <a:lnTo>
                      <a:pt x="2120" y="1748"/>
                    </a:lnTo>
                    <a:lnTo>
                      <a:pt x="2114" y="1769"/>
                    </a:lnTo>
                    <a:lnTo>
                      <a:pt x="2105" y="1793"/>
                    </a:lnTo>
                    <a:lnTo>
                      <a:pt x="2091" y="1820"/>
                    </a:lnTo>
                    <a:lnTo>
                      <a:pt x="2078" y="1848"/>
                    </a:lnTo>
                    <a:lnTo>
                      <a:pt x="2059" y="1878"/>
                    </a:lnTo>
                    <a:lnTo>
                      <a:pt x="2038" y="1908"/>
                    </a:lnTo>
                    <a:lnTo>
                      <a:pt x="2012" y="1937"/>
                    </a:lnTo>
                    <a:lnTo>
                      <a:pt x="1984" y="1961"/>
                    </a:lnTo>
                    <a:lnTo>
                      <a:pt x="1951" y="1986"/>
                    </a:lnTo>
                    <a:lnTo>
                      <a:pt x="1914" y="2003"/>
                    </a:lnTo>
                    <a:lnTo>
                      <a:pt x="1872" y="2016"/>
                    </a:lnTo>
                    <a:lnTo>
                      <a:pt x="1825" y="2024"/>
                    </a:lnTo>
                    <a:lnTo>
                      <a:pt x="1772" y="2024"/>
                    </a:lnTo>
                    <a:lnTo>
                      <a:pt x="1715" y="2014"/>
                    </a:lnTo>
                    <a:lnTo>
                      <a:pt x="1617" y="1993"/>
                    </a:lnTo>
                    <a:lnTo>
                      <a:pt x="1528" y="1974"/>
                    </a:lnTo>
                    <a:lnTo>
                      <a:pt x="1448" y="1957"/>
                    </a:lnTo>
                    <a:lnTo>
                      <a:pt x="1378" y="1940"/>
                    </a:lnTo>
                    <a:lnTo>
                      <a:pt x="1318" y="1929"/>
                    </a:lnTo>
                    <a:lnTo>
                      <a:pt x="1267" y="1918"/>
                    </a:lnTo>
                    <a:lnTo>
                      <a:pt x="1227" y="1908"/>
                    </a:lnTo>
                    <a:lnTo>
                      <a:pt x="1199" y="1903"/>
                    </a:lnTo>
                    <a:lnTo>
                      <a:pt x="1182" y="1899"/>
                    </a:lnTo>
                    <a:lnTo>
                      <a:pt x="1174" y="1897"/>
                    </a:lnTo>
                    <a:lnTo>
                      <a:pt x="0" y="998"/>
                    </a:lnTo>
                    <a:lnTo>
                      <a:pt x="138" y="331"/>
                    </a:lnTo>
                    <a:lnTo>
                      <a:pt x="1596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89000">
                    <a:schemeClr val="bg1">
                      <a:lumMod val="85000"/>
                    </a:schemeClr>
                  </a:gs>
                </a:gsLst>
                <a:lin ang="144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Freeform 60"/>
              <p:cNvSpPr>
                <a:spLocks/>
              </p:cNvSpPr>
              <p:nvPr/>
            </p:nvSpPr>
            <p:spPr bwMode="auto">
              <a:xfrm>
                <a:off x="6128053" y="4282672"/>
                <a:ext cx="1781257" cy="2128880"/>
              </a:xfrm>
              <a:custGeom>
                <a:avLst/>
                <a:gdLst>
                  <a:gd name="T0" fmla="*/ 607 w 2065"/>
                  <a:gd name="T1" fmla="*/ 0 h 2468"/>
                  <a:gd name="T2" fmla="*/ 1777 w 2065"/>
                  <a:gd name="T3" fmla="*/ 930 h 2468"/>
                  <a:gd name="T4" fmla="*/ 2033 w 2065"/>
                  <a:gd name="T5" fmla="*/ 1444 h 2468"/>
                  <a:gd name="T6" fmla="*/ 2033 w 2065"/>
                  <a:gd name="T7" fmla="*/ 1448 h 2468"/>
                  <a:gd name="T8" fmla="*/ 2038 w 2065"/>
                  <a:gd name="T9" fmla="*/ 1455 h 2468"/>
                  <a:gd name="T10" fmla="*/ 2044 w 2065"/>
                  <a:gd name="T11" fmla="*/ 1470 h 2468"/>
                  <a:gd name="T12" fmla="*/ 2050 w 2065"/>
                  <a:gd name="T13" fmla="*/ 1489 h 2468"/>
                  <a:gd name="T14" fmla="*/ 2055 w 2065"/>
                  <a:gd name="T15" fmla="*/ 1512 h 2468"/>
                  <a:gd name="T16" fmla="*/ 2061 w 2065"/>
                  <a:gd name="T17" fmla="*/ 1540 h 2468"/>
                  <a:gd name="T18" fmla="*/ 2065 w 2065"/>
                  <a:gd name="T19" fmla="*/ 1569 h 2468"/>
                  <a:gd name="T20" fmla="*/ 2065 w 2065"/>
                  <a:gd name="T21" fmla="*/ 1601 h 2468"/>
                  <a:gd name="T22" fmla="*/ 2063 w 2065"/>
                  <a:gd name="T23" fmla="*/ 1635 h 2468"/>
                  <a:gd name="T24" fmla="*/ 2055 w 2065"/>
                  <a:gd name="T25" fmla="*/ 1671 h 2468"/>
                  <a:gd name="T26" fmla="*/ 2042 w 2065"/>
                  <a:gd name="T27" fmla="*/ 1705 h 2468"/>
                  <a:gd name="T28" fmla="*/ 2023 w 2065"/>
                  <a:gd name="T29" fmla="*/ 1741 h 2468"/>
                  <a:gd name="T30" fmla="*/ 1999 w 2065"/>
                  <a:gd name="T31" fmla="*/ 1776 h 2468"/>
                  <a:gd name="T32" fmla="*/ 1965 w 2065"/>
                  <a:gd name="T33" fmla="*/ 1810 h 2468"/>
                  <a:gd name="T34" fmla="*/ 1921 w 2065"/>
                  <a:gd name="T35" fmla="*/ 1843 h 2468"/>
                  <a:gd name="T36" fmla="*/ 1868 w 2065"/>
                  <a:gd name="T37" fmla="*/ 1873 h 2468"/>
                  <a:gd name="T38" fmla="*/ 768 w 2065"/>
                  <a:gd name="T39" fmla="*/ 2419 h 2468"/>
                  <a:gd name="T40" fmla="*/ 764 w 2065"/>
                  <a:gd name="T41" fmla="*/ 2421 h 2468"/>
                  <a:gd name="T42" fmla="*/ 754 w 2065"/>
                  <a:gd name="T43" fmla="*/ 2424 h 2468"/>
                  <a:gd name="T44" fmla="*/ 739 w 2065"/>
                  <a:gd name="T45" fmla="*/ 2432 h 2468"/>
                  <a:gd name="T46" fmla="*/ 719 w 2065"/>
                  <a:gd name="T47" fmla="*/ 2440 h 2468"/>
                  <a:gd name="T48" fmla="*/ 694 w 2065"/>
                  <a:gd name="T49" fmla="*/ 2447 h 2468"/>
                  <a:gd name="T50" fmla="*/ 664 w 2065"/>
                  <a:gd name="T51" fmla="*/ 2455 h 2468"/>
                  <a:gd name="T52" fmla="*/ 632 w 2065"/>
                  <a:gd name="T53" fmla="*/ 2460 h 2468"/>
                  <a:gd name="T54" fmla="*/ 597 w 2065"/>
                  <a:gd name="T55" fmla="*/ 2466 h 2468"/>
                  <a:gd name="T56" fmla="*/ 562 w 2065"/>
                  <a:gd name="T57" fmla="*/ 2468 h 2468"/>
                  <a:gd name="T58" fmla="*/ 524 w 2065"/>
                  <a:gd name="T59" fmla="*/ 2466 h 2468"/>
                  <a:gd name="T60" fmla="*/ 486 w 2065"/>
                  <a:gd name="T61" fmla="*/ 2458 h 2468"/>
                  <a:gd name="T62" fmla="*/ 446 w 2065"/>
                  <a:gd name="T63" fmla="*/ 2447 h 2468"/>
                  <a:gd name="T64" fmla="*/ 408 w 2065"/>
                  <a:gd name="T65" fmla="*/ 2430 h 2468"/>
                  <a:gd name="T66" fmla="*/ 372 w 2065"/>
                  <a:gd name="T67" fmla="*/ 2406 h 2468"/>
                  <a:gd name="T68" fmla="*/ 338 w 2065"/>
                  <a:gd name="T69" fmla="*/ 2373 h 2468"/>
                  <a:gd name="T70" fmla="*/ 306 w 2065"/>
                  <a:gd name="T71" fmla="*/ 2332 h 2468"/>
                  <a:gd name="T72" fmla="*/ 276 w 2065"/>
                  <a:gd name="T73" fmla="*/ 2283 h 2468"/>
                  <a:gd name="T74" fmla="*/ 236 w 2065"/>
                  <a:gd name="T75" fmla="*/ 2201 h 2468"/>
                  <a:gd name="T76" fmla="*/ 199 w 2065"/>
                  <a:gd name="T77" fmla="*/ 2126 h 2468"/>
                  <a:gd name="T78" fmla="*/ 164 w 2065"/>
                  <a:gd name="T79" fmla="*/ 2058 h 2468"/>
                  <a:gd name="T80" fmla="*/ 134 w 2065"/>
                  <a:gd name="T81" fmla="*/ 1996 h 2468"/>
                  <a:gd name="T82" fmla="*/ 108 w 2065"/>
                  <a:gd name="T83" fmla="*/ 1943 h 2468"/>
                  <a:gd name="T84" fmla="*/ 85 w 2065"/>
                  <a:gd name="T85" fmla="*/ 1895 h 2468"/>
                  <a:gd name="T86" fmla="*/ 66 w 2065"/>
                  <a:gd name="T87" fmla="*/ 1858 h 2468"/>
                  <a:gd name="T88" fmla="*/ 51 w 2065"/>
                  <a:gd name="T89" fmla="*/ 1827 h 2468"/>
                  <a:gd name="T90" fmla="*/ 40 w 2065"/>
                  <a:gd name="T91" fmla="*/ 1805 h 2468"/>
                  <a:gd name="T92" fmla="*/ 34 w 2065"/>
                  <a:gd name="T93" fmla="*/ 1792 h 2468"/>
                  <a:gd name="T94" fmla="*/ 30 w 2065"/>
                  <a:gd name="T95" fmla="*/ 1788 h 2468"/>
                  <a:gd name="T96" fmla="*/ 0 w 2065"/>
                  <a:gd name="T97" fmla="*/ 308 h 2468"/>
                  <a:gd name="T98" fmla="*/ 607 w 2065"/>
                  <a:gd name="T99" fmla="*/ 0 h 2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65" h="2468">
                    <a:moveTo>
                      <a:pt x="607" y="0"/>
                    </a:moveTo>
                    <a:lnTo>
                      <a:pt x="1777" y="930"/>
                    </a:lnTo>
                    <a:lnTo>
                      <a:pt x="2033" y="1444"/>
                    </a:lnTo>
                    <a:lnTo>
                      <a:pt x="2033" y="1448"/>
                    </a:lnTo>
                    <a:lnTo>
                      <a:pt x="2038" y="1455"/>
                    </a:lnTo>
                    <a:lnTo>
                      <a:pt x="2044" y="1470"/>
                    </a:lnTo>
                    <a:lnTo>
                      <a:pt x="2050" y="1489"/>
                    </a:lnTo>
                    <a:lnTo>
                      <a:pt x="2055" y="1512"/>
                    </a:lnTo>
                    <a:lnTo>
                      <a:pt x="2061" y="1540"/>
                    </a:lnTo>
                    <a:lnTo>
                      <a:pt x="2065" y="1569"/>
                    </a:lnTo>
                    <a:lnTo>
                      <a:pt x="2065" y="1601"/>
                    </a:lnTo>
                    <a:lnTo>
                      <a:pt x="2063" y="1635"/>
                    </a:lnTo>
                    <a:lnTo>
                      <a:pt x="2055" y="1671"/>
                    </a:lnTo>
                    <a:lnTo>
                      <a:pt x="2042" y="1705"/>
                    </a:lnTo>
                    <a:lnTo>
                      <a:pt x="2023" y="1741"/>
                    </a:lnTo>
                    <a:lnTo>
                      <a:pt x="1999" y="1776"/>
                    </a:lnTo>
                    <a:lnTo>
                      <a:pt x="1965" y="1810"/>
                    </a:lnTo>
                    <a:lnTo>
                      <a:pt x="1921" y="1843"/>
                    </a:lnTo>
                    <a:lnTo>
                      <a:pt x="1868" y="1873"/>
                    </a:lnTo>
                    <a:lnTo>
                      <a:pt x="768" y="2419"/>
                    </a:lnTo>
                    <a:lnTo>
                      <a:pt x="764" y="2421"/>
                    </a:lnTo>
                    <a:lnTo>
                      <a:pt x="754" y="2424"/>
                    </a:lnTo>
                    <a:lnTo>
                      <a:pt x="739" y="2432"/>
                    </a:lnTo>
                    <a:lnTo>
                      <a:pt x="719" y="2440"/>
                    </a:lnTo>
                    <a:lnTo>
                      <a:pt x="694" y="2447"/>
                    </a:lnTo>
                    <a:lnTo>
                      <a:pt x="664" y="2455"/>
                    </a:lnTo>
                    <a:lnTo>
                      <a:pt x="632" y="2460"/>
                    </a:lnTo>
                    <a:lnTo>
                      <a:pt x="597" y="2466"/>
                    </a:lnTo>
                    <a:lnTo>
                      <a:pt x="562" y="2468"/>
                    </a:lnTo>
                    <a:lnTo>
                      <a:pt x="524" y="2466"/>
                    </a:lnTo>
                    <a:lnTo>
                      <a:pt x="486" y="2458"/>
                    </a:lnTo>
                    <a:lnTo>
                      <a:pt x="446" y="2447"/>
                    </a:lnTo>
                    <a:lnTo>
                      <a:pt x="408" y="2430"/>
                    </a:lnTo>
                    <a:lnTo>
                      <a:pt x="372" y="2406"/>
                    </a:lnTo>
                    <a:lnTo>
                      <a:pt x="338" y="2373"/>
                    </a:lnTo>
                    <a:lnTo>
                      <a:pt x="306" y="2332"/>
                    </a:lnTo>
                    <a:lnTo>
                      <a:pt x="276" y="2283"/>
                    </a:lnTo>
                    <a:lnTo>
                      <a:pt x="236" y="2201"/>
                    </a:lnTo>
                    <a:lnTo>
                      <a:pt x="199" y="2126"/>
                    </a:lnTo>
                    <a:lnTo>
                      <a:pt x="164" y="2058"/>
                    </a:lnTo>
                    <a:lnTo>
                      <a:pt x="134" y="1996"/>
                    </a:lnTo>
                    <a:lnTo>
                      <a:pt x="108" y="1943"/>
                    </a:lnTo>
                    <a:lnTo>
                      <a:pt x="85" y="1895"/>
                    </a:lnTo>
                    <a:lnTo>
                      <a:pt x="66" y="1858"/>
                    </a:lnTo>
                    <a:lnTo>
                      <a:pt x="51" y="1827"/>
                    </a:lnTo>
                    <a:lnTo>
                      <a:pt x="40" y="1805"/>
                    </a:lnTo>
                    <a:lnTo>
                      <a:pt x="34" y="1792"/>
                    </a:lnTo>
                    <a:lnTo>
                      <a:pt x="30" y="1788"/>
                    </a:lnTo>
                    <a:lnTo>
                      <a:pt x="0" y="308"/>
                    </a:lnTo>
                    <a:lnTo>
                      <a:pt x="607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89000">
                    <a:schemeClr val="bg1">
                      <a:lumMod val="85000"/>
                    </a:schemeClr>
                  </a:gs>
                </a:gsLst>
                <a:lin ang="126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Freeform 61"/>
              <p:cNvSpPr>
                <a:spLocks/>
              </p:cNvSpPr>
              <p:nvPr/>
            </p:nvSpPr>
            <p:spPr bwMode="auto">
              <a:xfrm>
                <a:off x="4296766" y="4302511"/>
                <a:ext cx="1765730" cy="2136644"/>
              </a:xfrm>
              <a:custGeom>
                <a:avLst/>
                <a:gdLst>
                  <a:gd name="T0" fmla="*/ 1433 w 2047"/>
                  <a:gd name="T1" fmla="*/ 0 h 2477"/>
                  <a:gd name="T2" fmla="*/ 2047 w 2047"/>
                  <a:gd name="T3" fmla="*/ 291 h 2477"/>
                  <a:gd name="T4" fmla="*/ 2027 w 2047"/>
                  <a:gd name="T5" fmla="*/ 1784 h 2477"/>
                  <a:gd name="T6" fmla="*/ 1777 w 2047"/>
                  <a:gd name="T7" fmla="*/ 2299 h 2477"/>
                  <a:gd name="T8" fmla="*/ 1775 w 2047"/>
                  <a:gd name="T9" fmla="*/ 2303 h 2477"/>
                  <a:gd name="T10" fmla="*/ 1769 w 2047"/>
                  <a:gd name="T11" fmla="*/ 2311 h 2477"/>
                  <a:gd name="T12" fmla="*/ 1762 w 2047"/>
                  <a:gd name="T13" fmla="*/ 2324 h 2477"/>
                  <a:gd name="T14" fmla="*/ 1750 w 2047"/>
                  <a:gd name="T15" fmla="*/ 2341 h 2477"/>
                  <a:gd name="T16" fmla="*/ 1737 w 2047"/>
                  <a:gd name="T17" fmla="*/ 2360 h 2477"/>
                  <a:gd name="T18" fmla="*/ 1718 w 2047"/>
                  <a:gd name="T19" fmla="*/ 2381 h 2477"/>
                  <a:gd name="T20" fmla="*/ 1698 w 2047"/>
                  <a:gd name="T21" fmla="*/ 2401 h 2477"/>
                  <a:gd name="T22" fmla="*/ 1673 w 2047"/>
                  <a:gd name="T23" fmla="*/ 2422 h 2477"/>
                  <a:gd name="T24" fmla="*/ 1645 w 2047"/>
                  <a:gd name="T25" fmla="*/ 2441 h 2477"/>
                  <a:gd name="T26" fmla="*/ 1612 w 2047"/>
                  <a:gd name="T27" fmla="*/ 2456 h 2477"/>
                  <a:gd name="T28" fmla="*/ 1577 w 2047"/>
                  <a:gd name="T29" fmla="*/ 2469 h 2477"/>
                  <a:gd name="T30" fmla="*/ 1537 w 2047"/>
                  <a:gd name="T31" fmla="*/ 2475 h 2477"/>
                  <a:gd name="T32" fmla="*/ 1493 w 2047"/>
                  <a:gd name="T33" fmla="*/ 2477 h 2477"/>
                  <a:gd name="T34" fmla="*/ 1444 w 2047"/>
                  <a:gd name="T35" fmla="*/ 2469 h 2477"/>
                  <a:gd name="T36" fmla="*/ 1393 w 2047"/>
                  <a:gd name="T37" fmla="*/ 2456 h 2477"/>
                  <a:gd name="T38" fmla="*/ 1336 w 2047"/>
                  <a:gd name="T39" fmla="*/ 2434 h 2477"/>
                  <a:gd name="T40" fmla="*/ 230 w 2047"/>
                  <a:gd name="T41" fmla="*/ 1897 h 2477"/>
                  <a:gd name="T42" fmla="*/ 228 w 2047"/>
                  <a:gd name="T43" fmla="*/ 1895 h 2477"/>
                  <a:gd name="T44" fmla="*/ 219 w 2047"/>
                  <a:gd name="T45" fmla="*/ 1889 h 2477"/>
                  <a:gd name="T46" fmla="*/ 204 w 2047"/>
                  <a:gd name="T47" fmla="*/ 1882 h 2477"/>
                  <a:gd name="T48" fmla="*/ 185 w 2047"/>
                  <a:gd name="T49" fmla="*/ 1871 h 2477"/>
                  <a:gd name="T50" fmla="*/ 164 w 2047"/>
                  <a:gd name="T51" fmla="*/ 1855 h 2477"/>
                  <a:gd name="T52" fmla="*/ 139 w 2047"/>
                  <a:gd name="T53" fmla="*/ 1837 h 2477"/>
                  <a:gd name="T54" fmla="*/ 115 w 2047"/>
                  <a:gd name="T55" fmla="*/ 1816 h 2477"/>
                  <a:gd name="T56" fmla="*/ 90 w 2047"/>
                  <a:gd name="T57" fmla="*/ 1791 h 2477"/>
                  <a:gd name="T58" fmla="*/ 66 w 2047"/>
                  <a:gd name="T59" fmla="*/ 1763 h 2477"/>
                  <a:gd name="T60" fmla="*/ 45 w 2047"/>
                  <a:gd name="T61" fmla="*/ 1733 h 2477"/>
                  <a:gd name="T62" fmla="*/ 26 w 2047"/>
                  <a:gd name="T63" fmla="*/ 1699 h 2477"/>
                  <a:gd name="T64" fmla="*/ 13 w 2047"/>
                  <a:gd name="T65" fmla="*/ 1661 h 2477"/>
                  <a:gd name="T66" fmla="*/ 3 w 2047"/>
                  <a:gd name="T67" fmla="*/ 1619 h 2477"/>
                  <a:gd name="T68" fmla="*/ 0 w 2047"/>
                  <a:gd name="T69" fmla="*/ 1576 h 2477"/>
                  <a:gd name="T70" fmla="*/ 5 w 2047"/>
                  <a:gd name="T71" fmla="*/ 1529 h 2477"/>
                  <a:gd name="T72" fmla="*/ 17 w 2047"/>
                  <a:gd name="T73" fmla="*/ 1479 h 2477"/>
                  <a:gd name="T74" fmla="*/ 39 w 2047"/>
                  <a:gd name="T75" fmla="*/ 1425 h 2477"/>
                  <a:gd name="T76" fmla="*/ 79 w 2047"/>
                  <a:gd name="T77" fmla="*/ 1343 h 2477"/>
                  <a:gd name="T78" fmla="*/ 115 w 2047"/>
                  <a:gd name="T79" fmla="*/ 1268 h 2477"/>
                  <a:gd name="T80" fmla="*/ 149 w 2047"/>
                  <a:gd name="T81" fmla="*/ 1200 h 2477"/>
                  <a:gd name="T82" fmla="*/ 179 w 2047"/>
                  <a:gd name="T83" fmla="*/ 1137 h 2477"/>
                  <a:gd name="T84" fmla="*/ 204 w 2047"/>
                  <a:gd name="T85" fmla="*/ 1085 h 2477"/>
                  <a:gd name="T86" fmla="*/ 226 w 2047"/>
                  <a:gd name="T87" fmla="*/ 1037 h 2477"/>
                  <a:gd name="T88" fmla="*/ 245 w 2047"/>
                  <a:gd name="T89" fmla="*/ 1000 h 2477"/>
                  <a:gd name="T90" fmla="*/ 260 w 2047"/>
                  <a:gd name="T91" fmla="*/ 967 h 2477"/>
                  <a:gd name="T92" fmla="*/ 272 w 2047"/>
                  <a:gd name="T93" fmla="*/ 947 h 2477"/>
                  <a:gd name="T94" fmla="*/ 277 w 2047"/>
                  <a:gd name="T95" fmla="*/ 933 h 2477"/>
                  <a:gd name="T96" fmla="*/ 279 w 2047"/>
                  <a:gd name="T97" fmla="*/ 928 h 2477"/>
                  <a:gd name="T98" fmla="*/ 1433 w 2047"/>
                  <a:gd name="T99" fmla="*/ 0 h 2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47" h="2477">
                    <a:moveTo>
                      <a:pt x="1433" y="0"/>
                    </a:moveTo>
                    <a:lnTo>
                      <a:pt x="2047" y="291"/>
                    </a:lnTo>
                    <a:lnTo>
                      <a:pt x="2027" y="1784"/>
                    </a:lnTo>
                    <a:lnTo>
                      <a:pt x="1777" y="2299"/>
                    </a:lnTo>
                    <a:lnTo>
                      <a:pt x="1775" y="2303"/>
                    </a:lnTo>
                    <a:lnTo>
                      <a:pt x="1769" y="2311"/>
                    </a:lnTo>
                    <a:lnTo>
                      <a:pt x="1762" y="2324"/>
                    </a:lnTo>
                    <a:lnTo>
                      <a:pt x="1750" y="2341"/>
                    </a:lnTo>
                    <a:lnTo>
                      <a:pt x="1737" y="2360"/>
                    </a:lnTo>
                    <a:lnTo>
                      <a:pt x="1718" y="2381"/>
                    </a:lnTo>
                    <a:lnTo>
                      <a:pt x="1698" y="2401"/>
                    </a:lnTo>
                    <a:lnTo>
                      <a:pt x="1673" y="2422"/>
                    </a:lnTo>
                    <a:lnTo>
                      <a:pt x="1645" y="2441"/>
                    </a:lnTo>
                    <a:lnTo>
                      <a:pt x="1612" y="2456"/>
                    </a:lnTo>
                    <a:lnTo>
                      <a:pt x="1577" y="2469"/>
                    </a:lnTo>
                    <a:lnTo>
                      <a:pt x="1537" y="2475"/>
                    </a:lnTo>
                    <a:lnTo>
                      <a:pt x="1493" y="2477"/>
                    </a:lnTo>
                    <a:lnTo>
                      <a:pt x="1444" y="2469"/>
                    </a:lnTo>
                    <a:lnTo>
                      <a:pt x="1393" y="2456"/>
                    </a:lnTo>
                    <a:lnTo>
                      <a:pt x="1336" y="2434"/>
                    </a:lnTo>
                    <a:lnTo>
                      <a:pt x="230" y="1897"/>
                    </a:lnTo>
                    <a:lnTo>
                      <a:pt x="228" y="1895"/>
                    </a:lnTo>
                    <a:lnTo>
                      <a:pt x="219" y="1889"/>
                    </a:lnTo>
                    <a:lnTo>
                      <a:pt x="204" y="1882"/>
                    </a:lnTo>
                    <a:lnTo>
                      <a:pt x="185" y="1871"/>
                    </a:lnTo>
                    <a:lnTo>
                      <a:pt x="164" y="1855"/>
                    </a:lnTo>
                    <a:lnTo>
                      <a:pt x="139" y="1837"/>
                    </a:lnTo>
                    <a:lnTo>
                      <a:pt x="115" y="1816"/>
                    </a:lnTo>
                    <a:lnTo>
                      <a:pt x="90" y="1791"/>
                    </a:lnTo>
                    <a:lnTo>
                      <a:pt x="66" y="1763"/>
                    </a:lnTo>
                    <a:lnTo>
                      <a:pt x="45" y="1733"/>
                    </a:lnTo>
                    <a:lnTo>
                      <a:pt x="26" y="1699"/>
                    </a:lnTo>
                    <a:lnTo>
                      <a:pt x="13" y="1661"/>
                    </a:lnTo>
                    <a:lnTo>
                      <a:pt x="3" y="1619"/>
                    </a:lnTo>
                    <a:lnTo>
                      <a:pt x="0" y="1576"/>
                    </a:lnTo>
                    <a:lnTo>
                      <a:pt x="5" y="1529"/>
                    </a:lnTo>
                    <a:lnTo>
                      <a:pt x="17" y="1479"/>
                    </a:lnTo>
                    <a:lnTo>
                      <a:pt x="39" y="1425"/>
                    </a:lnTo>
                    <a:lnTo>
                      <a:pt x="79" y="1343"/>
                    </a:lnTo>
                    <a:lnTo>
                      <a:pt x="115" y="1268"/>
                    </a:lnTo>
                    <a:lnTo>
                      <a:pt x="149" y="1200"/>
                    </a:lnTo>
                    <a:lnTo>
                      <a:pt x="179" y="1137"/>
                    </a:lnTo>
                    <a:lnTo>
                      <a:pt x="204" y="1085"/>
                    </a:lnTo>
                    <a:lnTo>
                      <a:pt x="226" y="1037"/>
                    </a:lnTo>
                    <a:lnTo>
                      <a:pt x="245" y="1000"/>
                    </a:lnTo>
                    <a:lnTo>
                      <a:pt x="260" y="967"/>
                    </a:lnTo>
                    <a:lnTo>
                      <a:pt x="272" y="947"/>
                    </a:lnTo>
                    <a:lnTo>
                      <a:pt x="277" y="933"/>
                    </a:lnTo>
                    <a:lnTo>
                      <a:pt x="279" y="928"/>
                    </a:lnTo>
                    <a:lnTo>
                      <a:pt x="143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91000">
                    <a:schemeClr val="bg1">
                      <a:lumMod val="85000"/>
                    </a:schemeClr>
                  </a:gs>
                </a:gsLst>
                <a:lin ang="138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Freeform 62"/>
              <p:cNvSpPr>
                <a:spLocks/>
              </p:cNvSpPr>
              <p:nvPr/>
            </p:nvSpPr>
            <p:spPr bwMode="auto">
              <a:xfrm>
                <a:off x="3407432" y="3399375"/>
                <a:ext cx="2065050" cy="1749339"/>
              </a:xfrm>
              <a:custGeom>
                <a:avLst/>
                <a:gdLst>
                  <a:gd name="T0" fmla="*/ 804 w 2394"/>
                  <a:gd name="T1" fmla="*/ 0 h 2028"/>
                  <a:gd name="T2" fmla="*/ 2246 w 2394"/>
                  <a:gd name="T3" fmla="*/ 339 h 2028"/>
                  <a:gd name="T4" fmla="*/ 2394 w 2394"/>
                  <a:gd name="T5" fmla="*/ 1002 h 2028"/>
                  <a:gd name="T6" fmla="*/ 1201 w 2394"/>
                  <a:gd name="T7" fmla="*/ 1903 h 2028"/>
                  <a:gd name="T8" fmla="*/ 639 w 2394"/>
                  <a:gd name="T9" fmla="*/ 2022 h 2028"/>
                  <a:gd name="T10" fmla="*/ 635 w 2394"/>
                  <a:gd name="T11" fmla="*/ 2022 h 2028"/>
                  <a:gd name="T12" fmla="*/ 626 w 2394"/>
                  <a:gd name="T13" fmla="*/ 2024 h 2028"/>
                  <a:gd name="T14" fmla="*/ 611 w 2394"/>
                  <a:gd name="T15" fmla="*/ 2026 h 2028"/>
                  <a:gd name="T16" fmla="*/ 592 w 2394"/>
                  <a:gd name="T17" fmla="*/ 2028 h 2028"/>
                  <a:gd name="T18" fmla="*/ 567 w 2394"/>
                  <a:gd name="T19" fmla="*/ 2028 h 2028"/>
                  <a:gd name="T20" fmla="*/ 539 w 2394"/>
                  <a:gd name="T21" fmla="*/ 2026 h 2028"/>
                  <a:gd name="T22" fmla="*/ 511 w 2394"/>
                  <a:gd name="T23" fmla="*/ 2022 h 2028"/>
                  <a:gd name="T24" fmla="*/ 478 w 2394"/>
                  <a:gd name="T25" fmla="*/ 2014 h 2028"/>
                  <a:gd name="T26" fmla="*/ 446 w 2394"/>
                  <a:gd name="T27" fmla="*/ 2005 h 2028"/>
                  <a:gd name="T28" fmla="*/ 414 w 2394"/>
                  <a:gd name="T29" fmla="*/ 1988 h 2028"/>
                  <a:gd name="T30" fmla="*/ 384 w 2394"/>
                  <a:gd name="T31" fmla="*/ 1967 h 2028"/>
                  <a:gd name="T32" fmla="*/ 354 w 2394"/>
                  <a:gd name="T33" fmla="*/ 1941 h 2028"/>
                  <a:gd name="T34" fmla="*/ 325 w 2394"/>
                  <a:gd name="T35" fmla="*/ 1907 h 2028"/>
                  <a:gd name="T36" fmla="*/ 301 w 2394"/>
                  <a:gd name="T37" fmla="*/ 1865 h 2028"/>
                  <a:gd name="T38" fmla="*/ 280 w 2394"/>
                  <a:gd name="T39" fmla="*/ 1816 h 2028"/>
                  <a:gd name="T40" fmla="*/ 265 w 2394"/>
                  <a:gd name="T41" fmla="*/ 1758 h 2028"/>
                  <a:gd name="T42" fmla="*/ 9 w 2394"/>
                  <a:gd name="T43" fmla="*/ 556 h 2028"/>
                  <a:gd name="T44" fmla="*/ 9 w 2394"/>
                  <a:gd name="T45" fmla="*/ 552 h 2028"/>
                  <a:gd name="T46" fmla="*/ 8 w 2394"/>
                  <a:gd name="T47" fmla="*/ 541 h 2028"/>
                  <a:gd name="T48" fmla="*/ 4 w 2394"/>
                  <a:gd name="T49" fmla="*/ 524 h 2028"/>
                  <a:gd name="T50" fmla="*/ 2 w 2394"/>
                  <a:gd name="T51" fmla="*/ 503 h 2028"/>
                  <a:gd name="T52" fmla="*/ 0 w 2394"/>
                  <a:gd name="T53" fmla="*/ 477 h 2028"/>
                  <a:gd name="T54" fmla="*/ 0 w 2394"/>
                  <a:gd name="T55" fmla="*/ 446 h 2028"/>
                  <a:gd name="T56" fmla="*/ 2 w 2394"/>
                  <a:gd name="T57" fmla="*/ 414 h 2028"/>
                  <a:gd name="T58" fmla="*/ 6 w 2394"/>
                  <a:gd name="T59" fmla="*/ 380 h 2028"/>
                  <a:gd name="T60" fmla="*/ 13 w 2394"/>
                  <a:gd name="T61" fmla="*/ 344 h 2028"/>
                  <a:gd name="T62" fmla="*/ 25 w 2394"/>
                  <a:gd name="T63" fmla="*/ 308 h 2028"/>
                  <a:gd name="T64" fmla="*/ 40 w 2394"/>
                  <a:gd name="T65" fmla="*/ 273 h 2028"/>
                  <a:gd name="T66" fmla="*/ 61 w 2394"/>
                  <a:gd name="T67" fmla="*/ 239 h 2028"/>
                  <a:gd name="T68" fmla="*/ 87 w 2394"/>
                  <a:gd name="T69" fmla="*/ 206 h 2028"/>
                  <a:gd name="T70" fmla="*/ 121 w 2394"/>
                  <a:gd name="T71" fmla="*/ 176 h 2028"/>
                  <a:gd name="T72" fmla="*/ 161 w 2394"/>
                  <a:gd name="T73" fmla="*/ 152 h 2028"/>
                  <a:gd name="T74" fmla="*/ 208 w 2394"/>
                  <a:gd name="T75" fmla="*/ 129 h 2028"/>
                  <a:gd name="T76" fmla="*/ 263 w 2394"/>
                  <a:gd name="T77" fmla="*/ 114 h 2028"/>
                  <a:gd name="T78" fmla="*/ 361 w 2394"/>
                  <a:gd name="T79" fmla="*/ 93 h 2028"/>
                  <a:gd name="T80" fmla="*/ 450 w 2394"/>
                  <a:gd name="T81" fmla="*/ 74 h 2028"/>
                  <a:gd name="T82" fmla="*/ 529 w 2394"/>
                  <a:gd name="T83" fmla="*/ 57 h 2028"/>
                  <a:gd name="T84" fmla="*/ 601 w 2394"/>
                  <a:gd name="T85" fmla="*/ 42 h 2028"/>
                  <a:gd name="T86" fmla="*/ 662 w 2394"/>
                  <a:gd name="T87" fmla="*/ 31 h 2028"/>
                  <a:gd name="T88" fmla="*/ 713 w 2394"/>
                  <a:gd name="T89" fmla="*/ 19 h 2028"/>
                  <a:gd name="T90" fmla="*/ 753 w 2394"/>
                  <a:gd name="T91" fmla="*/ 10 h 2028"/>
                  <a:gd name="T92" fmla="*/ 781 w 2394"/>
                  <a:gd name="T93" fmla="*/ 4 h 2028"/>
                  <a:gd name="T94" fmla="*/ 798 w 2394"/>
                  <a:gd name="T95" fmla="*/ 0 h 2028"/>
                  <a:gd name="T96" fmla="*/ 804 w 2394"/>
                  <a:gd name="T97" fmla="*/ 0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94" h="2028">
                    <a:moveTo>
                      <a:pt x="804" y="0"/>
                    </a:moveTo>
                    <a:lnTo>
                      <a:pt x="2246" y="339"/>
                    </a:lnTo>
                    <a:lnTo>
                      <a:pt x="2394" y="1002"/>
                    </a:lnTo>
                    <a:lnTo>
                      <a:pt x="1201" y="1903"/>
                    </a:lnTo>
                    <a:lnTo>
                      <a:pt x="639" y="2022"/>
                    </a:lnTo>
                    <a:lnTo>
                      <a:pt x="635" y="2022"/>
                    </a:lnTo>
                    <a:lnTo>
                      <a:pt x="626" y="2024"/>
                    </a:lnTo>
                    <a:lnTo>
                      <a:pt x="611" y="2026"/>
                    </a:lnTo>
                    <a:lnTo>
                      <a:pt x="592" y="2028"/>
                    </a:lnTo>
                    <a:lnTo>
                      <a:pt x="567" y="2028"/>
                    </a:lnTo>
                    <a:lnTo>
                      <a:pt x="539" y="2026"/>
                    </a:lnTo>
                    <a:lnTo>
                      <a:pt x="511" y="2022"/>
                    </a:lnTo>
                    <a:lnTo>
                      <a:pt x="478" y="2014"/>
                    </a:lnTo>
                    <a:lnTo>
                      <a:pt x="446" y="2005"/>
                    </a:lnTo>
                    <a:lnTo>
                      <a:pt x="414" y="1988"/>
                    </a:lnTo>
                    <a:lnTo>
                      <a:pt x="384" y="1967"/>
                    </a:lnTo>
                    <a:lnTo>
                      <a:pt x="354" y="1941"/>
                    </a:lnTo>
                    <a:lnTo>
                      <a:pt x="325" y="1907"/>
                    </a:lnTo>
                    <a:lnTo>
                      <a:pt x="301" y="1865"/>
                    </a:lnTo>
                    <a:lnTo>
                      <a:pt x="280" y="1816"/>
                    </a:lnTo>
                    <a:lnTo>
                      <a:pt x="265" y="1758"/>
                    </a:lnTo>
                    <a:lnTo>
                      <a:pt x="9" y="556"/>
                    </a:lnTo>
                    <a:lnTo>
                      <a:pt x="9" y="552"/>
                    </a:lnTo>
                    <a:lnTo>
                      <a:pt x="8" y="541"/>
                    </a:lnTo>
                    <a:lnTo>
                      <a:pt x="4" y="524"/>
                    </a:lnTo>
                    <a:lnTo>
                      <a:pt x="2" y="503"/>
                    </a:lnTo>
                    <a:lnTo>
                      <a:pt x="0" y="477"/>
                    </a:lnTo>
                    <a:lnTo>
                      <a:pt x="0" y="446"/>
                    </a:lnTo>
                    <a:lnTo>
                      <a:pt x="2" y="414"/>
                    </a:lnTo>
                    <a:lnTo>
                      <a:pt x="6" y="380"/>
                    </a:lnTo>
                    <a:lnTo>
                      <a:pt x="13" y="344"/>
                    </a:lnTo>
                    <a:lnTo>
                      <a:pt x="25" y="308"/>
                    </a:lnTo>
                    <a:lnTo>
                      <a:pt x="40" y="273"/>
                    </a:lnTo>
                    <a:lnTo>
                      <a:pt x="61" y="239"/>
                    </a:lnTo>
                    <a:lnTo>
                      <a:pt x="87" y="206"/>
                    </a:lnTo>
                    <a:lnTo>
                      <a:pt x="121" y="176"/>
                    </a:lnTo>
                    <a:lnTo>
                      <a:pt x="161" y="152"/>
                    </a:lnTo>
                    <a:lnTo>
                      <a:pt x="208" y="129"/>
                    </a:lnTo>
                    <a:lnTo>
                      <a:pt x="263" y="114"/>
                    </a:lnTo>
                    <a:lnTo>
                      <a:pt x="361" y="93"/>
                    </a:lnTo>
                    <a:lnTo>
                      <a:pt x="450" y="74"/>
                    </a:lnTo>
                    <a:lnTo>
                      <a:pt x="529" y="57"/>
                    </a:lnTo>
                    <a:lnTo>
                      <a:pt x="601" y="42"/>
                    </a:lnTo>
                    <a:lnTo>
                      <a:pt x="662" y="31"/>
                    </a:lnTo>
                    <a:lnTo>
                      <a:pt x="713" y="19"/>
                    </a:lnTo>
                    <a:lnTo>
                      <a:pt x="753" y="10"/>
                    </a:lnTo>
                    <a:lnTo>
                      <a:pt x="781" y="4"/>
                    </a:lnTo>
                    <a:lnTo>
                      <a:pt x="798" y="0"/>
                    </a:lnTo>
                    <a:lnTo>
                      <a:pt x="80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94000">
                    <a:schemeClr val="bg1">
                      <a:lumMod val="85000"/>
                    </a:schemeClr>
                  </a:gs>
                </a:gsLst>
                <a:lin ang="9600000" scaled="0"/>
                <a:tileRect/>
              </a:gradFill>
              <a:ln w="19050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Freeform 63"/>
              <p:cNvSpPr>
                <a:spLocks/>
              </p:cNvSpPr>
              <p:nvPr/>
            </p:nvSpPr>
            <p:spPr bwMode="auto">
              <a:xfrm>
                <a:off x="3616180" y="1621570"/>
                <a:ext cx="2099554" cy="1984828"/>
              </a:xfrm>
              <a:custGeom>
                <a:avLst/>
                <a:gdLst>
                  <a:gd name="T0" fmla="*/ 1178 w 2434"/>
                  <a:gd name="T1" fmla="*/ 0 h 2301"/>
                  <a:gd name="T2" fmla="*/ 1227 w 2434"/>
                  <a:gd name="T3" fmla="*/ 4 h 2301"/>
                  <a:gd name="T4" fmla="*/ 1276 w 2434"/>
                  <a:gd name="T5" fmla="*/ 19 h 2301"/>
                  <a:gd name="T6" fmla="*/ 1329 w 2434"/>
                  <a:gd name="T7" fmla="*/ 44 h 2301"/>
                  <a:gd name="T8" fmla="*/ 1382 w 2434"/>
                  <a:gd name="T9" fmla="*/ 81 h 2301"/>
                  <a:gd name="T10" fmla="*/ 1452 w 2434"/>
                  <a:gd name="T11" fmla="*/ 140 h 2301"/>
                  <a:gd name="T12" fmla="*/ 1517 w 2434"/>
                  <a:gd name="T13" fmla="*/ 193 h 2301"/>
                  <a:gd name="T14" fmla="*/ 1575 w 2434"/>
                  <a:gd name="T15" fmla="*/ 242 h 2301"/>
                  <a:gd name="T16" fmla="*/ 1628 w 2434"/>
                  <a:gd name="T17" fmla="*/ 286 h 2301"/>
                  <a:gd name="T18" fmla="*/ 1673 w 2434"/>
                  <a:gd name="T19" fmla="*/ 323 h 2301"/>
                  <a:gd name="T20" fmla="*/ 1713 w 2434"/>
                  <a:gd name="T21" fmla="*/ 357 h 2301"/>
                  <a:gd name="T22" fmla="*/ 1747 w 2434"/>
                  <a:gd name="T23" fmla="*/ 384 h 2301"/>
                  <a:gd name="T24" fmla="*/ 1772 w 2434"/>
                  <a:gd name="T25" fmla="*/ 406 h 2301"/>
                  <a:gd name="T26" fmla="*/ 1791 w 2434"/>
                  <a:gd name="T27" fmla="*/ 422 h 2301"/>
                  <a:gd name="T28" fmla="*/ 1804 w 2434"/>
                  <a:gd name="T29" fmla="*/ 431 h 2301"/>
                  <a:gd name="T30" fmla="*/ 1808 w 2434"/>
                  <a:gd name="T31" fmla="*/ 435 h 2301"/>
                  <a:gd name="T32" fmla="*/ 2434 w 2434"/>
                  <a:gd name="T33" fmla="*/ 1774 h 2301"/>
                  <a:gd name="T34" fmla="*/ 2004 w 2434"/>
                  <a:gd name="T35" fmla="*/ 2301 h 2301"/>
                  <a:gd name="T36" fmla="*/ 558 w 2434"/>
                  <a:gd name="T37" fmla="*/ 1925 h 2301"/>
                  <a:gd name="T38" fmla="*/ 117 w 2434"/>
                  <a:gd name="T39" fmla="*/ 1559 h 2301"/>
                  <a:gd name="T40" fmla="*/ 113 w 2434"/>
                  <a:gd name="T41" fmla="*/ 1557 h 2301"/>
                  <a:gd name="T42" fmla="*/ 106 w 2434"/>
                  <a:gd name="T43" fmla="*/ 1549 h 2301"/>
                  <a:gd name="T44" fmla="*/ 93 w 2434"/>
                  <a:gd name="T45" fmla="*/ 1536 h 2301"/>
                  <a:gd name="T46" fmla="*/ 78 w 2434"/>
                  <a:gd name="T47" fmla="*/ 1519 h 2301"/>
                  <a:gd name="T48" fmla="*/ 62 w 2434"/>
                  <a:gd name="T49" fmla="*/ 1498 h 2301"/>
                  <a:gd name="T50" fmla="*/ 45 w 2434"/>
                  <a:gd name="T51" fmla="*/ 1474 h 2301"/>
                  <a:gd name="T52" fmla="*/ 28 w 2434"/>
                  <a:gd name="T53" fmla="*/ 1446 h 2301"/>
                  <a:gd name="T54" fmla="*/ 15 w 2434"/>
                  <a:gd name="T55" fmla="*/ 1412 h 2301"/>
                  <a:gd name="T56" fmla="*/ 6 w 2434"/>
                  <a:gd name="T57" fmla="*/ 1376 h 2301"/>
                  <a:gd name="T58" fmla="*/ 0 w 2434"/>
                  <a:gd name="T59" fmla="*/ 1338 h 2301"/>
                  <a:gd name="T60" fmla="*/ 2 w 2434"/>
                  <a:gd name="T61" fmla="*/ 1294 h 2301"/>
                  <a:gd name="T62" fmla="*/ 9 w 2434"/>
                  <a:gd name="T63" fmla="*/ 1249 h 2301"/>
                  <a:gd name="T64" fmla="*/ 27 w 2434"/>
                  <a:gd name="T65" fmla="*/ 1202 h 2301"/>
                  <a:gd name="T66" fmla="*/ 55 w 2434"/>
                  <a:gd name="T67" fmla="*/ 1153 h 2301"/>
                  <a:gd name="T68" fmla="*/ 93 w 2434"/>
                  <a:gd name="T69" fmla="*/ 1102 h 2301"/>
                  <a:gd name="T70" fmla="*/ 877 w 2434"/>
                  <a:gd name="T71" fmla="*/ 155 h 2301"/>
                  <a:gd name="T72" fmla="*/ 881 w 2434"/>
                  <a:gd name="T73" fmla="*/ 151 h 2301"/>
                  <a:gd name="T74" fmla="*/ 891 w 2434"/>
                  <a:gd name="T75" fmla="*/ 142 h 2301"/>
                  <a:gd name="T76" fmla="*/ 904 w 2434"/>
                  <a:gd name="T77" fmla="*/ 127 h 2301"/>
                  <a:gd name="T78" fmla="*/ 925 w 2434"/>
                  <a:gd name="T79" fmla="*/ 108 h 2301"/>
                  <a:gd name="T80" fmla="*/ 949 w 2434"/>
                  <a:gd name="T81" fmla="*/ 87 h 2301"/>
                  <a:gd name="T82" fmla="*/ 978 w 2434"/>
                  <a:gd name="T83" fmla="*/ 66 h 2301"/>
                  <a:gd name="T84" fmla="*/ 1012 w 2434"/>
                  <a:gd name="T85" fmla="*/ 46 h 2301"/>
                  <a:gd name="T86" fmla="*/ 1049 w 2434"/>
                  <a:gd name="T87" fmla="*/ 27 h 2301"/>
                  <a:gd name="T88" fmla="*/ 1089 w 2434"/>
                  <a:gd name="T89" fmla="*/ 12 h 2301"/>
                  <a:gd name="T90" fmla="*/ 1133 w 2434"/>
                  <a:gd name="T91" fmla="*/ 2 h 2301"/>
                  <a:gd name="T92" fmla="*/ 1178 w 2434"/>
                  <a:gd name="T93" fmla="*/ 0 h 2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34" h="2301">
                    <a:moveTo>
                      <a:pt x="1178" y="0"/>
                    </a:moveTo>
                    <a:lnTo>
                      <a:pt x="1227" y="4"/>
                    </a:lnTo>
                    <a:lnTo>
                      <a:pt x="1276" y="19"/>
                    </a:lnTo>
                    <a:lnTo>
                      <a:pt x="1329" y="44"/>
                    </a:lnTo>
                    <a:lnTo>
                      <a:pt x="1382" y="81"/>
                    </a:lnTo>
                    <a:lnTo>
                      <a:pt x="1452" y="140"/>
                    </a:lnTo>
                    <a:lnTo>
                      <a:pt x="1517" y="193"/>
                    </a:lnTo>
                    <a:lnTo>
                      <a:pt x="1575" y="242"/>
                    </a:lnTo>
                    <a:lnTo>
                      <a:pt x="1628" y="286"/>
                    </a:lnTo>
                    <a:lnTo>
                      <a:pt x="1673" y="323"/>
                    </a:lnTo>
                    <a:lnTo>
                      <a:pt x="1713" y="357"/>
                    </a:lnTo>
                    <a:lnTo>
                      <a:pt x="1747" y="384"/>
                    </a:lnTo>
                    <a:lnTo>
                      <a:pt x="1772" y="406"/>
                    </a:lnTo>
                    <a:lnTo>
                      <a:pt x="1791" y="422"/>
                    </a:lnTo>
                    <a:lnTo>
                      <a:pt x="1804" y="431"/>
                    </a:lnTo>
                    <a:lnTo>
                      <a:pt x="1808" y="435"/>
                    </a:lnTo>
                    <a:lnTo>
                      <a:pt x="2434" y="1774"/>
                    </a:lnTo>
                    <a:lnTo>
                      <a:pt x="2004" y="2301"/>
                    </a:lnTo>
                    <a:lnTo>
                      <a:pt x="558" y="1925"/>
                    </a:lnTo>
                    <a:lnTo>
                      <a:pt x="117" y="1559"/>
                    </a:lnTo>
                    <a:lnTo>
                      <a:pt x="113" y="1557"/>
                    </a:lnTo>
                    <a:lnTo>
                      <a:pt x="106" y="1549"/>
                    </a:lnTo>
                    <a:lnTo>
                      <a:pt x="93" y="1536"/>
                    </a:lnTo>
                    <a:lnTo>
                      <a:pt x="78" y="1519"/>
                    </a:lnTo>
                    <a:lnTo>
                      <a:pt x="62" y="1498"/>
                    </a:lnTo>
                    <a:lnTo>
                      <a:pt x="45" y="1474"/>
                    </a:lnTo>
                    <a:lnTo>
                      <a:pt x="28" y="1446"/>
                    </a:lnTo>
                    <a:lnTo>
                      <a:pt x="15" y="1412"/>
                    </a:lnTo>
                    <a:lnTo>
                      <a:pt x="6" y="1376"/>
                    </a:lnTo>
                    <a:lnTo>
                      <a:pt x="0" y="1338"/>
                    </a:lnTo>
                    <a:lnTo>
                      <a:pt x="2" y="1294"/>
                    </a:lnTo>
                    <a:lnTo>
                      <a:pt x="9" y="1249"/>
                    </a:lnTo>
                    <a:lnTo>
                      <a:pt x="27" y="1202"/>
                    </a:lnTo>
                    <a:lnTo>
                      <a:pt x="55" y="1153"/>
                    </a:lnTo>
                    <a:lnTo>
                      <a:pt x="93" y="1102"/>
                    </a:lnTo>
                    <a:lnTo>
                      <a:pt x="877" y="155"/>
                    </a:lnTo>
                    <a:lnTo>
                      <a:pt x="881" y="151"/>
                    </a:lnTo>
                    <a:lnTo>
                      <a:pt x="891" y="142"/>
                    </a:lnTo>
                    <a:lnTo>
                      <a:pt x="904" y="127"/>
                    </a:lnTo>
                    <a:lnTo>
                      <a:pt x="925" y="108"/>
                    </a:lnTo>
                    <a:lnTo>
                      <a:pt x="949" y="87"/>
                    </a:lnTo>
                    <a:lnTo>
                      <a:pt x="978" y="66"/>
                    </a:lnTo>
                    <a:lnTo>
                      <a:pt x="1012" y="46"/>
                    </a:lnTo>
                    <a:lnTo>
                      <a:pt x="1049" y="27"/>
                    </a:lnTo>
                    <a:lnTo>
                      <a:pt x="1089" y="12"/>
                    </a:lnTo>
                    <a:lnTo>
                      <a:pt x="1133" y="2"/>
                    </a:lnTo>
                    <a:lnTo>
                      <a:pt x="117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/>
                  </a:gs>
                  <a:gs pos="93000">
                    <a:schemeClr val="accent6">
                      <a:lumMod val="75000"/>
                    </a:schemeClr>
                  </a:gs>
                </a:gsLst>
                <a:lin ang="12000000" scaled="0"/>
                <a:tileRect/>
              </a:gradFill>
              <a:ln w="19050">
                <a:solidFill>
                  <a:schemeClr val="accent6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4035847" y="2827320"/>
              <a:ext cx="734046" cy="773037"/>
            </a:xfrm>
            <a:custGeom>
              <a:avLst/>
              <a:gdLst>
                <a:gd name="T0" fmla="*/ 344 w 866"/>
                <a:gd name="T1" fmla="*/ 0 h 912"/>
                <a:gd name="T2" fmla="*/ 371 w 866"/>
                <a:gd name="T3" fmla="*/ 5 h 912"/>
                <a:gd name="T4" fmla="*/ 395 w 866"/>
                <a:gd name="T5" fmla="*/ 18 h 912"/>
                <a:gd name="T6" fmla="*/ 416 w 866"/>
                <a:gd name="T7" fmla="*/ 37 h 912"/>
                <a:gd name="T8" fmla="*/ 842 w 866"/>
                <a:gd name="T9" fmla="*/ 547 h 912"/>
                <a:gd name="T10" fmla="*/ 857 w 866"/>
                <a:gd name="T11" fmla="*/ 572 h 912"/>
                <a:gd name="T12" fmla="*/ 864 w 866"/>
                <a:gd name="T13" fmla="*/ 598 h 912"/>
                <a:gd name="T14" fmla="*/ 866 w 866"/>
                <a:gd name="T15" fmla="*/ 625 h 912"/>
                <a:gd name="T16" fmla="*/ 861 w 866"/>
                <a:gd name="T17" fmla="*/ 651 h 912"/>
                <a:gd name="T18" fmla="*/ 847 w 866"/>
                <a:gd name="T19" fmla="*/ 676 h 912"/>
                <a:gd name="T20" fmla="*/ 828 w 866"/>
                <a:gd name="T21" fmla="*/ 697 h 912"/>
                <a:gd name="T22" fmla="*/ 600 w 866"/>
                <a:gd name="T23" fmla="*/ 887 h 912"/>
                <a:gd name="T24" fmla="*/ 577 w 866"/>
                <a:gd name="T25" fmla="*/ 903 h 912"/>
                <a:gd name="T26" fmla="*/ 550 w 866"/>
                <a:gd name="T27" fmla="*/ 910 h 912"/>
                <a:gd name="T28" fmla="*/ 522 w 866"/>
                <a:gd name="T29" fmla="*/ 912 h 912"/>
                <a:gd name="T30" fmla="*/ 496 w 866"/>
                <a:gd name="T31" fmla="*/ 906 h 912"/>
                <a:gd name="T32" fmla="*/ 471 w 866"/>
                <a:gd name="T33" fmla="*/ 893 h 912"/>
                <a:gd name="T34" fmla="*/ 450 w 866"/>
                <a:gd name="T35" fmla="*/ 874 h 912"/>
                <a:gd name="T36" fmla="*/ 25 w 866"/>
                <a:gd name="T37" fmla="*/ 364 h 912"/>
                <a:gd name="T38" fmla="*/ 10 w 866"/>
                <a:gd name="T39" fmla="*/ 340 h 912"/>
                <a:gd name="T40" fmla="*/ 2 w 866"/>
                <a:gd name="T41" fmla="*/ 313 h 912"/>
                <a:gd name="T42" fmla="*/ 0 w 866"/>
                <a:gd name="T43" fmla="*/ 287 h 912"/>
                <a:gd name="T44" fmla="*/ 6 w 866"/>
                <a:gd name="T45" fmla="*/ 260 h 912"/>
                <a:gd name="T46" fmla="*/ 19 w 866"/>
                <a:gd name="T47" fmla="*/ 236 h 912"/>
                <a:gd name="T48" fmla="*/ 38 w 866"/>
                <a:gd name="T49" fmla="*/ 215 h 912"/>
                <a:gd name="T50" fmla="*/ 267 w 866"/>
                <a:gd name="T51" fmla="*/ 24 h 912"/>
                <a:gd name="T52" fmla="*/ 291 w 866"/>
                <a:gd name="T53" fmla="*/ 9 h 912"/>
                <a:gd name="T54" fmla="*/ 318 w 866"/>
                <a:gd name="T55" fmla="*/ 1 h 912"/>
                <a:gd name="T56" fmla="*/ 344 w 866"/>
                <a:gd name="T57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6" h="912">
                  <a:moveTo>
                    <a:pt x="344" y="0"/>
                  </a:moveTo>
                  <a:lnTo>
                    <a:pt x="371" y="5"/>
                  </a:lnTo>
                  <a:lnTo>
                    <a:pt x="395" y="18"/>
                  </a:lnTo>
                  <a:lnTo>
                    <a:pt x="416" y="37"/>
                  </a:lnTo>
                  <a:lnTo>
                    <a:pt x="842" y="547"/>
                  </a:lnTo>
                  <a:lnTo>
                    <a:pt x="857" y="572"/>
                  </a:lnTo>
                  <a:lnTo>
                    <a:pt x="864" y="598"/>
                  </a:lnTo>
                  <a:lnTo>
                    <a:pt x="866" y="625"/>
                  </a:lnTo>
                  <a:lnTo>
                    <a:pt x="861" y="651"/>
                  </a:lnTo>
                  <a:lnTo>
                    <a:pt x="847" y="676"/>
                  </a:lnTo>
                  <a:lnTo>
                    <a:pt x="828" y="697"/>
                  </a:lnTo>
                  <a:lnTo>
                    <a:pt x="600" y="887"/>
                  </a:lnTo>
                  <a:lnTo>
                    <a:pt x="577" y="903"/>
                  </a:lnTo>
                  <a:lnTo>
                    <a:pt x="550" y="910"/>
                  </a:lnTo>
                  <a:lnTo>
                    <a:pt x="522" y="912"/>
                  </a:lnTo>
                  <a:lnTo>
                    <a:pt x="496" y="906"/>
                  </a:lnTo>
                  <a:lnTo>
                    <a:pt x="471" y="893"/>
                  </a:lnTo>
                  <a:lnTo>
                    <a:pt x="450" y="874"/>
                  </a:lnTo>
                  <a:lnTo>
                    <a:pt x="25" y="364"/>
                  </a:lnTo>
                  <a:lnTo>
                    <a:pt x="10" y="340"/>
                  </a:lnTo>
                  <a:lnTo>
                    <a:pt x="2" y="313"/>
                  </a:lnTo>
                  <a:lnTo>
                    <a:pt x="0" y="287"/>
                  </a:lnTo>
                  <a:lnTo>
                    <a:pt x="6" y="260"/>
                  </a:lnTo>
                  <a:lnTo>
                    <a:pt x="19" y="236"/>
                  </a:lnTo>
                  <a:lnTo>
                    <a:pt x="38" y="215"/>
                  </a:lnTo>
                  <a:lnTo>
                    <a:pt x="267" y="24"/>
                  </a:lnTo>
                  <a:lnTo>
                    <a:pt x="291" y="9"/>
                  </a:lnTo>
                  <a:lnTo>
                    <a:pt x="318" y="1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4300307" y="3605444"/>
              <a:ext cx="545025" cy="783208"/>
            </a:xfrm>
            <a:custGeom>
              <a:avLst/>
              <a:gdLst>
                <a:gd name="T0" fmla="*/ 240 w 643"/>
                <a:gd name="T1" fmla="*/ 0 h 924"/>
                <a:gd name="T2" fmla="*/ 269 w 643"/>
                <a:gd name="T3" fmla="*/ 2 h 924"/>
                <a:gd name="T4" fmla="*/ 560 w 643"/>
                <a:gd name="T5" fmla="*/ 64 h 924"/>
                <a:gd name="T6" fmla="*/ 586 w 643"/>
                <a:gd name="T7" fmla="*/ 73 h 924"/>
                <a:gd name="T8" fmla="*/ 609 w 643"/>
                <a:gd name="T9" fmla="*/ 90 h 924"/>
                <a:gd name="T10" fmla="*/ 626 w 643"/>
                <a:gd name="T11" fmla="*/ 111 h 924"/>
                <a:gd name="T12" fmla="*/ 639 w 643"/>
                <a:gd name="T13" fmla="*/ 136 h 924"/>
                <a:gd name="T14" fmla="*/ 643 w 643"/>
                <a:gd name="T15" fmla="*/ 162 h 924"/>
                <a:gd name="T16" fmla="*/ 641 w 643"/>
                <a:gd name="T17" fmla="*/ 191 h 924"/>
                <a:gd name="T18" fmla="*/ 499 w 643"/>
                <a:gd name="T19" fmla="*/ 839 h 924"/>
                <a:gd name="T20" fmla="*/ 490 w 643"/>
                <a:gd name="T21" fmla="*/ 867 h 924"/>
                <a:gd name="T22" fmla="*/ 475 w 643"/>
                <a:gd name="T23" fmla="*/ 888 h 924"/>
                <a:gd name="T24" fmla="*/ 454 w 643"/>
                <a:gd name="T25" fmla="*/ 907 h 924"/>
                <a:gd name="T26" fmla="*/ 429 w 643"/>
                <a:gd name="T27" fmla="*/ 918 h 924"/>
                <a:gd name="T28" fmla="*/ 403 w 643"/>
                <a:gd name="T29" fmla="*/ 924 h 924"/>
                <a:gd name="T30" fmla="*/ 375 w 643"/>
                <a:gd name="T31" fmla="*/ 920 h 924"/>
                <a:gd name="T32" fmla="*/ 83 w 643"/>
                <a:gd name="T33" fmla="*/ 857 h 924"/>
                <a:gd name="T34" fmla="*/ 57 w 643"/>
                <a:gd name="T35" fmla="*/ 848 h 924"/>
                <a:gd name="T36" fmla="*/ 34 w 643"/>
                <a:gd name="T37" fmla="*/ 831 h 924"/>
                <a:gd name="T38" fmla="*/ 15 w 643"/>
                <a:gd name="T39" fmla="*/ 810 h 924"/>
                <a:gd name="T40" fmla="*/ 4 w 643"/>
                <a:gd name="T41" fmla="*/ 786 h 924"/>
                <a:gd name="T42" fmla="*/ 0 w 643"/>
                <a:gd name="T43" fmla="*/ 759 h 924"/>
                <a:gd name="T44" fmla="*/ 2 w 643"/>
                <a:gd name="T45" fmla="*/ 731 h 924"/>
                <a:gd name="T46" fmla="*/ 142 w 643"/>
                <a:gd name="T47" fmla="*/ 83 h 924"/>
                <a:gd name="T48" fmla="*/ 153 w 643"/>
                <a:gd name="T49" fmla="*/ 56 h 924"/>
                <a:gd name="T50" fmla="*/ 168 w 643"/>
                <a:gd name="T51" fmla="*/ 34 h 924"/>
                <a:gd name="T52" fmla="*/ 189 w 643"/>
                <a:gd name="T53" fmla="*/ 15 h 924"/>
                <a:gd name="T54" fmla="*/ 214 w 643"/>
                <a:gd name="T55" fmla="*/ 4 h 924"/>
                <a:gd name="T56" fmla="*/ 240 w 643"/>
                <a:gd name="T57" fmla="*/ 0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3" h="924">
                  <a:moveTo>
                    <a:pt x="240" y="0"/>
                  </a:moveTo>
                  <a:lnTo>
                    <a:pt x="269" y="2"/>
                  </a:lnTo>
                  <a:lnTo>
                    <a:pt x="560" y="64"/>
                  </a:lnTo>
                  <a:lnTo>
                    <a:pt x="586" y="73"/>
                  </a:lnTo>
                  <a:lnTo>
                    <a:pt x="609" y="90"/>
                  </a:lnTo>
                  <a:lnTo>
                    <a:pt x="626" y="111"/>
                  </a:lnTo>
                  <a:lnTo>
                    <a:pt x="639" y="136"/>
                  </a:lnTo>
                  <a:lnTo>
                    <a:pt x="643" y="162"/>
                  </a:lnTo>
                  <a:lnTo>
                    <a:pt x="641" y="191"/>
                  </a:lnTo>
                  <a:lnTo>
                    <a:pt x="499" y="839"/>
                  </a:lnTo>
                  <a:lnTo>
                    <a:pt x="490" y="867"/>
                  </a:lnTo>
                  <a:lnTo>
                    <a:pt x="475" y="888"/>
                  </a:lnTo>
                  <a:lnTo>
                    <a:pt x="454" y="907"/>
                  </a:lnTo>
                  <a:lnTo>
                    <a:pt x="429" y="918"/>
                  </a:lnTo>
                  <a:lnTo>
                    <a:pt x="403" y="924"/>
                  </a:lnTo>
                  <a:lnTo>
                    <a:pt x="375" y="920"/>
                  </a:lnTo>
                  <a:lnTo>
                    <a:pt x="83" y="857"/>
                  </a:lnTo>
                  <a:lnTo>
                    <a:pt x="57" y="848"/>
                  </a:lnTo>
                  <a:lnTo>
                    <a:pt x="34" y="831"/>
                  </a:lnTo>
                  <a:lnTo>
                    <a:pt x="15" y="810"/>
                  </a:lnTo>
                  <a:lnTo>
                    <a:pt x="4" y="786"/>
                  </a:lnTo>
                  <a:lnTo>
                    <a:pt x="0" y="759"/>
                  </a:lnTo>
                  <a:lnTo>
                    <a:pt x="2" y="731"/>
                  </a:lnTo>
                  <a:lnTo>
                    <a:pt x="142" y="83"/>
                  </a:lnTo>
                  <a:lnTo>
                    <a:pt x="153" y="56"/>
                  </a:lnTo>
                  <a:lnTo>
                    <a:pt x="168" y="34"/>
                  </a:lnTo>
                  <a:lnTo>
                    <a:pt x="189" y="15"/>
                  </a:lnTo>
                  <a:lnTo>
                    <a:pt x="214" y="4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3670519" y="4297109"/>
              <a:ext cx="796771" cy="655217"/>
            </a:xfrm>
            <a:custGeom>
              <a:avLst/>
              <a:gdLst>
                <a:gd name="T0" fmla="*/ 709 w 940"/>
                <a:gd name="T1" fmla="*/ 0 h 773"/>
                <a:gd name="T2" fmla="*/ 736 w 940"/>
                <a:gd name="T3" fmla="*/ 6 h 773"/>
                <a:gd name="T4" fmla="*/ 760 w 940"/>
                <a:gd name="T5" fmla="*/ 17 h 773"/>
                <a:gd name="T6" fmla="*/ 781 w 940"/>
                <a:gd name="T7" fmla="*/ 36 h 773"/>
                <a:gd name="T8" fmla="*/ 798 w 940"/>
                <a:gd name="T9" fmla="*/ 58 h 773"/>
                <a:gd name="T10" fmla="*/ 930 w 940"/>
                <a:gd name="T11" fmla="*/ 325 h 773"/>
                <a:gd name="T12" fmla="*/ 938 w 940"/>
                <a:gd name="T13" fmla="*/ 351 h 773"/>
                <a:gd name="T14" fmla="*/ 940 w 940"/>
                <a:gd name="T15" fmla="*/ 380 h 773"/>
                <a:gd name="T16" fmla="*/ 934 w 940"/>
                <a:gd name="T17" fmla="*/ 406 h 773"/>
                <a:gd name="T18" fmla="*/ 923 w 940"/>
                <a:gd name="T19" fmla="*/ 431 h 773"/>
                <a:gd name="T20" fmla="*/ 906 w 940"/>
                <a:gd name="T21" fmla="*/ 451 h 773"/>
                <a:gd name="T22" fmla="*/ 881 w 940"/>
                <a:gd name="T23" fmla="*/ 468 h 773"/>
                <a:gd name="T24" fmla="*/ 286 w 940"/>
                <a:gd name="T25" fmla="*/ 763 h 773"/>
                <a:gd name="T26" fmla="*/ 259 w 940"/>
                <a:gd name="T27" fmla="*/ 771 h 773"/>
                <a:gd name="T28" fmla="*/ 233 w 940"/>
                <a:gd name="T29" fmla="*/ 773 h 773"/>
                <a:gd name="T30" fmla="*/ 204 w 940"/>
                <a:gd name="T31" fmla="*/ 769 h 773"/>
                <a:gd name="T32" fmla="*/ 182 w 940"/>
                <a:gd name="T33" fmla="*/ 756 h 773"/>
                <a:gd name="T34" fmla="*/ 159 w 940"/>
                <a:gd name="T35" fmla="*/ 739 h 773"/>
                <a:gd name="T36" fmla="*/ 144 w 940"/>
                <a:gd name="T37" fmla="*/ 714 h 773"/>
                <a:gd name="T38" fmla="*/ 11 w 940"/>
                <a:gd name="T39" fmla="*/ 448 h 773"/>
                <a:gd name="T40" fmla="*/ 2 w 940"/>
                <a:gd name="T41" fmla="*/ 421 h 773"/>
                <a:gd name="T42" fmla="*/ 0 w 940"/>
                <a:gd name="T43" fmla="*/ 393 h 773"/>
                <a:gd name="T44" fmla="*/ 6 w 940"/>
                <a:gd name="T45" fmla="*/ 366 h 773"/>
                <a:gd name="T46" fmla="*/ 19 w 940"/>
                <a:gd name="T47" fmla="*/ 342 h 773"/>
                <a:gd name="T48" fmla="*/ 36 w 940"/>
                <a:gd name="T49" fmla="*/ 321 h 773"/>
                <a:gd name="T50" fmla="*/ 59 w 940"/>
                <a:gd name="T51" fmla="*/ 306 h 773"/>
                <a:gd name="T52" fmla="*/ 654 w 940"/>
                <a:gd name="T53" fmla="*/ 11 h 773"/>
                <a:gd name="T54" fmla="*/ 681 w 940"/>
                <a:gd name="T55" fmla="*/ 2 h 773"/>
                <a:gd name="T56" fmla="*/ 709 w 940"/>
                <a:gd name="T57" fmla="*/ 0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0" h="773">
                  <a:moveTo>
                    <a:pt x="709" y="0"/>
                  </a:moveTo>
                  <a:lnTo>
                    <a:pt x="736" y="6"/>
                  </a:lnTo>
                  <a:lnTo>
                    <a:pt x="760" y="17"/>
                  </a:lnTo>
                  <a:lnTo>
                    <a:pt x="781" y="36"/>
                  </a:lnTo>
                  <a:lnTo>
                    <a:pt x="798" y="58"/>
                  </a:lnTo>
                  <a:lnTo>
                    <a:pt x="930" y="325"/>
                  </a:lnTo>
                  <a:lnTo>
                    <a:pt x="938" y="351"/>
                  </a:lnTo>
                  <a:lnTo>
                    <a:pt x="940" y="380"/>
                  </a:lnTo>
                  <a:lnTo>
                    <a:pt x="934" y="406"/>
                  </a:lnTo>
                  <a:lnTo>
                    <a:pt x="923" y="431"/>
                  </a:lnTo>
                  <a:lnTo>
                    <a:pt x="906" y="451"/>
                  </a:lnTo>
                  <a:lnTo>
                    <a:pt x="881" y="468"/>
                  </a:lnTo>
                  <a:lnTo>
                    <a:pt x="286" y="763"/>
                  </a:lnTo>
                  <a:lnTo>
                    <a:pt x="259" y="771"/>
                  </a:lnTo>
                  <a:lnTo>
                    <a:pt x="233" y="773"/>
                  </a:lnTo>
                  <a:lnTo>
                    <a:pt x="204" y="769"/>
                  </a:lnTo>
                  <a:lnTo>
                    <a:pt x="182" y="756"/>
                  </a:lnTo>
                  <a:lnTo>
                    <a:pt x="159" y="739"/>
                  </a:lnTo>
                  <a:lnTo>
                    <a:pt x="144" y="714"/>
                  </a:lnTo>
                  <a:lnTo>
                    <a:pt x="11" y="448"/>
                  </a:lnTo>
                  <a:lnTo>
                    <a:pt x="2" y="421"/>
                  </a:lnTo>
                  <a:lnTo>
                    <a:pt x="0" y="393"/>
                  </a:lnTo>
                  <a:lnTo>
                    <a:pt x="6" y="366"/>
                  </a:lnTo>
                  <a:lnTo>
                    <a:pt x="19" y="342"/>
                  </a:lnTo>
                  <a:lnTo>
                    <a:pt x="36" y="321"/>
                  </a:lnTo>
                  <a:lnTo>
                    <a:pt x="59" y="306"/>
                  </a:lnTo>
                  <a:lnTo>
                    <a:pt x="654" y="11"/>
                  </a:lnTo>
                  <a:lnTo>
                    <a:pt x="681" y="2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2872052" y="4313215"/>
              <a:ext cx="796771" cy="651827"/>
            </a:xfrm>
            <a:custGeom>
              <a:avLst/>
              <a:gdLst>
                <a:gd name="T0" fmla="*/ 227 w 940"/>
                <a:gd name="T1" fmla="*/ 0 h 769"/>
                <a:gd name="T2" fmla="*/ 256 w 940"/>
                <a:gd name="T3" fmla="*/ 2 h 769"/>
                <a:gd name="T4" fmla="*/ 282 w 940"/>
                <a:gd name="T5" fmla="*/ 9 h 769"/>
                <a:gd name="T6" fmla="*/ 880 w 940"/>
                <a:gd name="T7" fmla="*/ 300 h 769"/>
                <a:gd name="T8" fmla="*/ 904 w 940"/>
                <a:gd name="T9" fmla="*/ 315 h 769"/>
                <a:gd name="T10" fmla="*/ 921 w 940"/>
                <a:gd name="T11" fmla="*/ 336 h 769"/>
                <a:gd name="T12" fmla="*/ 934 w 940"/>
                <a:gd name="T13" fmla="*/ 361 h 769"/>
                <a:gd name="T14" fmla="*/ 940 w 940"/>
                <a:gd name="T15" fmla="*/ 387 h 769"/>
                <a:gd name="T16" fmla="*/ 938 w 940"/>
                <a:gd name="T17" fmla="*/ 415 h 769"/>
                <a:gd name="T18" fmla="*/ 929 w 940"/>
                <a:gd name="T19" fmla="*/ 442 h 769"/>
                <a:gd name="T20" fmla="*/ 798 w 940"/>
                <a:gd name="T21" fmla="*/ 708 h 769"/>
                <a:gd name="T22" fmla="*/ 783 w 940"/>
                <a:gd name="T23" fmla="*/ 733 h 769"/>
                <a:gd name="T24" fmla="*/ 762 w 940"/>
                <a:gd name="T25" fmla="*/ 752 h 769"/>
                <a:gd name="T26" fmla="*/ 738 w 940"/>
                <a:gd name="T27" fmla="*/ 763 h 769"/>
                <a:gd name="T28" fmla="*/ 711 w 940"/>
                <a:gd name="T29" fmla="*/ 769 h 769"/>
                <a:gd name="T30" fmla="*/ 685 w 940"/>
                <a:gd name="T31" fmla="*/ 767 h 769"/>
                <a:gd name="T32" fmla="*/ 657 w 940"/>
                <a:gd name="T33" fmla="*/ 757 h 769"/>
                <a:gd name="T34" fmla="*/ 59 w 940"/>
                <a:gd name="T35" fmla="*/ 468 h 769"/>
                <a:gd name="T36" fmla="*/ 36 w 940"/>
                <a:gd name="T37" fmla="*/ 453 h 769"/>
                <a:gd name="T38" fmla="*/ 17 w 940"/>
                <a:gd name="T39" fmla="*/ 432 h 769"/>
                <a:gd name="T40" fmla="*/ 6 w 940"/>
                <a:gd name="T41" fmla="*/ 408 h 769"/>
                <a:gd name="T42" fmla="*/ 0 w 940"/>
                <a:gd name="T43" fmla="*/ 381 h 769"/>
                <a:gd name="T44" fmla="*/ 2 w 940"/>
                <a:gd name="T45" fmla="*/ 353 h 769"/>
                <a:gd name="T46" fmla="*/ 10 w 940"/>
                <a:gd name="T47" fmla="*/ 327 h 769"/>
                <a:gd name="T48" fmla="*/ 140 w 940"/>
                <a:gd name="T49" fmla="*/ 58 h 769"/>
                <a:gd name="T50" fmla="*/ 155 w 940"/>
                <a:gd name="T51" fmla="*/ 36 h 769"/>
                <a:gd name="T52" fmla="*/ 176 w 940"/>
                <a:gd name="T53" fmla="*/ 17 h 769"/>
                <a:gd name="T54" fmla="*/ 201 w 940"/>
                <a:gd name="T55" fmla="*/ 5 h 769"/>
                <a:gd name="T56" fmla="*/ 227 w 940"/>
                <a:gd name="T57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0" h="769">
                  <a:moveTo>
                    <a:pt x="227" y="0"/>
                  </a:moveTo>
                  <a:lnTo>
                    <a:pt x="256" y="2"/>
                  </a:lnTo>
                  <a:lnTo>
                    <a:pt x="282" y="9"/>
                  </a:lnTo>
                  <a:lnTo>
                    <a:pt x="880" y="300"/>
                  </a:lnTo>
                  <a:lnTo>
                    <a:pt x="904" y="315"/>
                  </a:lnTo>
                  <a:lnTo>
                    <a:pt x="921" y="336"/>
                  </a:lnTo>
                  <a:lnTo>
                    <a:pt x="934" y="361"/>
                  </a:lnTo>
                  <a:lnTo>
                    <a:pt x="940" y="387"/>
                  </a:lnTo>
                  <a:lnTo>
                    <a:pt x="938" y="415"/>
                  </a:lnTo>
                  <a:lnTo>
                    <a:pt x="929" y="442"/>
                  </a:lnTo>
                  <a:lnTo>
                    <a:pt x="798" y="708"/>
                  </a:lnTo>
                  <a:lnTo>
                    <a:pt x="783" y="733"/>
                  </a:lnTo>
                  <a:lnTo>
                    <a:pt x="762" y="752"/>
                  </a:lnTo>
                  <a:lnTo>
                    <a:pt x="738" y="763"/>
                  </a:lnTo>
                  <a:lnTo>
                    <a:pt x="711" y="769"/>
                  </a:lnTo>
                  <a:lnTo>
                    <a:pt x="685" y="767"/>
                  </a:lnTo>
                  <a:lnTo>
                    <a:pt x="657" y="757"/>
                  </a:lnTo>
                  <a:lnTo>
                    <a:pt x="59" y="468"/>
                  </a:lnTo>
                  <a:lnTo>
                    <a:pt x="36" y="453"/>
                  </a:lnTo>
                  <a:lnTo>
                    <a:pt x="17" y="432"/>
                  </a:lnTo>
                  <a:lnTo>
                    <a:pt x="6" y="408"/>
                  </a:lnTo>
                  <a:lnTo>
                    <a:pt x="0" y="381"/>
                  </a:lnTo>
                  <a:lnTo>
                    <a:pt x="2" y="353"/>
                  </a:lnTo>
                  <a:lnTo>
                    <a:pt x="10" y="327"/>
                  </a:lnTo>
                  <a:lnTo>
                    <a:pt x="140" y="58"/>
                  </a:lnTo>
                  <a:lnTo>
                    <a:pt x="155" y="36"/>
                  </a:lnTo>
                  <a:lnTo>
                    <a:pt x="176" y="17"/>
                  </a:lnTo>
                  <a:lnTo>
                    <a:pt x="201" y="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2481296" y="3635959"/>
              <a:ext cx="543330" cy="782361"/>
            </a:xfrm>
            <a:custGeom>
              <a:avLst/>
              <a:gdLst>
                <a:gd name="T0" fmla="*/ 403 w 641"/>
                <a:gd name="T1" fmla="*/ 0 h 923"/>
                <a:gd name="T2" fmla="*/ 431 w 641"/>
                <a:gd name="T3" fmla="*/ 5 h 923"/>
                <a:gd name="T4" fmla="*/ 456 w 641"/>
                <a:gd name="T5" fmla="*/ 17 h 923"/>
                <a:gd name="T6" fmla="*/ 477 w 641"/>
                <a:gd name="T7" fmla="*/ 34 h 923"/>
                <a:gd name="T8" fmla="*/ 492 w 641"/>
                <a:gd name="T9" fmla="*/ 56 h 923"/>
                <a:gd name="T10" fmla="*/ 501 w 641"/>
                <a:gd name="T11" fmla="*/ 83 h 923"/>
                <a:gd name="T12" fmla="*/ 639 w 641"/>
                <a:gd name="T13" fmla="*/ 733 h 923"/>
                <a:gd name="T14" fmla="*/ 641 w 641"/>
                <a:gd name="T15" fmla="*/ 761 h 923"/>
                <a:gd name="T16" fmla="*/ 635 w 641"/>
                <a:gd name="T17" fmla="*/ 787 h 923"/>
                <a:gd name="T18" fmla="*/ 624 w 641"/>
                <a:gd name="T19" fmla="*/ 812 h 923"/>
                <a:gd name="T20" fmla="*/ 607 w 641"/>
                <a:gd name="T21" fmla="*/ 833 h 923"/>
                <a:gd name="T22" fmla="*/ 584 w 641"/>
                <a:gd name="T23" fmla="*/ 850 h 923"/>
                <a:gd name="T24" fmla="*/ 558 w 641"/>
                <a:gd name="T25" fmla="*/ 859 h 923"/>
                <a:gd name="T26" fmla="*/ 267 w 641"/>
                <a:gd name="T27" fmla="*/ 922 h 923"/>
                <a:gd name="T28" fmla="*/ 238 w 641"/>
                <a:gd name="T29" fmla="*/ 923 h 923"/>
                <a:gd name="T30" fmla="*/ 210 w 641"/>
                <a:gd name="T31" fmla="*/ 918 h 923"/>
                <a:gd name="T32" fmla="*/ 185 w 641"/>
                <a:gd name="T33" fmla="*/ 906 h 923"/>
                <a:gd name="T34" fmla="*/ 165 w 641"/>
                <a:gd name="T35" fmla="*/ 888 h 923"/>
                <a:gd name="T36" fmla="*/ 149 w 641"/>
                <a:gd name="T37" fmla="*/ 865 h 923"/>
                <a:gd name="T38" fmla="*/ 140 w 641"/>
                <a:gd name="T39" fmla="*/ 838 h 923"/>
                <a:gd name="T40" fmla="*/ 2 w 641"/>
                <a:gd name="T41" fmla="*/ 189 h 923"/>
                <a:gd name="T42" fmla="*/ 0 w 641"/>
                <a:gd name="T43" fmla="*/ 160 h 923"/>
                <a:gd name="T44" fmla="*/ 6 w 641"/>
                <a:gd name="T45" fmla="*/ 134 h 923"/>
                <a:gd name="T46" fmla="*/ 17 w 641"/>
                <a:gd name="T47" fmla="*/ 109 h 923"/>
                <a:gd name="T48" fmla="*/ 34 w 641"/>
                <a:gd name="T49" fmla="*/ 88 h 923"/>
                <a:gd name="T50" fmla="*/ 57 w 641"/>
                <a:gd name="T51" fmla="*/ 73 h 923"/>
                <a:gd name="T52" fmla="*/ 85 w 641"/>
                <a:gd name="T53" fmla="*/ 64 h 923"/>
                <a:gd name="T54" fmla="*/ 374 w 641"/>
                <a:gd name="T55" fmla="*/ 2 h 923"/>
                <a:gd name="T56" fmla="*/ 403 w 641"/>
                <a:gd name="T57" fmla="*/ 0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1" h="923">
                  <a:moveTo>
                    <a:pt x="403" y="0"/>
                  </a:moveTo>
                  <a:lnTo>
                    <a:pt x="431" y="5"/>
                  </a:lnTo>
                  <a:lnTo>
                    <a:pt x="456" y="17"/>
                  </a:lnTo>
                  <a:lnTo>
                    <a:pt x="477" y="34"/>
                  </a:lnTo>
                  <a:lnTo>
                    <a:pt x="492" y="56"/>
                  </a:lnTo>
                  <a:lnTo>
                    <a:pt x="501" y="83"/>
                  </a:lnTo>
                  <a:lnTo>
                    <a:pt x="639" y="733"/>
                  </a:lnTo>
                  <a:lnTo>
                    <a:pt x="641" y="761"/>
                  </a:lnTo>
                  <a:lnTo>
                    <a:pt x="635" y="787"/>
                  </a:lnTo>
                  <a:lnTo>
                    <a:pt x="624" y="812"/>
                  </a:lnTo>
                  <a:lnTo>
                    <a:pt x="607" y="833"/>
                  </a:lnTo>
                  <a:lnTo>
                    <a:pt x="584" y="850"/>
                  </a:lnTo>
                  <a:lnTo>
                    <a:pt x="558" y="859"/>
                  </a:lnTo>
                  <a:lnTo>
                    <a:pt x="267" y="922"/>
                  </a:lnTo>
                  <a:lnTo>
                    <a:pt x="238" y="923"/>
                  </a:lnTo>
                  <a:lnTo>
                    <a:pt x="210" y="918"/>
                  </a:lnTo>
                  <a:lnTo>
                    <a:pt x="185" y="906"/>
                  </a:lnTo>
                  <a:lnTo>
                    <a:pt x="165" y="888"/>
                  </a:lnTo>
                  <a:lnTo>
                    <a:pt x="149" y="865"/>
                  </a:lnTo>
                  <a:lnTo>
                    <a:pt x="140" y="838"/>
                  </a:lnTo>
                  <a:lnTo>
                    <a:pt x="2" y="189"/>
                  </a:lnTo>
                  <a:lnTo>
                    <a:pt x="0" y="160"/>
                  </a:lnTo>
                  <a:lnTo>
                    <a:pt x="6" y="134"/>
                  </a:lnTo>
                  <a:lnTo>
                    <a:pt x="17" y="109"/>
                  </a:lnTo>
                  <a:lnTo>
                    <a:pt x="34" y="88"/>
                  </a:lnTo>
                  <a:lnTo>
                    <a:pt x="57" y="73"/>
                  </a:lnTo>
                  <a:lnTo>
                    <a:pt x="85" y="64"/>
                  </a:lnTo>
                  <a:lnTo>
                    <a:pt x="374" y="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556735" y="2844273"/>
              <a:ext cx="734046" cy="773885"/>
            </a:xfrm>
            <a:custGeom>
              <a:avLst/>
              <a:gdLst>
                <a:gd name="T0" fmla="*/ 520 w 866"/>
                <a:gd name="T1" fmla="*/ 0 h 913"/>
                <a:gd name="T2" fmla="*/ 548 w 866"/>
                <a:gd name="T3" fmla="*/ 0 h 913"/>
                <a:gd name="T4" fmla="*/ 575 w 866"/>
                <a:gd name="T5" fmla="*/ 10 h 913"/>
                <a:gd name="T6" fmla="*/ 599 w 866"/>
                <a:gd name="T7" fmla="*/ 25 h 913"/>
                <a:gd name="T8" fmla="*/ 828 w 866"/>
                <a:gd name="T9" fmla="*/ 214 h 913"/>
                <a:gd name="T10" fmla="*/ 847 w 866"/>
                <a:gd name="T11" fmla="*/ 235 h 913"/>
                <a:gd name="T12" fmla="*/ 860 w 866"/>
                <a:gd name="T13" fmla="*/ 259 h 913"/>
                <a:gd name="T14" fmla="*/ 866 w 866"/>
                <a:gd name="T15" fmla="*/ 286 h 913"/>
                <a:gd name="T16" fmla="*/ 864 w 866"/>
                <a:gd name="T17" fmla="*/ 314 h 913"/>
                <a:gd name="T18" fmla="*/ 856 w 866"/>
                <a:gd name="T19" fmla="*/ 340 h 913"/>
                <a:gd name="T20" fmla="*/ 841 w 866"/>
                <a:gd name="T21" fmla="*/ 363 h 913"/>
                <a:gd name="T22" fmla="*/ 416 w 866"/>
                <a:gd name="T23" fmla="*/ 875 h 913"/>
                <a:gd name="T24" fmla="*/ 395 w 866"/>
                <a:gd name="T25" fmla="*/ 894 h 913"/>
                <a:gd name="T26" fmla="*/ 371 w 866"/>
                <a:gd name="T27" fmla="*/ 907 h 913"/>
                <a:gd name="T28" fmla="*/ 344 w 866"/>
                <a:gd name="T29" fmla="*/ 913 h 913"/>
                <a:gd name="T30" fmla="*/ 318 w 866"/>
                <a:gd name="T31" fmla="*/ 911 h 913"/>
                <a:gd name="T32" fmla="*/ 291 w 866"/>
                <a:gd name="T33" fmla="*/ 903 h 913"/>
                <a:gd name="T34" fmla="*/ 267 w 866"/>
                <a:gd name="T35" fmla="*/ 888 h 913"/>
                <a:gd name="T36" fmla="*/ 38 w 866"/>
                <a:gd name="T37" fmla="*/ 697 h 913"/>
                <a:gd name="T38" fmla="*/ 19 w 866"/>
                <a:gd name="T39" fmla="*/ 677 h 913"/>
                <a:gd name="T40" fmla="*/ 6 w 866"/>
                <a:gd name="T41" fmla="*/ 652 h 913"/>
                <a:gd name="T42" fmla="*/ 0 w 866"/>
                <a:gd name="T43" fmla="*/ 626 h 913"/>
                <a:gd name="T44" fmla="*/ 2 w 866"/>
                <a:gd name="T45" fmla="*/ 599 h 913"/>
                <a:gd name="T46" fmla="*/ 9 w 866"/>
                <a:gd name="T47" fmla="*/ 573 h 913"/>
                <a:gd name="T48" fmla="*/ 24 w 866"/>
                <a:gd name="T49" fmla="*/ 548 h 913"/>
                <a:gd name="T50" fmla="*/ 448 w 866"/>
                <a:gd name="T51" fmla="*/ 38 h 913"/>
                <a:gd name="T52" fmla="*/ 469 w 866"/>
                <a:gd name="T53" fmla="*/ 19 h 913"/>
                <a:gd name="T54" fmla="*/ 493 w 866"/>
                <a:gd name="T55" fmla="*/ 6 h 913"/>
                <a:gd name="T56" fmla="*/ 520 w 866"/>
                <a:gd name="T57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6" h="913">
                  <a:moveTo>
                    <a:pt x="520" y="0"/>
                  </a:moveTo>
                  <a:lnTo>
                    <a:pt x="548" y="0"/>
                  </a:lnTo>
                  <a:lnTo>
                    <a:pt x="575" y="10"/>
                  </a:lnTo>
                  <a:lnTo>
                    <a:pt x="599" y="25"/>
                  </a:lnTo>
                  <a:lnTo>
                    <a:pt x="828" y="214"/>
                  </a:lnTo>
                  <a:lnTo>
                    <a:pt x="847" y="235"/>
                  </a:lnTo>
                  <a:lnTo>
                    <a:pt x="860" y="259"/>
                  </a:lnTo>
                  <a:lnTo>
                    <a:pt x="866" y="286"/>
                  </a:lnTo>
                  <a:lnTo>
                    <a:pt x="864" y="314"/>
                  </a:lnTo>
                  <a:lnTo>
                    <a:pt x="856" y="340"/>
                  </a:lnTo>
                  <a:lnTo>
                    <a:pt x="841" y="363"/>
                  </a:lnTo>
                  <a:lnTo>
                    <a:pt x="416" y="875"/>
                  </a:lnTo>
                  <a:lnTo>
                    <a:pt x="395" y="894"/>
                  </a:lnTo>
                  <a:lnTo>
                    <a:pt x="371" y="907"/>
                  </a:lnTo>
                  <a:lnTo>
                    <a:pt x="344" y="913"/>
                  </a:lnTo>
                  <a:lnTo>
                    <a:pt x="318" y="911"/>
                  </a:lnTo>
                  <a:lnTo>
                    <a:pt x="291" y="903"/>
                  </a:lnTo>
                  <a:lnTo>
                    <a:pt x="267" y="888"/>
                  </a:lnTo>
                  <a:lnTo>
                    <a:pt x="38" y="697"/>
                  </a:lnTo>
                  <a:lnTo>
                    <a:pt x="19" y="677"/>
                  </a:lnTo>
                  <a:lnTo>
                    <a:pt x="6" y="652"/>
                  </a:lnTo>
                  <a:lnTo>
                    <a:pt x="0" y="626"/>
                  </a:lnTo>
                  <a:lnTo>
                    <a:pt x="2" y="599"/>
                  </a:lnTo>
                  <a:lnTo>
                    <a:pt x="9" y="573"/>
                  </a:lnTo>
                  <a:lnTo>
                    <a:pt x="24" y="548"/>
                  </a:lnTo>
                  <a:lnTo>
                    <a:pt x="448" y="38"/>
                  </a:lnTo>
                  <a:lnTo>
                    <a:pt x="469" y="19"/>
                  </a:lnTo>
                  <a:lnTo>
                    <a:pt x="493" y="6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3284000" y="2629823"/>
              <a:ext cx="744218" cy="432291"/>
            </a:xfrm>
            <a:custGeom>
              <a:avLst/>
              <a:gdLst>
                <a:gd name="T0" fmla="*/ 106 w 878"/>
                <a:gd name="T1" fmla="*/ 0 h 510"/>
                <a:gd name="T2" fmla="*/ 772 w 878"/>
                <a:gd name="T3" fmla="*/ 0 h 510"/>
                <a:gd name="T4" fmla="*/ 804 w 878"/>
                <a:gd name="T5" fmla="*/ 6 h 510"/>
                <a:gd name="T6" fmla="*/ 834 w 878"/>
                <a:gd name="T7" fmla="*/ 21 h 510"/>
                <a:gd name="T8" fmla="*/ 857 w 878"/>
                <a:gd name="T9" fmla="*/ 44 h 510"/>
                <a:gd name="T10" fmla="*/ 872 w 878"/>
                <a:gd name="T11" fmla="*/ 74 h 510"/>
                <a:gd name="T12" fmla="*/ 878 w 878"/>
                <a:gd name="T13" fmla="*/ 106 h 510"/>
                <a:gd name="T14" fmla="*/ 878 w 878"/>
                <a:gd name="T15" fmla="*/ 404 h 510"/>
                <a:gd name="T16" fmla="*/ 872 w 878"/>
                <a:gd name="T17" fmla="*/ 437 h 510"/>
                <a:gd name="T18" fmla="*/ 857 w 878"/>
                <a:gd name="T19" fmla="*/ 467 h 510"/>
                <a:gd name="T20" fmla="*/ 834 w 878"/>
                <a:gd name="T21" fmla="*/ 489 h 510"/>
                <a:gd name="T22" fmla="*/ 804 w 878"/>
                <a:gd name="T23" fmla="*/ 505 h 510"/>
                <a:gd name="T24" fmla="*/ 772 w 878"/>
                <a:gd name="T25" fmla="*/ 510 h 510"/>
                <a:gd name="T26" fmla="*/ 106 w 878"/>
                <a:gd name="T27" fmla="*/ 510 h 510"/>
                <a:gd name="T28" fmla="*/ 74 w 878"/>
                <a:gd name="T29" fmla="*/ 505 h 510"/>
                <a:gd name="T30" fmla="*/ 44 w 878"/>
                <a:gd name="T31" fmla="*/ 489 h 510"/>
                <a:gd name="T32" fmla="*/ 21 w 878"/>
                <a:gd name="T33" fmla="*/ 467 h 510"/>
                <a:gd name="T34" fmla="*/ 6 w 878"/>
                <a:gd name="T35" fmla="*/ 437 h 510"/>
                <a:gd name="T36" fmla="*/ 0 w 878"/>
                <a:gd name="T37" fmla="*/ 404 h 510"/>
                <a:gd name="T38" fmla="*/ 0 w 878"/>
                <a:gd name="T39" fmla="*/ 106 h 510"/>
                <a:gd name="T40" fmla="*/ 6 w 878"/>
                <a:gd name="T41" fmla="*/ 74 h 510"/>
                <a:gd name="T42" fmla="*/ 21 w 878"/>
                <a:gd name="T43" fmla="*/ 44 h 510"/>
                <a:gd name="T44" fmla="*/ 44 w 878"/>
                <a:gd name="T45" fmla="*/ 21 h 510"/>
                <a:gd name="T46" fmla="*/ 74 w 878"/>
                <a:gd name="T47" fmla="*/ 6 h 510"/>
                <a:gd name="T48" fmla="*/ 106 w 878"/>
                <a:gd name="T49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8" h="510">
                  <a:moveTo>
                    <a:pt x="106" y="0"/>
                  </a:moveTo>
                  <a:lnTo>
                    <a:pt x="772" y="0"/>
                  </a:lnTo>
                  <a:lnTo>
                    <a:pt x="804" y="6"/>
                  </a:lnTo>
                  <a:lnTo>
                    <a:pt x="834" y="21"/>
                  </a:lnTo>
                  <a:lnTo>
                    <a:pt x="857" y="44"/>
                  </a:lnTo>
                  <a:lnTo>
                    <a:pt x="872" y="74"/>
                  </a:lnTo>
                  <a:lnTo>
                    <a:pt x="878" y="106"/>
                  </a:lnTo>
                  <a:lnTo>
                    <a:pt x="878" y="404"/>
                  </a:lnTo>
                  <a:lnTo>
                    <a:pt x="872" y="437"/>
                  </a:lnTo>
                  <a:lnTo>
                    <a:pt x="857" y="467"/>
                  </a:lnTo>
                  <a:lnTo>
                    <a:pt x="834" y="489"/>
                  </a:lnTo>
                  <a:lnTo>
                    <a:pt x="804" y="505"/>
                  </a:lnTo>
                  <a:lnTo>
                    <a:pt x="772" y="510"/>
                  </a:lnTo>
                  <a:lnTo>
                    <a:pt x="106" y="510"/>
                  </a:lnTo>
                  <a:lnTo>
                    <a:pt x="74" y="505"/>
                  </a:lnTo>
                  <a:lnTo>
                    <a:pt x="44" y="489"/>
                  </a:lnTo>
                  <a:lnTo>
                    <a:pt x="21" y="467"/>
                  </a:lnTo>
                  <a:lnTo>
                    <a:pt x="6" y="437"/>
                  </a:lnTo>
                  <a:lnTo>
                    <a:pt x="0" y="404"/>
                  </a:lnTo>
                  <a:lnTo>
                    <a:pt x="0" y="106"/>
                  </a:lnTo>
                  <a:lnTo>
                    <a:pt x="6" y="74"/>
                  </a:lnTo>
                  <a:lnTo>
                    <a:pt x="21" y="44"/>
                  </a:lnTo>
                  <a:lnTo>
                    <a:pt x="44" y="21"/>
                  </a:lnTo>
                  <a:lnTo>
                    <a:pt x="74" y="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4035847" y="2926494"/>
              <a:ext cx="703532" cy="673865"/>
            </a:xfrm>
            <a:custGeom>
              <a:avLst/>
              <a:gdLst>
                <a:gd name="T0" fmla="*/ 155 w 830"/>
                <a:gd name="T1" fmla="*/ 0 h 795"/>
                <a:gd name="T2" fmla="*/ 136 w 830"/>
                <a:gd name="T3" fmla="*/ 20 h 795"/>
                <a:gd name="T4" fmla="*/ 125 w 830"/>
                <a:gd name="T5" fmla="*/ 45 h 795"/>
                <a:gd name="T6" fmla="*/ 119 w 830"/>
                <a:gd name="T7" fmla="*/ 71 h 795"/>
                <a:gd name="T8" fmla="*/ 121 w 830"/>
                <a:gd name="T9" fmla="*/ 98 h 795"/>
                <a:gd name="T10" fmla="*/ 129 w 830"/>
                <a:gd name="T11" fmla="*/ 124 h 795"/>
                <a:gd name="T12" fmla="*/ 144 w 830"/>
                <a:gd name="T13" fmla="*/ 149 h 795"/>
                <a:gd name="T14" fmla="*/ 569 w 830"/>
                <a:gd name="T15" fmla="*/ 657 h 795"/>
                <a:gd name="T16" fmla="*/ 590 w 830"/>
                <a:gd name="T17" fmla="*/ 678 h 795"/>
                <a:gd name="T18" fmla="*/ 615 w 830"/>
                <a:gd name="T19" fmla="*/ 689 h 795"/>
                <a:gd name="T20" fmla="*/ 641 w 830"/>
                <a:gd name="T21" fmla="*/ 695 h 795"/>
                <a:gd name="T22" fmla="*/ 668 w 830"/>
                <a:gd name="T23" fmla="*/ 695 h 795"/>
                <a:gd name="T24" fmla="*/ 694 w 830"/>
                <a:gd name="T25" fmla="*/ 687 h 795"/>
                <a:gd name="T26" fmla="*/ 719 w 830"/>
                <a:gd name="T27" fmla="*/ 672 h 795"/>
                <a:gd name="T28" fmla="*/ 830 w 830"/>
                <a:gd name="T29" fmla="*/ 578 h 795"/>
                <a:gd name="T30" fmla="*/ 828 w 830"/>
                <a:gd name="T31" fmla="*/ 580 h 795"/>
                <a:gd name="T32" fmla="*/ 600 w 830"/>
                <a:gd name="T33" fmla="*/ 770 h 795"/>
                <a:gd name="T34" fmla="*/ 577 w 830"/>
                <a:gd name="T35" fmla="*/ 786 h 795"/>
                <a:gd name="T36" fmla="*/ 550 w 830"/>
                <a:gd name="T37" fmla="*/ 793 h 795"/>
                <a:gd name="T38" fmla="*/ 522 w 830"/>
                <a:gd name="T39" fmla="*/ 795 h 795"/>
                <a:gd name="T40" fmla="*/ 496 w 830"/>
                <a:gd name="T41" fmla="*/ 789 h 795"/>
                <a:gd name="T42" fmla="*/ 471 w 830"/>
                <a:gd name="T43" fmla="*/ 776 h 795"/>
                <a:gd name="T44" fmla="*/ 450 w 830"/>
                <a:gd name="T45" fmla="*/ 757 h 795"/>
                <a:gd name="T46" fmla="*/ 25 w 830"/>
                <a:gd name="T47" fmla="*/ 247 h 795"/>
                <a:gd name="T48" fmla="*/ 10 w 830"/>
                <a:gd name="T49" fmla="*/ 223 h 795"/>
                <a:gd name="T50" fmla="*/ 2 w 830"/>
                <a:gd name="T51" fmla="*/ 196 h 795"/>
                <a:gd name="T52" fmla="*/ 0 w 830"/>
                <a:gd name="T53" fmla="*/ 170 h 795"/>
                <a:gd name="T54" fmla="*/ 6 w 830"/>
                <a:gd name="T55" fmla="*/ 143 h 795"/>
                <a:gd name="T56" fmla="*/ 19 w 830"/>
                <a:gd name="T57" fmla="*/ 119 h 795"/>
                <a:gd name="T58" fmla="*/ 38 w 830"/>
                <a:gd name="T59" fmla="*/ 98 h 795"/>
                <a:gd name="T60" fmla="*/ 155 w 830"/>
                <a:gd name="T61" fmla="*/ 0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0" h="795">
                  <a:moveTo>
                    <a:pt x="155" y="0"/>
                  </a:moveTo>
                  <a:lnTo>
                    <a:pt x="136" y="20"/>
                  </a:lnTo>
                  <a:lnTo>
                    <a:pt x="125" y="45"/>
                  </a:lnTo>
                  <a:lnTo>
                    <a:pt x="119" y="71"/>
                  </a:lnTo>
                  <a:lnTo>
                    <a:pt x="121" y="98"/>
                  </a:lnTo>
                  <a:lnTo>
                    <a:pt x="129" y="124"/>
                  </a:lnTo>
                  <a:lnTo>
                    <a:pt x="144" y="149"/>
                  </a:lnTo>
                  <a:lnTo>
                    <a:pt x="569" y="657"/>
                  </a:lnTo>
                  <a:lnTo>
                    <a:pt x="590" y="678"/>
                  </a:lnTo>
                  <a:lnTo>
                    <a:pt x="615" y="689"/>
                  </a:lnTo>
                  <a:lnTo>
                    <a:pt x="641" y="695"/>
                  </a:lnTo>
                  <a:lnTo>
                    <a:pt x="668" y="695"/>
                  </a:lnTo>
                  <a:lnTo>
                    <a:pt x="694" y="687"/>
                  </a:lnTo>
                  <a:lnTo>
                    <a:pt x="719" y="672"/>
                  </a:lnTo>
                  <a:lnTo>
                    <a:pt x="830" y="578"/>
                  </a:lnTo>
                  <a:lnTo>
                    <a:pt x="828" y="580"/>
                  </a:lnTo>
                  <a:lnTo>
                    <a:pt x="600" y="770"/>
                  </a:lnTo>
                  <a:lnTo>
                    <a:pt x="577" y="786"/>
                  </a:lnTo>
                  <a:lnTo>
                    <a:pt x="550" y="793"/>
                  </a:lnTo>
                  <a:lnTo>
                    <a:pt x="522" y="795"/>
                  </a:lnTo>
                  <a:lnTo>
                    <a:pt x="496" y="789"/>
                  </a:lnTo>
                  <a:lnTo>
                    <a:pt x="471" y="776"/>
                  </a:lnTo>
                  <a:lnTo>
                    <a:pt x="450" y="757"/>
                  </a:lnTo>
                  <a:lnTo>
                    <a:pt x="25" y="247"/>
                  </a:lnTo>
                  <a:lnTo>
                    <a:pt x="10" y="223"/>
                  </a:lnTo>
                  <a:lnTo>
                    <a:pt x="2" y="196"/>
                  </a:lnTo>
                  <a:lnTo>
                    <a:pt x="0" y="170"/>
                  </a:lnTo>
                  <a:lnTo>
                    <a:pt x="6" y="143"/>
                  </a:lnTo>
                  <a:lnTo>
                    <a:pt x="19" y="119"/>
                  </a:lnTo>
                  <a:lnTo>
                    <a:pt x="38" y="9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300307" y="3605444"/>
              <a:ext cx="344985" cy="781513"/>
            </a:xfrm>
            <a:custGeom>
              <a:avLst/>
              <a:gdLst>
                <a:gd name="T0" fmla="*/ 240 w 407"/>
                <a:gd name="T1" fmla="*/ 0 h 922"/>
                <a:gd name="T2" fmla="*/ 269 w 407"/>
                <a:gd name="T3" fmla="*/ 2 h 922"/>
                <a:gd name="T4" fmla="*/ 407 w 407"/>
                <a:gd name="T5" fmla="*/ 32 h 922"/>
                <a:gd name="T6" fmla="*/ 376 w 407"/>
                <a:gd name="T7" fmla="*/ 34 h 922"/>
                <a:gd name="T8" fmla="*/ 348 w 407"/>
                <a:gd name="T9" fmla="*/ 43 h 922"/>
                <a:gd name="T10" fmla="*/ 324 w 407"/>
                <a:gd name="T11" fmla="*/ 60 h 922"/>
                <a:gd name="T12" fmla="*/ 305 w 407"/>
                <a:gd name="T13" fmla="*/ 85 h 922"/>
                <a:gd name="T14" fmla="*/ 293 w 407"/>
                <a:gd name="T15" fmla="*/ 115 h 922"/>
                <a:gd name="T16" fmla="*/ 151 w 407"/>
                <a:gd name="T17" fmla="*/ 763 h 922"/>
                <a:gd name="T18" fmla="*/ 150 w 407"/>
                <a:gd name="T19" fmla="*/ 791 h 922"/>
                <a:gd name="T20" fmla="*/ 155 w 407"/>
                <a:gd name="T21" fmla="*/ 818 h 922"/>
                <a:gd name="T22" fmla="*/ 167 w 407"/>
                <a:gd name="T23" fmla="*/ 842 h 922"/>
                <a:gd name="T24" fmla="*/ 184 w 407"/>
                <a:gd name="T25" fmla="*/ 863 h 922"/>
                <a:gd name="T26" fmla="*/ 206 w 407"/>
                <a:gd name="T27" fmla="*/ 880 h 922"/>
                <a:gd name="T28" fmla="*/ 233 w 407"/>
                <a:gd name="T29" fmla="*/ 890 h 922"/>
                <a:gd name="T30" fmla="*/ 386 w 407"/>
                <a:gd name="T31" fmla="*/ 922 h 922"/>
                <a:gd name="T32" fmla="*/ 375 w 407"/>
                <a:gd name="T33" fmla="*/ 920 h 922"/>
                <a:gd name="T34" fmla="*/ 83 w 407"/>
                <a:gd name="T35" fmla="*/ 857 h 922"/>
                <a:gd name="T36" fmla="*/ 57 w 407"/>
                <a:gd name="T37" fmla="*/ 848 h 922"/>
                <a:gd name="T38" fmla="*/ 34 w 407"/>
                <a:gd name="T39" fmla="*/ 831 h 922"/>
                <a:gd name="T40" fmla="*/ 15 w 407"/>
                <a:gd name="T41" fmla="*/ 810 h 922"/>
                <a:gd name="T42" fmla="*/ 4 w 407"/>
                <a:gd name="T43" fmla="*/ 786 h 922"/>
                <a:gd name="T44" fmla="*/ 0 w 407"/>
                <a:gd name="T45" fmla="*/ 759 h 922"/>
                <a:gd name="T46" fmla="*/ 2 w 407"/>
                <a:gd name="T47" fmla="*/ 731 h 922"/>
                <a:gd name="T48" fmla="*/ 142 w 407"/>
                <a:gd name="T49" fmla="*/ 83 h 922"/>
                <a:gd name="T50" fmla="*/ 153 w 407"/>
                <a:gd name="T51" fmla="*/ 56 h 922"/>
                <a:gd name="T52" fmla="*/ 168 w 407"/>
                <a:gd name="T53" fmla="*/ 34 h 922"/>
                <a:gd name="T54" fmla="*/ 189 w 407"/>
                <a:gd name="T55" fmla="*/ 15 h 922"/>
                <a:gd name="T56" fmla="*/ 214 w 407"/>
                <a:gd name="T57" fmla="*/ 4 h 922"/>
                <a:gd name="T58" fmla="*/ 240 w 407"/>
                <a:gd name="T59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7" h="922">
                  <a:moveTo>
                    <a:pt x="240" y="0"/>
                  </a:moveTo>
                  <a:lnTo>
                    <a:pt x="269" y="2"/>
                  </a:lnTo>
                  <a:lnTo>
                    <a:pt x="407" y="32"/>
                  </a:lnTo>
                  <a:lnTo>
                    <a:pt x="376" y="34"/>
                  </a:lnTo>
                  <a:lnTo>
                    <a:pt x="348" y="43"/>
                  </a:lnTo>
                  <a:lnTo>
                    <a:pt x="324" y="60"/>
                  </a:lnTo>
                  <a:lnTo>
                    <a:pt x="305" y="85"/>
                  </a:lnTo>
                  <a:lnTo>
                    <a:pt x="293" y="115"/>
                  </a:lnTo>
                  <a:lnTo>
                    <a:pt x="151" y="763"/>
                  </a:lnTo>
                  <a:lnTo>
                    <a:pt x="150" y="791"/>
                  </a:lnTo>
                  <a:lnTo>
                    <a:pt x="155" y="818"/>
                  </a:lnTo>
                  <a:lnTo>
                    <a:pt x="167" y="842"/>
                  </a:lnTo>
                  <a:lnTo>
                    <a:pt x="184" y="863"/>
                  </a:lnTo>
                  <a:lnTo>
                    <a:pt x="206" y="880"/>
                  </a:lnTo>
                  <a:lnTo>
                    <a:pt x="233" y="890"/>
                  </a:lnTo>
                  <a:lnTo>
                    <a:pt x="386" y="922"/>
                  </a:lnTo>
                  <a:lnTo>
                    <a:pt x="375" y="920"/>
                  </a:lnTo>
                  <a:lnTo>
                    <a:pt x="83" y="857"/>
                  </a:lnTo>
                  <a:lnTo>
                    <a:pt x="57" y="848"/>
                  </a:lnTo>
                  <a:lnTo>
                    <a:pt x="34" y="831"/>
                  </a:lnTo>
                  <a:lnTo>
                    <a:pt x="15" y="810"/>
                  </a:lnTo>
                  <a:lnTo>
                    <a:pt x="4" y="786"/>
                  </a:lnTo>
                  <a:lnTo>
                    <a:pt x="0" y="759"/>
                  </a:lnTo>
                  <a:lnTo>
                    <a:pt x="2" y="731"/>
                  </a:lnTo>
                  <a:lnTo>
                    <a:pt x="142" y="83"/>
                  </a:lnTo>
                  <a:lnTo>
                    <a:pt x="153" y="56"/>
                  </a:lnTo>
                  <a:lnTo>
                    <a:pt x="168" y="34"/>
                  </a:lnTo>
                  <a:lnTo>
                    <a:pt x="189" y="15"/>
                  </a:lnTo>
                  <a:lnTo>
                    <a:pt x="214" y="4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3670519" y="4297109"/>
              <a:ext cx="789990" cy="493319"/>
            </a:xfrm>
            <a:custGeom>
              <a:avLst/>
              <a:gdLst>
                <a:gd name="T0" fmla="*/ 709 w 932"/>
                <a:gd name="T1" fmla="*/ 0 h 582"/>
                <a:gd name="T2" fmla="*/ 736 w 932"/>
                <a:gd name="T3" fmla="*/ 6 h 582"/>
                <a:gd name="T4" fmla="*/ 760 w 932"/>
                <a:gd name="T5" fmla="*/ 17 h 582"/>
                <a:gd name="T6" fmla="*/ 781 w 932"/>
                <a:gd name="T7" fmla="*/ 36 h 582"/>
                <a:gd name="T8" fmla="*/ 798 w 932"/>
                <a:gd name="T9" fmla="*/ 58 h 582"/>
                <a:gd name="T10" fmla="*/ 930 w 932"/>
                <a:gd name="T11" fmla="*/ 325 h 582"/>
                <a:gd name="T12" fmla="*/ 932 w 932"/>
                <a:gd name="T13" fmla="*/ 331 h 582"/>
                <a:gd name="T14" fmla="*/ 866 w 932"/>
                <a:gd name="T15" fmla="*/ 198 h 582"/>
                <a:gd name="T16" fmla="*/ 851 w 932"/>
                <a:gd name="T17" fmla="*/ 176 h 582"/>
                <a:gd name="T18" fmla="*/ 830 w 932"/>
                <a:gd name="T19" fmla="*/ 157 h 582"/>
                <a:gd name="T20" fmla="*/ 806 w 932"/>
                <a:gd name="T21" fmla="*/ 145 h 582"/>
                <a:gd name="T22" fmla="*/ 779 w 932"/>
                <a:gd name="T23" fmla="*/ 140 h 582"/>
                <a:gd name="T24" fmla="*/ 751 w 932"/>
                <a:gd name="T25" fmla="*/ 142 h 582"/>
                <a:gd name="T26" fmla="*/ 724 w 932"/>
                <a:gd name="T27" fmla="*/ 151 h 582"/>
                <a:gd name="T28" fmla="*/ 129 w 932"/>
                <a:gd name="T29" fmla="*/ 446 h 582"/>
                <a:gd name="T30" fmla="*/ 106 w 932"/>
                <a:gd name="T31" fmla="*/ 461 h 582"/>
                <a:gd name="T32" fmla="*/ 89 w 932"/>
                <a:gd name="T33" fmla="*/ 482 h 582"/>
                <a:gd name="T34" fmla="*/ 76 w 932"/>
                <a:gd name="T35" fmla="*/ 504 h 582"/>
                <a:gd name="T36" fmla="*/ 70 w 932"/>
                <a:gd name="T37" fmla="*/ 531 h 582"/>
                <a:gd name="T38" fmla="*/ 70 w 932"/>
                <a:gd name="T39" fmla="*/ 557 h 582"/>
                <a:gd name="T40" fmla="*/ 78 w 932"/>
                <a:gd name="T41" fmla="*/ 582 h 582"/>
                <a:gd name="T42" fmla="*/ 11 w 932"/>
                <a:gd name="T43" fmla="*/ 448 h 582"/>
                <a:gd name="T44" fmla="*/ 2 w 932"/>
                <a:gd name="T45" fmla="*/ 421 h 582"/>
                <a:gd name="T46" fmla="*/ 0 w 932"/>
                <a:gd name="T47" fmla="*/ 393 h 582"/>
                <a:gd name="T48" fmla="*/ 6 w 932"/>
                <a:gd name="T49" fmla="*/ 366 h 582"/>
                <a:gd name="T50" fmla="*/ 19 w 932"/>
                <a:gd name="T51" fmla="*/ 342 h 582"/>
                <a:gd name="T52" fmla="*/ 36 w 932"/>
                <a:gd name="T53" fmla="*/ 321 h 582"/>
                <a:gd name="T54" fmla="*/ 59 w 932"/>
                <a:gd name="T55" fmla="*/ 306 h 582"/>
                <a:gd name="T56" fmla="*/ 654 w 932"/>
                <a:gd name="T57" fmla="*/ 11 h 582"/>
                <a:gd name="T58" fmla="*/ 681 w 932"/>
                <a:gd name="T59" fmla="*/ 2 h 582"/>
                <a:gd name="T60" fmla="*/ 709 w 932"/>
                <a:gd name="T61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32" h="582">
                  <a:moveTo>
                    <a:pt x="709" y="0"/>
                  </a:moveTo>
                  <a:lnTo>
                    <a:pt x="736" y="6"/>
                  </a:lnTo>
                  <a:lnTo>
                    <a:pt x="760" y="17"/>
                  </a:lnTo>
                  <a:lnTo>
                    <a:pt x="781" y="36"/>
                  </a:lnTo>
                  <a:lnTo>
                    <a:pt x="798" y="58"/>
                  </a:lnTo>
                  <a:lnTo>
                    <a:pt x="930" y="325"/>
                  </a:lnTo>
                  <a:lnTo>
                    <a:pt x="932" y="331"/>
                  </a:lnTo>
                  <a:lnTo>
                    <a:pt x="866" y="198"/>
                  </a:lnTo>
                  <a:lnTo>
                    <a:pt x="851" y="176"/>
                  </a:lnTo>
                  <a:lnTo>
                    <a:pt x="830" y="157"/>
                  </a:lnTo>
                  <a:lnTo>
                    <a:pt x="806" y="145"/>
                  </a:lnTo>
                  <a:lnTo>
                    <a:pt x="779" y="140"/>
                  </a:lnTo>
                  <a:lnTo>
                    <a:pt x="751" y="142"/>
                  </a:lnTo>
                  <a:lnTo>
                    <a:pt x="724" y="151"/>
                  </a:lnTo>
                  <a:lnTo>
                    <a:pt x="129" y="446"/>
                  </a:lnTo>
                  <a:lnTo>
                    <a:pt x="106" y="461"/>
                  </a:lnTo>
                  <a:lnTo>
                    <a:pt x="89" y="482"/>
                  </a:lnTo>
                  <a:lnTo>
                    <a:pt x="76" y="504"/>
                  </a:lnTo>
                  <a:lnTo>
                    <a:pt x="70" y="531"/>
                  </a:lnTo>
                  <a:lnTo>
                    <a:pt x="70" y="557"/>
                  </a:lnTo>
                  <a:lnTo>
                    <a:pt x="78" y="582"/>
                  </a:lnTo>
                  <a:lnTo>
                    <a:pt x="11" y="448"/>
                  </a:lnTo>
                  <a:lnTo>
                    <a:pt x="2" y="421"/>
                  </a:lnTo>
                  <a:lnTo>
                    <a:pt x="0" y="393"/>
                  </a:lnTo>
                  <a:lnTo>
                    <a:pt x="6" y="366"/>
                  </a:lnTo>
                  <a:lnTo>
                    <a:pt x="19" y="342"/>
                  </a:lnTo>
                  <a:lnTo>
                    <a:pt x="36" y="321"/>
                  </a:lnTo>
                  <a:lnTo>
                    <a:pt x="59" y="306"/>
                  </a:lnTo>
                  <a:lnTo>
                    <a:pt x="654" y="11"/>
                  </a:lnTo>
                  <a:lnTo>
                    <a:pt x="681" y="2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2934777" y="4313215"/>
              <a:ext cx="734046" cy="603511"/>
            </a:xfrm>
            <a:custGeom>
              <a:avLst/>
              <a:gdLst>
                <a:gd name="T0" fmla="*/ 153 w 866"/>
                <a:gd name="T1" fmla="*/ 0 h 712"/>
                <a:gd name="T2" fmla="*/ 182 w 866"/>
                <a:gd name="T3" fmla="*/ 2 h 712"/>
                <a:gd name="T4" fmla="*/ 208 w 866"/>
                <a:gd name="T5" fmla="*/ 9 h 712"/>
                <a:gd name="T6" fmla="*/ 806 w 866"/>
                <a:gd name="T7" fmla="*/ 300 h 712"/>
                <a:gd name="T8" fmla="*/ 830 w 866"/>
                <a:gd name="T9" fmla="*/ 315 h 712"/>
                <a:gd name="T10" fmla="*/ 847 w 866"/>
                <a:gd name="T11" fmla="*/ 336 h 712"/>
                <a:gd name="T12" fmla="*/ 860 w 866"/>
                <a:gd name="T13" fmla="*/ 361 h 712"/>
                <a:gd name="T14" fmla="*/ 866 w 866"/>
                <a:gd name="T15" fmla="*/ 387 h 712"/>
                <a:gd name="T16" fmla="*/ 864 w 866"/>
                <a:gd name="T17" fmla="*/ 415 h 712"/>
                <a:gd name="T18" fmla="*/ 855 w 866"/>
                <a:gd name="T19" fmla="*/ 442 h 712"/>
                <a:gd name="T20" fmla="*/ 724 w 866"/>
                <a:gd name="T21" fmla="*/ 708 h 712"/>
                <a:gd name="T22" fmla="*/ 724 w 866"/>
                <a:gd name="T23" fmla="*/ 712 h 712"/>
                <a:gd name="T24" fmla="*/ 789 w 866"/>
                <a:gd name="T25" fmla="*/ 580 h 712"/>
                <a:gd name="T26" fmla="*/ 796 w 866"/>
                <a:gd name="T27" fmla="*/ 553 h 712"/>
                <a:gd name="T28" fmla="*/ 798 w 866"/>
                <a:gd name="T29" fmla="*/ 525 h 712"/>
                <a:gd name="T30" fmla="*/ 792 w 866"/>
                <a:gd name="T31" fmla="*/ 499 h 712"/>
                <a:gd name="T32" fmla="*/ 781 w 866"/>
                <a:gd name="T33" fmla="*/ 474 h 712"/>
                <a:gd name="T34" fmla="*/ 762 w 866"/>
                <a:gd name="T35" fmla="*/ 453 h 712"/>
                <a:gd name="T36" fmla="*/ 739 w 866"/>
                <a:gd name="T37" fmla="*/ 438 h 712"/>
                <a:gd name="T38" fmla="*/ 142 w 866"/>
                <a:gd name="T39" fmla="*/ 147 h 712"/>
                <a:gd name="T40" fmla="*/ 115 w 866"/>
                <a:gd name="T41" fmla="*/ 140 h 712"/>
                <a:gd name="T42" fmla="*/ 87 w 866"/>
                <a:gd name="T43" fmla="*/ 138 h 712"/>
                <a:gd name="T44" fmla="*/ 63 w 866"/>
                <a:gd name="T45" fmla="*/ 143 h 712"/>
                <a:gd name="T46" fmla="*/ 38 w 866"/>
                <a:gd name="T47" fmla="*/ 155 h 712"/>
                <a:gd name="T48" fmla="*/ 17 w 866"/>
                <a:gd name="T49" fmla="*/ 172 h 712"/>
                <a:gd name="T50" fmla="*/ 0 w 866"/>
                <a:gd name="T51" fmla="*/ 194 h 712"/>
                <a:gd name="T52" fmla="*/ 66 w 866"/>
                <a:gd name="T53" fmla="*/ 58 h 712"/>
                <a:gd name="T54" fmla="*/ 81 w 866"/>
                <a:gd name="T55" fmla="*/ 36 h 712"/>
                <a:gd name="T56" fmla="*/ 102 w 866"/>
                <a:gd name="T57" fmla="*/ 17 h 712"/>
                <a:gd name="T58" fmla="*/ 127 w 866"/>
                <a:gd name="T59" fmla="*/ 5 h 712"/>
                <a:gd name="T60" fmla="*/ 153 w 866"/>
                <a:gd name="T61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66" h="712">
                  <a:moveTo>
                    <a:pt x="153" y="0"/>
                  </a:moveTo>
                  <a:lnTo>
                    <a:pt x="182" y="2"/>
                  </a:lnTo>
                  <a:lnTo>
                    <a:pt x="208" y="9"/>
                  </a:lnTo>
                  <a:lnTo>
                    <a:pt x="806" y="300"/>
                  </a:lnTo>
                  <a:lnTo>
                    <a:pt x="830" y="315"/>
                  </a:lnTo>
                  <a:lnTo>
                    <a:pt x="847" y="336"/>
                  </a:lnTo>
                  <a:lnTo>
                    <a:pt x="860" y="361"/>
                  </a:lnTo>
                  <a:lnTo>
                    <a:pt x="866" y="387"/>
                  </a:lnTo>
                  <a:lnTo>
                    <a:pt x="864" y="415"/>
                  </a:lnTo>
                  <a:lnTo>
                    <a:pt x="855" y="442"/>
                  </a:lnTo>
                  <a:lnTo>
                    <a:pt x="724" y="708"/>
                  </a:lnTo>
                  <a:lnTo>
                    <a:pt x="724" y="712"/>
                  </a:lnTo>
                  <a:lnTo>
                    <a:pt x="789" y="580"/>
                  </a:lnTo>
                  <a:lnTo>
                    <a:pt x="796" y="553"/>
                  </a:lnTo>
                  <a:lnTo>
                    <a:pt x="798" y="525"/>
                  </a:lnTo>
                  <a:lnTo>
                    <a:pt x="792" y="499"/>
                  </a:lnTo>
                  <a:lnTo>
                    <a:pt x="781" y="474"/>
                  </a:lnTo>
                  <a:lnTo>
                    <a:pt x="762" y="453"/>
                  </a:lnTo>
                  <a:lnTo>
                    <a:pt x="739" y="438"/>
                  </a:lnTo>
                  <a:lnTo>
                    <a:pt x="142" y="147"/>
                  </a:lnTo>
                  <a:lnTo>
                    <a:pt x="115" y="140"/>
                  </a:lnTo>
                  <a:lnTo>
                    <a:pt x="87" y="138"/>
                  </a:lnTo>
                  <a:lnTo>
                    <a:pt x="63" y="143"/>
                  </a:lnTo>
                  <a:lnTo>
                    <a:pt x="38" y="155"/>
                  </a:lnTo>
                  <a:lnTo>
                    <a:pt x="17" y="172"/>
                  </a:lnTo>
                  <a:lnTo>
                    <a:pt x="0" y="194"/>
                  </a:lnTo>
                  <a:lnTo>
                    <a:pt x="66" y="58"/>
                  </a:lnTo>
                  <a:lnTo>
                    <a:pt x="81" y="36"/>
                  </a:lnTo>
                  <a:lnTo>
                    <a:pt x="102" y="17"/>
                  </a:lnTo>
                  <a:lnTo>
                    <a:pt x="127" y="5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2686422" y="3635959"/>
              <a:ext cx="338204" cy="781513"/>
            </a:xfrm>
            <a:custGeom>
              <a:avLst/>
              <a:gdLst>
                <a:gd name="T0" fmla="*/ 161 w 399"/>
                <a:gd name="T1" fmla="*/ 0 h 922"/>
                <a:gd name="T2" fmla="*/ 189 w 399"/>
                <a:gd name="T3" fmla="*/ 5 h 922"/>
                <a:gd name="T4" fmla="*/ 214 w 399"/>
                <a:gd name="T5" fmla="*/ 17 h 922"/>
                <a:gd name="T6" fmla="*/ 235 w 399"/>
                <a:gd name="T7" fmla="*/ 34 h 922"/>
                <a:gd name="T8" fmla="*/ 250 w 399"/>
                <a:gd name="T9" fmla="*/ 56 h 922"/>
                <a:gd name="T10" fmla="*/ 259 w 399"/>
                <a:gd name="T11" fmla="*/ 83 h 922"/>
                <a:gd name="T12" fmla="*/ 397 w 399"/>
                <a:gd name="T13" fmla="*/ 733 h 922"/>
                <a:gd name="T14" fmla="*/ 399 w 399"/>
                <a:gd name="T15" fmla="*/ 761 h 922"/>
                <a:gd name="T16" fmla="*/ 393 w 399"/>
                <a:gd name="T17" fmla="*/ 787 h 922"/>
                <a:gd name="T18" fmla="*/ 382 w 399"/>
                <a:gd name="T19" fmla="*/ 812 h 922"/>
                <a:gd name="T20" fmla="*/ 365 w 399"/>
                <a:gd name="T21" fmla="*/ 833 h 922"/>
                <a:gd name="T22" fmla="*/ 342 w 399"/>
                <a:gd name="T23" fmla="*/ 850 h 922"/>
                <a:gd name="T24" fmla="*/ 316 w 399"/>
                <a:gd name="T25" fmla="*/ 859 h 922"/>
                <a:gd name="T26" fmla="*/ 25 w 399"/>
                <a:gd name="T27" fmla="*/ 922 h 922"/>
                <a:gd name="T28" fmla="*/ 13 w 399"/>
                <a:gd name="T29" fmla="*/ 922 h 922"/>
                <a:gd name="T30" fmla="*/ 170 w 399"/>
                <a:gd name="T31" fmla="*/ 889 h 922"/>
                <a:gd name="T32" fmla="*/ 197 w 399"/>
                <a:gd name="T33" fmla="*/ 880 h 922"/>
                <a:gd name="T34" fmla="*/ 219 w 399"/>
                <a:gd name="T35" fmla="*/ 863 h 922"/>
                <a:gd name="T36" fmla="*/ 236 w 399"/>
                <a:gd name="T37" fmla="*/ 842 h 922"/>
                <a:gd name="T38" fmla="*/ 250 w 399"/>
                <a:gd name="T39" fmla="*/ 818 h 922"/>
                <a:gd name="T40" fmla="*/ 253 w 399"/>
                <a:gd name="T41" fmla="*/ 791 h 922"/>
                <a:gd name="T42" fmla="*/ 252 w 399"/>
                <a:gd name="T43" fmla="*/ 763 h 922"/>
                <a:gd name="T44" fmla="*/ 114 w 399"/>
                <a:gd name="T45" fmla="*/ 113 h 922"/>
                <a:gd name="T46" fmla="*/ 102 w 399"/>
                <a:gd name="T47" fmla="*/ 85 h 922"/>
                <a:gd name="T48" fmla="*/ 85 w 399"/>
                <a:gd name="T49" fmla="*/ 60 h 922"/>
                <a:gd name="T50" fmla="*/ 59 w 399"/>
                <a:gd name="T51" fmla="*/ 41 h 922"/>
                <a:gd name="T52" fmla="*/ 30 w 399"/>
                <a:gd name="T53" fmla="*/ 32 h 922"/>
                <a:gd name="T54" fmla="*/ 0 w 399"/>
                <a:gd name="T55" fmla="*/ 30 h 922"/>
                <a:gd name="T56" fmla="*/ 132 w 399"/>
                <a:gd name="T57" fmla="*/ 2 h 922"/>
                <a:gd name="T58" fmla="*/ 161 w 399"/>
                <a:gd name="T59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9" h="922">
                  <a:moveTo>
                    <a:pt x="161" y="0"/>
                  </a:moveTo>
                  <a:lnTo>
                    <a:pt x="189" y="5"/>
                  </a:lnTo>
                  <a:lnTo>
                    <a:pt x="214" y="17"/>
                  </a:lnTo>
                  <a:lnTo>
                    <a:pt x="235" y="34"/>
                  </a:lnTo>
                  <a:lnTo>
                    <a:pt x="250" y="56"/>
                  </a:lnTo>
                  <a:lnTo>
                    <a:pt x="259" y="83"/>
                  </a:lnTo>
                  <a:lnTo>
                    <a:pt x="397" y="733"/>
                  </a:lnTo>
                  <a:lnTo>
                    <a:pt x="399" y="761"/>
                  </a:lnTo>
                  <a:lnTo>
                    <a:pt x="393" y="787"/>
                  </a:lnTo>
                  <a:lnTo>
                    <a:pt x="382" y="812"/>
                  </a:lnTo>
                  <a:lnTo>
                    <a:pt x="365" y="833"/>
                  </a:lnTo>
                  <a:lnTo>
                    <a:pt x="342" y="850"/>
                  </a:lnTo>
                  <a:lnTo>
                    <a:pt x="316" y="859"/>
                  </a:lnTo>
                  <a:lnTo>
                    <a:pt x="25" y="922"/>
                  </a:lnTo>
                  <a:lnTo>
                    <a:pt x="13" y="922"/>
                  </a:lnTo>
                  <a:lnTo>
                    <a:pt x="170" y="889"/>
                  </a:lnTo>
                  <a:lnTo>
                    <a:pt x="197" y="880"/>
                  </a:lnTo>
                  <a:lnTo>
                    <a:pt x="219" y="863"/>
                  </a:lnTo>
                  <a:lnTo>
                    <a:pt x="236" y="842"/>
                  </a:lnTo>
                  <a:lnTo>
                    <a:pt x="250" y="818"/>
                  </a:lnTo>
                  <a:lnTo>
                    <a:pt x="253" y="791"/>
                  </a:lnTo>
                  <a:lnTo>
                    <a:pt x="252" y="763"/>
                  </a:lnTo>
                  <a:lnTo>
                    <a:pt x="114" y="113"/>
                  </a:lnTo>
                  <a:lnTo>
                    <a:pt x="102" y="85"/>
                  </a:lnTo>
                  <a:lnTo>
                    <a:pt x="85" y="60"/>
                  </a:lnTo>
                  <a:lnTo>
                    <a:pt x="59" y="41"/>
                  </a:lnTo>
                  <a:lnTo>
                    <a:pt x="30" y="32"/>
                  </a:lnTo>
                  <a:lnTo>
                    <a:pt x="0" y="30"/>
                  </a:lnTo>
                  <a:lnTo>
                    <a:pt x="132" y="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2580468" y="2945141"/>
              <a:ext cx="710312" cy="673017"/>
            </a:xfrm>
            <a:custGeom>
              <a:avLst/>
              <a:gdLst>
                <a:gd name="T0" fmla="*/ 687 w 838"/>
                <a:gd name="T1" fmla="*/ 0 h 794"/>
                <a:gd name="T2" fmla="*/ 800 w 838"/>
                <a:gd name="T3" fmla="*/ 95 h 794"/>
                <a:gd name="T4" fmla="*/ 819 w 838"/>
                <a:gd name="T5" fmla="*/ 116 h 794"/>
                <a:gd name="T6" fmla="*/ 832 w 838"/>
                <a:gd name="T7" fmla="*/ 140 h 794"/>
                <a:gd name="T8" fmla="*/ 838 w 838"/>
                <a:gd name="T9" fmla="*/ 167 h 794"/>
                <a:gd name="T10" fmla="*/ 836 w 838"/>
                <a:gd name="T11" fmla="*/ 195 h 794"/>
                <a:gd name="T12" fmla="*/ 828 w 838"/>
                <a:gd name="T13" fmla="*/ 221 h 794"/>
                <a:gd name="T14" fmla="*/ 813 w 838"/>
                <a:gd name="T15" fmla="*/ 244 h 794"/>
                <a:gd name="T16" fmla="*/ 388 w 838"/>
                <a:gd name="T17" fmla="*/ 756 h 794"/>
                <a:gd name="T18" fmla="*/ 367 w 838"/>
                <a:gd name="T19" fmla="*/ 775 h 794"/>
                <a:gd name="T20" fmla="*/ 343 w 838"/>
                <a:gd name="T21" fmla="*/ 788 h 794"/>
                <a:gd name="T22" fmla="*/ 316 w 838"/>
                <a:gd name="T23" fmla="*/ 794 h 794"/>
                <a:gd name="T24" fmla="*/ 290 w 838"/>
                <a:gd name="T25" fmla="*/ 792 h 794"/>
                <a:gd name="T26" fmla="*/ 263 w 838"/>
                <a:gd name="T27" fmla="*/ 784 h 794"/>
                <a:gd name="T28" fmla="*/ 239 w 838"/>
                <a:gd name="T29" fmla="*/ 769 h 794"/>
                <a:gd name="T30" fmla="*/ 10 w 838"/>
                <a:gd name="T31" fmla="*/ 578 h 794"/>
                <a:gd name="T32" fmla="*/ 4 w 838"/>
                <a:gd name="T33" fmla="*/ 575 h 794"/>
                <a:gd name="T34" fmla="*/ 0 w 838"/>
                <a:gd name="T35" fmla="*/ 569 h 794"/>
                <a:gd name="T36" fmla="*/ 116 w 838"/>
                <a:gd name="T37" fmla="*/ 665 h 794"/>
                <a:gd name="T38" fmla="*/ 138 w 838"/>
                <a:gd name="T39" fmla="*/ 680 h 794"/>
                <a:gd name="T40" fmla="*/ 165 w 838"/>
                <a:gd name="T41" fmla="*/ 688 h 794"/>
                <a:gd name="T42" fmla="*/ 193 w 838"/>
                <a:gd name="T43" fmla="*/ 688 h 794"/>
                <a:gd name="T44" fmla="*/ 220 w 838"/>
                <a:gd name="T45" fmla="*/ 682 h 794"/>
                <a:gd name="T46" fmla="*/ 244 w 838"/>
                <a:gd name="T47" fmla="*/ 671 h 794"/>
                <a:gd name="T48" fmla="*/ 265 w 838"/>
                <a:gd name="T49" fmla="*/ 650 h 794"/>
                <a:gd name="T50" fmla="*/ 689 w 838"/>
                <a:gd name="T51" fmla="*/ 140 h 794"/>
                <a:gd name="T52" fmla="*/ 706 w 838"/>
                <a:gd name="T53" fmla="*/ 114 h 794"/>
                <a:gd name="T54" fmla="*/ 713 w 838"/>
                <a:gd name="T55" fmla="*/ 85 h 794"/>
                <a:gd name="T56" fmla="*/ 711 w 838"/>
                <a:gd name="T57" fmla="*/ 55 h 794"/>
                <a:gd name="T58" fmla="*/ 704 w 838"/>
                <a:gd name="T59" fmla="*/ 27 h 794"/>
                <a:gd name="T60" fmla="*/ 687 w 838"/>
                <a:gd name="T61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8" h="794">
                  <a:moveTo>
                    <a:pt x="687" y="0"/>
                  </a:moveTo>
                  <a:lnTo>
                    <a:pt x="800" y="95"/>
                  </a:lnTo>
                  <a:lnTo>
                    <a:pt x="819" y="116"/>
                  </a:lnTo>
                  <a:lnTo>
                    <a:pt x="832" y="140"/>
                  </a:lnTo>
                  <a:lnTo>
                    <a:pt x="838" y="167"/>
                  </a:lnTo>
                  <a:lnTo>
                    <a:pt x="836" y="195"/>
                  </a:lnTo>
                  <a:lnTo>
                    <a:pt x="828" y="221"/>
                  </a:lnTo>
                  <a:lnTo>
                    <a:pt x="813" y="244"/>
                  </a:lnTo>
                  <a:lnTo>
                    <a:pt x="388" y="756"/>
                  </a:lnTo>
                  <a:lnTo>
                    <a:pt x="367" y="775"/>
                  </a:lnTo>
                  <a:lnTo>
                    <a:pt x="343" y="788"/>
                  </a:lnTo>
                  <a:lnTo>
                    <a:pt x="316" y="794"/>
                  </a:lnTo>
                  <a:lnTo>
                    <a:pt x="290" y="792"/>
                  </a:lnTo>
                  <a:lnTo>
                    <a:pt x="263" y="784"/>
                  </a:lnTo>
                  <a:lnTo>
                    <a:pt x="239" y="769"/>
                  </a:lnTo>
                  <a:lnTo>
                    <a:pt x="10" y="578"/>
                  </a:lnTo>
                  <a:lnTo>
                    <a:pt x="4" y="575"/>
                  </a:lnTo>
                  <a:lnTo>
                    <a:pt x="0" y="569"/>
                  </a:lnTo>
                  <a:lnTo>
                    <a:pt x="116" y="665"/>
                  </a:lnTo>
                  <a:lnTo>
                    <a:pt x="138" y="680"/>
                  </a:lnTo>
                  <a:lnTo>
                    <a:pt x="165" y="688"/>
                  </a:lnTo>
                  <a:lnTo>
                    <a:pt x="193" y="688"/>
                  </a:lnTo>
                  <a:lnTo>
                    <a:pt x="220" y="682"/>
                  </a:lnTo>
                  <a:lnTo>
                    <a:pt x="244" y="671"/>
                  </a:lnTo>
                  <a:lnTo>
                    <a:pt x="265" y="650"/>
                  </a:lnTo>
                  <a:lnTo>
                    <a:pt x="689" y="140"/>
                  </a:lnTo>
                  <a:lnTo>
                    <a:pt x="706" y="114"/>
                  </a:lnTo>
                  <a:lnTo>
                    <a:pt x="713" y="85"/>
                  </a:lnTo>
                  <a:lnTo>
                    <a:pt x="711" y="55"/>
                  </a:lnTo>
                  <a:lnTo>
                    <a:pt x="704" y="27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3284000" y="2849359"/>
              <a:ext cx="744218" cy="212755"/>
            </a:xfrm>
            <a:custGeom>
              <a:avLst/>
              <a:gdLst>
                <a:gd name="T0" fmla="*/ 0 w 878"/>
                <a:gd name="T1" fmla="*/ 0 h 251"/>
                <a:gd name="T2" fmla="*/ 6 w 878"/>
                <a:gd name="T3" fmla="*/ 34 h 251"/>
                <a:gd name="T4" fmla="*/ 21 w 878"/>
                <a:gd name="T5" fmla="*/ 62 h 251"/>
                <a:gd name="T6" fmla="*/ 44 w 878"/>
                <a:gd name="T7" fmla="*/ 85 h 251"/>
                <a:gd name="T8" fmla="*/ 74 w 878"/>
                <a:gd name="T9" fmla="*/ 100 h 251"/>
                <a:gd name="T10" fmla="*/ 106 w 878"/>
                <a:gd name="T11" fmla="*/ 106 h 251"/>
                <a:gd name="T12" fmla="*/ 772 w 878"/>
                <a:gd name="T13" fmla="*/ 106 h 251"/>
                <a:gd name="T14" fmla="*/ 804 w 878"/>
                <a:gd name="T15" fmla="*/ 100 h 251"/>
                <a:gd name="T16" fmla="*/ 834 w 878"/>
                <a:gd name="T17" fmla="*/ 85 h 251"/>
                <a:gd name="T18" fmla="*/ 857 w 878"/>
                <a:gd name="T19" fmla="*/ 62 h 251"/>
                <a:gd name="T20" fmla="*/ 872 w 878"/>
                <a:gd name="T21" fmla="*/ 34 h 251"/>
                <a:gd name="T22" fmla="*/ 878 w 878"/>
                <a:gd name="T23" fmla="*/ 0 h 251"/>
                <a:gd name="T24" fmla="*/ 878 w 878"/>
                <a:gd name="T25" fmla="*/ 145 h 251"/>
                <a:gd name="T26" fmla="*/ 872 w 878"/>
                <a:gd name="T27" fmla="*/ 178 h 251"/>
                <a:gd name="T28" fmla="*/ 857 w 878"/>
                <a:gd name="T29" fmla="*/ 208 h 251"/>
                <a:gd name="T30" fmla="*/ 834 w 878"/>
                <a:gd name="T31" fmla="*/ 230 h 251"/>
                <a:gd name="T32" fmla="*/ 804 w 878"/>
                <a:gd name="T33" fmla="*/ 246 h 251"/>
                <a:gd name="T34" fmla="*/ 772 w 878"/>
                <a:gd name="T35" fmla="*/ 251 h 251"/>
                <a:gd name="T36" fmla="*/ 106 w 878"/>
                <a:gd name="T37" fmla="*/ 251 h 251"/>
                <a:gd name="T38" fmla="*/ 74 w 878"/>
                <a:gd name="T39" fmla="*/ 246 h 251"/>
                <a:gd name="T40" fmla="*/ 44 w 878"/>
                <a:gd name="T41" fmla="*/ 230 h 251"/>
                <a:gd name="T42" fmla="*/ 21 w 878"/>
                <a:gd name="T43" fmla="*/ 208 h 251"/>
                <a:gd name="T44" fmla="*/ 6 w 878"/>
                <a:gd name="T45" fmla="*/ 178 h 251"/>
                <a:gd name="T46" fmla="*/ 0 w 878"/>
                <a:gd name="T47" fmla="*/ 145 h 251"/>
                <a:gd name="T48" fmla="*/ 0 w 878"/>
                <a:gd name="T4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8" h="251">
                  <a:moveTo>
                    <a:pt x="0" y="0"/>
                  </a:moveTo>
                  <a:lnTo>
                    <a:pt x="6" y="34"/>
                  </a:lnTo>
                  <a:lnTo>
                    <a:pt x="21" y="62"/>
                  </a:lnTo>
                  <a:lnTo>
                    <a:pt x="44" y="85"/>
                  </a:lnTo>
                  <a:lnTo>
                    <a:pt x="74" y="100"/>
                  </a:lnTo>
                  <a:lnTo>
                    <a:pt x="106" y="106"/>
                  </a:lnTo>
                  <a:lnTo>
                    <a:pt x="772" y="106"/>
                  </a:lnTo>
                  <a:lnTo>
                    <a:pt x="804" y="100"/>
                  </a:lnTo>
                  <a:lnTo>
                    <a:pt x="834" y="85"/>
                  </a:lnTo>
                  <a:lnTo>
                    <a:pt x="857" y="62"/>
                  </a:lnTo>
                  <a:lnTo>
                    <a:pt x="872" y="34"/>
                  </a:lnTo>
                  <a:lnTo>
                    <a:pt x="878" y="0"/>
                  </a:lnTo>
                  <a:lnTo>
                    <a:pt x="878" y="145"/>
                  </a:lnTo>
                  <a:lnTo>
                    <a:pt x="872" y="178"/>
                  </a:lnTo>
                  <a:lnTo>
                    <a:pt x="857" y="208"/>
                  </a:lnTo>
                  <a:lnTo>
                    <a:pt x="834" y="230"/>
                  </a:lnTo>
                  <a:lnTo>
                    <a:pt x="804" y="246"/>
                  </a:lnTo>
                  <a:lnTo>
                    <a:pt x="772" y="251"/>
                  </a:lnTo>
                  <a:lnTo>
                    <a:pt x="106" y="251"/>
                  </a:lnTo>
                  <a:lnTo>
                    <a:pt x="74" y="246"/>
                  </a:lnTo>
                  <a:lnTo>
                    <a:pt x="44" y="230"/>
                  </a:lnTo>
                  <a:lnTo>
                    <a:pt x="21" y="208"/>
                  </a:lnTo>
                  <a:lnTo>
                    <a:pt x="6" y="178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2862729" y="3038380"/>
              <a:ext cx="1597781" cy="1564722"/>
            </a:xfrm>
            <a:custGeom>
              <a:avLst/>
              <a:gdLst>
                <a:gd name="T0" fmla="*/ 1261 w 1885"/>
                <a:gd name="T1" fmla="*/ 0 h 1846"/>
                <a:gd name="T2" fmla="*/ 1299 w 1885"/>
                <a:gd name="T3" fmla="*/ 4 h 1846"/>
                <a:gd name="T4" fmla="*/ 1337 w 1885"/>
                <a:gd name="T5" fmla="*/ 15 h 1846"/>
                <a:gd name="T6" fmla="*/ 1375 w 1885"/>
                <a:gd name="T7" fmla="*/ 34 h 1846"/>
                <a:gd name="T8" fmla="*/ 1409 w 1885"/>
                <a:gd name="T9" fmla="*/ 57 h 1846"/>
                <a:gd name="T10" fmla="*/ 1435 w 1885"/>
                <a:gd name="T11" fmla="*/ 81 h 1846"/>
                <a:gd name="T12" fmla="*/ 1838 w 1885"/>
                <a:gd name="T13" fmla="*/ 584 h 1846"/>
                <a:gd name="T14" fmla="*/ 1857 w 1885"/>
                <a:gd name="T15" fmla="*/ 614 h 1846"/>
                <a:gd name="T16" fmla="*/ 1872 w 1885"/>
                <a:gd name="T17" fmla="*/ 652 h 1846"/>
                <a:gd name="T18" fmla="*/ 1881 w 1885"/>
                <a:gd name="T19" fmla="*/ 693 h 1846"/>
                <a:gd name="T20" fmla="*/ 1885 w 1885"/>
                <a:gd name="T21" fmla="*/ 733 h 1846"/>
                <a:gd name="T22" fmla="*/ 1881 w 1885"/>
                <a:gd name="T23" fmla="*/ 771 h 1846"/>
                <a:gd name="T24" fmla="*/ 1740 w 1885"/>
                <a:gd name="T25" fmla="*/ 1396 h 1846"/>
                <a:gd name="T26" fmla="*/ 1726 w 1885"/>
                <a:gd name="T27" fmla="*/ 1432 h 1846"/>
                <a:gd name="T28" fmla="*/ 1708 w 1885"/>
                <a:gd name="T29" fmla="*/ 1468 h 1846"/>
                <a:gd name="T30" fmla="*/ 1681 w 1885"/>
                <a:gd name="T31" fmla="*/ 1500 h 1846"/>
                <a:gd name="T32" fmla="*/ 1651 w 1885"/>
                <a:gd name="T33" fmla="*/ 1526 h 1846"/>
                <a:gd name="T34" fmla="*/ 1621 w 1885"/>
                <a:gd name="T35" fmla="*/ 1547 h 1846"/>
                <a:gd name="T36" fmla="*/ 1042 w 1885"/>
                <a:gd name="T37" fmla="*/ 1827 h 1846"/>
                <a:gd name="T38" fmla="*/ 1006 w 1885"/>
                <a:gd name="T39" fmla="*/ 1840 h 1846"/>
                <a:gd name="T40" fmla="*/ 966 w 1885"/>
                <a:gd name="T41" fmla="*/ 1846 h 1846"/>
                <a:gd name="T42" fmla="*/ 925 w 1885"/>
                <a:gd name="T43" fmla="*/ 1846 h 1846"/>
                <a:gd name="T44" fmla="*/ 885 w 1885"/>
                <a:gd name="T45" fmla="*/ 1840 h 1846"/>
                <a:gd name="T46" fmla="*/ 851 w 1885"/>
                <a:gd name="T47" fmla="*/ 1829 h 1846"/>
                <a:gd name="T48" fmla="*/ 270 w 1885"/>
                <a:gd name="T49" fmla="*/ 1551 h 1846"/>
                <a:gd name="T50" fmla="*/ 238 w 1885"/>
                <a:gd name="T51" fmla="*/ 1532 h 1846"/>
                <a:gd name="T52" fmla="*/ 208 w 1885"/>
                <a:gd name="T53" fmla="*/ 1504 h 1846"/>
                <a:gd name="T54" fmla="*/ 182 w 1885"/>
                <a:gd name="T55" fmla="*/ 1472 h 1846"/>
                <a:gd name="T56" fmla="*/ 163 w 1885"/>
                <a:gd name="T57" fmla="*/ 1438 h 1846"/>
                <a:gd name="T58" fmla="*/ 149 w 1885"/>
                <a:gd name="T59" fmla="*/ 1402 h 1846"/>
                <a:gd name="T60" fmla="*/ 4 w 1885"/>
                <a:gd name="T61" fmla="*/ 776 h 1846"/>
                <a:gd name="T62" fmla="*/ 0 w 1885"/>
                <a:gd name="T63" fmla="*/ 739 h 1846"/>
                <a:gd name="T64" fmla="*/ 4 w 1885"/>
                <a:gd name="T65" fmla="*/ 699 h 1846"/>
                <a:gd name="T66" fmla="*/ 13 w 1885"/>
                <a:gd name="T67" fmla="*/ 657 h 1846"/>
                <a:gd name="T68" fmla="*/ 27 w 1885"/>
                <a:gd name="T69" fmla="*/ 620 h 1846"/>
                <a:gd name="T70" fmla="*/ 47 w 1885"/>
                <a:gd name="T71" fmla="*/ 589 h 1846"/>
                <a:gd name="T72" fmla="*/ 446 w 1885"/>
                <a:gd name="T73" fmla="*/ 85 h 1846"/>
                <a:gd name="T74" fmla="*/ 473 w 1885"/>
                <a:gd name="T75" fmla="*/ 58 h 1846"/>
                <a:gd name="T76" fmla="*/ 505 w 1885"/>
                <a:gd name="T77" fmla="*/ 36 h 1846"/>
                <a:gd name="T78" fmla="*/ 543 w 1885"/>
                <a:gd name="T79" fmla="*/ 19 h 1846"/>
                <a:gd name="T80" fmla="*/ 582 w 1885"/>
                <a:gd name="T81" fmla="*/ 6 h 1846"/>
                <a:gd name="T82" fmla="*/ 618 w 1885"/>
                <a:gd name="T83" fmla="*/ 2 h 1846"/>
                <a:gd name="T84" fmla="*/ 1261 w 1885"/>
                <a:gd name="T85" fmla="*/ 0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85" h="1846">
                  <a:moveTo>
                    <a:pt x="1261" y="0"/>
                  </a:moveTo>
                  <a:lnTo>
                    <a:pt x="1299" y="4"/>
                  </a:lnTo>
                  <a:lnTo>
                    <a:pt x="1337" y="15"/>
                  </a:lnTo>
                  <a:lnTo>
                    <a:pt x="1375" y="34"/>
                  </a:lnTo>
                  <a:lnTo>
                    <a:pt x="1409" y="57"/>
                  </a:lnTo>
                  <a:lnTo>
                    <a:pt x="1435" y="81"/>
                  </a:lnTo>
                  <a:lnTo>
                    <a:pt x="1838" y="584"/>
                  </a:lnTo>
                  <a:lnTo>
                    <a:pt x="1857" y="614"/>
                  </a:lnTo>
                  <a:lnTo>
                    <a:pt x="1872" y="652"/>
                  </a:lnTo>
                  <a:lnTo>
                    <a:pt x="1881" y="693"/>
                  </a:lnTo>
                  <a:lnTo>
                    <a:pt x="1885" y="733"/>
                  </a:lnTo>
                  <a:lnTo>
                    <a:pt x="1881" y="771"/>
                  </a:lnTo>
                  <a:lnTo>
                    <a:pt x="1740" y="1396"/>
                  </a:lnTo>
                  <a:lnTo>
                    <a:pt x="1726" y="1432"/>
                  </a:lnTo>
                  <a:lnTo>
                    <a:pt x="1708" y="1468"/>
                  </a:lnTo>
                  <a:lnTo>
                    <a:pt x="1681" y="1500"/>
                  </a:lnTo>
                  <a:lnTo>
                    <a:pt x="1651" y="1526"/>
                  </a:lnTo>
                  <a:lnTo>
                    <a:pt x="1621" y="1547"/>
                  </a:lnTo>
                  <a:lnTo>
                    <a:pt x="1042" y="1827"/>
                  </a:lnTo>
                  <a:lnTo>
                    <a:pt x="1006" y="1840"/>
                  </a:lnTo>
                  <a:lnTo>
                    <a:pt x="966" y="1846"/>
                  </a:lnTo>
                  <a:lnTo>
                    <a:pt x="925" y="1846"/>
                  </a:lnTo>
                  <a:lnTo>
                    <a:pt x="885" y="1840"/>
                  </a:lnTo>
                  <a:lnTo>
                    <a:pt x="851" y="1829"/>
                  </a:lnTo>
                  <a:lnTo>
                    <a:pt x="270" y="1551"/>
                  </a:lnTo>
                  <a:lnTo>
                    <a:pt x="238" y="1532"/>
                  </a:lnTo>
                  <a:lnTo>
                    <a:pt x="208" y="1504"/>
                  </a:lnTo>
                  <a:lnTo>
                    <a:pt x="182" y="1472"/>
                  </a:lnTo>
                  <a:lnTo>
                    <a:pt x="163" y="1438"/>
                  </a:lnTo>
                  <a:lnTo>
                    <a:pt x="149" y="1402"/>
                  </a:lnTo>
                  <a:lnTo>
                    <a:pt x="4" y="776"/>
                  </a:lnTo>
                  <a:lnTo>
                    <a:pt x="0" y="739"/>
                  </a:lnTo>
                  <a:lnTo>
                    <a:pt x="4" y="699"/>
                  </a:lnTo>
                  <a:lnTo>
                    <a:pt x="13" y="657"/>
                  </a:lnTo>
                  <a:lnTo>
                    <a:pt x="27" y="620"/>
                  </a:lnTo>
                  <a:lnTo>
                    <a:pt x="47" y="589"/>
                  </a:lnTo>
                  <a:lnTo>
                    <a:pt x="446" y="85"/>
                  </a:lnTo>
                  <a:lnTo>
                    <a:pt x="473" y="58"/>
                  </a:lnTo>
                  <a:lnTo>
                    <a:pt x="505" y="36"/>
                  </a:lnTo>
                  <a:lnTo>
                    <a:pt x="543" y="19"/>
                  </a:lnTo>
                  <a:lnTo>
                    <a:pt x="582" y="6"/>
                  </a:lnTo>
                  <a:lnTo>
                    <a:pt x="618" y="2"/>
                  </a:lnTo>
                  <a:lnTo>
                    <a:pt x="1261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190500" sx="102000" sy="102000" algn="ctr" rotWithShape="0">
                <a:prstClr val="black">
                  <a:alpha val="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77103" y="2644451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01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 rot="2937415">
              <a:off x="4250494" y="3028069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02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16949909">
              <a:off x="4433397" y="3858452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03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 rot="20026711">
              <a:off x="3893510" y="4523470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04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 rot="1465680">
              <a:off x="3051154" y="4529013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05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 rot="18533137">
              <a:off x="2696481" y="3032721"/>
              <a:ext cx="3834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07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015623" y="1635640"/>
              <a:ext cx="1283520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044331" y="1342416"/>
              <a:ext cx="1226105" cy="30777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459215" y="2480191"/>
              <a:ext cx="1352278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459215" y="2192973"/>
              <a:ext cx="1352278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855067" y="4063568"/>
              <a:ext cx="1313858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51312" y="3755138"/>
              <a:ext cx="1317613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830016" y="5305776"/>
              <a:ext cx="1293880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26770" y="4997478"/>
              <a:ext cx="1297126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240819" y="5314914"/>
              <a:ext cx="1226105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240819" y="4993420"/>
              <a:ext cx="1226105" cy="30777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201169" y="4066035"/>
              <a:ext cx="1226105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201169" y="3731317"/>
              <a:ext cx="1226105" cy="30777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GB" sz="1400" b="1" dirty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540512" y="2512163"/>
              <a:ext cx="1297384" cy="6001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40512" y="2190669"/>
              <a:ext cx="1297384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GB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IN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1" name="Rounded Rectangle 100"/>
          <p:cNvSpPr/>
          <p:nvPr/>
        </p:nvSpPr>
        <p:spPr>
          <a:xfrm>
            <a:off x="6984478" y="2442967"/>
            <a:ext cx="4104456" cy="3552359"/>
          </a:xfrm>
          <a:prstGeom prst="roundRect">
            <a:avLst>
              <a:gd name="adj" fmla="val 779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Oval 101"/>
          <p:cNvSpPr/>
          <p:nvPr/>
        </p:nvSpPr>
        <p:spPr>
          <a:xfrm>
            <a:off x="8196120" y="1596148"/>
            <a:ext cx="1681172" cy="1681172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latin typeface="Arial" pitchFamily="34" charset="0"/>
                <a:cs typeface="Arial" pitchFamily="34" charset="0"/>
              </a:rPr>
              <a:t>07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7498291" y="4228225"/>
            <a:ext cx="30768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 This is a sample text.  Insert your desired text here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98292" y="3659364"/>
            <a:ext cx="307683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34818" y="3455103"/>
            <a:ext cx="146346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</p:txBody>
      </p:sp>
      <p:sp>
        <p:nvSpPr>
          <p:cNvPr id="53" name="TextBox 52"/>
          <p:cNvSpPr txBox="1"/>
          <p:nvPr/>
        </p:nvSpPr>
        <p:spPr>
          <a:xfrm rot="15359598">
            <a:off x="2513598" y="3891703"/>
            <a:ext cx="38343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06</a:t>
            </a:r>
            <a:endParaRPr lang="en-IN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36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192" y="1619"/>
            <a:ext cx="12141299" cy="68430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8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0322" y="4645985"/>
            <a:ext cx="2828012" cy="607065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84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SUBSCRIBE NOW</a:t>
            </a:r>
            <a:endParaRPr kumimoji="0" lang="es-UY" sz="2384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60445" y="4032489"/>
            <a:ext cx="1837003" cy="739862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056" tIns="45528" rIns="91056" bIns="4552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8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4150" y="3362538"/>
            <a:ext cx="4139080" cy="33714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49575" y="719693"/>
            <a:ext cx="4306562" cy="3563953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5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5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5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5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5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5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5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2479" y="5335962"/>
            <a:ext cx="2538596" cy="30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7343" y="4845755"/>
            <a:ext cx="4702149" cy="90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098" marR="0" lvl="0" indent="-169098" algn="l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Easy to use</a:t>
            </a:r>
          </a:p>
          <a:p>
            <a:pPr marL="169098" marR="0" lvl="0" indent="-169098" algn="l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Fully customizable</a:t>
            </a:r>
          </a:p>
          <a:p>
            <a:pPr marL="169098" marR="0" lvl="0" indent="-169098" algn="l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7351" y="4464960"/>
            <a:ext cx="5892205" cy="367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8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1" y="6112814"/>
            <a:ext cx="12141299" cy="67311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742" y="1847698"/>
            <a:ext cx="5567897" cy="1363244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0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84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165" y="772412"/>
            <a:ext cx="2780235" cy="52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48669" y="2009741"/>
            <a:ext cx="3610059" cy="8275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0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910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84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84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49548" y="1379720"/>
            <a:ext cx="5008287" cy="33723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0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37226" y="884781"/>
            <a:ext cx="3941527" cy="2303957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080" tIns="45540" rIns="91080" bIns="455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631C39F-0C3B-4018-A0F4-91E316074AF5}"/>
              </a:ext>
            </a:extLst>
          </p:cNvPr>
          <p:cNvSpPr txBox="1"/>
          <p:nvPr/>
        </p:nvSpPr>
        <p:spPr>
          <a:xfrm>
            <a:off x="2671867" y="2750752"/>
            <a:ext cx="526065" cy="460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4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38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01</a:t>
            </a:r>
            <a:endParaRPr kumimoji="0" lang="en-IN" sz="23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:a16="http://schemas.microsoft.com/office/drawing/2014/main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29778" y="2309842"/>
            <a:ext cx="268940" cy="369022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200" tIns="45600" rIns="91200" bIns="456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53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39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EEE0C5-5EF0-4142-82EA-1BE1473EA9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5387" y="900409"/>
            <a:ext cx="2467389" cy="24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991D"/>
      </a:accent1>
      <a:accent2>
        <a:srgbClr val="03A788"/>
      </a:accent2>
      <a:accent3>
        <a:srgbClr val="D83234"/>
      </a:accent3>
      <a:accent4>
        <a:srgbClr val="037AB4"/>
      </a:accent4>
      <a:accent5>
        <a:srgbClr val="65A443"/>
      </a:accent5>
      <a:accent6>
        <a:srgbClr val="A35BA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Blockchai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163FF"/>
      </a:accent1>
      <a:accent2>
        <a:srgbClr val="023BCA"/>
      </a:accent2>
      <a:accent3>
        <a:srgbClr val="CCCCCC"/>
      </a:accent3>
      <a:accent4>
        <a:srgbClr val="B4BE80"/>
      </a:accent4>
      <a:accent5>
        <a:srgbClr val="E7AE45"/>
      </a:accent5>
      <a:accent6>
        <a:srgbClr val="FF50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7254</TotalTime>
  <Words>1186</Words>
  <Application>Microsoft Office PowerPoint</Application>
  <PresentationFormat>Custom</PresentationFormat>
  <Paragraphs>227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Open Sans</vt:lpstr>
      <vt:lpstr>Segoe UI</vt:lpstr>
      <vt:lpstr>Office Theme</vt:lpstr>
      <vt:lpstr>2_Office Theme</vt:lpstr>
      <vt:lpstr>7 Step Flower Diagram</vt:lpstr>
      <vt:lpstr>7 Step Flower Diagram</vt:lpstr>
      <vt:lpstr>7 Step Flower Diagram</vt:lpstr>
      <vt:lpstr>7 Step Flower Diagram</vt:lpstr>
      <vt:lpstr>7 Step Flower Diagram</vt:lpstr>
      <vt:lpstr>7 Step Flower Diagram</vt:lpstr>
      <vt:lpstr>7 Step Flower Diagram</vt:lpstr>
      <vt:lpstr>7 Step Flower Diagram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Fatima Hafeez</cp:lastModifiedBy>
  <cp:revision>110</cp:revision>
  <dcterms:created xsi:type="dcterms:W3CDTF">2013-09-12T13:05:01Z</dcterms:created>
  <dcterms:modified xsi:type="dcterms:W3CDTF">2018-10-05T22:18:26Z</dcterms:modified>
</cp:coreProperties>
</file>