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7" r:id="rId3"/>
    <p:sldId id="262" r:id="rId4"/>
    <p:sldId id="263" r:id="rId5"/>
    <p:sldId id="278" r:id="rId6"/>
    <p:sldId id="259" r:id="rId7"/>
    <p:sldId id="258" r:id="rId8"/>
    <p:sldId id="256" r:id="rId9"/>
    <p:sldId id="276" r:id="rId10"/>
    <p:sldId id="29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A7C"/>
    <a:srgbClr val="6329B1"/>
    <a:srgbClr val="5727B6"/>
    <a:srgbClr val="8794A1"/>
    <a:srgbClr val="7532D0"/>
    <a:srgbClr val="027BD1"/>
    <a:srgbClr val="0B5CD1"/>
    <a:srgbClr val="794CCF"/>
    <a:srgbClr val="CB3A35"/>
    <a:srgbClr val="E85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3350" autoAdjust="0"/>
  </p:normalViewPr>
  <p:slideViewPr>
    <p:cSldViewPr snapToGrid="0">
      <p:cViewPr varScale="1">
        <p:scale>
          <a:sx n="64" d="100"/>
          <a:sy n="6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9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9CB-4FD4-9FA1-03B8351B4C48}"/>
              </c:ext>
            </c:extLst>
          </c:dPt>
          <c:dPt>
            <c:idx val="1"/>
            <c:bubble3D val="0"/>
            <c:explosion val="7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9CB-4FD4-9FA1-03B8351B4C48}"/>
              </c:ext>
            </c:extLst>
          </c:dPt>
          <c:dPt>
            <c:idx val="2"/>
            <c:bubble3D val="0"/>
            <c:explosion val="11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9CB-4FD4-9FA1-03B8351B4C48}"/>
              </c:ext>
            </c:extLst>
          </c:dPt>
          <c:dLbls>
            <c:dLbl>
              <c:idx val="0"/>
              <c:layout>
                <c:manualLayout>
                  <c:x val="-0.27765492944188824"/>
                  <c:y val="-0.1120228997409593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CB-4FD4-9FA1-03B8351B4C48}"/>
                </c:ext>
              </c:extLst>
            </c:dLbl>
            <c:dLbl>
              <c:idx val="1"/>
              <c:layout>
                <c:manualLayout>
                  <c:x val="0.19781240975684886"/>
                  <c:y val="1.337922350237547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CB-4FD4-9FA1-03B8351B4C48}"/>
                </c:ext>
              </c:extLst>
            </c:dLbl>
            <c:dLbl>
              <c:idx val="2"/>
              <c:layout>
                <c:manualLayout>
                  <c:x val="9.0873457443736358E-2"/>
                  <c:y val="0.118171533296421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CB-4FD4-9FA1-03B8351B4C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B-4FD4-9FA1-03B8351B4C4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135332503089132E-2"/>
          <c:y val="0.18865549560015071"/>
          <c:w val="0.97172933499382175"/>
          <c:h val="0.72667703838424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1-45DB-89BD-A96D0BA9D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1-45DB-89BD-A96D0BA9D5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1-45DB-89BD-A96D0BA9D5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2"/>
        <c:overlap val="-61"/>
        <c:axId val="433864152"/>
        <c:axId val="433864480"/>
      </c:barChart>
      <c:catAx>
        <c:axId val="433864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3864480"/>
        <c:crosses val="autoZero"/>
        <c:auto val="1"/>
        <c:lblAlgn val="ctr"/>
        <c:lblOffset val="100"/>
        <c:noMultiLvlLbl val="0"/>
      </c:catAx>
      <c:valAx>
        <c:axId val="433864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386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D5-44AC-8F19-BED5F32FAD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7D5-44AC-8F19-BED5F32FAD2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D5-44AC-8F19-BED5F32FAD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spc="-15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5-44AC-8F19-BED5F32FA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6347192"/>
        <c:axId val="746353096"/>
      </c:barChart>
      <c:catAx>
        <c:axId val="746347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6353096"/>
        <c:crosses val="autoZero"/>
        <c:auto val="1"/>
        <c:lblAlgn val="ctr"/>
        <c:lblOffset val="100"/>
        <c:noMultiLvlLbl val="0"/>
      </c:catAx>
      <c:valAx>
        <c:axId val="7463530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4634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666-ECA4-4B49-8C7C-3B710802D24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C6-7033-424A-9F2E-693042D3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215C6-7033-424A-9F2E-693042D3AF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94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7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4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6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7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8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6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5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51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0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0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0C34-94BD-41A1-853A-3D4D9615125F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06931" y="850899"/>
            <a:ext cx="5369203" cy="4289927"/>
            <a:chOff x="4812631" y="589547"/>
            <a:chExt cx="6100011" cy="4944980"/>
          </a:xfrm>
        </p:grpSpPr>
        <p:sp>
          <p:nvSpPr>
            <p:cNvPr id="7" name="Isosceles Triangle 6"/>
            <p:cNvSpPr/>
            <p:nvPr/>
          </p:nvSpPr>
          <p:spPr>
            <a:xfrm>
              <a:off x="7026442" y="589547"/>
              <a:ext cx="3886200" cy="4944980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04800" dist="38100" dir="18900000" sx="104000" sy="104000" algn="bl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wo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027822" y="1275347"/>
              <a:ext cx="3248527" cy="4259180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04800" dist="38100" dir="18900000" sx="104000" sy="104000" algn="bl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woPt" dir="t"/>
            </a:scene3d>
            <a:sp3d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4812631" y="2346159"/>
              <a:ext cx="2574757" cy="3188368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04800" dist="38100" dir="18900000" sx="104000" sy="104000" algn="bl" rotWithShape="0">
                <a:prstClr val="black">
                  <a:alpha val="32000"/>
                </a:prstClr>
              </a:outerShdw>
            </a:effectLst>
            <a:scene3d>
              <a:camera prst="orthographicFront"/>
              <a:lightRig rig="two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7034" y="2186950"/>
            <a:ext cx="3608700" cy="646331"/>
            <a:chOff x="1018703" y="1983750"/>
            <a:chExt cx="3608700" cy="646331"/>
          </a:xfrm>
        </p:grpSpPr>
        <p:grpSp>
          <p:nvGrpSpPr>
            <p:cNvPr id="34" name="Group 33"/>
            <p:cNvGrpSpPr/>
            <p:nvPr/>
          </p:nvGrpSpPr>
          <p:grpSpPr>
            <a:xfrm>
              <a:off x="1018703" y="1988078"/>
              <a:ext cx="640080" cy="637674"/>
              <a:chOff x="1263315" y="1515979"/>
              <a:chExt cx="640080" cy="63767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263315" y="1515979"/>
                <a:ext cx="640080" cy="6376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448543" y="1711756"/>
                <a:ext cx="269624" cy="246120"/>
                <a:chOff x="1399" y="1837"/>
                <a:chExt cx="803" cy="733"/>
              </a:xfrm>
              <a:solidFill>
                <a:schemeClr val="bg1"/>
              </a:solidFill>
            </p:grpSpPr>
            <p:sp>
              <p:nvSpPr>
                <p:cNvPr id="13" name="Freeform 6"/>
                <p:cNvSpPr>
                  <a:spLocks/>
                </p:cNvSpPr>
                <p:nvPr/>
              </p:nvSpPr>
              <p:spPr bwMode="auto">
                <a:xfrm>
                  <a:off x="1399" y="1837"/>
                  <a:ext cx="803" cy="703"/>
                </a:xfrm>
                <a:custGeom>
                  <a:avLst/>
                  <a:gdLst>
                    <a:gd name="T0" fmla="*/ 3936 w 4017"/>
                    <a:gd name="T1" fmla="*/ 0 h 3517"/>
                    <a:gd name="T2" fmla="*/ 3956 w 4017"/>
                    <a:gd name="T3" fmla="*/ 3 h 3517"/>
                    <a:gd name="T4" fmla="*/ 3974 w 4017"/>
                    <a:gd name="T5" fmla="*/ 12 h 3517"/>
                    <a:gd name="T6" fmla="*/ 3991 w 4017"/>
                    <a:gd name="T7" fmla="*/ 24 h 3517"/>
                    <a:gd name="T8" fmla="*/ 4003 w 4017"/>
                    <a:gd name="T9" fmla="*/ 40 h 3517"/>
                    <a:gd name="T10" fmla="*/ 4013 w 4017"/>
                    <a:gd name="T11" fmla="*/ 58 h 3517"/>
                    <a:gd name="T12" fmla="*/ 4017 w 4017"/>
                    <a:gd name="T13" fmla="*/ 78 h 3517"/>
                    <a:gd name="T14" fmla="*/ 4017 w 4017"/>
                    <a:gd name="T15" fmla="*/ 98 h 3517"/>
                    <a:gd name="T16" fmla="*/ 4012 w 4017"/>
                    <a:gd name="T17" fmla="*/ 118 h 3517"/>
                    <a:gd name="T18" fmla="*/ 2813 w 4017"/>
                    <a:gd name="T19" fmla="*/ 3337 h 3517"/>
                    <a:gd name="T20" fmla="*/ 2795 w 4017"/>
                    <a:gd name="T21" fmla="*/ 3374 h 3517"/>
                    <a:gd name="T22" fmla="*/ 2770 w 4017"/>
                    <a:gd name="T23" fmla="*/ 3410 h 3517"/>
                    <a:gd name="T24" fmla="*/ 2742 w 4017"/>
                    <a:gd name="T25" fmla="*/ 3441 h 3517"/>
                    <a:gd name="T26" fmla="*/ 2708 w 4017"/>
                    <a:gd name="T27" fmla="*/ 3468 h 3517"/>
                    <a:gd name="T28" fmla="*/ 2671 w 4017"/>
                    <a:gd name="T29" fmla="*/ 3489 h 3517"/>
                    <a:gd name="T30" fmla="*/ 2631 w 4017"/>
                    <a:gd name="T31" fmla="*/ 3505 h 3517"/>
                    <a:gd name="T32" fmla="*/ 2587 w 4017"/>
                    <a:gd name="T33" fmla="*/ 3515 h 3517"/>
                    <a:gd name="T34" fmla="*/ 2544 w 4017"/>
                    <a:gd name="T35" fmla="*/ 3517 h 3517"/>
                    <a:gd name="T36" fmla="*/ 2502 w 4017"/>
                    <a:gd name="T37" fmla="*/ 3513 h 3517"/>
                    <a:gd name="T38" fmla="*/ 2459 w 4017"/>
                    <a:gd name="T39" fmla="*/ 3502 h 3517"/>
                    <a:gd name="T40" fmla="*/ 2419 w 4017"/>
                    <a:gd name="T41" fmla="*/ 3487 h 3517"/>
                    <a:gd name="T42" fmla="*/ 2382 w 4017"/>
                    <a:gd name="T43" fmla="*/ 3465 h 3517"/>
                    <a:gd name="T44" fmla="*/ 1261 w 4017"/>
                    <a:gd name="T45" fmla="*/ 2665 h 3517"/>
                    <a:gd name="T46" fmla="*/ 3836 w 4017"/>
                    <a:gd name="T47" fmla="*/ 178 h 3517"/>
                    <a:gd name="T48" fmla="*/ 924 w 4017"/>
                    <a:gd name="T49" fmla="*/ 2423 h 3517"/>
                    <a:gd name="T50" fmla="*/ 104 w 4017"/>
                    <a:gd name="T51" fmla="*/ 1839 h 3517"/>
                    <a:gd name="T52" fmla="*/ 75 w 4017"/>
                    <a:gd name="T53" fmla="*/ 1814 h 3517"/>
                    <a:gd name="T54" fmla="*/ 49 w 4017"/>
                    <a:gd name="T55" fmla="*/ 1785 h 3517"/>
                    <a:gd name="T56" fmla="*/ 29 w 4017"/>
                    <a:gd name="T57" fmla="*/ 1753 h 3517"/>
                    <a:gd name="T58" fmla="*/ 14 w 4017"/>
                    <a:gd name="T59" fmla="*/ 1718 h 3517"/>
                    <a:gd name="T60" fmla="*/ 4 w 4017"/>
                    <a:gd name="T61" fmla="*/ 1683 h 3517"/>
                    <a:gd name="T62" fmla="*/ 0 w 4017"/>
                    <a:gd name="T63" fmla="*/ 1645 h 3517"/>
                    <a:gd name="T64" fmla="*/ 2 w 4017"/>
                    <a:gd name="T65" fmla="*/ 1606 h 3517"/>
                    <a:gd name="T66" fmla="*/ 10 w 4017"/>
                    <a:gd name="T67" fmla="*/ 1568 h 3517"/>
                    <a:gd name="T68" fmla="*/ 24 w 4017"/>
                    <a:gd name="T69" fmla="*/ 1533 h 3517"/>
                    <a:gd name="T70" fmla="*/ 44 w 4017"/>
                    <a:gd name="T71" fmla="*/ 1500 h 3517"/>
                    <a:gd name="T72" fmla="*/ 67 w 4017"/>
                    <a:gd name="T73" fmla="*/ 1470 h 3517"/>
                    <a:gd name="T74" fmla="*/ 95 w 4017"/>
                    <a:gd name="T75" fmla="*/ 1445 h 3517"/>
                    <a:gd name="T76" fmla="*/ 127 w 4017"/>
                    <a:gd name="T77" fmla="*/ 1424 h 3517"/>
                    <a:gd name="T78" fmla="*/ 162 w 4017"/>
                    <a:gd name="T79" fmla="*/ 1407 h 3517"/>
                    <a:gd name="T80" fmla="*/ 3895 w 4017"/>
                    <a:gd name="T81" fmla="*/ 4 h 3517"/>
                    <a:gd name="T82" fmla="*/ 3915 w 4017"/>
                    <a:gd name="T83" fmla="*/ 0 h 3517"/>
                    <a:gd name="T84" fmla="*/ 3936 w 4017"/>
                    <a:gd name="T85" fmla="*/ 0 h 3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17" h="3517">
                      <a:moveTo>
                        <a:pt x="3936" y="0"/>
                      </a:moveTo>
                      <a:lnTo>
                        <a:pt x="3956" y="3"/>
                      </a:lnTo>
                      <a:lnTo>
                        <a:pt x="3974" y="12"/>
                      </a:lnTo>
                      <a:lnTo>
                        <a:pt x="3991" y="24"/>
                      </a:lnTo>
                      <a:lnTo>
                        <a:pt x="4003" y="40"/>
                      </a:lnTo>
                      <a:lnTo>
                        <a:pt x="4013" y="58"/>
                      </a:lnTo>
                      <a:lnTo>
                        <a:pt x="4017" y="78"/>
                      </a:lnTo>
                      <a:lnTo>
                        <a:pt x="4017" y="98"/>
                      </a:lnTo>
                      <a:lnTo>
                        <a:pt x="4012" y="118"/>
                      </a:lnTo>
                      <a:lnTo>
                        <a:pt x="2813" y="3337"/>
                      </a:lnTo>
                      <a:lnTo>
                        <a:pt x="2795" y="3374"/>
                      </a:lnTo>
                      <a:lnTo>
                        <a:pt x="2770" y="3410"/>
                      </a:lnTo>
                      <a:lnTo>
                        <a:pt x="2742" y="3441"/>
                      </a:lnTo>
                      <a:lnTo>
                        <a:pt x="2708" y="3468"/>
                      </a:lnTo>
                      <a:lnTo>
                        <a:pt x="2671" y="3489"/>
                      </a:lnTo>
                      <a:lnTo>
                        <a:pt x="2631" y="3505"/>
                      </a:lnTo>
                      <a:lnTo>
                        <a:pt x="2587" y="3515"/>
                      </a:lnTo>
                      <a:lnTo>
                        <a:pt x="2544" y="3517"/>
                      </a:lnTo>
                      <a:lnTo>
                        <a:pt x="2502" y="3513"/>
                      </a:lnTo>
                      <a:lnTo>
                        <a:pt x="2459" y="3502"/>
                      </a:lnTo>
                      <a:lnTo>
                        <a:pt x="2419" y="3487"/>
                      </a:lnTo>
                      <a:lnTo>
                        <a:pt x="2382" y="3465"/>
                      </a:lnTo>
                      <a:lnTo>
                        <a:pt x="1261" y="2665"/>
                      </a:lnTo>
                      <a:lnTo>
                        <a:pt x="3836" y="178"/>
                      </a:lnTo>
                      <a:lnTo>
                        <a:pt x="924" y="2423"/>
                      </a:lnTo>
                      <a:lnTo>
                        <a:pt x="104" y="1839"/>
                      </a:lnTo>
                      <a:lnTo>
                        <a:pt x="75" y="1814"/>
                      </a:lnTo>
                      <a:lnTo>
                        <a:pt x="49" y="1785"/>
                      </a:lnTo>
                      <a:lnTo>
                        <a:pt x="29" y="1753"/>
                      </a:lnTo>
                      <a:lnTo>
                        <a:pt x="14" y="1718"/>
                      </a:lnTo>
                      <a:lnTo>
                        <a:pt x="4" y="1683"/>
                      </a:lnTo>
                      <a:lnTo>
                        <a:pt x="0" y="1645"/>
                      </a:lnTo>
                      <a:lnTo>
                        <a:pt x="2" y="1606"/>
                      </a:lnTo>
                      <a:lnTo>
                        <a:pt x="10" y="1568"/>
                      </a:lnTo>
                      <a:lnTo>
                        <a:pt x="24" y="1533"/>
                      </a:lnTo>
                      <a:lnTo>
                        <a:pt x="44" y="1500"/>
                      </a:lnTo>
                      <a:lnTo>
                        <a:pt x="67" y="1470"/>
                      </a:lnTo>
                      <a:lnTo>
                        <a:pt x="95" y="1445"/>
                      </a:lnTo>
                      <a:lnTo>
                        <a:pt x="127" y="1424"/>
                      </a:lnTo>
                      <a:lnTo>
                        <a:pt x="162" y="1407"/>
                      </a:lnTo>
                      <a:lnTo>
                        <a:pt x="3895" y="4"/>
                      </a:lnTo>
                      <a:lnTo>
                        <a:pt x="3915" y="0"/>
                      </a:lnTo>
                      <a:lnTo>
                        <a:pt x="39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7"/>
                <p:cNvSpPr>
                  <a:spLocks/>
                </p:cNvSpPr>
                <p:nvPr/>
              </p:nvSpPr>
              <p:spPr bwMode="auto">
                <a:xfrm>
                  <a:off x="1545" y="2360"/>
                  <a:ext cx="194" cy="210"/>
                </a:xfrm>
                <a:custGeom>
                  <a:avLst/>
                  <a:gdLst>
                    <a:gd name="T0" fmla="*/ 0 w 968"/>
                    <a:gd name="T1" fmla="*/ 0 h 1048"/>
                    <a:gd name="T2" fmla="*/ 968 w 968"/>
                    <a:gd name="T3" fmla="*/ 681 h 1048"/>
                    <a:gd name="T4" fmla="*/ 967 w 968"/>
                    <a:gd name="T5" fmla="*/ 684 h 1048"/>
                    <a:gd name="T6" fmla="*/ 959 w 968"/>
                    <a:gd name="T7" fmla="*/ 692 h 1048"/>
                    <a:gd name="T8" fmla="*/ 947 w 968"/>
                    <a:gd name="T9" fmla="*/ 701 h 1048"/>
                    <a:gd name="T10" fmla="*/ 929 w 968"/>
                    <a:gd name="T11" fmla="*/ 715 h 1048"/>
                    <a:gd name="T12" fmla="*/ 907 w 968"/>
                    <a:gd name="T13" fmla="*/ 731 h 1048"/>
                    <a:gd name="T14" fmla="*/ 882 w 968"/>
                    <a:gd name="T15" fmla="*/ 748 h 1048"/>
                    <a:gd name="T16" fmla="*/ 852 w 968"/>
                    <a:gd name="T17" fmla="*/ 769 h 1048"/>
                    <a:gd name="T18" fmla="*/ 820 w 968"/>
                    <a:gd name="T19" fmla="*/ 789 h 1048"/>
                    <a:gd name="T20" fmla="*/ 785 w 968"/>
                    <a:gd name="T21" fmla="*/ 812 h 1048"/>
                    <a:gd name="T22" fmla="*/ 748 w 968"/>
                    <a:gd name="T23" fmla="*/ 837 h 1048"/>
                    <a:gd name="T24" fmla="*/ 709 w 968"/>
                    <a:gd name="T25" fmla="*/ 862 h 1048"/>
                    <a:gd name="T26" fmla="*/ 669 w 968"/>
                    <a:gd name="T27" fmla="*/ 888 h 1048"/>
                    <a:gd name="T28" fmla="*/ 628 w 968"/>
                    <a:gd name="T29" fmla="*/ 914 h 1048"/>
                    <a:gd name="T30" fmla="*/ 587 w 968"/>
                    <a:gd name="T31" fmla="*/ 941 h 1048"/>
                    <a:gd name="T32" fmla="*/ 545 w 968"/>
                    <a:gd name="T33" fmla="*/ 967 h 1048"/>
                    <a:gd name="T34" fmla="*/ 505 w 968"/>
                    <a:gd name="T35" fmla="*/ 993 h 1048"/>
                    <a:gd name="T36" fmla="*/ 465 w 968"/>
                    <a:gd name="T37" fmla="*/ 1017 h 1048"/>
                    <a:gd name="T38" fmla="*/ 437 w 968"/>
                    <a:gd name="T39" fmla="*/ 1033 h 1048"/>
                    <a:gd name="T40" fmla="*/ 406 w 968"/>
                    <a:gd name="T41" fmla="*/ 1043 h 1048"/>
                    <a:gd name="T42" fmla="*/ 375 w 968"/>
                    <a:gd name="T43" fmla="*/ 1048 h 1048"/>
                    <a:gd name="T44" fmla="*/ 344 w 968"/>
                    <a:gd name="T45" fmla="*/ 1048 h 1048"/>
                    <a:gd name="T46" fmla="*/ 311 w 968"/>
                    <a:gd name="T47" fmla="*/ 1043 h 1048"/>
                    <a:gd name="T48" fmla="*/ 281 w 968"/>
                    <a:gd name="T49" fmla="*/ 1033 h 1048"/>
                    <a:gd name="T50" fmla="*/ 253 w 968"/>
                    <a:gd name="T51" fmla="*/ 1017 h 1048"/>
                    <a:gd name="T52" fmla="*/ 227 w 968"/>
                    <a:gd name="T53" fmla="*/ 999 h 1048"/>
                    <a:gd name="T54" fmla="*/ 205 w 968"/>
                    <a:gd name="T55" fmla="*/ 976 h 1048"/>
                    <a:gd name="T56" fmla="*/ 187 w 968"/>
                    <a:gd name="T57" fmla="*/ 950 h 1048"/>
                    <a:gd name="T58" fmla="*/ 174 w 968"/>
                    <a:gd name="T59" fmla="*/ 921 h 1048"/>
                    <a:gd name="T60" fmla="*/ 166 w 968"/>
                    <a:gd name="T61" fmla="*/ 891 h 1048"/>
                    <a:gd name="T62" fmla="*/ 6 w 968"/>
                    <a:gd name="T63" fmla="*/ 38 h 1048"/>
                    <a:gd name="T64" fmla="*/ 0 w 968"/>
                    <a:gd name="T65" fmla="*/ 0 h 1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8" h="1048">
                      <a:moveTo>
                        <a:pt x="0" y="0"/>
                      </a:moveTo>
                      <a:lnTo>
                        <a:pt x="968" y="681"/>
                      </a:lnTo>
                      <a:lnTo>
                        <a:pt x="967" y="684"/>
                      </a:lnTo>
                      <a:lnTo>
                        <a:pt x="959" y="692"/>
                      </a:lnTo>
                      <a:lnTo>
                        <a:pt x="947" y="701"/>
                      </a:lnTo>
                      <a:lnTo>
                        <a:pt x="929" y="715"/>
                      </a:lnTo>
                      <a:lnTo>
                        <a:pt x="907" y="731"/>
                      </a:lnTo>
                      <a:lnTo>
                        <a:pt x="882" y="748"/>
                      </a:lnTo>
                      <a:lnTo>
                        <a:pt x="852" y="769"/>
                      </a:lnTo>
                      <a:lnTo>
                        <a:pt x="820" y="789"/>
                      </a:lnTo>
                      <a:lnTo>
                        <a:pt x="785" y="812"/>
                      </a:lnTo>
                      <a:lnTo>
                        <a:pt x="748" y="837"/>
                      </a:lnTo>
                      <a:lnTo>
                        <a:pt x="709" y="862"/>
                      </a:lnTo>
                      <a:lnTo>
                        <a:pt x="669" y="888"/>
                      </a:lnTo>
                      <a:lnTo>
                        <a:pt x="628" y="914"/>
                      </a:lnTo>
                      <a:lnTo>
                        <a:pt x="587" y="941"/>
                      </a:lnTo>
                      <a:lnTo>
                        <a:pt x="545" y="967"/>
                      </a:lnTo>
                      <a:lnTo>
                        <a:pt x="505" y="993"/>
                      </a:lnTo>
                      <a:lnTo>
                        <a:pt x="465" y="1017"/>
                      </a:lnTo>
                      <a:lnTo>
                        <a:pt x="437" y="1033"/>
                      </a:lnTo>
                      <a:lnTo>
                        <a:pt x="406" y="1043"/>
                      </a:lnTo>
                      <a:lnTo>
                        <a:pt x="375" y="1048"/>
                      </a:lnTo>
                      <a:lnTo>
                        <a:pt x="344" y="1048"/>
                      </a:lnTo>
                      <a:lnTo>
                        <a:pt x="311" y="1043"/>
                      </a:lnTo>
                      <a:lnTo>
                        <a:pt x="281" y="1033"/>
                      </a:lnTo>
                      <a:lnTo>
                        <a:pt x="253" y="1017"/>
                      </a:lnTo>
                      <a:lnTo>
                        <a:pt x="227" y="999"/>
                      </a:lnTo>
                      <a:lnTo>
                        <a:pt x="205" y="976"/>
                      </a:lnTo>
                      <a:lnTo>
                        <a:pt x="187" y="950"/>
                      </a:lnTo>
                      <a:lnTo>
                        <a:pt x="174" y="921"/>
                      </a:lnTo>
                      <a:lnTo>
                        <a:pt x="166" y="891"/>
                      </a:lnTo>
                      <a:lnTo>
                        <a:pt x="6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1844011" y="1983750"/>
              <a:ext cx="27833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37034" y="3571104"/>
            <a:ext cx="3716288" cy="646331"/>
            <a:chOff x="1018703" y="3469504"/>
            <a:chExt cx="3716288" cy="646331"/>
          </a:xfrm>
        </p:grpSpPr>
        <p:grpSp>
          <p:nvGrpSpPr>
            <p:cNvPr id="33" name="Group 32"/>
            <p:cNvGrpSpPr/>
            <p:nvPr/>
          </p:nvGrpSpPr>
          <p:grpSpPr>
            <a:xfrm>
              <a:off x="1018703" y="3473832"/>
              <a:ext cx="640080" cy="637674"/>
              <a:chOff x="1263315" y="3176337"/>
              <a:chExt cx="640080" cy="63767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263315" y="3176337"/>
                <a:ext cx="640080" cy="6376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>
                <a:grpSpLocks noChangeAspect="1"/>
              </p:cNvGrpSpPr>
              <p:nvPr/>
            </p:nvGrpSpPr>
            <p:grpSpPr bwMode="auto">
              <a:xfrm>
                <a:off x="1429549" y="3342929"/>
                <a:ext cx="307612" cy="304490"/>
                <a:chOff x="2439" y="1584"/>
                <a:chExt cx="1084" cy="1073"/>
              </a:xfrm>
              <a:solidFill>
                <a:schemeClr val="bg1"/>
              </a:solidFill>
            </p:grpSpPr>
            <p:sp>
              <p:nvSpPr>
                <p:cNvPr id="19" name="Freeform 12"/>
                <p:cNvSpPr>
                  <a:spLocks noEditPoints="1"/>
                </p:cNvSpPr>
                <p:nvPr/>
              </p:nvSpPr>
              <p:spPr bwMode="auto">
                <a:xfrm>
                  <a:off x="2439" y="1584"/>
                  <a:ext cx="1084" cy="1073"/>
                </a:xfrm>
                <a:custGeom>
                  <a:avLst/>
                  <a:gdLst>
                    <a:gd name="T0" fmla="*/ 1947 w 3253"/>
                    <a:gd name="T1" fmla="*/ 404 h 3220"/>
                    <a:gd name="T2" fmla="*/ 1787 w 3253"/>
                    <a:gd name="T3" fmla="*/ 627 h 3220"/>
                    <a:gd name="T4" fmla="*/ 1586 w 3253"/>
                    <a:gd name="T5" fmla="*/ 809 h 3220"/>
                    <a:gd name="T6" fmla="*/ 1360 w 3253"/>
                    <a:gd name="T7" fmla="*/ 966 h 3220"/>
                    <a:gd name="T8" fmla="*/ 1119 w 3253"/>
                    <a:gd name="T9" fmla="*/ 1108 h 3220"/>
                    <a:gd name="T10" fmla="*/ 877 w 3253"/>
                    <a:gd name="T11" fmla="*/ 1250 h 3220"/>
                    <a:gd name="T12" fmla="*/ 650 w 3253"/>
                    <a:gd name="T13" fmla="*/ 1405 h 3220"/>
                    <a:gd name="T14" fmla="*/ 449 w 3253"/>
                    <a:gd name="T15" fmla="*/ 1587 h 3220"/>
                    <a:gd name="T16" fmla="*/ 289 w 3253"/>
                    <a:gd name="T17" fmla="*/ 1811 h 3220"/>
                    <a:gd name="T18" fmla="*/ 457 w 3253"/>
                    <a:gd name="T19" fmla="*/ 2263 h 3220"/>
                    <a:gd name="T20" fmla="*/ 1244 w 3253"/>
                    <a:gd name="T21" fmla="*/ 2948 h 3220"/>
                    <a:gd name="T22" fmla="*/ 1380 w 3253"/>
                    <a:gd name="T23" fmla="*/ 2700 h 3220"/>
                    <a:gd name="T24" fmla="*/ 1562 w 3253"/>
                    <a:gd name="T25" fmla="*/ 2498 h 3220"/>
                    <a:gd name="T26" fmla="*/ 1778 w 3253"/>
                    <a:gd name="T27" fmla="*/ 2330 h 3220"/>
                    <a:gd name="T28" fmla="*/ 2014 w 3253"/>
                    <a:gd name="T29" fmla="*/ 2183 h 3220"/>
                    <a:gd name="T30" fmla="*/ 2256 w 3253"/>
                    <a:gd name="T31" fmla="*/ 2043 h 3220"/>
                    <a:gd name="T32" fmla="*/ 2492 w 3253"/>
                    <a:gd name="T33" fmla="*/ 1896 h 3220"/>
                    <a:gd name="T34" fmla="*/ 2708 w 3253"/>
                    <a:gd name="T35" fmla="*/ 1728 h 3220"/>
                    <a:gd name="T36" fmla="*/ 2890 w 3253"/>
                    <a:gd name="T37" fmla="*/ 1528 h 3220"/>
                    <a:gd name="T38" fmla="*/ 3025 w 3253"/>
                    <a:gd name="T39" fmla="*/ 1279 h 3220"/>
                    <a:gd name="T40" fmla="*/ 2286 w 3253"/>
                    <a:gd name="T41" fmla="*/ 452 h 3220"/>
                    <a:gd name="T42" fmla="*/ 2102 w 3253"/>
                    <a:gd name="T43" fmla="*/ 12 h 3220"/>
                    <a:gd name="T44" fmla="*/ 3194 w 3253"/>
                    <a:gd name="T45" fmla="*/ 1066 h 3220"/>
                    <a:gd name="T46" fmla="*/ 3250 w 3253"/>
                    <a:gd name="T47" fmla="*/ 1175 h 3220"/>
                    <a:gd name="T48" fmla="*/ 3217 w 3253"/>
                    <a:gd name="T49" fmla="*/ 1345 h 3220"/>
                    <a:gd name="T50" fmla="*/ 3064 w 3253"/>
                    <a:gd name="T51" fmla="*/ 1633 h 3220"/>
                    <a:gd name="T52" fmla="*/ 2833 w 3253"/>
                    <a:gd name="T53" fmla="*/ 1888 h 3220"/>
                    <a:gd name="T54" fmla="*/ 2544 w 3253"/>
                    <a:gd name="T55" fmla="*/ 2104 h 3220"/>
                    <a:gd name="T56" fmla="*/ 2237 w 3253"/>
                    <a:gd name="T57" fmla="*/ 2287 h 3220"/>
                    <a:gd name="T58" fmla="*/ 1925 w 3253"/>
                    <a:gd name="T59" fmla="*/ 2475 h 3220"/>
                    <a:gd name="T60" fmla="*/ 1658 w 3253"/>
                    <a:gd name="T61" fmla="*/ 2685 h 3220"/>
                    <a:gd name="T62" fmla="*/ 1492 w 3253"/>
                    <a:gd name="T63" fmla="*/ 2898 h 3220"/>
                    <a:gd name="T64" fmla="*/ 1401 w 3253"/>
                    <a:gd name="T65" fmla="*/ 3109 h 3220"/>
                    <a:gd name="T66" fmla="*/ 1320 w 3253"/>
                    <a:gd name="T67" fmla="*/ 3194 h 3220"/>
                    <a:gd name="T68" fmla="*/ 1209 w 3253"/>
                    <a:gd name="T69" fmla="*/ 3220 h 3220"/>
                    <a:gd name="T70" fmla="*/ 1099 w 3253"/>
                    <a:gd name="T71" fmla="*/ 3181 h 3220"/>
                    <a:gd name="T72" fmla="*/ 23 w 3253"/>
                    <a:gd name="T73" fmla="*/ 2105 h 3220"/>
                    <a:gd name="T74" fmla="*/ 0 w 3253"/>
                    <a:gd name="T75" fmla="*/ 2014 h 3220"/>
                    <a:gd name="T76" fmla="*/ 68 w 3253"/>
                    <a:gd name="T77" fmla="*/ 1799 h 3220"/>
                    <a:gd name="T78" fmla="*/ 239 w 3253"/>
                    <a:gd name="T79" fmla="*/ 1521 h 3220"/>
                    <a:gd name="T80" fmla="*/ 490 w 3253"/>
                    <a:gd name="T81" fmla="*/ 1274 h 3220"/>
                    <a:gd name="T82" fmla="*/ 786 w 3253"/>
                    <a:gd name="T83" fmla="*/ 1069 h 3220"/>
                    <a:gd name="T84" fmla="*/ 1097 w 3253"/>
                    <a:gd name="T85" fmla="*/ 886 h 3220"/>
                    <a:gd name="T86" fmla="*/ 1400 w 3253"/>
                    <a:gd name="T87" fmla="*/ 696 h 3220"/>
                    <a:gd name="T88" fmla="*/ 1644 w 3253"/>
                    <a:gd name="T89" fmla="*/ 484 h 3220"/>
                    <a:gd name="T90" fmla="*/ 1791 w 3253"/>
                    <a:gd name="T91" fmla="*/ 264 h 3220"/>
                    <a:gd name="T92" fmla="*/ 1868 w 3253"/>
                    <a:gd name="T93" fmla="*/ 84 h 3220"/>
                    <a:gd name="T94" fmla="*/ 1958 w 3253"/>
                    <a:gd name="T95" fmla="*/ 15 h 3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253" h="3220">
                      <a:moveTo>
                        <a:pt x="2034" y="202"/>
                      </a:moveTo>
                      <a:lnTo>
                        <a:pt x="2009" y="273"/>
                      </a:lnTo>
                      <a:lnTo>
                        <a:pt x="1979" y="340"/>
                      </a:lnTo>
                      <a:lnTo>
                        <a:pt x="1947" y="404"/>
                      </a:lnTo>
                      <a:lnTo>
                        <a:pt x="1912" y="465"/>
                      </a:lnTo>
                      <a:lnTo>
                        <a:pt x="1873" y="521"/>
                      </a:lnTo>
                      <a:lnTo>
                        <a:pt x="1832" y="576"/>
                      </a:lnTo>
                      <a:lnTo>
                        <a:pt x="1787" y="627"/>
                      </a:lnTo>
                      <a:lnTo>
                        <a:pt x="1740" y="676"/>
                      </a:lnTo>
                      <a:lnTo>
                        <a:pt x="1691" y="723"/>
                      </a:lnTo>
                      <a:lnTo>
                        <a:pt x="1641" y="767"/>
                      </a:lnTo>
                      <a:lnTo>
                        <a:pt x="1586" y="809"/>
                      </a:lnTo>
                      <a:lnTo>
                        <a:pt x="1532" y="850"/>
                      </a:lnTo>
                      <a:lnTo>
                        <a:pt x="1475" y="890"/>
                      </a:lnTo>
                      <a:lnTo>
                        <a:pt x="1418" y="928"/>
                      </a:lnTo>
                      <a:lnTo>
                        <a:pt x="1360" y="966"/>
                      </a:lnTo>
                      <a:lnTo>
                        <a:pt x="1300" y="1002"/>
                      </a:lnTo>
                      <a:lnTo>
                        <a:pt x="1240" y="1037"/>
                      </a:lnTo>
                      <a:lnTo>
                        <a:pt x="1179" y="1073"/>
                      </a:lnTo>
                      <a:lnTo>
                        <a:pt x="1119" y="1108"/>
                      </a:lnTo>
                      <a:lnTo>
                        <a:pt x="1057" y="1143"/>
                      </a:lnTo>
                      <a:lnTo>
                        <a:pt x="997" y="1178"/>
                      </a:lnTo>
                      <a:lnTo>
                        <a:pt x="937" y="1213"/>
                      </a:lnTo>
                      <a:lnTo>
                        <a:pt x="877" y="1250"/>
                      </a:lnTo>
                      <a:lnTo>
                        <a:pt x="819" y="1287"/>
                      </a:lnTo>
                      <a:lnTo>
                        <a:pt x="761" y="1325"/>
                      </a:lnTo>
                      <a:lnTo>
                        <a:pt x="705" y="1364"/>
                      </a:lnTo>
                      <a:lnTo>
                        <a:pt x="650" y="1405"/>
                      </a:lnTo>
                      <a:lnTo>
                        <a:pt x="597" y="1447"/>
                      </a:lnTo>
                      <a:lnTo>
                        <a:pt x="546" y="1492"/>
                      </a:lnTo>
                      <a:lnTo>
                        <a:pt x="496" y="1539"/>
                      </a:lnTo>
                      <a:lnTo>
                        <a:pt x="449" y="1587"/>
                      </a:lnTo>
                      <a:lnTo>
                        <a:pt x="404" y="1639"/>
                      </a:lnTo>
                      <a:lnTo>
                        <a:pt x="363" y="1693"/>
                      </a:lnTo>
                      <a:lnTo>
                        <a:pt x="324" y="1750"/>
                      </a:lnTo>
                      <a:lnTo>
                        <a:pt x="289" y="1811"/>
                      </a:lnTo>
                      <a:lnTo>
                        <a:pt x="257" y="1874"/>
                      </a:lnTo>
                      <a:lnTo>
                        <a:pt x="229" y="1941"/>
                      </a:lnTo>
                      <a:lnTo>
                        <a:pt x="204" y="2012"/>
                      </a:lnTo>
                      <a:lnTo>
                        <a:pt x="457" y="2263"/>
                      </a:lnTo>
                      <a:lnTo>
                        <a:pt x="712" y="2516"/>
                      </a:lnTo>
                      <a:lnTo>
                        <a:pt x="967" y="2768"/>
                      </a:lnTo>
                      <a:lnTo>
                        <a:pt x="1221" y="3019"/>
                      </a:lnTo>
                      <a:lnTo>
                        <a:pt x="1244" y="2948"/>
                      </a:lnTo>
                      <a:lnTo>
                        <a:pt x="1274" y="2881"/>
                      </a:lnTo>
                      <a:lnTo>
                        <a:pt x="1306" y="2817"/>
                      </a:lnTo>
                      <a:lnTo>
                        <a:pt x="1341" y="2756"/>
                      </a:lnTo>
                      <a:lnTo>
                        <a:pt x="1380" y="2700"/>
                      </a:lnTo>
                      <a:lnTo>
                        <a:pt x="1421" y="2645"/>
                      </a:lnTo>
                      <a:lnTo>
                        <a:pt x="1466" y="2594"/>
                      </a:lnTo>
                      <a:lnTo>
                        <a:pt x="1513" y="2544"/>
                      </a:lnTo>
                      <a:lnTo>
                        <a:pt x="1562" y="2498"/>
                      </a:lnTo>
                      <a:lnTo>
                        <a:pt x="1612" y="2454"/>
                      </a:lnTo>
                      <a:lnTo>
                        <a:pt x="1667" y="2411"/>
                      </a:lnTo>
                      <a:lnTo>
                        <a:pt x="1721" y="2370"/>
                      </a:lnTo>
                      <a:lnTo>
                        <a:pt x="1778" y="2330"/>
                      </a:lnTo>
                      <a:lnTo>
                        <a:pt x="1835" y="2292"/>
                      </a:lnTo>
                      <a:lnTo>
                        <a:pt x="1894" y="2255"/>
                      </a:lnTo>
                      <a:lnTo>
                        <a:pt x="1953" y="2219"/>
                      </a:lnTo>
                      <a:lnTo>
                        <a:pt x="2014" y="2183"/>
                      </a:lnTo>
                      <a:lnTo>
                        <a:pt x="2074" y="2148"/>
                      </a:lnTo>
                      <a:lnTo>
                        <a:pt x="2134" y="2113"/>
                      </a:lnTo>
                      <a:lnTo>
                        <a:pt x="2196" y="2078"/>
                      </a:lnTo>
                      <a:lnTo>
                        <a:pt x="2256" y="2043"/>
                      </a:lnTo>
                      <a:lnTo>
                        <a:pt x="2316" y="2007"/>
                      </a:lnTo>
                      <a:lnTo>
                        <a:pt x="2376" y="1971"/>
                      </a:lnTo>
                      <a:lnTo>
                        <a:pt x="2435" y="1934"/>
                      </a:lnTo>
                      <a:lnTo>
                        <a:pt x="2492" y="1896"/>
                      </a:lnTo>
                      <a:lnTo>
                        <a:pt x="2548" y="1857"/>
                      </a:lnTo>
                      <a:lnTo>
                        <a:pt x="2603" y="1816"/>
                      </a:lnTo>
                      <a:lnTo>
                        <a:pt x="2656" y="1774"/>
                      </a:lnTo>
                      <a:lnTo>
                        <a:pt x="2708" y="1728"/>
                      </a:lnTo>
                      <a:lnTo>
                        <a:pt x="2757" y="1682"/>
                      </a:lnTo>
                      <a:lnTo>
                        <a:pt x="2804" y="1633"/>
                      </a:lnTo>
                      <a:lnTo>
                        <a:pt x="2849" y="1581"/>
                      </a:lnTo>
                      <a:lnTo>
                        <a:pt x="2890" y="1528"/>
                      </a:lnTo>
                      <a:lnTo>
                        <a:pt x="2929" y="1470"/>
                      </a:lnTo>
                      <a:lnTo>
                        <a:pt x="2964" y="1410"/>
                      </a:lnTo>
                      <a:lnTo>
                        <a:pt x="2996" y="1346"/>
                      </a:lnTo>
                      <a:lnTo>
                        <a:pt x="3025" y="1279"/>
                      </a:lnTo>
                      <a:lnTo>
                        <a:pt x="3049" y="1208"/>
                      </a:lnTo>
                      <a:lnTo>
                        <a:pt x="2797" y="956"/>
                      </a:lnTo>
                      <a:lnTo>
                        <a:pt x="2542" y="704"/>
                      </a:lnTo>
                      <a:lnTo>
                        <a:pt x="2286" y="452"/>
                      </a:lnTo>
                      <a:lnTo>
                        <a:pt x="2034" y="202"/>
                      </a:lnTo>
                      <a:close/>
                      <a:moveTo>
                        <a:pt x="2044" y="0"/>
                      </a:moveTo>
                      <a:lnTo>
                        <a:pt x="2073" y="5"/>
                      </a:lnTo>
                      <a:lnTo>
                        <a:pt x="2102" y="12"/>
                      </a:lnTo>
                      <a:lnTo>
                        <a:pt x="2129" y="24"/>
                      </a:lnTo>
                      <a:lnTo>
                        <a:pt x="2154" y="40"/>
                      </a:lnTo>
                      <a:lnTo>
                        <a:pt x="2177" y="59"/>
                      </a:lnTo>
                      <a:lnTo>
                        <a:pt x="3194" y="1066"/>
                      </a:lnTo>
                      <a:lnTo>
                        <a:pt x="3215" y="1089"/>
                      </a:lnTo>
                      <a:lnTo>
                        <a:pt x="3231" y="1116"/>
                      </a:lnTo>
                      <a:lnTo>
                        <a:pt x="3243" y="1145"/>
                      </a:lnTo>
                      <a:lnTo>
                        <a:pt x="3250" y="1175"/>
                      </a:lnTo>
                      <a:lnTo>
                        <a:pt x="3253" y="1205"/>
                      </a:lnTo>
                      <a:lnTo>
                        <a:pt x="3251" y="1236"/>
                      </a:lnTo>
                      <a:lnTo>
                        <a:pt x="3245" y="1267"/>
                      </a:lnTo>
                      <a:lnTo>
                        <a:pt x="3217" y="1345"/>
                      </a:lnTo>
                      <a:lnTo>
                        <a:pt x="3185" y="1421"/>
                      </a:lnTo>
                      <a:lnTo>
                        <a:pt x="3150" y="1494"/>
                      </a:lnTo>
                      <a:lnTo>
                        <a:pt x="3110" y="1565"/>
                      </a:lnTo>
                      <a:lnTo>
                        <a:pt x="3064" y="1633"/>
                      </a:lnTo>
                      <a:lnTo>
                        <a:pt x="3014" y="1699"/>
                      </a:lnTo>
                      <a:lnTo>
                        <a:pt x="2959" y="1763"/>
                      </a:lnTo>
                      <a:lnTo>
                        <a:pt x="2900" y="1826"/>
                      </a:lnTo>
                      <a:lnTo>
                        <a:pt x="2833" y="1888"/>
                      </a:lnTo>
                      <a:lnTo>
                        <a:pt x="2764" y="1946"/>
                      </a:lnTo>
                      <a:lnTo>
                        <a:pt x="2693" y="2002"/>
                      </a:lnTo>
                      <a:lnTo>
                        <a:pt x="2619" y="2054"/>
                      </a:lnTo>
                      <a:lnTo>
                        <a:pt x="2544" y="2104"/>
                      </a:lnTo>
                      <a:lnTo>
                        <a:pt x="2468" y="2152"/>
                      </a:lnTo>
                      <a:lnTo>
                        <a:pt x="2391" y="2199"/>
                      </a:lnTo>
                      <a:lnTo>
                        <a:pt x="2314" y="2243"/>
                      </a:lnTo>
                      <a:lnTo>
                        <a:pt x="2237" y="2287"/>
                      </a:lnTo>
                      <a:lnTo>
                        <a:pt x="2156" y="2334"/>
                      </a:lnTo>
                      <a:lnTo>
                        <a:pt x="2077" y="2381"/>
                      </a:lnTo>
                      <a:lnTo>
                        <a:pt x="2000" y="2427"/>
                      </a:lnTo>
                      <a:lnTo>
                        <a:pt x="1925" y="2475"/>
                      </a:lnTo>
                      <a:lnTo>
                        <a:pt x="1853" y="2524"/>
                      </a:lnTo>
                      <a:lnTo>
                        <a:pt x="1784" y="2575"/>
                      </a:lnTo>
                      <a:lnTo>
                        <a:pt x="1720" y="2629"/>
                      </a:lnTo>
                      <a:lnTo>
                        <a:pt x="1658" y="2685"/>
                      </a:lnTo>
                      <a:lnTo>
                        <a:pt x="1609" y="2736"/>
                      </a:lnTo>
                      <a:lnTo>
                        <a:pt x="1566" y="2788"/>
                      </a:lnTo>
                      <a:lnTo>
                        <a:pt x="1527" y="2843"/>
                      </a:lnTo>
                      <a:lnTo>
                        <a:pt x="1492" y="2898"/>
                      </a:lnTo>
                      <a:lnTo>
                        <a:pt x="1462" y="2956"/>
                      </a:lnTo>
                      <a:lnTo>
                        <a:pt x="1436" y="3017"/>
                      </a:lnTo>
                      <a:lnTo>
                        <a:pt x="1414" y="3078"/>
                      </a:lnTo>
                      <a:lnTo>
                        <a:pt x="1401" y="3109"/>
                      </a:lnTo>
                      <a:lnTo>
                        <a:pt x="1385" y="3137"/>
                      </a:lnTo>
                      <a:lnTo>
                        <a:pt x="1364" y="3162"/>
                      </a:lnTo>
                      <a:lnTo>
                        <a:pt x="1343" y="3179"/>
                      </a:lnTo>
                      <a:lnTo>
                        <a:pt x="1320" y="3194"/>
                      </a:lnTo>
                      <a:lnTo>
                        <a:pt x="1295" y="3206"/>
                      </a:lnTo>
                      <a:lnTo>
                        <a:pt x="1268" y="3214"/>
                      </a:lnTo>
                      <a:lnTo>
                        <a:pt x="1239" y="3219"/>
                      </a:lnTo>
                      <a:lnTo>
                        <a:pt x="1209" y="3220"/>
                      </a:lnTo>
                      <a:lnTo>
                        <a:pt x="1180" y="3216"/>
                      </a:lnTo>
                      <a:lnTo>
                        <a:pt x="1151" y="3208"/>
                      </a:lnTo>
                      <a:lnTo>
                        <a:pt x="1124" y="3197"/>
                      </a:lnTo>
                      <a:lnTo>
                        <a:pt x="1099" y="3181"/>
                      </a:lnTo>
                      <a:lnTo>
                        <a:pt x="1076" y="3162"/>
                      </a:lnTo>
                      <a:lnTo>
                        <a:pt x="59" y="2155"/>
                      </a:lnTo>
                      <a:lnTo>
                        <a:pt x="39" y="2131"/>
                      </a:lnTo>
                      <a:lnTo>
                        <a:pt x="23" y="2105"/>
                      </a:lnTo>
                      <a:lnTo>
                        <a:pt x="10" y="2076"/>
                      </a:lnTo>
                      <a:lnTo>
                        <a:pt x="3" y="2046"/>
                      </a:lnTo>
                      <a:lnTo>
                        <a:pt x="0" y="2016"/>
                      </a:lnTo>
                      <a:lnTo>
                        <a:pt x="0" y="2014"/>
                      </a:lnTo>
                      <a:lnTo>
                        <a:pt x="2" y="1985"/>
                      </a:lnTo>
                      <a:lnTo>
                        <a:pt x="9" y="1954"/>
                      </a:lnTo>
                      <a:lnTo>
                        <a:pt x="36" y="1875"/>
                      </a:lnTo>
                      <a:lnTo>
                        <a:pt x="68" y="1799"/>
                      </a:lnTo>
                      <a:lnTo>
                        <a:pt x="104" y="1727"/>
                      </a:lnTo>
                      <a:lnTo>
                        <a:pt x="144" y="1656"/>
                      </a:lnTo>
                      <a:lnTo>
                        <a:pt x="189" y="1587"/>
                      </a:lnTo>
                      <a:lnTo>
                        <a:pt x="239" y="1521"/>
                      </a:lnTo>
                      <a:lnTo>
                        <a:pt x="294" y="1458"/>
                      </a:lnTo>
                      <a:lnTo>
                        <a:pt x="353" y="1395"/>
                      </a:lnTo>
                      <a:lnTo>
                        <a:pt x="420" y="1332"/>
                      </a:lnTo>
                      <a:lnTo>
                        <a:pt x="490" y="1274"/>
                      </a:lnTo>
                      <a:lnTo>
                        <a:pt x="561" y="1219"/>
                      </a:lnTo>
                      <a:lnTo>
                        <a:pt x="634" y="1166"/>
                      </a:lnTo>
                      <a:lnTo>
                        <a:pt x="709" y="1116"/>
                      </a:lnTo>
                      <a:lnTo>
                        <a:pt x="786" y="1069"/>
                      </a:lnTo>
                      <a:lnTo>
                        <a:pt x="862" y="1022"/>
                      </a:lnTo>
                      <a:lnTo>
                        <a:pt x="940" y="977"/>
                      </a:lnTo>
                      <a:lnTo>
                        <a:pt x="1016" y="933"/>
                      </a:lnTo>
                      <a:lnTo>
                        <a:pt x="1097" y="886"/>
                      </a:lnTo>
                      <a:lnTo>
                        <a:pt x="1176" y="840"/>
                      </a:lnTo>
                      <a:lnTo>
                        <a:pt x="1253" y="794"/>
                      </a:lnTo>
                      <a:lnTo>
                        <a:pt x="1328" y="745"/>
                      </a:lnTo>
                      <a:lnTo>
                        <a:pt x="1400" y="696"/>
                      </a:lnTo>
                      <a:lnTo>
                        <a:pt x="1469" y="646"/>
                      </a:lnTo>
                      <a:lnTo>
                        <a:pt x="1534" y="591"/>
                      </a:lnTo>
                      <a:lnTo>
                        <a:pt x="1596" y="535"/>
                      </a:lnTo>
                      <a:lnTo>
                        <a:pt x="1644" y="484"/>
                      </a:lnTo>
                      <a:lnTo>
                        <a:pt x="1687" y="432"/>
                      </a:lnTo>
                      <a:lnTo>
                        <a:pt x="1727" y="378"/>
                      </a:lnTo>
                      <a:lnTo>
                        <a:pt x="1761" y="322"/>
                      </a:lnTo>
                      <a:lnTo>
                        <a:pt x="1791" y="264"/>
                      </a:lnTo>
                      <a:lnTo>
                        <a:pt x="1817" y="204"/>
                      </a:lnTo>
                      <a:lnTo>
                        <a:pt x="1839" y="141"/>
                      </a:lnTo>
                      <a:lnTo>
                        <a:pt x="1852" y="112"/>
                      </a:lnTo>
                      <a:lnTo>
                        <a:pt x="1868" y="84"/>
                      </a:lnTo>
                      <a:lnTo>
                        <a:pt x="1889" y="59"/>
                      </a:lnTo>
                      <a:lnTo>
                        <a:pt x="1910" y="42"/>
                      </a:lnTo>
                      <a:lnTo>
                        <a:pt x="1933" y="26"/>
                      </a:lnTo>
                      <a:lnTo>
                        <a:pt x="1958" y="15"/>
                      </a:lnTo>
                      <a:lnTo>
                        <a:pt x="1985" y="7"/>
                      </a:lnTo>
                      <a:lnTo>
                        <a:pt x="2014" y="1"/>
                      </a:lnTo>
                      <a:lnTo>
                        <a:pt x="20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3"/>
                <p:cNvSpPr>
                  <a:spLocks noEditPoints="1"/>
                </p:cNvSpPr>
                <p:nvPr/>
              </p:nvSpPr>
              <p:spPr bwMode="auto">
                <a:xfrm>
                  <a:off x="2833" y="1964"/>
                  <a:ext cx="293" cy="301"/>
                </a:xfrm>
                <a:custGeom>
                  <a:avLst/>
                  <a:gdLst>
                    <a:gd name="T0" fmla="*/ 585 w 880"/>
                    <a:gd name="T1" fmla="*/ 462 h 903"/>
                    <a:gd name="T2" fmla="*/ 514 w 880"/>
                    <a:gd name="T3" fmla="*/ 491 h 903"/>
                    <a:gd name="T4" fmla="*/ 702 w 880"/>
                    <a:gd name="T5" fmla="*/ 653 h 903"/>
                    <a:gd name="T6" fmla="*/ 735 w 880"/>
                    <a:gd name="T7" fmla="*/ 579 h 903"/>
                    <a:gd name="T8" fmla="*/ 728 w 880"/>
                    <a:gd name="T9" fmla="*/ 514 h 903"/>
                    <a:gd name="T10" fmla="*/ 691 w 880"/>
                    <a:gd name="T11" fmla="*/ 473 h 903"/>
                    <a:gd name="T12" fmla="*/ 635 w 880"/>
                    <a:gd name="T13" fmla="*/ 454 h 903"/>
                    <a:gd name="T14" fmla="*/ 152 w 880"/>
                    <a:gd name="T15" fmla="*/ 277 h 903"/>
                    <a:gd name="T16" fmla="*/ 137 w 880"/>
                    <a:gd name="T17" fmla="*/ 346 h 903"/>
                    <a:gd name="T18" fmla="*/ 161 w 880"/>
                    <a:gd name="T19" fmla="*/ 399 h 903"/>
                    <a:gd name="T20" fmla="*/ 216 w 880"/>
                    <a:gd name="T21" fmla="*/ 427 h 903"/>
                    <a:gd name="T22" fmla="*/ 284 w 880"/>
                    <a:gd name="T23" fmla="*/ 418 h 903"/>
                    <a:gd name="T24" fmla="*/ 262 w 880"/>
                    <a:gd name="T25" fmla="*/ 309 h 903"/>
                    <a:gd name="T26" fmla="*/ 403 w 880"/>
                    <a:gd name="T27" fmla="*/ 3 h 903"/>
                    <a:gd name="T28" fmla="*/ 466 w 880"/>
                    <a:gd name="T29" fmla="*/ 32 h 903"/>
                    <a:gd name="T30" fmla="*/ 504 w 880"/>
                    <a:gd name="T31" fmla="*/ 86 h 903"/>
                    <a:gd name="T32" fmla="*/ 494 w 880"/>
                    <a:gd name="T33" fmla="*/ 141 h 903"/>
                    <a:gd name="T34" fmla="*/ 451 w 880"/>
                    <a:gd name="T35" fmla="*/ 167 h 903"/>
                    <a:gd name="T36" fmla="*/ 374 w 880"/>
                    <a:gd name="T37" fmla="*/ 153 h 903"/>
                    <a:gd name="T38" fmla="*/ 285 w 880"/>
                    <a:gd name="T39" fmla="*/ 151 h 903"/>
                    <a:gd name="T40" fmla="*/ 318 w 880"/>
                    <a:gd name="T41" fmla="*/ 268 h 903"/>
                    <a:gd name="T42" fmla="*/ 503 w 880"/>
                    <a:gd name="T43" fmla="*/ 317 h 903"/>
                    <a:gd name="T44" fmla="*/ 605 w 880"/>
                    <a:gd name="T45" fmla="*/ 293 h 903"/>
                    <a:gd name="T46" fmla="*/ 706 w 880"/>
                    <a:gd name="T47" fmla="*/ 304 h 903"/>
                    <a:gd name="T48" fmla="*/ 806 w 880"/>
                    <a:gd name="T49" fmla="*/ 360 h 903"/>
                    <a:gd name="T50" fmla="*/ 856 w 880"/>
                    <a:gd name="T51" fmla="*/ 416 h 903"/>
                    <a:gd name="T52" fmla="*/ 880 w 880"/>
                    <a:gd name="T53" fmla="*/ 498 h 903"/>
                    <a:gd name="T54" fmla="*/ 862 w 880"/>
                    <a:gd name="T55" fmla="*/ 604 h 903"/>
                    <a:gd name="T56" fmla="*/ 802 w 880"/>
                    <a:gd name="T57" fmla="*/ 719 h 903"/>
                    <a:gd name="T58" fmla="*/ 835 w 880"/>
                    <a:gd name="T59" fmla="*/ 813 h 903"/>
                    <a:gd name="T60" fmla="*/ 830 w 880"/>
                    <a:gd name="T61" fmla="*/ 856 h 903"/>
                    <a:gd name="T62" fmla="*/ 803 w 880"/>
                    <a:gd name="T63" fmla="*/ 870 h 903"/>
                    <a:gd name="T64" fmla="*/ 775 w 880"/>
                    <a:gd name="T65" fmla="*/ 861 h 903"/>
                    <a:gd name="T66" fmla="*/ 647 w 880"/>
                    <a:gd name="T67" fmla="*/ 869 h 903"/>
                    <a:gd name="T68" fmla="*/ 538 w 880"/>
                    <a:gd name="T69" fmla="*/ 903 h 903"/>
                    <a:gd name="T70" fmla="*/ 440 w 880"/>
                    <a:gd name="T71" fmla="*/ 891 h 903"/>
                    <a:gd name="T72" fmla="*/ 363 w 880"/>
                    <a:gd name="T73" fmla="*/ 850 h 903"/>
                    <a:gd name="T74" fmla="*/ 321 w 880"/>
                    <a:gd name="T75" fmla="*/ 794 h 903"/>
                    <a:gd name="T76" fmla="*/ 330 w 880"/>
                    <a:gd name="T77" fmla="*/ 740 h 903"/>
                    <a:gd name="T78" fmla="*/ 374 w 880"/>
                    <a:gd name="T79" fmla="*/ 707 h 903"/>
                    <a:gd name="T80" fmla="*/ 428 w 880"/>
                    <a:gd name="T81" fmla="*/ 715 h 903"/>
                    <a:gd name="T82" fmla="*/ 490 w 880"/>
                    <a:gd name="T83" fmla="*/ 751 h 903"/>
                    <a:gd name="T84" fmla="*/ 547 w 880"/>
                    <a:gd name="T85" fmla="*/ 763 h 903"/>
                    <a:gd name="T86" fmla="*/ 609 w 880"/>
                    <a:gd name="T87" fmla="*/ 742 h 903"/>
                    <a:gd name="T88" fmla="*/ 453 w 880"/>
                    <a:gd name="T89" fmla="*/ 523 h 903"/>
                    <a:gd name="T90" fmla="*/ 322 w 880"/>
                    <a:gd name="T91" fmla="*/ 574 h 903"/>
                    <a:gd name="T92" fmla="*/ 204 w 880"/>
                    <a:gd name="T93" fmla="*/ 586 h 903"/>
                    <a:gd name="T94" fmla="*/ 102 w 880"/>
                    <a:gd name="T95" fmla="*/ 555 h 903"/>
                    <a:gd name="T96" fmla="*/ 35 w 880"/>
                    <a:gd name="T97" fmla="*/ 497 h 903"/>
                    <a:gd name="T98" fmla="*/ 3 w 880"/>
                    <a:gd name="T99" fmla="*/ 424 h 903"/>
                    <a:gd name="T100" fmla="*/ 7 w 880"/>
                    <a:gd name="T101" fmla="*/ 322 h 903"/>
                    <a:gd name="T102" fmla="*/ 51 w 880"/>
                    <a:gd name="T103" fmla="*/ 214 h 903"/>
                    <a:gd name="T104" fmla="*/ 77 w 880"/>
                    <a:gd name="T105" fmla="*/ 131 h 903"/>
                    <a:gd name="T106" fmla="*/ 65 w 880"/>
                    <a:gd name="T107" fmla="*/ 95 h 903"/>
                    <a:gd name="T108" fmla="*/ 81 w 880"/>
                    <a:gd name="T109" fmla="*/ 71 h 903"/>
                    <a:gd name="T110" fmla="*/ 117 w 880"/>
                    <a:gd name="T111" fmla="*/ 67 h 903"/>
                    <a:gd name="T112" fmla="*/ 167 w 880"/>
                    <a:gd name="T113" fmla="*/ 76 h 903"/>
                    <a:gd name="T114" fmla="*/ 248 w 880"/>
                    <a:gd name="T115" fmla="*/ 26 h 903"/>
                    <a:gd name="T116" fmla="*/ 342 w 880"/>
                    <a:gd name="T117" fmla="*/ 1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80" h="903">
                      <a:moveTo>
                        <a:pt x="635" y="454"/>
                      </a:moveTo>
                      <a:lnTo>
                        <a:pt x="610" y="456"/>
                      </a:lnTo>
                      <a:lnTo>
                        <a:pt x="585" y="462"/>
                      </a:lnTo>
                      <a:lnTo>
                        <a:pt x="560" y="470"/>
                      </a:lnTo>
                      <a:lnTo>
                        <a:pt x="537" y="480"/>
                      </a:lnTo>
                      <a:lnTo>
                        <a:pt x="514" y="491"/>
                      </a:lnTo>
                      <a:lnTo>
                        <a:pt x="599" y="585"/>
                      </a:lnTo>
                      <a:lnTo>
                        <a:pt x="685" y="674"/>
                      </a:lnTo>
                      <a:lnTo>
                        <a:pt x="702" y="653"/>
                      </a:lnTo>
                      <a:lnTo>
                        <a:pt x="716" y="629"/>
                      </a:lnTo>
                      <a:lnTo>
                        <a:pt x="728" y="604"/>
                      </a:lnTo>
                      <a:lnTo>
                        <a:pt x="735" y="579"/>
                      </a:lnTo>
                      <a:lnTo>
                        <a:pt x="737" y="554"/>
                      </a:lnTo>
                      <a:lnTo>
                        <a:pt x="733" y="530"/>
                      </a:lnTo>
                      <a:lnTo>
                        <a:pt x="728" y="514"/>
                      </a:lnTo>
                      <a:lnTo>
                        <a:pt x="720" y="499"/>
                      </a:lnTo>
                      <a:lnTo>
                        <a:pt x="707" y="485"/>
                      </a:lnTo>
                      <a:lnTo>
                        <a:pt x="691" y="473"/>
                      </a:lnTo>
                      <a:lnTo>
                        <a:pt x="676" y="464"/>
                      </a:lnTo>
                      <a:lnTo>
                        <a:pt x="660" y="458"/>
                      </a:lnTo>
                      <a:lnTo>
                        <a:pt x="635" y="454"/>
                      </a:lnTo>
                      <a:close/>
                      <a:moveTo>
                        <a:pt x="184" y="230"/>
                      </a:moveTo>
                      <a:lnTo>
                        <a:pt x="165" y="254"/>
                      </a:lnTo>
                      <a:lnTo>
                        <a:pt x="152" y="277"/>
                      </a:lnTo>
                      <a:lnTo>
                        <a:pt x="143" y="301"/>
                      </a:lnTo>
                      <a:lnTo>
                        <a:pt x="138" y="324"/>
                      </a:lnTo>
                      <a:lnTo>
                        <a:pt x="137" y="346"/>
                      </a:lnTo>
                      <a:lnTo>
                        <a:pt x="141" y="366"/>
                      </a:lnTo>
                      <a:lnTo>
                        <a:pt x="150" y="383"/>
                      </a:lnTo>
                      <a:lnTo>
                        <a:pt x="161" y="399"/>
                      </a:lnTo>
                      <a:lnTo>
                        <a:pt x="179" y="412"/>
                      </a:lnTo>
                      <a:lnTo>
                        <a:pt x="197" y="422"/>
                      </a:lnTo>
                      <a:lnTo>
                        <a:pt x="216" y="427"/>
                      </a:lnTo>
                      <a:lnTo>
                        <a:pt x="237" y="428"/>
                      </a:lnTo>
                      <a:lnTo>
                        <a:pt x="260" y="425"/>
                      </a:lnTo>
                      <a:lnTo>
                        <a:pt x="284" y="418"/>
                      </a:lnTo>
                      <a:lnTo>
                        <a:pt x="311" y="408"/>
                      </a:lnTo>
                      <a:lnTo>
                        <a:pt x="339" y="394"/>
                      </a:lnTo>
                      <a:lnTo>
                        <a:pt x="262" y="309"/>
                      </a:lnTo>
                      <a:lnTo>
                        <a:pt x="184" y="230"/>
                      </a:lnTo>
                      <a:close/>
                      <a:moveTo>
                        <a:pt x="373" y="0"/>
                      </a:moveTo>
                      <a:lnTo>
                        <a:pt x="403" y="3"/>
                      </a:lnTo>
                      <a:lnTo>
                        <a:pt x="426" y="9"/>
                      </a:lnTo>
                      <a:lnTo>
                        <a:pt x="447" y="18"/>
                      </a:lnTo>
                      <a:lnTo>
                        <a:pt x="466" y="32"/>
                      </a:lnTo>
                      <a:lnTo>
                        <a:pt x="482" y="48"/>
                      </a:lnTo>
                      <a:lnTo>
                        <a:pt x="496" y="67"/>
                      </a:lnTo>
                      <a:lnTo>
                        <a:pt x="504" y="86"/>
                      </a:lnTo>
                      <a:lnTo>
                        <a:pt x="505" y="106"/>
                      </a:lnTo>
                      <a:lnTo>
                        <a:pt x="502" y="124"/>
                      </a:lnTo>
                      <a:lnTo>
                        <a:pt x="494" y="141"/>
                      </a:lnTo>
                      <a:lnTo>
                        <a:pt x="481" y="154"/>
                      </a:lnTo>
                      <a:lnTo>
                        <a:pt x="467" y="163"/>
                      </a:lnTo>
                      <a:lnTo>
                        <a:pt x="451" y="167"/>
                      </a:lnTo>
                      <a:lnTo>
                        <a:pt x="434" y="166"/>
                      </a:lnTo>
                      <a:lnTo>
                        <a:pt x="406" y="160"/>
                      </a:lnTo>
                      <a:lnTo>
                        <a:pt x="374" y="153"/>
                      </a:lnTo>
                      <a:lnTo>
                        <a:pt x="342" y="147"/>
                      </a:lnTo>
                      <a:lnTo>
                        <a:pt x="308" y="146"/>
                      </a:lnTo>
                      <a:lnTo>
                        <a:pt x="285" y="151"/>
                      </a:lnTo>
                      <a:lnTo>
                        <a:pt x="261" y="162"/>
                      </a:lnTo>
                      <a:lnTo>
                        <a:pt x="237" y="180"/>
                      </a:lnTo>
                      <a:lnTo>
                        <a:pt x="318" y="268"/>
                      </a:lnTo>
                      <a:lnTo>
                        <a:pt x="400" y="361"/>
                      </a:lnTo>
                      <a:lnTo>
                        <a:pt x="452" y="337"/>
                      </a:lnTo>
                      <a:lnTo>
                        <a:pt x="503" y="317"/>
                      </a:lnTo>
                      <a:lnTo>
                        <a:pt x="538" y="305"/>
                      </a:lnTo>
                      <a:lnTo>
                        <a:pt x="572" y="298"/>
                      </a:lnTo>
                      <a:lnTo>
                        <a:pt x="605" y="293"/>
                      </a:lnTo>
                      <a:lnTo>
                        <a:pt x="638" y="293"/>
                      </a:lnTo>
                      <a:lnTo>
                        <a:pt x="673" y="297"/>
                      </a:lnTo>
                      <a:lnTo>
                        <a:pt x="706" y="304"/>
                      </a:lnTo>
                      <a:lnTo>
                        <a:pt x="739" y="317"/>
                      </a:lnTo>
                      <a:lnTo>
                        <a:pt x="773" y="335"/>
                      </a:lnTo>
                      <a:lnTo>
                        <a:pt x="806" y="360"/>
                      </a:lnTo>
                      <a:lnTo>
                        <a:pt x="826" y="377"/>
                      </a:lnTo>
                      <a:lnTo>
                        <a:pt x="842" y="396"/>
                      </a:lnTo>
                      <a:lnTo>
                        <a:pt x="856" y="416"/>
                      </a:lnTo>
                      <a:lnTo>
                        <a:pt x="866" y="437"/>
                      </a:lnTo>
                      <a:lnTo>
                        <a:pt x="875" y="467"/>
                      </a:lnTo>
                      <a:lnTo>
                        <a:pt x="880" y="498"/>
                      </a:lnTo>
                      <a:lnTo>
                        <a:pt x="879" y="532"/>
                      </a:lnTo>
                      <a:lnTo>
                        <a:pt x="872" y="567"/>
                      </a:lnTo>
                      <a:lnTo>
                        <a:pt x="862" y="604"/>
                      </a:lnTo>
                      <a:lnTo>
                        <a:pt x="846" y="643"/>
                      </a:lnTo>
                      <a:lnTo>
                        <a:pt x="826" y="681"/>
                      </a:lnTo>
                      <a:lnTo>
                        <a:pt x="802" y="719"/>
                      </a:lnTo>
                      <a:lnTo>
                        <a:pt x="774" y="757"/>
                      </a:lnTo>
                      <a:lnTo>
                        <a:pt x="827" y="801"/>
                      </a:lnTo>
                      <a:lnTo>
                        <a:pt x="835" y="813"/>
                      </a:lnTo>
                      <a:lnTo>
                        <a:pt x="839" y="826"/>
                      </a:lnTo>
                      <a:lnTo>
                        <a:pt x="838" y="841"/>
                      </a:lnTo>
                      <a:lnTo>
                        <a:pt x="830" y="856"/>
                      </a:lnTo>
                      <a:lnTo>
                        <a:pt x="821" y="863"/>
                      </a:lnTo>
                      <a:lnTo>
                        <a:pt x="812" y="868"/>
                      </a:lnTo>
                      <a:lnTo>
                        <a:pt x="803" y="870"/>
                      </a:lnTo>
                      <a:lnTo>
                        <a:pt x="792" y="869"/>
                      </a:lnTo>
                      <a:lnTo>
                        <a:pt x="783" y="866"/>
                      </a:lnTo>
                      <a:lnTo>
                        <a:pt x="775" y="861"/>
                      </a:lnTo>
                      <a:lnTo>
                        <a:pt x="721" y="812"/>
                      </a:lnTo>
                      <a:lnTo>
                        <a:pt x="684" y="845"/>
                      </a:lnTo>
                      <a:lnTo>
                        <a:pt x="647" y="869"/>
                      </a:lnTo>
                      <a:lnTo>
                        <a:pt x="609" y="887"/>
                      </a:lnTo>
                      <a:lnTo>
                        <a:pt x="573" y="897"/>
                      </a:lnTo>
                      <a:lnTo>
                        <a:pt x="538" y="903"/>
                      </a:lnTo>
                      <a:lnTo>
                        <a:pt x="503" y="903"/>
                      </a:lnTo>
                      <a:lnTo>
                        <a:pt x="470" y="899"/>
                      </a:lnTo>
                      <a:lnTo>
                        <a:pt x="440" y="891"/>
                      </a:lnTo>
                      <a:lnTo>
                        <a:pt x="411" y="881"/>
                      </a:lnTo>
                      <a:lnTo>
                        <a:pt x="386" y="866"/>
                      </a:lnTo>
                      <a:lnTo>
                        <a:pt x="363" y="850"/>
                      </a:lnTo>
                      <a:lnTo>
                        <a:pt x="344" y="832"/>
                      </a:lnTo>
                      <a:lnTo>
                        <a:pt x="330" y="813"/>
                      </a:lnTo>
                      <a:lnTo>
                        <a:pt x="321" y="794"/>
                      </a:lnTo>
                      <a:lnTo>
                        <a:pt x="318" y="775"/>
                      </a:lnTo>
                      <a:lnTo>
                        <a:pt x="321" y="757"/>
                      </a:lnTo>
                      <a:lnTo>
                        <a:pt x="330" y="740"/>
                      </a:lnTo>
                      <a:lnTo>
                        <a:pt x="343" y="725"/>
                      </a:lnTo>
                      <a:lnTo>
                        <a:pt x="359" y="714"/>
                      </a:lnTo>
                      <a:lnTo>
                        <a:pt x="374" y="707"/>
                      </a:lnTo>
                      <a:lnTo>
                        <a:pt x="388" y="705"/>
                      </a:lnTo>
                      <a:lnTo>
                        <a:pt x="409" y="708"/>
                      </a:lnTo>
                      <a:lnTo>
                        <a:pt x="428" y="715"/>
                      </a:lnTo>
                      <a:lnTo>
                        <a:pt x="449" y="726"/>
                      </a:lnTo>
                      <a:lnTo>
                        <a:pt x="469" y="739"/>
                      </a:lnTo>
                      <a:lnTo>
                        <a:pt x="490" y="751"/>
                      </a:lnTo>
                      <a:lnTo>
                        <a:pt x="514" y="760"/>
                      </a:lnTo>
                      <a:lnTo>
                        <a:pt x="529" y="763"/>
                      </a:lnTo>
                      <a:lnTo>
                        <a:pt x="547" y="763"/>
                      </a:lnTo>
                      <a:lnTo>
                        <a:pt x="566" y="761"/>
                      </a:lnTo>
                      <a:lnTo>
                        <a:pt x="586" y="754"/>
                      </a:lnTo>
                      <a:lnTo>
                        <a:pt x="609" y="742"/>
                      </a:lnTo>
                      <a:lnTo>
                        <a:pt x="633" y="723"/>
                      </a:lnTo>
                      <a:lnTo>
                        <a:pt x="543" y="625"/>
                      </a:lnTo>
                      <a:lnTo>
                        <a:pt x="453" y="523"/>
                      </a:lnTo>
                      <a:lnTo>
                        <a:pt x="409" y="545"/>
                      </a:lnTo>
                      <a:lnTo>
                        <a:pt x="365" y="562"/>
                      </a:lnTo>
                      <a:lnTo>
                        <a:pt x="322" y="574"/>
                      </a:lnTo>
                      <a:lnTo>
                        <a:pt x="282" y="582"/>
                      </a:lnTo>
                      <a:lnTo>
                        <a:pt x="242" y="586"/>
                      </a:lnTo>
                      <a:lnTo>
                        <a:pt x="204" y="586"/>
                      </a:lnTo>
                      <a:lnTo>
                        <a:pt x="167" y="581"/>
                      </a:lnTo>
                      <a:lnTo>
                        <a:pt x="134" y="571"/>
                      </a:lnTo>
                      <a:lnTo>
                        <a:pt x="102" y="555"/>
                      </a:lnTo>
                      <a:lnTo>
                        <a:pt x="73" y="535"/>
                      </a:lnTo>
                      <a:lnTo>
                        <a:pt x="52" y="516"/>
                      </a:lnTo>
                      <a:lnTo>
                        <a:pt x="35" y="497"/>
                      </a:lnTo>
                      <a:lnTo>
                        <a:pt x="22" y="476"/>
                      </a:lnTo>
                      <a:lnTo>
                        <a:pt x="12" y="454"/>
                      </a:lnTo>
                      <a:lnTo>
                        <a:pt x="3" y="424"/>
                      </a:lnTo>
                      <a:lnTo>
                        <a:pt x="0" y="392"/>
                      </a:lnTo>
                      <a:lnTo>
                        <a:pt x="1" y="357"/>
                      </a:lnTo>
                      <a:lnTo>
                        <a:pt x="7" y="322"/>
                      </a:lnTo>
                      <a:lnTo>
                        <a:pt x="18" y="286"/>
                      </a:lnTo>
                      <a:lnTo>
                        <a:pt x="32" y="250"/>
                      </a:lnTo>
                      <a:lnTo>
                        <a:pt x="51" y="214"/>
                      </a:lnTo>
                      <a:lnTo>
                        <a:pt x="72" y="180"/>
                      </a:lnTo>
                      <a:lnTo>
                        <a:pt x="97" y="148"/>
                      </a:lnTo>
                      <a:lnTo>
                        <a:pt x="77" y="131"/>
                      </a:lnTo>
                      <a:lnTo>
                        <a:pt x="68" y="120"/>
                      </a:lnTo>
                      <a:lnTo>
                        <a:pt x="64" y="107"/>
                      </a:lnTo>
                      <a:lnTo>
                        <a:pt x="65" y="95"/>
                      </a:lnTo>
                      <a:lnTo>
                        <a:pt x="68" y="86"/>
                      </a:lnTo>
                      <a:lnTo>
                        <a:pt x="74" y="78"/>
                      </a:lnTo>
                      <a:lnTo>
                        <a:pt x="81" y="71"/>
                      </a:lnTo>
                      <a:lnTo>
                        <a:pt x="91" y="65"/>
                      </a:lnTo>
                      <a:lnTo>
                        <a:pt x="101" y="64"/>
                      </a:lnTo>
                      <a:lnTo>
                        <a:pt x="117" y="67"/>
                      </a:lnTo>
                      <a:lnTo>
                        <a:pt x="128" y="74"/>
                      </a:lnTo>
                      <a:lnTo>
                        <a:pt x="149" y="92"/>
                      </a:lnTo>
                      <a:lnTo>
                        <a:pt x="167" y="76"/>
                      </a:lnTo>
                      <a:lnTo>
                        <a:pt x="190" y="58"/>
                      </a:lnTo>
                      <a:lnTo>
                        <a:pt x="217" y="42"/>
                      </a:lnTo>
                      <a:lnTo>
                        <a:pt x="248" y="26"/>
                      </a:lnTo>
                      <a:lnTo>
                        <a:pt x="278" y="14"/>
                      </a:lnTo>
                      <a:lnTo>
                        <a:pt x="310" y="6"/>
                      </a:lnTo>
                      <a:lnTo>
                        <a:pt x="342" y="1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4"/>
                <p:cNvSpPr>
                  <a:spLocks/>
                </p:cNvSpPr>
                <p:nvPr/>
              </p:nvSpPr>
              <p:spPr bwMode="auto">
                <a:xfrm>
                  <a:off x="2801" y="2324"/>
                  <a:ext cx="164" cy="170"/>
                </a:xfrm>
                <a:custGeom>
                  <a:avLst/>
                  <a:gdLst>
                    <a:gd name="T0" fmla="*/ 436 w 491"/>
                    <a:gd name="T1" fmla="*/ 0 h 510"/>
                    <a:gd name="T2" fmla="*/ 451 w 491"/>
                    <a:gd name="T3" fmla="*/ 0 h 510"/>
                    <a:gd name="T4" fmla="*/ 465 w 491"/>
                    <a:gd name="T5" fmla="*/ 5 h 510"/>
                    <a:gd name="T6" fmla="*/ 478 w 491"/>
                    <a:gd name="T7" fmla="*/ 15 h 510"/>
                    <a:gd name="T8" fmla="*/ 487 w 491"/>
                    <a:gd name="T9" fmla="*/ 27 h 510"/>
                    <a:gd name="T10" fmla="*/ 491 w 491"/>
                    <a:gd name="T11" fmla="*/ 42 h 510"/>
                    <a:gd name="T12" fmla="*/ 491 w 491"/>
                    <a:gd name="T13" fmla="*/ 58 h 510"/>
                    <a:gd name="T14" fmla="*/ 487 w 491"/>
                    <a:gd name="T15" fmla="*/ 72 h 510"/>
                    <a:gd name="T16" fmla="*/ 478 w 491"/>
                    <a:gd name="T17" fmla="*/ 86 h 510"/>
                    <a:gd name="T18" fmla="*/ 476 w 491"/>
                    <a:gd name="T19" fmla="*/ 88 h 510"/>
                    <a:gd name="T20" fmla="*/ 473 w 491"/>
                    <a:gd name="T21" fmla="*/ 89 h 510"/>
                    <a:gd name="T22" fmla="*/ 471 w 491"/>
                    <a:gd name="T23" fmla="*/ 90 h 510"/>
                    <a:gd name="T24" fmla="*/ 472 w 491"/>
                    <a:gd name="T25" fmla="*/ 90 h 510"/>
                    <a:gd name="T26" fmla="*/ 426 w 491"/>
                    <a:gd name="T27" fmla="*/ 126 h 510"/>
                    <a:gd name="T28" fmla="*/ 382 w 491"/>
                    <a:gd name="T29" fmla="*/ 161 h 510"/>
                    <a:gd name="T30" fmla="*/ 340 w 491"/>
                    <a:gd name="T31" fmla="*/ 198 h 510"/>
                    <a:gd name="T32" fmla="*/ 298 w 491"/>
                    <a:gd name="T33" fmla="*/ 238 h 510"/>
                    <a:gd name="T34" fmla="*/ 248 w 491"/>
                    <a:gd name="T35" fmla="*/ 290 h 510"/>
                    <a:gd name="T36" fmla="*/ 202 w 491"/>
                    <a:gd name="T37" fmla="*/ 343 h 510"/>
                    <a:gd name="T38" fmla="*/ 160 w 491"/>
                    <a:gd name="T39" fmla="*/ 397 h 510"/>
                    <a:gd name="T40" fmla="*/ 94 w 491"/>
                    <a:gd name="T41" fmla="*/ 486 h 510"/>
                    <a:gd name="T42" fmla="*/ 91 w 491"/>
                    <a:gd name="T43" fmla="*/ 491 h 510"/>
                    <a:gd name="T44" fmla="*/ 87 w 491"/>
                    <a:gd name="T45" fmla="*/ 495 h 510"/>
                    <a:gd name="T46" fmla="*/ 74 w 491"/>
                    <a:gd name="T47" fmla="*/ 504 h 510"/>
                    <a:gd name="T48" fmla="*/ 59 w 491"/>
                    <a:gd name="T49" fmla="*/ 510 h 510"/>
                    <a:gd name="T50" fmla="*/ 43 w 491"/>
                    <a:gd name="T51" fmla="*/ 510 h 510"/>
                    <a:gd name="T52" fmla="*/ 29 w 491"/>
                    <a:gd name="T53" fmla="*/ 504 h 510"/>
                    <a:gd name="T54" fmla="*/ 15 w 491"/>
                    <a:gd name="T55" fmla="*/ 495 h 510"/>
                    <a:gd name="T56" fmla="*/ 7 w 491"/>
                    <a:gd name="T57" fmla="*/ 484 h 510"/>
                    <a:gd name="T58" fmla="*/ 1 w 491"/>
                    <a:gd name="T59" fmla="*/ 472 h 510"/>
                    <a:gd name="T60" fmla="*/ 0 w 491"/>
                    <a:gd name="T61" fmla="*/ 458 h 510"/>
                    <a:gd name="T62" fmla="*/ 3 w 491"/>
                    <a:gd name="T63" fmla="*/ 445 h 510"/>
                    <a:gd name="T64" fmla="*/ 8 w 491"/>
                    <a:gd name="T65" fmla="*/ 432 h 510"/>
                    <a:gd name="T66" fmla="*/ 77 w 491"/>
                    <a:gd name="T67" fmla="*/ 338 h 510"/>
                    <a:gd name="T68" fmla="*/ 123 w 491"/>
                    <a:gd name="T69" fmla="*/ 280 h 510"/>
                    <a:gd name="T70" fmla="*/ 173 w 491"/>
                    <a:gd name="T71" fmla="*/ 222 h 510"/>
                    <a:gd name="T72" fmla="*/ 226 w 491"/>
                    <a:gd name="T73" fmla="*/ 167 h 510"/>
                    <a:gd name="T74" fmla="*/ 285 w 491"/>
                    <a:gd name="T75" fmla="*/ 112 h 510"/>
                    <a:gd name="T76" fmla="*/ 347 w 491"/>
                    <a:gd name="T77" fmla="*/ 60 h 510"/>
                    <a:gd name="T78" fmla="*/ 409 w 491"/>
                    <a:gd name="T79" fmla="*/ 10 h 510"/>
                    <a:gd name="T80" fmla="*/ 423 w 491"/>
                    <a:gd name="T81" fmla="*/ 3 h 510"/>
                    <a:gd name="T82" fmla="*/ 436 w 491"/>
                    <a:gd name="T83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91" h="510">
                      <a:moveTo>
                        <a:pt x="436" y="0"/>
                      </a:moveTo>
                      <a:lnTo>
                        <a:pt x="451" y="0"/>
                      </a:lnTo>
                      <a:lnTo>
                        <a:pt x="465" y="5"/>
                      </a:lnTo>
                      <a:lnTo>
                        <a:pt x="478" y="15"/>
                      </a:lnTo>
                      <a:lnTo>
                        <a:pt x="487" y="27"/>
                      </a:lnTo>
                      <a:lnTo>
                        <a:pt x="491" y="42"/>
                      </a:lnTo>
                      <a:lnTo>
                        <a:pt x="491" y="58"/>
                      </a:lnTo>
                      <a:lnTo>
                        <a:pt x="487" y="72"/>
                      </a:lnTo>
                      <a:lnTo>
                        <a:pt x="478" y="86"/>
                      </a:lnTo>
                      <a:lnTo>
                        <a:pt x="476" y="88"/>
                      </a:lnTo>
                      <a:lnTo>
                        <a:pt x="473" y="89"/>
                      </a:lnTo>
                      <a:lnTo>
                        <a:pt x="471" y="90"/>
                      </a:lnTo>
                      <a:lnTo>
                        <a:pt x="472" y="90"/>
                      </a:lnTo>
                      <a:lnTo>
                        <a:pt x="426" y="126"/>
                      </a:lnTo>
                      <a:lnTo>
                        <a:pt x="382" y="161"/>
                      </a:lnTo>
                      <a:lnTo>
                        <a:pt x="340" y="198"/>
                      </a:lnTo>
                      <a:lnTo>
                        <a:pt x="298" y="238"/>
                      </a:lnTo>
                      <a:lnTo>
                        <a:pt x="248" y="290"/>
                      </a:lnTo>
                      <a:lnTo>
                        <a:pt x="202" y="343"/>
                      </a:lnTo>
                      <a:lnTo>
                        <a:pt x="160" y="397"/>
                      </a:lnTo>
                      <a:lnTo>
                        <a:pt x="94" y="486"/>
                      </a:lnTo>
                      <a:lnTo>
                        <a:pt x="91" y="491"/>
                      </a:lnTo>
                      <a:lnTo>
                        <a:pt x="87" y="495"/>
                      </a:lnTo>
                      <a:lnTo>
                        <a:pt x="74" y="504"/>
                      </a:lnTo>
                      <a:lnTo>
                        <a:pt x="59" y="510"/>
                      </a:lnTo>
                      <a:lnTo>
                        <a:pt x="43" y="510"/>
                      </a:lnTo>
                      <a:lnTo>
                        <a:pt x="29" y="504"/>
                      </a:lnTo>
                      <a:lnTo>
                        <a:pt x="15" y="495"/>
                      </a:lnTo>
                      <a:lnTo>
                        <a:pt x="7" y="484"/>
                      </a:lnTo>
                      <a:lnTo>
                        <a:pt x="1" y="472"/>
                      </a:lnTo>
                      <a:lnTo>
                        <a:pt x="0" y="458"/>
                      </a:lnTo>
                      <a:lnTo>
                        <a:pt x="3" y="445"/>
                      </a:lnTo>
                      <a:lnTo>
                        <a:pt x="8" y="432"/>
                      </a:lnTo>
                      <a:lnTo>
                        <a:pt x="77" y="338"/>
                      </a:lnTo>
                      <a:lnTo>
                        <a:pt x="123" y="280"/>
                      </a:lnTo>
                      <a:lnTo>
                        <a:pt x="173" y="222"/>
                      </a:lnTo>
                      <a:lnTo>
                        <a:pt x="226" y="167"/>
                      </a:lnTo>
                      <a:lnTo>
                        <a:pt x="285" y="112"/>
                      </a:lnTo>
                      <a:lnTo>
                        <a:pt x="347" y="60"/>
                      </a:lnTo>
                      <a:lnTo>
                        <a:pt x="409" y="10"/>
                      </a:lnTo>
                      <a:lnTo>
                        <a:pt x="423" y="3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>
                  <a:off x="2996" y="1750"/>
                  <a:ext cx="166" cy="173"/>
                </a:xfrm>
                <a:custGeom>
                  <a:avLst/>
                  <a:gdLst>
                    <a:gd name="T0" fmla="*/ 455 w 498"/>
                    <a:gd name="T1" fmla="*/ 0 h 517"/>
                    <a:gd name="T2" fmla="*/ 470 w 498"/>
                    <a:gd name="T3" fmla="*/ 4 h 517"/>
                    <a:gd name="T4" fmla="*/ 483 w 498"/>
                    <a:gd name="T5" fmla="*/ 14 h 517"/>
                    <a:gd name="T6" fmla="*/ 493 w 498"/>
                    <a:gd name="T7" fmla="*/ 26 h 517"/>
                    <a:gd name="T8" fmla="*/ 498 w 498"/>
                    <a:gd name="T9" fmla="*/ 41 h 517"/>
                    <a:gd name="T10" fmla="*/ 498 w 498"/>
                    <a:gd name="T11" fmla="*/ 55 h 517"/>
                    <a:gd name="T12" fmla="*/ 495 w 498"/>
                    <a:gd name="T13" fmla="*/ 70 h 517"/>
                    <a:gd name="T14" fmla="*/ 486 w 498"/>
                    <a:gd name="T15" fmla="*/ 83 h 517"/>
                    <a:gd name="T16" fmla="*/ 417 w 498"/>
                    <a:gd name="T17" fmla="*/ 177 h 517"/>
                    <a:gd name="T18" fmla="*/ 371 w 498"/>
                    <a:gd name="T19" fmla="*/ 235 h 517"/>
                    <a:gd name="T20" fmla="*/ 322 w 498"/>
                    <a:gd name="T21" fmla="*/ 293 h 517"/>
                    <a:gd name="T22" fmla="*/ 268 w 498"/>
                    <a:gd name="T23" fmla="*/ 347 h 517"/>
                    <a:gd name="T24" fmla="*/ 210 w 498"/>
                    <a:gd name="T25" fmla="*/ 403 h 517"/>
                    <a:gd name="T26" fmla="*/ 148 w 498"/>
                    <a:gd name="T27" fmla="*/ 454 h 517"/>
                    <a:gd name="T28" fmla="*/ 85 w 498"/>
                    <a:gd name="T29" fmla="*/ 504 h 517"/>
                    <a:gd name="T30" fmla="*/ 85 w 498"/>
                    <a:gd name="T31" fmla="*/ 504 h 517"/>
                    <a:gd name="T32" fmla="*/ 71 w 498"/>
                    <a:gd name="T33" fmla="*/ 512 h 517"/>
                    <a:gd name="T34" fmla="*/ 57 w 498"/>
                    <a:gd name="T35" fmla="*/ 517 h 517"/>
                    <a:gd name="T36" fmla="*/ 41 w 498"/>
                    <a:gd name="T37" fmla="*/ 516 h 517"/>
                    <a:gd name="T38" fmla="*/ 27 w 498"/>
                    <a:gd name="T39" fmla="*/ 512 h 517"/>
                    <a:gd name="T40" fmla="*/ 14 w 498"/>
                    <a:gd name="T41" fmla="*/ 503 h 517"/>
                    <a:gd name="T42" fmla="*/ 4 w 498"/>
                    <a:gd name="T43" fmla="*/ 489 h 517"/>
                    <a:gd name="T44" fmla="*/ 0 w 498"/>
                    <a:gd name="T45" fmla="*/ 474 h 517"/>
                    <a:gd name="T46" fmla="*/ 0 w 498"/>
                    <a:gd name="T47" fmla="*/ 459 h 517"/>
                    <a:gd name="T48" fmla="*/ 4 w 498"/>
                    <a:gd name="T49" fmla="*/ 443 h 517"/>
                    <a:gd name="T50" fmla="*/ 14 w 498"/>
                    <a:gd name="T51" fmla="*/ 431 h 517"/>
                    <a:gd name="T52" fmla="*/ 17 w 498"/>
                    <a:gd name="T53" fmla="*/ 427 h 517"/>
                    <a:gd name="T54" fmla="*/ 22 w 498"/>
                    <a:gd name="T55" fmla="*/ 425 h 517"/>
                    <a:gd name="T56" fmla="*/ 26 w 498"/>
                    <a:gd name="T57" fmla="*/ 421 h 517"/>
                    <a:gd name="T58" fmla="*/ 85 w 498"/>
                    <a:gd name="T59" fmla="*/ 376 h 517"/>
                    <a:gd name="T60" fmla="*/ 142 w 498"/>
                    <a:gd name="T61" fmla="*/ 328 h 517"/>
                    <a:gd name="T62" fmla="*/ 196 w 498"/>
                    <a:gd name="T63" fmla="*/ 276 h 517"/>
                    <a:gd name="T64" fmla="*/ 246 w 498"/>
                    <a:gd name="T65" fmla="*/ 225 h 517"/>
                    <a:gd name="T66" fmla="*/ 292 w 498"/>
                    <a:gd name="T67" fmla="*/ 171 h 517"/>
                    <a:gd name="T68" fmla="*/ 335 w 498"/>
                    <a:gd name="T69" fmla="*/ 118 h 517"/>
                    <a:gd name="T70" fmla="*/ 402 w 498"/>
                    <a:gd name="T71" fmla="*/ 26 h 517"/>
                    <a:gd name="T72" fmla="*/ 404 w 498"/>
                    <a:gd name="T73" fmla="*/ 21 h 517"/>
                    <a:gd name="T74" fmla="*/ 407 w 498"/>
                    <a:gd name="T75" fmla="*/ 17 h 517"/>
                    <a:gd name="T76" fmla="*/ 410 w 498"/>
                    <a:gd name="T77" fmla="*/ 14 h 517"/>
                    <a:gd name="T78" fmla="*/ 424 w 498"/>
                    <a:gd name="T79" fmla="*/ 4 h 517"/>
                    <a:gd name="T80" fmla="*/ 440 w 498"/>
                    <a:gd name="T81" fmla="*/ 0 h 517"/>
                    <a:gd name="T82" fmla="*/ 455 w 498"/>
                    <a:gd name="T83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98" h="517">
                      <a:moveTo>
                        <a:pt x="455" y="0"/>
                      </a:moveTo>
                      <a:lnTo>
                        <a:pt x="470" y="4"/>
                      </a:lnTo>
                      <a:lnTo>
                        <a:pt x="483" y="14"/>
                      </a:lnTo>
                      <a:lnTo>
                        <a:pt x="493" y="26"/>
                      </a:lnTo>
                      <a:lnTo>
                        <a:pt x="498" y="41"/>
                      </a:lnTo>
                      <a:lnTo>
                        <a:pt x="498" y="55"/>
                      </a:lnTo>
                      <a:lnTo>
                        <a:pt x="495" y="70"/>
                      </a:lnTo>
                      <a:lnTo>
                        <a:pt x="486" y="83"/>
                      </a:lnTo>
                      <a:lnTo>
                        <a:pt x="417" y="177"/>
                      </a:lnTo>
                      <a:lnTo>
                        <a:pt x="371" y="235"/>
                      </a:lnTo>
                      <a:lnTo>
                        <a:pt x="322" y="293"/>
                      </a:lnTo>
                      <a:lnTo>
                        <a:pt x="268" y="347"/>
                      </a:lnTo>
                      <a:lnTo>
                        <a:pt x="210" y="403"/>
                      </a:lnTo>
                      <a:lnTo>
                        <a:pt x="148" y="454"/>
                      </a:lnTo>
                      <a:lnTo>
                        <a:pt x="85" y="504"/>
                      </a:lnTo>
                      <a:lnTo>
                        <a:pt x="85" y="504"/>
                      </a:lnTo>
                      <a:lnTo>
                        <a:pt x="71" y="512"/>
                      </a:lnTo>
                      <a:lnTo>
                        <a:pt x="57" y="517"/>
                      </a:lnTo>
                      <a:lnTo>
                        <a:pt x="41" y="516"/>
                      </a:lnTo>
                      <a:lnTo>
                        <a:pt x="27" y="512"/>
                      </a:lnTo>
                      <a:lnTo>
                        <a:pt x="14" y="503"/>
                      </a:lnTo>
                      <a:lnTo>
                        <a:pt x="4" y="489"/>
                      </a:lnTo>
                      <a:lnTo>
                        <a:pt x="0" y="474"/>
                      </a:lnTo>
                      <a:lnTo>
                        <a:pt x="0" y="459"/>
                      </a:lnTo>
                      <a:lnTo>
                        <a:pt x="4" y="443"/>
                      </a:lnTo>
                      <a:lnTo>
                        <a:pt x="14" y="431"/>
                      </a:lnTo>
                      <a:lnTo>
                        <a:pt x="17" y="427"/>
                      </a:lnTo>
                      <a:lnTo>
                        <a:pt x="22" y="425"/>
                      </a:lnTo>
                      <a:lnTo>
                        <a:pt x="26" y="421"/>
                      </a:lnTo>
                      <a:lnTo>
                        <a:pt x="85" y="376"/>
                      </a:lnTo>
                      <a:lnTo>
                        <a:pt x="142" y="328"/>
                      </a:lnTo>
                      <a:lnTo>
                        <a:pt x="196" y="276"/>
                      </a:lnTo>
                      <a:lnTo>
                        <a:pt x="246" y="225"/>
                      </a:lnTo>
                      <a:lnTo>
                        <a:pt x="292" y="171"/>
                      </a:lnTo>
                      <a:lnTo>
                        <a:pt x="335" y="118"/>
                      </a:lnTo>
                      <a:lnTo>
                        <a:pt x="402" y="26"/>
                      </a:lnTo>
                      <a:lnTo>
                        <a:pt x="404" y="21"/>
                      </a:lnTo>
                      <a:lnTo>
                        <a:pt x="407" y="17"/>
                      </a:lnTo>
                      <a:lnTo>
                        <a:pt x="410" y="14"/>
                      </a:lnTo>
                      <a:lnTo>
                        <a:pt x="424" y="4"/>
                      </a:lnTo>
                      <a:lnTo>
                        <a:pt x="440" y="0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1816846" y="3469504"/>
              <a:ext cx="29181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37034" y="4955259"/>
            <a:ext cx="3642370" cy="646331"/>
            <a:chOff x="1018703" y="4955259"/>
            <a:chExt cx="3642370" cy="646331"/>
          </a:xfrm>
        </p:grpSpPr>
        <p:grpSp>
          <p:nvGrpSpPr>
            <p:cNvPr id="32" name="Group 31"/>
            <p:cNvGrpSpPr/>
            <p:nvPr/>
          </p:nvGrpSpPr>
          <p:grpSpPr>
            <a:xfrm>
              <a:off x="1018703" y="4959587"/>
              <a:ext cx="640080" cy="637674"/>
              <a:chOff x="1263315" y="5029201"/>
              <a:chExt cx="640080" cy="63767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63315" y="5029201"/>
                <a:ext cx="640080" cy="6376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18"/>
              <p:cNvGrpSpPr>
                <a:grpSpLocks noChangeAspect="1"/>
              </p:cNvGrpSpPr>
              <p:nvPr/>
            </p:nvGrpSpPr>
            <p:grpSpPr bwMode="auto">
              <a:xfrm>
                <a:off x="1412525" y="5224354"/>
                <a:ext cx="341660" cy="247368"/>
                <a:chOff x="1638" y="1812"/>
                <a:chExt cx="1424" cy="1031"/>
              </a:xfrm>
              <a:solidFill>
                <a:schemeClr val="bg1"/>
              </a:solidFill>
            </p:grpSpPr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1855" y="1812"/>
                  <a:ext cx="241" cy="486"/>
                </a:xfrm>
                <a:custGeom>
                  <a:avLst/>
                  <a:gdLst>
                    <a:gd name="T0" fmla="*/ 0 w 724"/>
                    <a:gd name="T1" fmla="*/ 0 h 1459"/>
                    <a:gd name="T2" fmla="*/ 724 w 724"/>
                    <a:gd name="T3" fmla="*/ 729 h 1459"/>
                    <a:gd name="T4" fmla="*/ 0 w 724"/>
                    <a:gd name="T5" fmla="*/ 1459 h 1459"/>
                    <a:gd name="T6" fmla="*/ 0 w 724"/>
                    <a:gd name="T7" fmla="*/ 0 h 1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4" h="1459">
                      <a:moveTo>
                        <a:pt x="0" y="0"/>
                      </a:moveTo>
                      <a:lnTo>
                        <a:pt x="724" y="729"/>
                      </a:lnTo>
                      <a:lnTo>
                        <a:pt x="0" y="14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>
                  <a:off x="1638" y="1812"/>
                  <a:ext cx="158" cy="160"/>
                </a:xfrm>
                <a:custGeom>
                  <a:avLst/>
                  <a:gdLst>
                    <a:gd name="T0" fmla="*/ 475 w 475"/>
                    <a:gd name="T1" fmla="*/ 0 h 479"/>
                    <a:gd name="T2" fmla="*/ 475 w 475"/>
                    <a:gd name="T3" fmla="*/ 479 h 479"/>
                    <a:gd name="T4" fmla="*/ 0 w 475"/>
                    <a:gd name="T5" fmla="*/ 479 h 479"/>
                    <a:gd name="T6" fmla="*/ 475 w 475"/>
                    <a:gd name="T7" fmla="*/ 0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5" h="479">
                      <a:moveTo>
                        <a:pt x="475" y="0"/>
                      </a:moveTo>
                      <a:lnTo>
                        <a:pt x="475" y="479"/>
                      </a:lnTo>
                      <a:lnTo>
                        <a:pt x="0" y="479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2"/>
                <p:cNvSpPr>
                  <a:spLocks/>
                </p:cNvSpPr>
                <p:nvPr/>
              </p:nvSpPr>
              <p:spPr bwMode="auto">
                <a:xfrm>
                  <a:off x="2194" y="2507"/>
                  <a:ext cx="176" cy="336"/>
                </a:xfrm>
                <a:custGeom>
                  <a:avLst/>
                  <a:gdLst>
                    <a:gd name="T0" fmla="*/ 530 w 530"/>
                    <a:gd name="T1" fmla="*/ 0 h 1007"/>
                    <a:gd name="T2" fmla="*/ 530 w 530"/>
                    <a:gd name="T3" fmla="*/ 1007 h 1007"/>
                    <a:gd name="T4" fmla="*/ 0 w 530"/>
                    <a:gd name="T5" fmla="*/ 473 h 1007"/>
                    <a:gd name="T6" fmla="*/ 530 w 530"/>
                    <a:gd name="T7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0" h="1007">
                      <a:moveTo>
                        <a:pt x="530" y="0"/>
                      </a:moveTo>
                      <a:lnTo>
                        <a:pt x="530" y="1007"/>
                      </a:lnTo>
                      <a:lnTo>
                        <a:pt x="0" y="473"/>
                      </a:lnTo>
                      <a:lnTo>
                        <a:pt x="5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1869" y="1850"/>
                  <a:ext cx="1193" cy="761"/>
                </a:xfrm>
                <a:custGeom>
                  <a:avLst/>
                  <a:gdLst>
                    <a:gd name="T0" fmla="*/ 1670 w 3578"/>
                    <a:gd name="T1" fmla="*/ 0 h 2283"/>
                    <a:gd name="T2" fmla="*/ 3578 w 3578"/>
                    <a:gd name="T3" fmla="*/ 0 h 2283"/>
                    <a:gd name="T4" fmla="*/ 819 w 3578"/>
                    <a:gd name="T5" fmla="*/ 2283 h 2283"/>
                    <a:gd name="T6" fmla="*/ 0 w 3578"/>
                    <a:gd name="T7" fmla="*/ 1557 h 2283"/>
                    <a:gd name="T8" fmla="*/ 1670 w 3578"/>
                    <a:gd name="T9" fmla="*/ 0 h 2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78" h="2283">
                      <a:moveTo>
                        <a:pt x="1670" y="0"/>
                      </a:moveTo>
                      <a:lnTo>
                        <a:pt x="3578" y="0"/>
                      </a:lnTo>
                      <a:lnTo>
                        <a:pt x="819" y="2283"/>
                      </a:lnTo>
                      <a:lnTo>
                        <a:pt x="0" y="1557"/>
                      </a:lnTo>
                      <a:lnTo>
                        <a:pt x="16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1789087" y="4955259"/>
              <a:ext cx="28719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96527" y="5420247"/>
            <a:ext cx="6590011" cy="665023"/>
            <a:chOff x="4809923" y="5813947"/>
            <a:chExt cx="6590011" cy="665023"/>
          </a:xfrm>
        </p:grpSpPr>
        <p:grpSp>
          <p:nvGrpSpPr>
            <p:cNvPr id="48" name="Group 47"/>
            <p:cNvGrpSpPr/>
            <p:nvPr/>
          </p:nvGrpSpPr>
          <p:grpSpPr>
            <a:xfrm>
              <a:off x="4809923" y="5832639"/>
              <a:ext cx="2123585" cy="646331"/>
              <a:chOff x="4809923" y="5854332"/>
              <a:chExt cx="2123585" cy="646331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809923" y="5857457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59631" y="5854332"/>
                <a:ext cx="13738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text.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043136" y="5832639"/>
              <a:ext cx="2123585" cy="646331"/>
              <a:chOff x="7043136" y="5854332"/>
              <a:chExt cx="2123585" cy="64633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043136" y="5857457"/>
                <a:ext cx="640080" cy="6400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792844" y="5854332"/>
                <a:ext cx="13738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text.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6349" y="5813947"/>
              <a:ext cx="2123585" cy="661897"/>
              <a:chOff x="9276349" y="5813947"/>
              <a:chExt cx="2123585" cy="66189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276349" y="5835764"/>
                <a:ext cx="640080" cy="6400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058399" y="5813947"/>
                <a:ext cx="13415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text.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798773" y="771297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04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246280" y="2095254"/>
            <a:ext cx="3781328" cy="3717938"/>
            <a:chOff x="4205336" y="1570031"/>
            <a:chExt cx="3781328" cy="3717938"/>
          </a:xfrm>
        </p:grpSpPr>
        <p:grpSp>
          <p:nvGrpSpPr>
            <p:cNvPr id="38" name="Group 37"/>
            <p:cNvGrpSpPr/>
            <p:nvPr/>
          </p:nvGrpSpPr>
          <p:grpSpPr>
            <a:xfrm>
              <a:off x="4205336" y="1570032"/>
              <a:ext cx="1720516" cy="1684421"/>
              <a:chOff x="4205336" y="1570032"/>
              <a:chExt cx="1720516" cy="1684421"/>
            </a:xfrm>
          </p:grpSpPr>
          <p:sp>
            <p:nvSpPr>
              <p:cNvPr id="2" name="Snip Diagonal Corner Rectangle 1"/>
              <p:cNvSpPr/>
              <p:nvPr/>
            </p:nvSpPr>
            <p:spPr>
              <a:xfrm flipH="1">
                <a:off x="4205336" y="1570032"/>
                <a:ext cx="1720516" cy="1684421"/>
              </a:xfrm>
              <a:prstGeom prst="snip2Diag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10"/>
              <p:cNvGrpSpPr>
                <a:grpSpLocks noChangeAspect="1"/>
              </p:cNvGrpSpPr>
              <p:nvPr/>
            </p:nvGrpSpPr>
            <p:grpSpPr bwMode="auto">
              <a:xfrm>
                <a:off x="4644543" y="1991448"/>
                <a:ext cx="842102" cy="841589"/>
                <a:chOff x="2198" y="519"/>
                <a:chExt cx="3280" cy="3278"/>
              </a:xfrm>
              <a:solidFill>
                <a:schemeClr val="bg1"/>
              </a:solidFill>
            </p:grpSpPr>
            <p:sp>
              <p:nvSpPr>
                <p:cNvPr id="3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98" y="1134"/>
                  <a:ext cx="820" cy="204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98" y="519"/>
                  <a:ext cx="820" cy="4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4"/>
                <p:cNvSpPr>
                  <a:spLocks noEditPoints="1"/>
                </p:cNvSpPr>
                <p:nvPr/>
              </p:nvSpPr>
              <p:spPr bwMode="auto">
                <a:xfrm>
                  <a:off x="2198" y="1544"/>
                  <a:ext cx="3280" cy="2253"/>
                </a:xfrm>
                <a:custGeom>
                  <a:avLst/>
                  <a:gdLst>
                    <a:gd name="T0" fmla="*/ 5329 w 6560"/>
                    <a:gd name="T1" fmla="*/ 2869 h 4507"/>
                    <a:gd name="T2" fmla="*/ 5329 w 6560"/>
                    <a:gd name="T3" fmla="*/ 3277 h 4507"/>
                    <a:gd name="T4" fmla="*/ 6149 w 6560"/>
                    <a:gd name="T5" fmla="*/ 3277 h 4507"/>
                    <a:gd name="T6" fmla="*/ 6149 w 6560"/>
                    <a:gd name="T7" fmla="*/ 2869 h 4507"/>
                    <a:gd name="T8" fmla="*/ 5329 w 6560"/>
                    <a:gd name="T9" fmla="*/ 2869 h 4507"/>
                    <a:gd name="T10" fmla="*/ 3690 w 6560"/>
                    <a:gd name="T11" fmla="*/ 2869 h 4507"/>
                    <a:gd name="T12" fmla="*/ 3690 w 6560"/>
                    <a:gd name="T13" fmla="*/ 3277 h 4507"/>
                    <a:gd name="T14" fmla="*/ 4510 w 6560"/>
                    <a:gd name="T15" fmla="*/ 3277 h 4507"/>
                    <a:gd name="T16" fmla="*/ 4510 w 6560"/>
                    <a:gd name="T17" fmla="*/ 2869 h 4507"/>
                    <a:gd name="T18" fmla="*/ 3690 w 6560"/>
                    <a:gd name="T19" fmla="*/ 2869 h 4507"/>
                    <a:gd name="T20" fmla="*/ 2050 w 6560"/>
                    <a:gd name="T21" fmla="*/ 2869 h 4507"/>
                    <a:gd name="T22" fmla="*/ 2050 w 6560"/>
                    <a:gd name="T23" fmla="*/ 3277 h 4507"/>
                    <a:gd name="T24" fmla="*/ 2870 w 6560"/>
                    <a:gd name="T25" fmla="*/ 3277 h 4507"/>
                    <a:gd name="T26" fmla="*/ 2870 w 6560"/>
                    <a:gd name="T27" fmla="*/ 2869 h 4507"/>
                    <a:gd name="T28" fmla="*/ 2050 w 6560"/>
                    <a:gd name="T29" fmla="*/ 2869 h 4507"/>
                    <a:gd name="T30" fmla="*/ 5329 w 6560"/>
                    <a:gd name="T31" fmla="*/ 2049 h 4507"/>
                    <a:gd name="T32" fmla="*/ 5329 w 6560"/>
                    <a:gd name="T33" fmla="*/ 2458 h 4507"/>
                    <a:gd name="T34" fmla="*/ 6149 w 6560"/>
                    <a:gd name="T35" fmla="*/ 2458 h 4507"/>
                    <a:gd name="T36" fmla="*/ 6149 w 6560"/>
                    <a:gd name="T37" fmla="*/ 2049 h 4507"/>
                    <a:gd name="T38" fmla="*/ 5329 w 6560"/>
                    <a:gd name="T39" fmla="*/ 2049 h 4507"/>
                    <a:gd name="T40" fmla="*/ 3690 w 6560"/>
                    <a:gd name="T41" fmla="*/ 2049 h 4507"/>
                    <a:gd name="T42" fmla="*/ 3690 w 6560"/>
                    <a:gd name="T43" fmla="*/ 2458 h 4507"/>
                    <a:gd name="T44" fmla="*/ 4510 w 6560"/>
                    <a:gd name="T45" fmla="*/ 2458 h 4507"/>
                    <a:gd name="T46" fmla="*/ 4510 w 6560"/>
                    <a:gd name="T47" fmla="*/ 2049 h 4507"/>
                    <a:gd name="T48" fmla="*/ 3690 w 6560"/>
                    <a:gd name="T49" fmla="*/ 2049 h 4507"/>
                    <a:gd name="T50" fmla="*/ 2050 w 6560"/>
                    <a:gd name="T51" fmla="*/ 2049 h 4507"/>
                    <a:gd name="T52" fmla="*/ 2050 w 6560"/>
                    <a:gd name="T53" fmla="*/ 2458 h 4507"/>
                    <a:gd name="T54" fmla="*/ 2870 w 6560"/>
                    <a:gd name="T55" fmla="*/ 2458 h 4507"/>
                    <a:gd name="T56" fmla="*/ 2870 w 6560"/>
                    <a:gd name="T57" fmla="*/ 2049 h 4507"/>
                    <a:gd name="T58" fmla="*/ 2050 w 6560"/>
                    <a:gd name="T59" fmla="*/ 2049 h 4507"/>
                    <a:gd name="T60" fmla="*/ 0 w 6560"/>
                    <a:gd name="T61" fmla="*/ 0 h 4507"/>
                    <a:gd name="T62" fmla="*/ 1640 w 6560"/>
                    <a:gd name="T63" fmla="*/ 0 h 4507"/>
                    <a:gd name="T64" fmla="*/ 1640 w 6560"/>
                    <a:gd name="T65" fmla="*/ 1639 h 4507"/>
                    <a:gd name="T66" fmla="*/ 3279 w 6560"/>
                    <a:gd name="T67" fmla="*/ 411 h 4507"/>
                    <a:gd name="T68" fmla="*/ 3279 w 6560"/>
                    <a:gd name="T69" fmla="*/ 1639 h 4507"/>
                    <a:gd name="T70" fmla="*/ 4921 w 6560"/>
                    <a:gd name="T71" fmla="*/ 411 h 4507"/>
                    <a:gd name="T72" fmla="*/ 4921 w 6560"/>
                    <a:gd name="T73" fmla="*/ 1639 h 4507"/>
                    <a:gd name="T74" fmla="*/ 6560 w 6560"/>
                    <a:gd name="T75" fmla="*/ 411 h 4507"/>
                    <a:gd name="T76" fmla="*/ 6560 w 6560"/>
                    <a:gd name="T77" fmla="*/ 4507 h 4507"/>
                    <a:gd name="T78" fmla="*/ 0 w 6560"/>
                    <a:gd name="T79" fmla="*/ 4507 h 4507"/>
                    <a:gd name="T80" fmla="*/ 0 w 6560"/>
                    <a:gd name="T81" fmla="*/ 0 h 4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560" h="4507">
                      <a:moveTo>
                        <a:pt x="5329" y="2869"/>
                      </a:moveTo>
                      <a:lnTo>
                        <a:pt x="5329" y="3277"/>
                      </a:lnTo>
                      <a:lnTo>
                        <a:pt x="6149" y="3277"/>
                      </a:lnTo>
                      <a:lnTo>
                        <a:pt x="6149" y="2869"/>
                      </a:lnTo>
                      <a:lnTo>
                        <a:pt x="5329" y="2869"/>
                      </a:lnTo>
                      <a:close/>
                      <a:moveTo>
                        <a:pt x="3690" y="2869"/>
                      </a:moveTo>
                      <a:lnTo>
                        <a:pt x="3690" y="3277"/>
                      </a:lnTo>
                      <a:lnTo>
                        <a:pt x="4510" y="3277"/>
                      </a:lnTo>
                      <a:lnTo>
                        <a:pt x="4510" y="2869"/>
                      </a:lnTo>
                      <a:lnTo>
                        <a:pt x="3690" y="2869"/>
                      </a:lnTo>
                      <a:close/>
                      <a:moveTo>
                        <a:pt x="2050" y="2869"/>
                      </a:moveTo>
                      <a:lnTo>
                        <a:pt x="2050" y="3277"/>
                      </a:lnTo>
                      <a:lnTo>
                        <a:pt x="2870" y="3277"/>
                      </a:lnTo>
                      <a:lnTo>
                        <a:pt x="2870" y="2869"/>
                      </a:lnTo>
                      <a:lnTo>
                        <a:pt x="2050" y="2869"/>
                      </a:lnTo>
                      <a:close/>
                      <a:moveTo>
                        <a:pt x="5329" y="2049"/>
                      </a:moveTo>
                      <a:lnTo>
                        <a:pt x="5329" y="2458"/>
                      </a:lnTo>
                      <a:lnTo>
                        <a:pt x="6149" y="2458"/>
                      </a:lnTo>
                      <a:lnTo>
                        <a:pt x="6149" y="2049"/>
                      </a:lnTo>
                      <a:lnTo>
                        <a:pt x="5329" y="2049"/>
                      </a:lnTo>
                      <a:close/>
                      <a:moveTo>
                        <a:pt x="3690" y="2049"/>
                      </a:moveTo>
                      <a:lnTo>
                        <a:pt x="3690" y="2458"/>
                      </a:lnTo>
                      <a:lnTo>
                        <a:pt x="4510" y="2458"/>
                      </a:lnTo>
                      <a:lnTo>
                        <a:pt x="4510" y="2049"/>
                      </a:lnTo>
                      <a:lnTo>
                        <a:pt x="3690" y="2049"/>
                      </a:lnTo>
                      <a:close/>
                      <a:moveTo>
                        <a:pt x="2050" y="2049"/>
                      </a:moveTo>
                      <a:lnTo>
                        <a:pt x="2050" y="2458"/>
                      </a:lnTo>
                      <a:lnTo>
                        <a:pt x="2870" y="2458"/>
                      </a:lnTo>
                      <a:lnTo>
                        <a:pt x="2870" y="2049"/>
                      </a:lnTo>
                      <a:lnTo>
                        <a:pt x="2050" y="2049"/>
                      </a:lnTo>
                      <a:close/>
                      <a:moveTo>
                        <a:pt x="0" y="0"/>
                      </a:moveTo>
                      <a:lnTo>
                        <a:pt x="1640" y="0"/>
                      </a:lnTo>
                      <a:lnTo>
                        <a:pt x="1640" y="1639"/>
                      </a:lnTo>
                      <a:lnTo>
                        <a:pt x="3279" y="411"/>
                      </a:lnTo>
                      <a:lnTo>
                        <a:pt x="3279" y="1639"/>
                      </a:lnTo>
                      <a:lnTo>
                        <a:pt x="4921" y="411"/>
                      </a:lnTo>
                      <a:lnTo>
                        <a:pt x="4921" y="1639"/>
                      </a:lnTo>
                      <a:lnTo>
                        <a:pt x="6560" y="411"/>
                      </a:lnTo>
                      <a:lnTo>
                        <a:pt x="6560" y="4507"/>
                      </a:lnTo>
                      <a:lnTo>
                        <a:pt x="0" y="45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6266148" y="1570031"/>
              <a:ext cx="1720516" cy="1684421"/>
              <a:chOff x="6266148" y="1570031"/>
              <a:chExt cx="1720516" cy="1684421"/>
            </a:xfrm>
          </p:grpSpPr>
          <p:sp>
            <p:nvSpPr>
              <p:cNvPr id="3" name="Snip Diagonal Corner Rectangle 2"/>
              <p:cNvSpPr/>
              <p:nvPr/>
            </p:nvSpPr>
            <p:spPr>
              <a:xfrm>
                <a:off x="6266148" y="1570031"/>
                <a:ext cx="1720516" cy="1684421"/>
              </a:xfrm>
              <a:prstGeom prst="snip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17"/>
              <p:cNvGrpSpPr>
                <a:grpSpLocks noChangeAspect="1"/>
              </p:cNvGrpSpPr>
              <p:nvPr/>
            </p:nvGrpSpPr>
            <p:grpSpPr bwMode="auto">
              <a:xfrm>
                <a:off x="6761436" y="1995750"/>
                <a:ext cx="729941" cy="832982"/>
                <a:chOff x="2403" y="523"/>
                <a:chExt cx="2869" cy="3274"/>
              </a:xfrm>
              <a:solidFill>
                <a:schemeClr val="bg1"/>
              </a:solidFill>
            </p:grpSpPr>
            <p:sp>
              <p:nvSpPr>
                <p:cNvPr id="43" name="Freeform 19"/>
                <p:cNvSpPr>
                  <a:spLocks/>
                </p:cNvSpPr>
                <p:nvPr/>
              </p:nvSpPr>
              <p:spPr bwMode="auto">
                <a:xfrm>
                  <a:off x="4042" y="2772"/>
                  <a:ext cx="206" cy="410"/>
                </a:xfrm>
                <a:custGeom>
                  <a:avLst/>
                  <a:gdLst>
                    <a:gd name="T0" fmla="*/ 0 w 411"/>
                    <a:gd name="T1" fmla="*/ 0 h 819"/>
                    <a:gd name="T2" fmla="*/ 205 w 411"/>
                    <a:gd name="T3" fmla="*/ 0 h 819"/>
                    <a:gd name="T4" fmla="*/ 233 w 411"/>
                    <a:gd name="T5" fmla="*/ 2 h 819"/>
                    <a:gd name="T6" fmla="*/ 261 w 411"/>
                    <a:gd name="T7" fmla="*/ 6 h 819"/>
                    <a:gd name="T8" fmla="*/ 289 w 411"/>
                    <a:gd name="T9" fmla="*/ 14 h 819"/>
                    <a:gd name="T10" fmla="*/ 317 w 411"/>
                    <a:gd name="T11" fmla="*/ 26 h 819"/>
                    <a:gd name="T12" fmla="*/ 343 w 411"/>
                    <a:gd name="T13" fmla="*/ 42 h 819"/>
                    <a:gd name="T14" fmla="*/ 365 w 411"/>
                    <a:gd name="T15" fmla="*/ 62 h 819"/>
                    <a:gd name="T16" fmla="*/ 383 w 411"/>
                    <a:gd name="T17" fmla="*/ 90 h 819"/>
                    <a:gd name="T18" fmla="*/ 397 w 411"/>
                    <a:gd name="T19" fmla="*/ 121 h 819"/>
                    <a:gd name="T20" fmla="*/ 407 w 411"/>
                    <a:gd name="T21" fmla="*/ 159 h 819"/>
                    <a:gd name="T22" fmla="*/ 411 w 411"/>
                    <a:gd name="T23" fmla="*/ 205 h 819"/>
                    <a:gd name="T24" fmla="*/ 411 w 411"/>
                    <a:gd name="T25" fmla="*/ 616 h 819"/>
                    <a:gd name="T26" fmla="*/ 407 w 411"/>
                    <a:gd name="T27" fmla="*/ 662 h 819"/>
                    <a:gd name="T28" fmla="*/ 397 w 411"/>
                    <a:gd name="T29" fmla="*/ 700 h 819"/>
                    <a:gd name="T30" fmla="*/ 383 w 411"/>
                    <a:gd name="T31" fmla="*/ 731 h 819"/>
                    <a:gd name="T32" fmla="*/ 365 w 411"/>
                    <a:gd name="T33" fmla="*/ 757 h 819"/>
                    <a:gd name="T34" fmla="*/ 343 w 411"/>
                    <a:gd name="T35" fmla="*/ 779 h 819"/>
                    <a:gd name="T36" fmla="*/ 317 w 411"/>
                    <a:gd name="T37" fmla="*/ 795 h 819"/>
                    <a:gd name="T38" fmla="*/ 289 w 411"/>
                    <a:gd name="T39" fmla="*/ 805 h 819"/>
                    <a:gd name="T40" fmla="*/ 261 w 411"/>
                    <a:gd name="T41" fmla="*/ 813 h 819"/>
                    <a:gd name="T42" fmla="*/ 233 w 411"/>
                    <a:gd name="T43" fmla="*/ 817 h 819"/>
                    <a:gd name="T44" fmla="*/ 205 w 411"/>
                    <a:gd name="T45" fmla="*/ 819 h 819"/>
                    <a:gd name="T46" fmla="*/ 0 w 411"/>
                    <a:gd name="T47" fmla="*/ 819 h 819"/>
                    <a:gd name="T48" fmla="*/ 0 w 411"/>
                    <a:gd name="T49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1" h="819">
                      <a:moveTo>
                        <a:pt x="0" y="0"/>
                      </a:moveTo>
                      <a:lnTo>
                        <a:pt x="205" y="0"/>
                      </a:lnTo>
                      <a:lnTo>
                        <a:pt x="233" y="2"/>
                      </a:lnTo>
                      <a:lnTo>
                        <a:pt x="261" y="6"/>
                      </a:lnTo>
                      <a:lnTo>
                        <a:pt x="289" y="14"/>
                      </a:lnTo>
                      <a:lnTo>
                        <a:pt x="317" y="26"/>
                      </a:lnTo>
                      <a:lnTo>
                        <a:pt x="343" y="42"/>
                      </a:lnTo>
                      <a:lnTo>
                        <a:pt x="365" y="62"/>
                      </a:lnTo>
                      <a:lnTo>
                        <a:pt x="383" y="90"/>
                      </a:lnTo>
                      <a:lnTo>
                        <a:pt x="397" y="121"/>
                      </a:lnTo>
                      <a:lnTo>
                        <a:pt x="407" y="159"/>
                      </a:lnTo>
                      <a:lnTo>
                        <a:pt x="411" y="205"/>
                      </a:lnTo>
                      <a:lnTo>
                        <a:pt x="411" y="616"/>
                      </a:lnTo>
                      <a:lnTo>
                        <a:pt x="407" y="662"/>
                      </a:lnTo>
                      <a:lnTo>
                        <a:pt x="397" y="700"/>
                      </a:lnTo>
                      <a:lnTo>
                        <a:pt x="383" y="731"/>
                      </a:lnTo>
                      <a:lnTo>
                        <a:pt x="365" y="757"/>
                      </a:lnTo>
                      <a:lnTo>
                        <a:pt x="343" y="779"/>
                      </a:lnTo>
                      <a:lnTo>
                        <a:pt x="317" y="795"/>
                      </a:lnTo>
                      <a:lnTo>
                        <a:pt x="289" y="805"/>
                      </a:lnTo>
                      <a:lnTo>
                        <a:pt x="261" y="813"/>
                      </a:lnTo>
                      <a:lnTo>
                        <a:pt x="233" y="817"/>
                      </a:lnTo>
                      <a:lnTo>
                        <a:pt x="205" y="819"/>
                      </a:lnTo>
                      <a:lnTo>
                        <a:pt x="0" y="8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20"/>
                <p:cNvSpPr>
                  <a:spLocks/>
                </p:cNvSpPr>
                <p:nvPr/>
              </p:nvSpPr>
              <p:spPr bwMode="auto">
                <a:xfrm>
                  <a:off x="3633" y="2159"/>
                  <a:ext cx="205" cy="409"/>
                </a:xfrm>
                <a:custGeom>
                  <a:avLst/>
                  <a:gdLst>
                    <a:gd name="T0" fmla="*/ 206 w 411"/>
                    <a:gd name="T1" fmla="*/ 0 h 819"/>
                    <a:gd name="T2" fmla="*/ 411 w 411"/>
                    <a:gd name="T3" fmla="*/ 0 h 819"/>
                    <a:gd name="T4" fmla="*/ 411 w 411"/>
                    <a:gd name="T5" fmla="*/ 819 h 819"/>
                    <a:gd name="T6" fmla="*/ 206 w 411"/>
                    <a:gd name="T7" fmla="*/ 819 h 819"/>
                    <a:gd name="T8" fmla="*/ 178 w 411"/>
                    <a:gd name="T9" fmla="*/ 817 h 819"/>
                    <a:gd name="T10" fmla="*/ 148 w 411"/>
                    <a:gd name="T11" fmla="*/ 813 h 819"/>
                    <a:gd name="T12" fmla="*/ 120 w 411"/>
                    <a:gd name="T13" fmla="*/ 805 h 819"/>
                    <a:gd name="T14" fmla="*/ 94 w 411"/>
                    <a:gd name="T15" fmla="*/ 793 h 819"/>
                    <a:gd name="T16" fmla="*/ 68 w 411"/>
                    <a:gd name="T17" fmla="*/ 777 h 819"/>
                    <a:gd name="T18" fmla="*/ 46 w 411"/>
                    <a:gd name="T19" fmla="*/ 757 h 819"/>
                    <a:gd name="T20" fmla="*/ 28 w 411"/>
                    <a:gd name="T21" fmla="*/ 730 h 819"/>
                    <a:gd name="T22" fmla="*/ 12 w 411"/>
                    <a:gd name="T23" fmla="*/ 698 h 819"/>
                    <a:gd name="T24" fmla="*/ 4 w 411"/>
                    <a:gd name="T25" fmla="*/ 660 h 819"/>
                    <a:gd name="T26" fmla="*/ 0 w 411"/>
                    <a:gd name="T27" fmla="*/ 614 h 819"/>
                    <a:gd name="T28" fmla="*/ 0 w 411"/>
                    <a:gd name="T29" fmla="*/ 203 h 819"/>
                    <a:gd name="T30" fmla="*/ 4 w 411"/>
                    <a:gd name="T31" fmla="*/ 157 h 819"/>
                    <a:gd name="T32" fmla="*/ 12 w 411"/>
                    <a:gd name="T33" fmla="*/ 120 h 819"/>
                    <a:gd name="T34" fmla="*/ 28 w 411"/>
                    <a:gd name="T35" fmla="*/ 88 h 819"/>
                    <a:gd name="T36" fmla="*/ 46 w 411"/>
                    <a:gd name="T37" fmla="*/ 62 h 819"/>
                    <a:gd name="T38" fmla="*/ 68 w 411"/>
                    <a:gd name="T39" fmla="*/ 40 h 819"/>
                    <a:gd name="T40" fmla="*/ 94 w 411"/>
                    <a:gd name="T41" fmla="*/ 26 h 819"/>
                    <a:gd name="T42" fmla="*/ 120 w 411"/>
                    <a:gd name="T43" fmla="*/ 14 h 819"/>
                    <a:gd name="T44" fmla="*/ 148 w 411"/>
                    <a:gd name="T45" fmla="*/ 6 h 819"/>
                    <a:gd name="T46" fmla="*/ 178 w 411"/>
                    <a:gd name="T47" fmla="*/ 2 h 819"/>
                    <a:gd name="T48" fmla="*/ 206 w 411"/>
                    <a:gd name="T49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1" h="819">
                      <a:moveTo>
                        <a:pt x="206" y="0"/>
                      </a:moveTo>
                      <a:lnTo>
                        <a:pt x="411" y="0"/>
                      </a:lnTo>
                      <a:lnTo>
                        <a:pt x="411" y="819"/>
                      </a:lnTo>
                      <a:lnTo>
                        <a:pt x="206" y="819"/>
                      </a:lnTo>
                      <a:lnTo>
                        <a:pt x="178" y="817"/>
                      </a:lnTo>
                      <a:lnTo>
                        <a:pt x="148" y="813"/>
                      </a:lnTo>
                      <a:lnTo>
                        <a:pt x="120" y="805"/>
                      </a:lnTo>
                      <a:lnTo>
                        <a:pt x="94" y="793"/>
                      </a:lnTo>
                      <a:lnTo>
                        <a:pt x="68" y="777"/>
                      </a:lnTo>
                      <a:lnTo>
                        <a:pt x="46" y="757"/>
                      </a:lnTo>
                      <a:lnTo>
                        <a:pt x="28" y="730"/>
                      </a:lnTo>
                      <a:lnTo>
                        <a:pt x="12" y="698"/>
                      </a:lnTo>
                      <a:lnTo>
                        <a:pt x="4" y="660"/>
                      </a:lnTo>
                      <a:lnTo>
                        <a:pt x="0" y="614"/>
                      </a:lnTo>
                      <a:lnTo>
                        <a:pt x="0" y="203"/>
                      </a:lnTo>
                      <a:lnTo>
                        <a:pt x="4" y="157"/>
                      </a:lnTo>
                      <a:lnTo>
                        <a:pt x="12" y="120"/>
                      </a:lnTo>
                      <a:lnTo>
                        <a:pt x="28" y="88"/>
                      </a:lnTo>
                      <a:lnTo>
                        <a:pt x="46" y="62"/>
                      </a:lnTo>
                      <a:lnTo>
                        <a:pt x="68" y="40"/>
                      </a:lnTo>
                      <a:lnTo>
                        <a:pt x="94" y="26"/>
                      </a:lnTo>
                      <a:lnTo>
                        <a:pt x="120" y="14"/>
                      </a:lnTo>
                      <a:lnTo>
                        <a:pt x="148" y="6"/>
                      </a:lnTo>
                      <a:lnTo>
                        <a:pt x="178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21"/>
                <p:cNvSpPr>
                  <a:spLocks noEditPoints="1"/>
                </p:cNvSpPr>
                <p:nvPr/>
              </p:nvSpPr>
              <p:spPr bwMode="auto">
                <a:xfrm>
                  <a:off x="2403" y="523"/>
                  <a:ext cx="2869" cy="3274"/>
                </a:xfrm>
                <a:custGeom>
                  <a:avLst/>
                  <a:gdLst>
                    <a:gd name="T0" fmla="*/ 2890 w 5738"/>
                    <a:gd name="T1" fmla="*/ 2565 h 6548"/>
                    <a:gd name="T2" fmla="*/ 2567 w 5738"/>
                    <a:gd name="T3" fmla="*/ 2868 h 6548"/>
                    <a:gd name="T4" fmla="*/ 2264 w 5738"/>
                    <a:gd name="T5" fmla="*/ 2998 h 6548"/>
                    <a:gd name="T6" fmla="*/ 2066 w 5738"/>
                    <a:gd name="T7" fmla="*/ 3319 h 6548"/>
                    <a:gd name="T8" fmla="*/ 2084 w 5738"/>
                    <a:gd name="T9" fmla="*/ 4108 h 6548"/>
                    <a:gd name="T10" fmla="*/ 2312 w 5738"/>
                    <a:gd name="T11" fmla="*/ 4395 h 6548"/>
                    <a:gd name="T12" fmla="*/ 2617 w 5738"/>
                    <a:gd name="T13" fmla="*/ 4497 h 6548"/>
                    <a:gd name="T14" fmla="*/ 2164 w 5738"/>
                    <a:gd name="T15" fmla="*/ 5340 h 6548"/>
                    <a:gd name="T16" fmla="*/ 2054 w 5738"/>
                    <a:gd name="T17" fmla="*/ 5571 h 6548"/>
                    <a:gd name="T18" fmla="*/ 2254 w 5738"/>
                    <a:gd name="T19" fmla="*/ 5729 h 6548"/>
                    <a:gd name="T20" fmla="*/ 2946 w 5738"/>
                    <a:gd name="T21" fmla="*/ 6094 h 6548"/>
                    <a:gd name="T22" fmla="*/ 3203 w 5738"/>
                    <a:gd name="T23" fmla="*/ 6094 h 6548"/>
                    <a:gd name="T24" fmla="*/ 3484 w 5738"/>
                    <a:gd name="T25" fmla="*/ 5729 h 6548"/>
                    <a:gd name="T26" fmla="*/ 3787 w 5738"/>
                    <a:gd name="T27" fmla="*/ 5653 h 6548"/>
                    <a:gd name="T28" fmla="*/ 4039 w 5738"/>
                    <a:gd name="T29" fmla="*/ 5400 h 6548"/>
                    <a:gd name="T30" fmla="*/ 4095 w 5738"/>
                    <a:gd name="T31" fmla="*/ 4622 h 6548"/>
                    <a:gd name="T32" fmla="*/ 3929 w 5738"/>
                    <a:gd name="T33" fmla="*/ 4268 h 6548"/>
                    <a:gd name="T34" fmla="*/ 3632 w 5738"/>
                    <a:gd name="T35" fmla="*/ 4108 h 6548"/>
                    <a:gd name="T36" fmla="*/ 3893 w 5738"/>
                    <a:gd name="T37" fmla="*/ 3271 h 6548"/>
                    <a:gd name="T38" fmla="*/ 4095 w 5738"/>
                    <a:gd name="T39" fmla="*/ 3112 h 6548"/>
                    <a:gd name="T40" fmla="*/ 3985 w 5738"/>
                    <a:gd name="T41" fmla="*/ 2882 h 6548"/>
                    <a:gd name="T42" fmla="*/ 3259 w 5738"/>
                    <a:gd name="T43" fmla="*/ 2565 h 6548"/>
                    <a:gd name="T44" fmla="*/ 4198 w 5738"/>
                    <a:gd name="T45" fmla="*/ 0 h 6548"/>
                    <a:gd name="T46" fmla="*/ 4545 w 5738"/>
                    <a:gd name="T47" fmla="*/ 135 h 6548"/>
                    <a:gd name="T48" fmla="*/ 4559 w 5738"/>
                    <a:gd name="T49" fmla="*/ 411 h 6548"/>
                    <a:gd name="T50" fmla="*/ 4328 w 5738"/>
                    <a:gd name="T51" fmla="*/ 724 h 6548"/>
                    <a:gd name="T52" fmla="*/ 4005 w 5738"/>
                    <a:gd name="T53" fmla="*/ 1007 h 6548"/>
                    <a:gd name="T54" fmla="*/ 3748 w 5738"/>
                    <a:gd name="T55" fmla="*/ 1194 h 6548"/>
                    <a:gd name="T56" fmla="*/ 3937 w 5738"/>
                    <a:gd name="T57" fmla="*/ 1308 h 6548"/>
                    <a:gd name="T58" fmla="*/ 4099 w 5738"/>
                    <a:gd name="T59" fmla="*/ 1630 h 6548"/>
                    <a:gd name="T60" fmla="*/ 4132 w 5738"/>
                    <a:gd name="T61" fmla="*/ 2007 h 6548"/>
                    <a:gd name="T62" fmla="*/ 4934 w 5738"/>
                    <a:gd name="T63" fmla="*/ 2759 h 6548"/>
                    <a:gd name="T64" fmla="*/ 5491 w 5738"/>
                    <a:gd name="T65" fmla="*/ 3815 h 6548"/>
                    <a:gd name="T66" fmla="*/ 5734 w 5738"/>
                    <a:gd name="T67" fmla="*/ 5091 h 6548"/>
                    <a:gd name="T68" fmla="*/ 5321 w 5738"/>
                    <a:gd name="T69" fmla="*/ 6235 h 6548"/>
                    <a:gd name="T70" fmla="*/ 3223 w 5738"/>
                    <a:gd name="T71" fmla="*/ 6542 h 6548"/>
                    <a:gd name="T72" fmla="*/ 1111 w 5738"/>
                    <a:gd name="T73" fmla="*/ 6389 h 6548"/>
                    <a:gd name="T74" fmla="*/ 4 w 5738"/>
                    <a:gd name="T75" fmla="*/ 5529 h 6548"/>
                    <a:gd name="T76" fmla="*/ 130 w 5738"/>
                    <a:gd name="T77" fmla="*/ 4220 h 6548"/>
                    <a:gd name="T78" fmla="*/ 588 w 5738"/>
                    <a:gd name="T79" fmla="*/ 3082 h 6548"/>
                    <a:gd name="T80" fmla="*/ 1314 w 5738"/>
                    <a:gd name="T81" fmla="*/ 2219 h 6548"/>
                    <a:gd name="T82" fmla="*/ 1659 w 5738"/>
                    <a:gd name="T83" fmla="*/ 1760 h 6548"/>
                    <a:gd name="T84" fmla="*/ 1715 w 5738"/>
                    <a:gd name="T85" fmla="*/ 1395 h 6548"/>
                    <a:gd name="T86" fmla="*/ 2034 w 5738"/>
                    <a:gd name="T87" fmla="*/ 1226 h 6548"/>
                    <a:gd name="T88" fmla="*/ 1833 w 5738"/>
                    <a:gd name="T89" fmla="*/ 1084 h 6548"/>
                    <a:gd name="T90" fmla="*/ 1516 w 5738"/>
                    <a:gd name="T91" fmla="*/ 825 h 6548"/>
                    <a:gd name="T92" fmla="*/ 1237 w 5738"/>
                    <a:gd name="T93" fmla="*/ 514 h 6548"/>
                    <a:gd name="T94" fmla="*/ 1151 w 5738"/>
                    <a:gd name="T95" fmla="*/ 219 h 6548"/>
                    <a:gd name="T96" fmla="*/ 1404 w 5738"/>
                    <a:gd name="T97" fmla="*/ 14 h 6548"/>
                    <a:gd name="T98" fmla="*/ 1845 w 5738"/>
                    <a:gd name="T99" fmla="*/ 50 h 6548"/>
                    <a:gd name="T100" fmla="*/ 2318 w 5738"/>
                    <a:gd name="T101" fmla="*/ 227 h 6548"/>
                    <a:gd name="T102" fmla="*/ 2724 w 5738"/>
                    <a:gd name="T103" fmla="*/ 383 h 6548"/>
                    <a:gd name="T104" fmla="*/ 3016 w 5738"/>
                    <a:gd name="T105" fmla="*/ 383 h 6548"/>
                    <a:gd name="T106" fmla="*/ 3420 w 5738"/>
                    <a:gd name="T107" fmla="*/ 227 h 6548"/>
                    <a:gd name="T108" fmla="*/ 3895 w 5738"/>
                    <a:gd name="T109" fmla="*/ 50 h 6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5738" h="6548">
                      <a:moveTo>
                        <a:pt x="3073" y="2452"/>
                      </a:moveTo>
                      <a:lnTo>
                        <a:pt x="3028" y="2456"/>
                      </a:lnTo>
                      <a:lnTo>
                        <a:pt x="2984" y="2472"/>
                      </a:lnTo>
                      <a:lnTo>
                        <a:pt x="2946" y="2496"/>
                      </a:lnTo>
                      <a:lnTo>
                        <a:pt x="2914" y="2527"/>
                      </a:lnTo>
                      <a:lnTo>
                        <a:pt x="2890" y="2565"/>
                      </a:lnTo>
                      <a:lnTo>
                        <a:pt x="2874" y="2609"/>
                      </a:lnTo>
                      <a:lnTo>
                        <a:pt x="2870" y="2655"/>
                      </a:lnTo>
                      <a:lnTo>
                        <a:pt x="2870" y="2860"/>
                      </a:lnTo>
                      <a:lnTo>
                        <a:pt x="2665" y="2860"/>
                      </a:lnTo>
                      <a:lnTo>
                        <a:pt x="2617" y="2862"/>
                      </a:lnTo>
                      <a:lnTo>
                        <a:pt x="2567" y="2868"/>
                      </a:lnTo>
                      <a:lnTo>
                        <a:pt x="2515" y="2878"/>
                      </a:lnTo>
                      <a:lnTo>
                        <a:pt x="2463" y="2892"/>
                      </a:lnTo>
                      <a:lnTo>
                        <a:pt x="2411" y="2912"/>
                      </a:lnTo>
                      <a:lnTo>
                        <a:pt x="2361" y="2936"/>
                      </a:lnTo>
                      <a:lnTo>
                        <a:pt x="2312" y="2964"/>
                      </a:lnTo>
                      <a:lnTo>
                        <a:pt x="2264" y="2998"/>
                      </a:lnTo>
                      <a:lnTo>
                        <a:pt x="2220" y="3038"/>
                      </a:lnTo>
                      <a:lnTo>
                        <a:pt x="2178" y="3082"/>
                      </a:lnTo>
                      <a:lnTo>
                        <a:pt x="2142" y="3133"/>
                      </a:lnTo>
                      <a:lnTo>
                        <a:pt x="2110" y="3189"/>
                      </a:lnTo>
                      <a:lnTo>
                        <a:pt x="2084" y="3251"/>
                      </a:lnTo>
                      <a:lnTo>
                        <a:pt x="2066" y="3319"/>
                      </a:lnTo>
                      <a:lnTo>
                        <a:pt x="2054" y="3395"/>
                      </a:lnTo>
                      <a:lnTo>
                        <a:pt x="2048" y="3474"/>
                      </a:lnTo>
                      <a:lnTo>
                        <a:pt x="2048" y="3885"/>
                      </a:lnTo>
                      <a:lnTo>
                        <a:pt x="2054" y="3967"/>
                      </a:lnTo>
                      <a:lnTo>
                        <a:pt x="2066" y="4040"/>
                      </a:lnTo>
                      <a:lnTo>
                        <a:pt x="2084" y="4108"/>
                      </a:lnTo>
                      <a:lnTo>
                        <a:pt x="2110" y="4172"/>
                      </a:lnTo>
                      <a:lnTo>
                        <a:pt x="2142" y="4228"/>
                      </a:lnTo>
                      <a:lnTo>
                        <a:pt x="2178" y="4278"/>
                      </a:lnTo>
                      <a:lnTo>
                        <a:pt x="2220" y="4321"/>
                      </a:lnTo>
                      <a:lnTo>
                        <a:pt x="2264" y="4361"/>
                      </a:lnTo>
                      <a:lnTo>
                        <a:pt x="2312" y="4395"/>
                      </a:lnTo>
                      <a:lnTo>
                        <a:pt x="2361" y="4423"/>
                      </a:lnTo>
                      <a:lnTo>
                        <a:pt x="2411" y="4447"/>
                      </a:lnTo>
                      <a:lnTo>
                        <a:pt x="2463" y="4467"/>
                      </a:lnTo>
                      <a:lnTo>
                        <a:pt x="2515" y="4481"/>
                      </a:lnTo>
                      <a:lnTo>
                        <a:pt x="2567" y="4491"/>
                      </a:lnTo>
                      <a:lnTo>
                        <a:pt x="2617" y="4497"/>
                      </a:lnTo>
                      <a:lnTo>
                        <a:pt x="2665" y="4499"/>
                      </a:lnTo>
                      <a:lnTo>
                        <a:pt x="2870" y="4499"/>
                      </a:lnTo>
                      <a:lnTo>
                        <a:pt x="2870" y="5318"/>
                      </a:lnTo>
                      <a:lnTo>
                        <a:pt x="2254" y="5318"/>
                      </a:lnTo>
                      <a:lnTo>
                        <a:pt x="2208" y="5324"/>
                      </a:lnTo>
                      <a:lnTo>
                        <a:pt x="2164" y="5340"/>
                      </a:lnTo>
                      <a:lnTo>
                        <a:pt x="2126" y="5364"/>
                      </a:lnTo>
                      <a:lnTo>
                        <a:pt x="2094" y="5396"/>
                      </a:lnTo>
                      <a:lnTo>
                        <a:pt x="2070" y="5434"/>
                      </a:lnTo>
                      <a:lnTo>
                        <a:pt x="2054" y="5478"/>
                      </a:lnTo>
                      <a:lnTo>
                        <a:pt x="2048" y="5523"/>
                      </a:lnTo>
                      <a:lnTo>
                        <a:pt x="2054" y="5571"/>
                      </a:lnTo>
                      <a:lnTo>
                        <a:pt x="2070" y="5613"/>
                      </a:lnTo>
                      <a:lnTo>
                        <a:pt x="2094" y="5651"/>
                      </a:lnTo>
                      <a:lnTo>
                        <a:pt x="2126" y="5683"/>
                      </a:lnTo>
                      <a:lnTo>
                        <a:pt x="2164" y="5707"/>
                      </a:lnTo>
                      <a:lnTo>
                        <a:pt x="2208" y="5723"/>
                      </a:lnTo>
                      <a:lnTo>
                        <a:pt x="2254" y="5729"/>
                      </a:lnTo>
                      <a:lnTo>
                        <a:pt x="2870" y="5729"/>
                      </a:lnTo>
                      <a:lnTo>
                        <a:pt x="2870" y="5934"/>
                      </a:lnTo>
                      <a:lnTo>
                        <a:pt x="2874" y="5980"/>
                      </a:lnTo>
                      <a:lnTo>
                        <a:pt x="2890" y="6024"/>
                      </a:lnTo>
                      <a:lnTo>
                        <a:pt x="2914" y="6062"/>
                      </a:lnTo>
                      <a:lnTo>
                        <a:pt x="2946" y="6094"/>
                      </a:lnTo>
                      <a:lnTo>
                        <a:pt x="2984" y="6117"/>
                      </a:lnTo>
                      <a:lnTo>
                        <a:pt x="3028" y="6133"/>
                      </a:lnTo>
                      <a:lnTo>
                        <a:pt x="3073" y="6137"/>
                      </a:lnTo>
                      <a:lnTo>
                        <a:pt x="3121" y="6133"/>
                      </a:lnTo>
                      <a:lnTo>
                        <a:pt x="3163" y="6117"/>
                      </a:lnTo>
                      <a:lnTo>
                        <a:pt x="3203" y="6094"/>
                      </a:lnTo>
                      <a:lnTo>
                        <a:pt x="3235" y="6062"/>
                      </a:lnTo>
                      <a:lnTo>
                        <a:pt x="3259" y="6024"/>
                      </a:lnTo>
                      <a:lnTo>
                        <a:pt x="3273" y="5980"/>
                      </a:lnTo>
                      <a:lnTo>
                        <a:pt x="3279" y="5934"/>
                      </a:lnTo>
                      <a:lnTo>
                        <a:pt x="3279" y="5729"/>
                      </a:lnTo>
                      <a:lnTo>
                        <a:pt x="3484" y="5729"/>
                      </a:lnTo>
                      <a:lnTo>
                        <a:pt x="3532" y="5727"/>
                      </a:lnTo>
                      <a:lnTo>
                        <a:pt x="3582" y="5721"/>
                      </a:lnTo>
                      <a:lnTo>
                        <a:pt x="3632" y="5711"/>
                      </a:lnTo>
                      <a:lnTo>
                        <a:pt x="3684" y="5697"/>
                      </a:lnTo>
                      <a:lnTo>
                        <a:pt x="3736" y="5677"/>
                      </a:lnTo>
                      <a:lnTo>
                        <a:pt x="3787" y="5653"/>
                      </a:lnTo>
                      <a:lnTo>
                        <a:pt x="3837" y="5625"/>
                      </a:lnTo>
                      <a:lnTo>
                        <a:pt x="3885" y="5591"/>
                      </a:lnTo>
                      <a:lnTo>
                        <a:pt x="3929" y="5551"/>
                      </a:lnTo>
                      <a:lnTo>
                        <a:pt x="3969" y="5508"/>
                      </a:lnTo>
                      <a:lnTo>
                        <a:pt x="4007" y="5456"/>
                      </a:lnTo>
                      <a:lnTo>
                        <a:pt x="4039" y="5400"/>
                      </a:lnTo>
                      <a:lnTo>
                        <a:pt x="4063" y="5338"/>
                      </a:lnTo>
                      <a:lnTo>
                        <a:pt x="4083" y="5270"/>
                      </a:lnTo>
                      <a:lnTo>
                        <a:pt x="4095" y="5195"/>
                      </a:lnTo>
                      <a:lnTo>
                        <a:pt x="4099" y="5115"/>
                      </a:lnTo>
                      <a:lnTo>
                        <a:pt x="4099" y="4704"/>
                      </a:lnTo>
                      <a:lnTo>
                        <a:pt x="4095" y="4622"/>
                      </a:lnTo>
                      <a:lnTo>
                        <a:pt x="4083" y="4549"/>
                      </a:lnTo>
                      <a:lnTo>
                        <a:pt x="4063" y="4481"/>
                      </a:lnTo>
                      <a:lnTo>
                        <a:pt x="4039" y="4417"/>
                      </a:lnTo>
                      <a:lnTo>
                        <a:pt x="4007" y="4361"/>
                      </a:lnTo>
                      <a:lnTo>
                        <a:pt x="3969" y="4312"/>
                      </a:lnTo>
                      <a:lnTo>
                        <a:pt x="3929" y="4268"/>
                      </a:lnTo>
                      <a:lnTo>
                        <a:pt x="3885" y="4228"/>
                      </a:lnTo>
                      <a:lnTo>
                        <a:pt x="3837" y="4194"/>
                      </a:lnTo>
                      <a:lnTo>
                        <a:pt x="3787" y="4166"/>
                      </a:lnTo>
                      <a:lnTo>
                        <a:pt x="3736" y="4142"/>
                      </a:lnTo>
                      <a:lnTo>
                        <a:pt x="3684" y="4122"/>
                      </a:lnTo>
                      <a:lnTo>
                        <a:pt x="3632" y="4108"/>
                      </a:lnTo>
                      <a:lnTo>
                        <a:pt x="3582" y="4098"/>
                      </a:lnTo>
                      <a:lnTo>
                        <a:pt x="3532" y="4092"/>
                      </a:lnTo>
                      <a:lnTo>
                        <a:pt x="3484" y="4090"/>
                      </a:lnTo>
                      <a:lnTo>
                        <a:pt x="3279" y="4090"/>
                      </a:lnTo>
                      <a:lnTo>
                        <a:pt x="3279" y="3271"/>
                      </a:lnTo>
                      <a:lnTo>
                        <a:pt x="3893" y="3271"/>
                      </a:lnTo>
                      <a:lnTo>
                        <a:pt x="3941" y="3265"/>
                      </a:lnTo>
                      <a:lnTo>
                        <a:pt x="3985" y="3249"/>
                      </a:lnTo>
                      <a:lnTo>
                        <a:pt x="4023" y="3225"/>
                      </a:lnTo>
                      <a:lnTo>
                        <a:pt x="4055" y="3193"/>
                      </a:lnTo>
                      <a:lnTo>
                        <a:pt x="4079" y="3155"/>
                      </a:lnTo>
                      <a:lnTo>
                        <a:pt x="4095" y="3112"/>
                      </a:lnTo>
                      <a:lnTo>
                        <a:pt x="4099" y="3066"/>
                      </a:lnTo>
                      <a:lnTo>
                        <a:pt x="4095" y="3018"/>
                      </a:lnTo>
                      <a:lnTo>
                        <a:pt x="4079" y="2976"/>
                      </a:lnTo>
                      <a:lnTo>
                        <a:pt x="4055" y="2938"/>
                      </a:lnTo>
                      <a:lnTo>
                        <a:pt x="4023" y="2906"/>
                      </a:lnTo>
                      <a:lnTo>
                        <a:pt x="3985" y="2882"/>
                      </a:lnTo>
                      <a:lnTo>
                        <a:pt x="3941" y="2866"/>
                      </a:lnTo>
                      <a:lnTo>
                        <a:pt x="3893" y="2860"/>
                      </a:lnTo>
                      <a:lnTo>
                        <a:pt x="3279" y="2860"/>
                      </a:lnTo>
                      <a:lnTo>
                        <a:pt x="3279" y="2655"/>
                      </a:lnTo>
                      <a:lnTo>
                        <a:pt x="3273" y="2609"/>
                      </a:lnTo>
                      <a:lnTo>
                        <a:pt x="3259" y="2565"/>
                      </a:lnTo>
                      <a:lnTo>
                        <a:pt x="3235" y="2527"/>
                      </a:lnTo>
                      <a:lnTo>
                        <a:pt x="3203" y="2496"/>
                      </a:lnTo>
                      <a:lnTo>
                        <a:pt x="3163" y="2472"/>
                      </a:lnTo>
                      <a:lnTo>
                        <a:pt x="3121" y="2456"/>
                      </a:lnTo>
                      <a:lnTo>
                        <a:pt x="3073" y="2452"/>
                      </a:lnTo>
                      <a:close/>
                      <a:moveTo>
                        <a:pt x="4198" y="0"/>
                      </a:moveTo>
                      <a:lnTo>
                        <a:pt x="4268" y="2"/>
                      </a:lnTo>
                      <a:lnTo>
                        <a:pt x="4334" y="14"/>
                      </a:lnTo>
                      <a:lnTo>
                        <a:pt x="4398" y="32"/>
                      </a:lnTo>
                      <a:lnTo>
                        <a:pt x="4456" y="60"/>
                      </a:lnTo>
                      <a:lnTo>
                        <a:pt x="4509" y="98"/>
                      </a:lnTo>
                      <a:lnTo>
                        <a:pt x="4545" y="135"/>
                      </a:lnTo>
                      <a:lnTo>
                        <a:pt x="4571" y="177"/>
                      </a:lnTo>
                      <a:lnTo>
                        <a:pt x="4587" y="219"/>
                      </a:lnTo>
                      <a:lnTo>
                        <a:pt x="4593" y="265"/>
                      </a:lnTo>
                      <a:lnTo>
                        <a:pt x="4589" y="311"/>
                      </a:lnTo>
                      <a:lnTo>
                        <a:pt x="4577" y="361"/>
                      </a:lnTo>
                      <a:lnTo>
                        <a:pt x="4559" y="411"/>
                      </a:lnTo>
                      <a:lnTo>
                        <a:pt x="4533" y="462"/>
                      </a:lnTo>
                      <a:lnTo>
                        <a:pt x="4501" y="514"/>
                      </a:lnTo>
                      <a:lnTo>
                        <a:pt x="4464" y="566"/>
                      </a:lnTo>
                      <a:lnTo>
                        <a:pt x="4422" y="620"/>
                      </a:lnTo>
                      <a:lnTo>
                        <a:pt x="4376" y="672"/>
                      </a:lnTo>
                      <a:lnTo>
                        <a:pt x="4328" y="724"/>
                      </a:lnTo>
                      <a:lnTo>
                        <a:pt x="4276" y="773"/>
                      </a:lnTo>
                      <a:lnTo>
                        <a:pt x="4222" y="825"/>
                      </a:lnTo>
                      <a:lnTo>
                        <a:pt x="4168" y="873"/>
                      </a:lnTo>
                      <a:lnTo>
                        <a:pt x="4113" y="919"/>
                      </a:lnTo>
                      <a:lnTo>
                        <a:pt x="4059" y="965"/>
                      </a:lnTo>
                      <a:lnTo>
                        <a:pt x="4005" y="1007"/>
                      </a:lnTo>
                      <a:lnTo>
                        <a:pt x="3955" y="1046"/>
                      </a:lnTo>
                      <a:lnTo>
                        <a:pt x="3905" y="1084"/>
                      </a:lnTo>
                      <a:lnTo>
                        <a:pt x="3859" y="1116"/>
                      </a:lnTo>
                      <a:lnTo>
                        <a:pt x="3817" y="1146"/>
                      </a:lnTo>
                      <a:lnTo>
                        <a:pt x="3779" y="1172"/>
                      </a:lnTo>
                      <a:lnTo>
                        <a:pt x="3748" y="1194"/>
                      </a:lnTo>
                      <a:lnTo>
                        <a:pt x="3724" y="1212"/>
                      </a:lnTo>
                      <a:lnTo>
                        <a:pt x="3704" y="1226"/>
                      </a:lnTo>
                      <a:lnTo>
                        <a:pt x="3768" y="1232"/>
                      </a:lnTo>
                      <a:lnTo>
                        <a:pt x="3829" y="1250"/>
                      </a:lnTo>
                      <a:lnTo>
                        <a:pt x="3885" y="1274"/>
                      </a:lnTo>
                      <a:lnTo>
                        <a:pt x="3937" y="1308"/>
                      </a:lnTo>
                      <a:lnTo>
                        <a:pt x="3983" y="1347"/>
                      </a:lnTo>
                      <a:lnTo>
                        <a:pt x="4023" y="1395"/>
                      </a:lnTo>
                      <a:lnTo>
                        <a:pt x="4055" y="1447"/>
                      </a:lnTo>
                      <a:lnTo>
                        <a:pt x="4079" y="1505"/>
                      </a:lnTo>
                      <a:lnTo>
                        <a:pt x="4095" y="1567"/>
                      </a:lnTo>
                      <a:lnTo>
                        <a:pt x="4099" y="1630"/>
                      </a:lnTo>
                      <a:lnTo>
                        <a:pt x="4095" y="1696"/>
                      </a:lnTo>
                      <a:lnTo>
                        <a:pt x="4079" y="1760"/>
                      </a:lnTo>
                      <a:lnTo>
                        <a:pt x="4055" y="1818"/>
                      </a:lnTo>
                      <a:lnTo>
                        <a:pt x="4021" y="1872"/>
                      </a:lnTo>
                      <a:lnTo>
                        <a:pt x="3981" y="1920"/>
                      </a:lnTo>
                      <a:lnTo>
                        <a:pt x="4132" y="2007"/>
                      </a:lnTo>
                      <a:lnTo>
                        <a:pt x="4280" y="2109"/>
                      </a:lnTo>
                      <a:lnTo>
                        <a:pt x="4424" y="2219"/>
                      </a:lnTo>
                      <a:lnTo>
                        <a:pt x="4559" y="2340"/>
                      </a:lnTo>
                      <a:lnTo>
                        <a:pt x="4691" y="2470"/>
                      </a:lnTo>
                      <a:lnTo>
                        <a:pt x="4817" y="2609"/>
                      </a:lnTo>
                      <a:lnTo>
                        <a:pt x="4934" y="2759"/>
                      </a:lnTo>
                      <a:lnTo>
                        <a:pt x="5046" y="2916"/>
                      </a:lnTo>
                      <a:lnTo>
                        <a:pt x="5150" y="3082"/>
                      </a:lnTo>
                      <a:lnTo>
                        <a:pt x="5247" y="3255"/>
                      </a:lnTo>
                      <a:lnTo>
                        <a:pt x="5337" y="3434"/>
                      </a:lnTo>
                      <a:lnTo>
                        <a:pt x="5417" y="3622"/>
                      </a:lnTo>
                      <a:lnTo>
                        <a:pt x="5491" y="3815"/>
                      </a:lnTo>
                      <a:lnTo>
                        <a:pt x="5555" y="4015"/>
                      </a:lnTo>
                      <a:lnTo>
                        <a:pt x="5608" y="4220"/>
                      </a:lnTo>
                      <a:lnTo>
                        <a:pt x="5654" y="4431"/>
                      </a:lnTo>
                      <a:lnTo>
                        <a:pt x="5692" y="4646"/>
                      </a:lnTo>
                      <a:lnTo>
                        <a:pt x="5718" y="4868"/>
                      </a:lnTo>
                      <a:lnTo>
                        <a:pt x="5734" y="5091"/>
                      </a:lnTo>
                      <a:lnTo>
                        <a:pt x="5738" y="5318"/>
                      </a:lnTo>
                      <a:lnTo>
                        <a:pt x="5734" y="5529"/>
                      </a:lnTo>
                      <a:lnTo>
                        <a:pt x="5720" y="5735"/>
                      </a:lnTo>
                      <a:lnTo>
                        <a:pt x="5696" y="5938"/>
                      </a:lnTo>
                      <a:lnTo>
                        <a:pt x="5664" y="6137"/>
                      </a:lnTo>
                      <a:lnTo>
                        <a:pt x="5321" y="6235"/>
                      </a:lnTo>
                      <a:lnTo>
                        <a:pt x="4976" y="6317"/>
                      </a:lnTo>
                      <a:lnTo>
                        <a:pt x="4629" y="6389"/>
                      </a:lnTo>
                      <a:lnTo>
                        <a:pt x="4278" y="6446"/>
                      </a:lnTo>
                      <a:lnTo>
                        <a:pt x="3927" y="6490"/>
                      </a:lnTo>
                      <a:lnTo>
                        <a:pt x="3576" y="6522"/>
                      </a:lnTo>
                      <a:lnTo>
                        <a:pt x="3223" y="6542"/>
                      </a:lnTo>
                      <a:lnTo>
                        <a:pt x="2870" y="6548"/>
                      </a:lnTo>
                      <a:lnTo>
                        <a:pt x="2515" y="6542"/>
                      </a:lnTo>
                      <a:lnTo>
                        <a:pt x="2164" y="6522"/>
                      </a:lnTo>
                      <a:lnTo>
                        <a:pt x="1811" y="6490"/>
                      </a:lnTo>
                      <a:lnTo>
                        <a:pt x="1460" y="6446"/>
                      </a:lnTo>
                      <a:lnTo>
                        <a:pt x="1111" y="6389"/>
                      </a:lnTo>
                      <a:lnTo>
                        <a:pt x="762" y="6317"/>
                      </a:lnTo>
                      <a:lnTo>
                        <a:pt x="417" y="6235"/>
                      </a:lnTo>
                      <a:lnTo>
                        <a:pt x="74" y="6137"/>
                      </a:lnTo>
                      <a:lnTo>
                        <a:pt x="42" y="5938"/>
                      </a:lnTo>
                      <a:lnTo>
                        <a:pt x="18" y="5735"/>
                      </a:lnTo>
                      <a:lnTo>
                        <a:pt x="4" y="5529"/>
                      </a:lnTo>
                      <a:lnTo>
                        <a:pt x="0" y="5318"/>
                      </a:lnTo>
                      <a:lnTo>
                        <a:pt x="4" y="5091"/>
                      </a:lnTo>
                      <a:lnTo>
                        <a:pt x="20" y="4868"/>
                      </a:lnTo>
                      <a:lnTo>
                        <a:pt x="48" y="4646"/>
                      </a:lnTo>
                      <a:lnTo>
                        <a:pt x="84" y="4431"/>
                      </a:lnTo>
                      <a:lnTo>
                        <a:pt x="130" y="4220"/>
                      </a:lnTo>
                      <a:lnTo>
                        <a:pt x="183" y="4015"/>
                      </a:lnTo>
                      <a:lnTo>
                        <a:pt x="247" y="3815"/>
                      </a:lnTo>
                      <a:lnTo>
                        <a:pt x="321" y="3622"/>
                      </a:lnTo>
                      <a:lnTo>
                        <a:pt x="403" y="3434"/>
                      </a:lnTo>
                      <a:lnTo>
                        <a:pt x="491" y="3255"/>
                      </a:lnTo>
                      <a:lnTo>
                        <a:pt x="588" y="3082"/>
                      </a:lnTo>
                      <a:lnTo>
                        <a:pt x="692" y="2916"/>
                      </a:lnTo>
                      <a:lnTo>
                        <a:pt x="804" y="2759"/>
                      </a:lnTo>
                      <a:lnTo>
                        <a:pt x="923" y="2609"/>
                      </a:lnTo>
                      <a:lnTo>
                        <a:pt x="1047" y="2470"/>
                      </a:lnTo>
                      <a:lnTo>
                        <a:pt x="1179" y="2340"/>
                      </a:lnTo>
                      <a:lnTo>
                        <a:pt x="1314" y="2219"/>
                      </a:lnTo>
                      <a:lnTo>
                        <a:pt x="1458" y="2109"/>
                      </a:lnTo>
                      <a:lnTo>
                        <a:pt x="1606" y="2007"/>
                      </a:lnTo>
                      <a:lnTo>
                        <a:pt x="1757" y="1920"/>
                      </a:lnTo>
                      <a:lnTo>
                        <a:pt x="1717" y="1872"/>
                      </a:lnTo>
                      <a:lnTo>
                        <a:pt x="1685" y="1818"/>
                      </a:lnTo>
                      <a:lnTo>
                        <a:pt x="1659" y="1760"/>
                      </a:lnTo>
                      <a:lnTo>
                        <a:pt x="1645" y="1696"/>
                      </a:lnTo>
                      <a:lnTo>
                        <a:pt x="1639" y="1630"/>
                      </a:lnTo>
                      <a:lnTo>
                        <a:pt x="1645" y="1567"/>
                      </a:lnTo>
                      <a:lnTo>
                        <a:pt x="1659" y="1505"/>
                      </a:lnTo>
                      <a:lnTo>
                        <a:pt x="1683" y="1447"/>
                      </a:lnTo>
                      <a:lnTo>
                        <a:pt x="1715" y="1395"/>
                      </a:lnTo>
                      <a:lnTo>
                        <a:pt x="1755" y="1347"/>
                      </a:lnTo>
                      <a:lnTo>
                        <a:pt x="1801" y="1308"/>
                      </a:lnTo>
                      <a:lnTo>
                        <a:pt x="1853" y="1274"/>
                      </a:lnTo>
                      <a:lnTo>
                        <a:pt x="1909" y="1250"/>
                      </a:lnTo>
                      <a:lnTo>
                        <a:pt x="1971" y="1232"/>
                      </a:lnTo>
                      <a:lnTo>
                        <a:pt x="2034" y="1226"/>
                      </a:lnTo>
                      <a:lnTo>
                        <a:pt x="2014" y="1212"/>
                      </a:lnTo>
                      <a:lnTo>
                        <a:pt x="1990" y="1194"/>
                      </a:lnTo>
                      <a:lnTo>
                        <a:pt x="1959" y="1172"/>
                      </a:lnTo>
                      <a:lnTo>
                        <a:pt x="1921" y="1146"/>
                      </a:lnTo>
                      <a:lnTo>
                        <a:pt x="1879" y="1116"/>
                      </a:lnTo>
                      <a:lnTo>
                        <a:pt x="1833" y="1084"/>
                      </a:lnTo>
                      <a:lnTo>
                        <a:pt x="1785" y="1046"/>
                      </a:lnTo>
                      <a:lnTo>
                        <a:pt x="1733" y="1007"/>
                      </a:lnTo>
                      <a:lnTo>
                        <a:pt x="1679" y="965"/>
                      </a:lnTo>
                      <a:lnTo>
                        <a:pt x="1625" y="919"/>
                      </a:lnTo>
                      <a:lnTo>
                        <a:pt x="1570" y="873"/>
                      </a:lnTo>
                      <a:lnTo>
                        <a:pt x="1516" y="825"/>
                      </a:lnTo>
                      <a:lnTo>
                        <a:pt x="1462" y="773"/>
                      </a:lnTo>
                      <a:lnTo>
                        <a:pt x="1410" y="724"/>
                      </a:lnTo>
                      <a:lnTo>
                        <a:pt x="1362" y="672"/>
                      </a:lnTo>
                      <a:lnTo>
                        <a:pt x="1316" y="620"/>
                      </a:lnTo>
                      <a:lnTo>
                        <a:pt x="1274" y="566"/>
                      </a:lnTo>
                      <a:lnTo>
                        <a:pt x="1237" y="514"/>
                      </a:lnTo>
                      <a:lnTo>
                        <a:pt x="1205" y="462"/>
                      </a:lnTo>
                      <a:lnTo>
                        <a:pt x="1179" y="411"/>
                      </a:lnTo>
                      <a:lnTo>
                        <a:pt x="1161" y="361"/>
                      </a:lnTo>
                      <a:lnTo>
                        <a:pt x="1149" y="311"/>
                      </a:lnTo>
                      <a:lnTo>
                        <a:pt x="1145" y="265"/>
                      </a:lnTo>
                      <a:lnTo>
                        <a:pt x="1151" y="219"/>
                      </a:lnTo>
                      <a:lnTo>
                        <a:pt x="1167" y="177"/>
                      </a:lnTo>
                      <a:lnTo>
                        <a:pt x="1193" y="135"/>
                      </a:lnTo>
                      <a:lnTo>
                        <a:pt x="1229" y="98"/>
                      </a:lnTo>
                      <a:lnTo>
                        <a:pt x="1282" y="60"/>
                      </a:lnTo>
                      <a:lnTo>
                        <a:pt x="1342" y="32"/>
                      </a:lnTo>
                      <a:lnTo>
                        <a:pt x="1404" y="14"/>
                      </a:lnTo>
                      <a:lnTo>
                        <a:pt x="1472" y="2"/>
                      </a:lnTo>
                      <a:lnTo>
                        <a:pt x="1542" y="0"/>
                      </a:lnTo>
                      <a:lnTo>
                        <a:pt x="1614" y="4"/>
                      </a:lnTo>
                      <a:lnTo>
                        <a:pt x="1689" y="14"/>
                      </a:lnTo>
                      <a:lnTo>
                        <a:pt x="1765" y="30"/>
                      </a:lnTo>
                      <a:lnTo>
                        <a:pt x="1845" y="50"/>
                      </a:lnTo>
                      <a:lnTo>
                        <a:pt x="1923" y="74"/>
                      </a:lnTo>
                      <a:lnTo>
                        <a:pt x="2002" y="102"/>
                      </a:lnTo>
                      <a:lnTo>
                        <a:pt x="2082" y="130"/>
                      </a:lnTo>
                      <a:lnTo>
                        <a:pt x="2162" y="161"/>
                      </a:lnTo>
                      <a:lnTo>
                        <a:pt x="2240" y="193"/>
                      </a:lnTo>
                      <a:lnTo>
                        <a:pt x="2318" y="227"/>
                      </a:lnTo>
                      <a:lnTo>
                        <a:pt x="2393" y="257"/>
                      </a:lnTo>
                      <a:lnTo>
                        <a:pt x="2465" y="289"/>
                      </a:lnTo>
                      <a:lnTo>
                        <a:pt x="2535" y="317"/>
                      </a:lnTo>
                      <a:lnTo>
                        <a:pt x="2603" y="343"/>
                      </a:lnTo>
                      <a:lnTo>
                        <a:pt x="2665" y="365"/>
                      </a:lnTo>
                      <a:lnTo>
                        <a:pt x="2724" y="383"/>
                      </a:lnTo>
                      <a:lnTo>
                        <a:pt x="2778" y="395"/>
                      </a:lnTo>
                      <a:lnTo>
                        <a:pt x="2826" y="403"/>
                      </a:lnTo>
                      <a:lnTo>
                        <a:pt x="2870" y="403"/>
                      </a:lnTo>
                      <a:lnTo>
                        <a:pt x="2912" y="403"/>
                      </a:lnTo>
                      <a:lnTo>
                        <a:pt x="2962" y="395"/>
                      </a:lnTo>
                      <a:lnTo>
                        <a:pt x="3016" y="383"/>
                      </a:lnTo>
                      <a:lnTo>
                        <a:pt x="3073" y="365"/>
                      </a:lnTo>
                      <a:lnTo>
                        <a:pt x="3135" y="343"/>
                      </a:lnTo>
                      <a:lnTo>
                        <a:pt x="3203" y="317"/>
                      </a:lnTo>
                      <a:lnTo>
                        <a:pt x="3273" y="289"/>
                      </a:lnTo>
                      <a:lnTo>
                        <a:pt x="3345" y="257"/>
                      </a:lnTo>
                      <a:lnTo>
                        <a:pt x="3420" y="227"/>
                      </a:lnTo>
                      <a:lnTo>
                        <a:pt x="3498" y="193"/>
                      </a:lnTo>
                      <a:lnTo>
                        <a:pt x="3576" y="161"/>
                      </a:lnTo>
                      <a:lnTo>
                        <a:pt x="3656" y="130"/>
                      </a:lnTo>
                      <a:lnTo>
                        <a:pt x="3736" y="102"/>
                      </a:lnTo>
                      <a:lnTo>
                        <a:pt x="3815" y="74"/>
                      </a:lnTo>
                      <a:lnTo>
                        <a:pt x="3895" y="50"/>
                      </a:lnTo>
                      <a:lnTo>
                        <a:pt x="3973" y="30"/>
                      </a:lnTo>
                      <a:lnTo>
                        <a:pt x="4051" y="14"/>
                      </a:lnTo>
                      <a:lnTo>
                        <a:pt x="4125" y="4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205336" y="3603548"/>
              <a:ext cx="1720516" cy="1684421"/>
              <a:chOff x="4205336" y="3603548"/>
              <a:chExt cx="1720516" cy="1684421"/>
            </a:xfrm>
          </p:grpSpPr>
          <p:sp>
            <p:nvSpPr>
              <p:cNvPr id="4" name="Snip Diagonal Corner Rectangle 3"/>
              <p:cNvSpPr/>
              <p:nvPr/>
            </p:nvSpPr>
            <p:spPr>
              <a:xfrm flipH="1" flipV="1">
                <a:off x="4205336" y="3603548"/>
                <a:ext cx="1720516" cy="1684421"/>
              </a:xfrm>
              <a:prstGeom prst="snip2Diag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24"/>
              <p:cNvGrpSpPr>
                <a:grpSpLocks noChangeAspect="1"/>
              </p:cNvGrpSpPr>
              <p:nvPr/>
            </p:nvGrpSpPr>
            <p:grpSpPr bwMode="auto">
              <a:xfrm>
                <a:off x="4639019" y="4019598"/>
                <a:ext cx="853150" cy="852321"/>
                <a:chOff x="2291" y="617"/>
                <a:chExt cx="3089" cy="3086"/>
              </a:xfrm>
              <a:solidFill>
                <a:schemeClr val="bg1"/>
              </a:solidFill>
            </p:grpSpPr>
            <p:sp>
              <p:nvSpPr>
                <p:cNvPr id="51" name="Freeform 26"/>
                <p:cNvSpPr>
                  <a:spLocks/>
                </p:cNvSpPr>
                <p:nvPr/>
              </p:nvSpPr>
              <p:spPr bwMode="auto">
                <a:xfrm>
                  <a:off x="4176" y="1571"/>
                  <a:ext cx="200" cy="205"/>
                </a:xfrm>
                <a:custGeom>
                  <a:avLst/>
                  <a:gdLst>
                    <a:gd name="T0" fmla="*/ 224 w 399"/>
                    <a:gd name="T1" fmla="*/ 0 h 412"/>
                    <a:gd name="T2" fmla="*/ 259 w 399"/>
                    <a:gd name="T3" fmla="*/ 6 h 412"/>
                    <a:gd name="T4" fmla="*/ 293 w 399"/>
                    <a:gd name="T5" fmla="*/ 17 h 412"/>
                    <a:gd name="T6" fmla="*/ 323 w 399"/>
                    <a:gd name="T7" fmla="*/ 30 h 412"/>
                    <a:gd name="T8" fmla="*/ 350 w 399"/>
                    <a:gd name="T9" fmla="*/ 47 h 412"/>
                    <a:gd name="T10" fmla="*/ 370 w 399"/>
                    <a:gd name="T11" fmla="*/ 64 h 412"/>
                    <a:gd name="T12" fmla="*/ 387 w 399"/>
                    <a:gd name="T13" fmla="*/ 77 h 412"/>
                    <a:gd name="T14" fmla="*/ 399 w 399"/>
                    <a:gd name="T15" fmla="*/ 89 h 412"/>
                    <a:gd name="T16" fmla="*/ 75 w 399"/>
                    <a:gd name="T17" fmla="*/ 412 h 412"/>
                    <a:gd name="T18" fmla="*/ 50 w 399"/>
                    <a:gd name="T19" fmla="*/ 378 h 412"/>
                    <a:gd name="T20" fmla="*/ 30 w 399"/>
                    <a:gd name="T21" fmla="*/ 341 h 412"/>
                    <a:gd name="T22" fmla="*/ 15 w 399"/>
                    <a:gd name="T23" fmla="*/ 303 h 412"/>
                    <a:gd name="T24" fmla="*/ 3 w 399"/>
                    <a:gd name="T25" fmla="*/ 262 h 412"/>
                    <a:gd name="T26" fmla="*/ 0 w 399"/>
                    <a:gd name="T27" fmla="*/ 220 h 412"/>
                    <a:gd name="T28" fmla="*/ 3 w 399"/>
                    <a:gd name="T29" fmla="*/ 181 h 412"/>
                    <a:gd name="T30" fmla="*/ 17 w 399"/>
                    <a:gd name="T31" fmla="*/ 139 h 412"/>
                    <a:gd name="T32" fmla="*/ 35 w 399"/>
                    <a:gd name="T33" fmla="*/ 102 h 412"/>
                    <a:gd name="T34" fmla="*/ 65 w 399"/>
                    <a:gd name="T35" fmla="*/ 66 h 412"/>
                    <a:gd name="T36" fmla="*/ 107 w 399"/>
                    <a:gd name="T37" fmla="*/ 32 h 412"/>
                    <a:gd name="T38" fmla="*/ 146 w 399"/>
                    <a:gd name="T39" fmla="*/ 12 h 412"/>
                    <a:gd name="T40" fmla="*/ 186 w 399"/>
                    <a:gd name="T41" fmla="*/ 0 h 412"/>
                    <a:gd name="T42" fmla="*/ 224 w 399"/>
                    <a:gd name="T43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99" h="412">
                      <a:moveTo>
                        <a:pt x="224" y="0"/>
                      </a:moveTo>
                      <a:lnTo>
                        <a:pt x="259" y="6"/>
                      </a:lnTo>
                      <a:lnTo>
                        <a:pt x="293" y="17"/>
                      </a:lnTo>
                      <a:lnTo>
                        <a:pt x="323" y="30"/>
                      </a:lnTo>
                      <a:lnTo>
                        <a:pt x="350" y="47"/>
                      </a:lnTo>
                      <a:lnTo>
                        <a:pt x="370" y="64"/>
                      </a:lnTo>
                      <a:lnTo>
                        <a:pt x="387" y="77"/>
                      </a:lnTo>
                      <a:lnTo>
                        <a:pt x="399" y="89"/>
                      </a:lnTo>
                      <a:lnTo>
                        <a:pt x="75" y="412"/>
                      </a:lnTo>
                      <a:lnTo>
                        <a:pt x="50" y="378"/>
                      </a:lnTo>
                      <a:lnTo>
                        <a:pt x="30" y="341"/>
                      </a:lnTo>
                      <a:lnTo>
                        <a:pt x="15" y="303"/>
                      </a:lnTo>
                      <a:lnTo>
                        <a:pt x="3" y="262"/>
                      </a:lnTo>
                      <a:lnTo>
                        <a:pt x="0" y="220"/>
                      </a:lnTo>
                      <a:lnTo>
                        <a:pt x="3" y="181"/>
                      </a:lnTo>
                      <a:lnTo>
                        <a:pt x="17" y="139"/>
                      </a:lnTo>
                      <a:lnTo>
                        <a:pt x="35" y="102"/>
                      </a:lnTo>
                      <a:lnTo>
                        <a:pt x="65" y="66"/>
                      </a:lnTo>
                      <a:lnTo>
                        <a:pt x="107" y="32"/>
                      </a:lnTo>
                      <a:lnTo>
                        <a:pt x="146" y="12"/>
                      </a:lnTo>
                      <a:lnTo>
                        <a:pt x="186" y="0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27"/>
                <p:cNvSpPr>
                  <a:spLocks/>
                </p:cNvSpPr>
                <p:nvPr/>
              </p:nvSpPr>
              <p:spPr bwMode="auto">
                <a:xfrm>
                  <a:off x="3690" y="2340"/>
                  <a:ext cx="163" cy="221"/>
                </a:xfrm>
                <a:custGeom>
                  <a:avLst/>
                  <a:gdLst>
                    <a:gd name="T0" fmla="*/ 167 w 325"/>
                    <a:gd name="T1" fmla="*/ 0 h 442"/>
                    <a:gd name="T2" fmla="*/ 261 w 325"/>
                    <a:gd name="T3" fmla="*/ 96 h 442"/>
                    <a:gd name="T4" fmla="*/ 284 w 325"/>
                    <a:gd name="T5" fmla="*/ 122 h 442"/>
                    <a:gd name="T6" fmla="*/ 303 w 325"/>
                    <a:gd name="T7" fmla="*/ 148 h 442"/>
                    <a:gd name="T8" fmla="*/ 303 w 325"/>
                    <a:gd name="T9" fmla="*/ 148 h 442"/>
                    <a:gd name="T10" fmla="*/ 320 w 325"/>
                    <a:gd name="T11" fmla="*/ 190 h 442"/>
                    <a:gd name="T12" fmla="*/ 325 w 325"/>
                    <a:gd name="T13" fmla="*/ 231 h 442"/>
                    <a:gd name="T14" fmla="*/ 322 w 325"/>
                    <a:gd name="T15" fmla="*/ 274 h 442"/>
                    <a:gd name="T16" fmla="*/ 310 w 325"/>
                    <a:gd name="T17" fmla="*/ 318 h 442"/>
                    <a:gd name="T18" fmla="*/ 290 w 325"/>
                    <a:gd name="T19" fmla="*/ 355 h 442"/>
                    <a:gd name="T20" fmla="*/ 261 w 325"/>
                    <a:gd name="T21" fmla="*/ 391 h 442"/>
                    <a:gd name="T22" fmla="*/ 228 w 325"/>
                    <a:gd name="T23" fmla="*/ 419 h 442"/>
                    <a:gd name="T24" fmla="*/ 192 w 325"/>
                    <a:gd name="T25" fmla="*/ 436 h 442"/>
                    <a:gd name="T26" fmla="*/ 154 w 325"/>
                    <a:gd name="T27" fmla="*/ 442 h 442"/>
                    <a:gd name="T28" fmla="*/ 118 w 325"/>
                    <a:gd name="T29" fmla="*/ 438 h 442"/>
                    <a:gd name="T30" fmla="*/ 83 w 325"/>
                    <a:gd name="T31" fmla="*/ 421 h 442"/>
                    <a:gd name="T32" fmla="*/ 51 w 325"/>
                    <a:gd name="T33" fmla="*/ 395 h 442"/>
                    <a:gd name="T34" fmla="*/ 24 w 325"/>
                    <a:gd name="T35" fmla="*/ 363 h 442"/>
                    <a:gd name="T36" fmla="*/ 7 w 325"/>
                    <a:gd name="T37" fmla="*/ 327 h 442"/>
                    <a:gd name="T38" fmla="*/ 0 w 325"/>
                    <a:gd name="T39" fmla="*/ 289 h 442"/>
                    <a:gd name="T40" fmla="*/ 4 w 325"/>
                    <a:gd name="T41" fmla="*/ 250 h 442"/>
                    <a:gd name="T42" fmla="*/ 15 w 325"/>
                    <a:gd name="T43" fmla="*/ 207 h 442"/>
                    <a:gd name="T44" fmla="*/ 36 w 325"/>
                    <a:gd name="T45" fmla="*/ 162 h 442"/>
                    <a:gd name="T46" fmla="*/ 66 w 325"/>
                    <a:gd name="T47" fmla="*/ 115 h 442"/>
                    <a:gd name="T48" fmla="*/ 107 w 325"/>
                    <a:gd name="T49" fmla="*/ 64 h 442"/>
                    <a:gd name="T50" fmla="*/ 156 w 325"/>
                    <a:gd name="T51" fmla="*/ 11 h 442"/>
                    <a:gd name="T52" fmla="*/ 167 w 325"/>
                    <a:gd name="T5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442">
                      <a:moveTo>
                        <a:pt x="167" y="0"/>
                      </a:moveTo>
                      <a:lnTo>
                        <a:pt x="261" y="96"/>
                      </a:lnTo>
                      <a:lnTo>
                        <a:pt x="284" y="122"/>
                      </a:lnTo>
                      <a:lnTo>
                        <a:pt x="303" y="148"/>
                      </a:lnTo>
                      <a:lnTo>
                        <a:pt x="303" y="148"/>
                      </a:lnTo>
                      <a:lnTo>
                        <a:pt x="320" y="190"/>
                      </a:lnTo>
                      <a:lnTo>
                        <a:pt x="325" y="231"/>
                      </a:lnTo>
                      <a:lnTo>
                        <a:pt x="322" y="274"/>
                      </a:lnTo>
                      <a:lnTo>
                        <a:pt x="310" y="318"/>
                      </a:lnTo>
                      <a:lnTo>
                        <a:pt x="290" y="355"/>
                      </a:lnTo>
                      <a:lnTo>
                        <a:pt x="261" y="391"/>
                      </a:lnTo>
                      <a:lnTo>
                        <a:pt x="228" y="419"/>
                      </a:lnTo>
                      <a:lnTo>
                        <a:pt x="192" y="436"/>
                      </a:lnTo>
                      <a:lnTo>
                        <a:pt x="154" y="442"/>
                      </a:lnTo>
                      <a:lnTo>
                        <a:pt x="118" y="438"/>
                      </a:lnTo>
                      <a:lnTo>
                        <a:pt x="83" y="421"/>
                      </a:lnTo>
                      <a:lnTo>
                        <a:pt x="51" y="395"/>
                      </a:lnTo>
                      <a:lnTo>
                        <a:pt x="24" y="363"/>
                      </a:lnTo>
                      <a:lnTo>
                        <a:pt x="7" y="327"/>
                      </a:lnTo>
                      <a:lnTo>
                        <a:pt x="0" y="289"/>
                      </a:lnTo>
                      <a:lnTo>
                        <a:pt x="4" y="250"/>
                      </a:lnTo>
                      <a:lnTo>
                        <a:pt x="15" y="207"/>
                      </a:lnTo>
                      <a:lnTo>
                        <a:pt x="36" y="162"/>
                      </a:lnTo>
                      <a:lnTo>
                        <a:pt x="66" y="115"/>
                      </a:lnTo>
                      <a:lnTo>
                        <a:pt x="107" y="64"/>
                      </a:lnTo>
                      <a:lnTo>
                        <a:pt x="156" y="11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28"/>
                <p:cNvSpPr>
                  <a:spLocks noEditPoints="1"/>
                </p:cNvSpPr>
                <p:nvPr/>
              </p:nvSpPr>
              <p:spPr bwMode="auto">
                <a:xfrm>
                  <a:off x="2291" y="617"/>
                  <a:ext cx="3089" cy="3086"/>
                </a:xfrm>
                <a:custGeom>
                  <a:avLst/>
                  <a:gdLst>
                    <a:gd name="T0" fmla="*/ 1163 w 6179"/>
                    <a:gd name="T1" fmla="*/ 3623 h 6172"/>
                    <a:gd name="T2" fmla="*/ 988 w 6179"/>
                    <a:gd name="T3" fmla="*/ 4089 h 6172"/>
                    <a:gd name="T4" fmla="*/ 1234 w 6179"/>
                    <a:gd name="T5" fmla="*/ 4461 h 6172"/>
                    <a:gd name="T6" fmla="*/ 1731 w 6179"/>
                    <a:gd name="T7" fmla="*/ 4446 h 6172"/>
                    <a:gd name="T8" fmla="*/ 2109 w 6179"/>
                    <a:gd name="T9" fmla="*/ 4328 h 6172"/>
                    <a:gd name="T10" fmla="*/ 2239 w 6179"/>
                    <a:gd name="T11" fmla="*/ 4521 h 6172"/>
                    <a:gd name="T12" fmla="*/ 1946 w 6179"/>
                    <a:gd name="T13" fmla="*/ 4839 h 6172"/>
                    <a:gd name="T14" fmla="*/ 1772 w 6179"/>
                    <a:gd name="T15" fmla="*/ 4952 h 6172"/>
                    <a:gd name="T16" fmla="*/ 2049 w 6179"/>
                    <a:gd name="T17" fmla="*/ 5155 h 6172"/>
                    <a:gd name="T18" fmla="*/ 2478 w 6179"/>
                    <a:gd name="T19" fmla="*/ 4775 h 6172"/>
                    <a:gd name="T20" fmla="*/ 2566 w 6179"/>
                    <a:gd name="T21" fmla="*/ 4245 h 6172"/>
                    <a:gd name="T22" fmla="*/ 2228 w 6179"/>
                    <a:gd name="T23" fmla="*/ 3946 h 6172"/>
                    <a:gd name="T24" fmla="*/ 1710 w 6179"/>
                    <a:gd name="T25" fmla="*/ 4057 h 6172"/>
                    <a:gd name="T26" fmla="*/ 1409 w 6179"/>
                    <a:gd name="T27" fmla="*/ 4102 h 6172"/>
                    <a:gd name="T28" fmla="*/ 1355 w 6179"/>
                    <a:gd name="T29" fmla="*/ 3910 h 6172"/>
                    <a:gd name="T30" fmla="*/ 1709 w 6179"/>
                    <a:gd name="T31" fmla="*/ 3610 h 6172"/>
                    <a:gd name="T32" fmla="*/ 1611 w 6179"/>
                    <a:gd name="T33" fmla="*/ 3341 h 6172"/>
                    <a:gd name="T34" fmla="*/ 2570 w 6179"/>
                    <a:gd name="T35" fmla="*/ 2935 h 6172"/>
                    <a:gd name="T36" fmla="*/ 2168 w 6179"/>
                    <a:gd name="T37" fmla="*/ 3337 h 6172"/>
                    <a:gd name="T38" fmla="*/ 2277 w 6179"/>
                    <a:gd name="T39" fmla="*/ 3606 h 6172"/>
                    <a:gd name="T40" fmla="*/ 2365 w 6179"/>
                    <a:gd name="T41" fmla="*/ 3512 h 6172"/>
                    <a:gd name="T42" fmla="*/ 2644 w 6179"/>
                    <a:gd name="T43" fmla="*/ 3232 h 6172"/>
                    <a:gd name="T44" fmla="*/ 2785 w 6179"/>
                    <a:gd name="T45" fmla="*/ 3286 h 6172"/>
                    <a:gd name="T46" fmla="*/ 2514 w 6179"/>
                    <a:gd name="T47" fmla="*/ 3670 h 6172"/>
                    <a:gd name="T48" fmla="*/ 2561 w 6179"/>
                    <a:gd name="T49" fmla="*/ 4089 h 6172"/>
                    <a:gd name="T50" fmla="*/ 2890 w 6179"/>
                    <a:gd name="T51" fmla="*/ 4253 h 6172"/>
                    <a:gd name="T52" fmla="*/ 3246 w 6179"/>
                    <a:gd name="T53" fmla="*/ 4012 h 6172"/>
                    <a:gd name="T54" fmla="*/ 3402 w 6179"/>
                    <a:gd name="T55" fmla="*/ 3818 h 6172"/>
                    <a:gd name="T56" fmla="*/ 3633 w 6179"/>
                    <a:gd name="T57" fmla="*/ 3570 h 6172"/>
                    <a:gd name="T58" fmla="*/ 3432 w 6179"/>
                    <a:gd name="T59" fmla="*/ 3384 h 6172"/>
                    <a:gd name="T60" fmla="*/ 2768 w 6179"/>
                    <a:gd name="T61" fmla="*/ 1940 h 6172"/>
                    <a:gd name="T62" fmla="*/ 2525 w 6179"/>
                    <a:gd name="T63" fmla="*/ 2226 h 6172"/>
                    <a:gd name="T64" fmla="*/ 4027 w 6179"/>
                    <a:gd name="T65" fmla="*/ 3215 h 6172"/>
                    <a:gd name="T66" fmla="*/ 4051 w 6179"/>
                    <a:gd name="T67" fmla="*/ 1607 h 6172"/>
                    <a:gd name="T68" fmla="*/ 3613 w 6179"/>
                    <a:gd name="T69" fmla="*/ 1842 h 6172"/>
                    <a:gd name="T70" fmla="*/ 3496 w 6179"/>
                    <a:gd name="T71" fmla="*/ 2331 h 6172"/>
                    <a:gd name="T72" fmla="*/ 3767 w 6179"/>
                    <a:gd name="T73" fmla="*/ 2750 h 6172"/>
                    <a:gd name="T74" fmla="*/ 4311 w 6179"/>
                    <a:gd name="T75" fmla="*/ 2863 h 6172"/>
                    <a:gd name="T76" fmla="*/ 4817 w 6179"/>
                    <a:gd name="T77" fmla="*/ 2412 h 6172"/>
                    <a:gd name="T78" fmla="*/ 4662 w 6179"/>
                    <a:gd name="T79" fmla="*/ 2166 h 6172"/>
                    <a:gd name="T80" fmla="*/ 4450 w 6179"/>
                    <a:gd name="T81" fmla="*/ 2425 h 6172"/>
                    <a:gd name="T82" fmla="*/ 4115 w 6179"/>
                    <a:gd name="T83" fmla="*/ 2549 h 6172"/>
                    <a:gd name="T84" fmla="*/ 4561 w 6179"/>
                    <a:gd name="T85" fmla="*/ 1886 h 6172"/>
                    <a:gd name="T86" fmla="*/ 4119 w 6179"/>
                    <a:gd name="T87" fmla="*/ 1613 h 6172"/>
                    <a:gd name="T88" fmla="*/ 4715 w 6179"/>
                    <a:gd name="T89" fmla="*/ 931 h 6172"/>
                    <a:gd name="T90" fmla="*/ 4623 w 6179"/>
                    <a:gd name="T91" fmla="*/ 1310 h 6172"/>
                    <a:gd name="T92" fmla="*/ 4924 w 6179"/>
                    <a:gd name="T93" fmla="*/ 1568 h 6172"/>
                    <a:gd name="T94" fmla="*/ 5287 w 6179"/>
                    <a:gd name="T95" fmla="*/ 1416 h 6172"/>
                    <a:gd name="T96" fmla="*/ 5317 w 6179"/>
                    <a:gd name="T97" fmla="*/ 1028 h 6172"/>
                    <a:gd name="T98" fmla="*/ 4982 w 6179"/>
                    <a:gd name="T99" fmla="*/ 820 h 6172"/>
                    <a:gd name="T100" fmla="*/ 5897 w 6179"/>
                    <a:gd name="T101" fmla="*/ 350 h 6172"/>
                    <a:gd name="T102" fmla="*/ 6139 w 6179"/>
                    <a:gd name="T103" fmla="*/ 2239 h 6172"/>
                    <a:gd name="T104" fmla="*/ 2068 w 6179"/>
                    <a:gd name="T105" fmla="*/ 6168 h 6172"/>
                    <a:gd name="T106" fmla="*/ 4 w 6179"/>
                    <a:gd name="T107" fmla="*/ 4106 h 6172"/>
                    <a:gd name="T108" fmla="*/ 3938 w 6179"/>
                    <a:gd name="T109" fmla="*/ 40 h 6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179" h="6172">
                      <a:moveTo>
                        <a:pt x="1573" y="3320"/>
                      </a:moveTo>
                      <a:lnTo>
                        <a:pt x="1558" y="3324"/>
                      </a:lnTo>
                      <a:lnTo>
                        <a:pt x="1470" y="3367"/>
                      </a:lnTo>
                      <a:lnTo>
                        <a:pt x="1385" y="3422"/>
                      </a:lnTo>
                      <a:lnTo>
                        <a:pt x="1302" y="3486"/>
                      </a:lnTo>
                      <a:lnTo>
                        <a:pt x="1221" y="3559"/>
                      </a:lnTo>
                      <a:lnTo>
                        <a:pt x="1163" y="3623"/>
                      </a:lnTo>
                      <a:lnTo>
                        <a:pt x="1112" y="3689"/>
                      </a:lnTo>
                      <a:lnTo>
                        <a:pt x="1071" y="3754"/>
                      </a:lnTo>
                      <a:lnTo>
                        <a:pt x="1037" y="3822"/>
                      </a:lnTo>
                      <a:lnTo>
                        <a:pt x="1010" y="3890"/>
                      </a:lnTo>
                      <a:lnTo>
                        <a:pt x="995" y="3957"/>
                      </a:lnTo>
                      <a:lnTo>
                        <a:pt x="988" y="4023"/>
                      </a:lnTo>
                      <a:lnTo>
                        <a:pt x="988" y="4089"/>
                      </a:lnTo>
                      <a:lnTo>
                        <a:pt x="999" y="4153"/>
                      </a:lnTo>
                      <a:lnTo>
                        <a:pt x="1018" y="4215"/>
                      </a:lnTo>
                      <a:lnTo>
                        <a:pt x="1046" y="4273"/>
                      </a:lnTo>
                      <a:lnTo>
                        <a:pt x="1082" y="4330"/>
                      </a:lnTo>
                      <a:lnTo>
                        <a:pt x="1129" y="4382"/>
                      </a:lnTo>
                      <a:lnTo>
                        <a:pt x="1180" y="4426"/>
                      </a:lnTo>
                      <a:lnTo>
                        <a:pt x="1234" y="4461"/>
                      </a:lnTo>
                      <a:lnTo>
                        <a:pt x="1293" y="4486"/>
                      </a:lnTo>
                      <a:lnTo>
                        <a:pt x="1355" y="4503"/>
                      </a:lnTo>
                      <a:lnTo>
                        <a:pt x="1421" y="4510"/>
                      </a:lnTo>
                      <a:lnTo>
                        <a:pt x="1492" y="4508"/>
                      </a:lnTo>
                      <a:lnTo>
                        <a:pt x="1567" y="4497"/>
                      </a:lnTo>
                      <a:lnTo>
                        <a:pt x="1646" y="4476"/>
                      </a:lnTo>
                      <a:lnTo>
                        <a:pt x="1731" y="4446"/>
                      </a:lnTo>
                      <a:lnTo>
                        <a:pt x="1820" y="4407"/>
                      </a:lnTo>
                      <a:lnTo>
                        <a:pt x="1883" y="4379"/>
                      </a:lnTo>
                      <a:lnTo>
                        <a:pt x="1940" y="4354"/>
                      </a:lnTo>
                      <a:lnTo>
                        <a:pt x="1991" y="4339"/>
                      </a:lnTo>
                      <a:lnTo>
                        <a:pt x="2036" y="4330"/>
                      </a:lnTo>
                      <a:lnTo>
                        <a:pt x="2075" y="4326"/>
                      </a:lnTo>
                      <a:lnTo>
                        <a:pt x="2109" y="4328"/>
                      </a:lnTo>
                      <a:lnTo>
                        <a:pt x="2139" y="4337"/>
                      </a:lnTo>
                      <a:lnTo>
                        <a:pt x="2168" y="4352"/>
                      </a:lnTo>
                      <a:lnTo>
                        <a:pt x="2194" y="4375"/>
                      </a:lnTo>
                      <a:lnTo>
                        <a:pt x="2218" y="4407"/>
                      </a:lnTo>
                      <a:lnTo>
                        <a:pt x="2235" y="4442"/>
                      </a:lnTo>
                      <a:lnTo>
                        <a:pt x="2241" y="4482"/>
                      </a:lnTo>
                      <a:lnTo>
                        <a:pt x="2239" y="4521"/>
                      </a:lnTo>
                      <a:lnTo>
                        <a:pt x="2226" y="4565"/>
                      </a:lnTo>
                      <a:lnTo>
                        <a:pt x="2203" y="4608"/>
                      </a:lnTo>
                      <a:lnTo>
                        <a:pt x="2173" y="4653"/>
                      </a:lnTo>
                      <a:lnTo>
                        <a:pt x="2132" y="4698"/>
                      </a:lnTo>
                      <a:lnTo>
                        <a:pt x="2075" y="4749"/>
                      </a:lnTo>
                      <a:lnTo>
                        <a:pt x="2013" y="4796"/>
                      </a:lnTo>
                      <a:lnTo>
                        <a:pt x="1946" y="4839"/>
                      </a:lnTo>
                      <a:lnTo>
                        <a:pt x="1874" y="4877"/>
                      </a:lnTo>
                      <a:lnTo>
                        <a:pt x="1799" y="4911"/>
                      </a:lnTo>
                      <a:lnTo>
                        <a:pt x="1791" y="4914"/>
                      </a:lnTo>
                      <a:lnTo>
                        <a:pt x="1784" y="4920"/>
                      </a:lnTo>
                      <a:lnTo>
                        <a:pt x="1778" y="4926"/>
                      </a:lnTo>
                      <a:lnTo>
                        <a:pt x="1774" y="4935"/>
                      </a:lnTo>
                      <a:lnTo>
                        <a:pt x="1772" y="4952"/>
                      </a:lnTo>
                      <a:lnTo>
                        <a:pt x="1778" y="4969"/>
                      </a:lnTo>
                      <a:lnTo>
                        <a:pt x="1906" y="5179"/>
                      </a:lnTo>
                      <a:lnTo>
                        <a:pt x="1919" y="5194"/>
                      </a:lnTo>
                      <a:lnTo>
                        <a:pt x="1936" y="5200"/>
                      </a:lnTo>
                      <a:lnTo>
                        <a:pt x="1955" y="5198"/>
                      </a:lnTo>
                      <a:lnTo>
                        <a:pt x="1998" y="5179"/>
                      </a:lnTo>
                      <a:lnTo>
                        <a:pt x="2049" y="5155"/>
                      </a:lnTo>
                      <a:lnTo>
                        <a:pt x="2104" y="5125"/>
                      </a:lnTo>
                      <a:lnTo>
                        <a:pt x="2160" y="5087"/>
                      </a:lnTo>
                      <a:lnTo>
                        <a:pt x="2220" y="5044"/>
                      </a:lnTo>
                      <a:lnTo>
                        <a:pt x="2280" y="4995"/>
                      </a:lnTo>
                      <a:lnTo>
                        <a:pt x="2341" y="4939"/>
                      </a:lnTo>
                      <a:lnTo>
                        <a:pt x="2416" y="4856"/>
                      </a:lnTo>
                      <a:lnTo>
                        <a:pt x="2478" y="4775"/>
                      </a:lnTo>
                      <a:lnTo>
                        <a:pt x="2529" y="4693"/>
                      </a:lnTo>
                      <a:lnTo>
                        <a:pt x="2565" y="4610"/>
                      </a:lnTo>
                      <a:lnTo>
                        <a:pt x="2589" y="4527"/>
                      </a:lnTo>
                      <a:lnTo>
                        <a:pt x="2598" y="4444"/>
                      </a:lnTo>
                      <a:lnTo>
                        <a:pt x="2598" y="4377"/>
                      </a:lnTo>
                      <a:lnTo>
                        <a:pt x="2587" y="4309"/>
                      </a:lnTo>
                      <a:lnTo>
                        <a:pt x="2566" y="4245"/>
                      </a:lnTo>
                      <a:lnTo>
                        <a:pt x="2538" y="4185"/>
                      </a:lnTo>
                      <a:lnTo>
                        <a:pt x="2501" y="4127"/>
                      </a:lnTo>
                      <a:lnTo>
                        <a:pt x="2454" y="4074"/>
                      </a:lnTo>
                      <a:lnTo>
                        <a:pt x="2403" y="4029"/>
                      </a:lnTo>
                      <a:lnTo>
                        <a:pt x="2348" y="3991"/>
                      </a:lnTo>
                      <a:lnTo>
                        <a:pt x="2290" y="3965"/>
                      </a:lnTo>
                      <a:lnTo>
                        <a:pt x="2228" y="3946"/>
                      </a:lnTo>
                      <a:lnTo>
                        <a:pt x="2164" y="3937"/>
                      </a:lnTo>
                      <a:lnTo>
                        <a:pt x="2094" y="3937"/>
                      </a:lnTo>
                      <a:lnTo>
                        <a:pt x="2023" y="3946"/>
                      </a:lnTo>
                      <a:lnTo>
                        <a:pt x="1946" y="3965"/>
                      </a:lnTo>
                      <a:lnTo>
                        <a:pt x="1863" y="3991"/>
                      </a:lnTo>
                      <a:lnTo>
                        <a:pt x="1778" y="4027"/>
                      </a:lnTo>
                      <a:lnTo>
                        <a:pt x="1710" y="4057"/>
                      </a:lnTo>
                      <a:lnTo>
                        <a:pt x="1650" y="4082"/>
                      </a:lnTo>
                      <a:lnTo>
                        <a:pt x="1596" y="4102"/>
                      </a:lnTo>
                      <a:lnTo>
                        <a:pt x="1549" y="4115"/>
                      </a:lnTo>
                      <a:lnTo>
                        <a:pt x="1507" y="4123"/>
                      </a:lnTo>
                      <a:lnTo>
                        <a:pt x="1471" y="4123"/>
                      </a:lnTo>
                      <a:lnTo>
                        <a:pt x="1438" y="4117"/>
                      </a:lnTo>
                      <a:lnTo>
                        <a:pt x="1409" y="4102"/>
                      </a:lnTo>
                      <a:lnTo>
                        <a:pt x="1381" y="4082"/>
                      </a:lnTo>
                      <a:lnTo>
                        <a:pt x="1364" y="4061"/>
                      </a:lnTo>
                      <a:lnTo>
                        <a:pt x="1351" y="4036"/>
                      </a:lnTo>
                      <a:lnTo>
                        <a:pt x="1344" y="4010"/>
                      </a:lnTo>
                      <a:lnTo>
                        <a:pt x="1340" y="3978"/>
                      </a:lnTo>
                      <a:lnTo>
                        <a:pt x="1344" y="3946"/>
                      </a:lnTo>
                      <a:lnTo>
                        <a:pt x="1355" y="3910"/>
                      </a:lnTo>
                      <a:lnTo>
                        <a:pt x="1375" y="3871"/>
                      </a:lnTo>
                      <a:lnTo>
                        <a:pt x="1404" y="3831"/>
                      </a:lnTo>
                      <a:lnTo>
                        <a:pt x="1441" y="3788"/>
                      </a:lnTo>
                      <a:lnTo>
                        <a:pt x="1502" y="3734"/>
                      </a:lnTo>
                      <a:lnTo>
                        <a:pt x="1567" y="3685"/>
                      </a:lnTo>
                      <a:lnTo>
                        <a:pt x="1635" y="3643"/>
                      </a:lnTo>
                      <a:lnTo>
                        <a:pt x="1709" y="3610"/>
                      </a:lnTo>
                      <a:lnTo>
                        <a:pt x="1716" y="3606"/>
                      </a:lnTo>
                      <a:lnTo>
                        <a:pt x="1724" y="3600"/>
                      </a:lnTo>
                      <a:lnTo>
                        <a:pt x="1727" y="3593"/>
                      </a:lnTo>
                      <a:lnTo>
                        <a:pt x="1731" y="3585"/>
                      </a:lnTo>
                      <a:lnTo>
                        <a:pt x="1735" y="3568"/>
                      </a:lnTo>
                      <a:lnTo>
                        <a:pt x="1729" y="3551"/>
                      </a:lnTo>
                      <a:lnTo>
                        <a:pt x="1611" y="3341"/>
                      </a:lnTo>
                      <a:lnTo>
                        <a:pt x="1599" y="3330"/>
                      </a:lnTo>
                      <a:lnTo>
                        <a:pt x="1588" y="3322"/>
                      </a:lnTo>
                      <a:lnTo>
                        <a:pt x="1573" y="3320"/>
                      </a:lnTo>
                      <a:close/>
                      <a:moveTo>
                        <a:pt x="2781" y="2895"/>
                      </a:moveTo>
                      <a:lnTo>
                        <a:pt x="2709" y="2895"/>
                      </a:lnTo>
                      <a:lnTo>
                        <a:pt x="2640" y="2908"/>
                      </a:lnTo>
                      <a:lnTo>
                        <a:pt x="2570" y="2935"/>
                      </a:lnTo>
                      <a:lnTo>
                        <a:pt x="2499" y="2972"/>
                      </a:lnTo>
                      <a:lnTo>
                        <a:pt x="2429" y="3023"/>
                      </a:lnTo>
                      <a:lnTo>
                        <a:pt x="2360" y="3085"/>
                      </a:lnTo>
                      <a:lnTo>
                        <a:pt x="2297" y="3153"/>
                      </a:lnTo>
                      <a:lnTo>
                        <a:pt x="2245" y="3219"/>
                      </a:lnTo>
                      <a:lnTo>
                        <a:pt x="2201" y="3281"/>
                      </a:lnTo>
                      <a:lnTo>
                        <a:pt x="2168" y="3337"/>
                      </a:lnTo>
                      <a:lnTo>
                        <a:pt x="2141" y="3390"/>
                      </a:lnTo>
                      <a:lnTo>
                        <a:pt x="2121" y="3435"/>
                      </a:lnTo>
                      <a:lnTo>
                        <a:pt x="2107" y="3471"/>
                      </a:lnTo>
                      <a:lnTo>
                        <a:pt x="2104" y="3491"/>
                      </a:lnTo>
                      <a:lnTo>
                        <a:pt x="2111" y="3508"/>
                      </a:lnTo>
                      <a:lnTo>
                        <a:pt x="2126" y="3521"/>
                      </a:lnTo>
                      <a:lnTo>
                        <a:pt x="2277" y="3606"/>
                      </a:lnTo>
                      <a:lnTo>
                        <a:pt x="2294" y="3610"/>
                      </a:lnTo>
                      <a:lnTo>
                        <a:pt x="2312" y="3608"/>
                      </a:lnTo>
                      <a:lnTo>
                        <a:pt x="2320" y="3604"/>
                      </a:lnTo>
                      <a:lnTo>
                        <a:pt x="2328" y="3598"/>
                      </a:lnTo>
                      <a:lnTo>
                        <a:pt x="2333" y="3591"/>
                      </a:lnTo>
                      <a:lnTo>
                        <a:pt x="2337" y="3583"/>
                      </a:lnTo>
                      <a:lnTo>
                        <a:pt x="2365" y="3512"/>
                      </a:lnTo>
                      <a:lnTo>
                        <a:pt x="2403" y="3442"/>
                      </a:lnTo>
                      <a:lnTo>
                        <a:pt x="2448" y="3378"/>
                      </a:lnTo>
                      <a:lnTo>
                        <a:pt x="2499" y="3322"/>
                      </a:lnTo>
                      <a:lnTo>
                        <a:pt x="2540" y="3284"/>
                      </a:lnTo>
                      <a:lnTo>
                        <a:pt x="2576" y="3258"/>
                      </a:lnTo>
                      <a:lnTo>
                        <a:pt x="2612" y="3241"/>
                      </a:lnTo>
                      <a:lnTo>
                        <a:pt x="2644" y="3232"/>
                      </a:lnTo>
                      <a:lnTo>
                        <a:pt x="2672" y="3230"/>
                      </a:lnTo>
                      <a:lnTo>
                        <a:pt x="2698" y="3232"/>
                      </a:lnTo>
                      <a:lnTo>
                        <a:pt x="2721" y="3239"/>
                      </a:lnTo>
                      <a:lnTo>
                        <a:pt x="2741" y="3251"/>
                      </a:lnTo>
                      <a:lnTo>
                        <a:pt x="2758" y="3262"/>
                      </a:lnTo>
                      <a:lnTo>
                        <a:pt x="2772" y="3275"/>
                      </a:lnTo>
                      <a:lnTo>
                        <a:pt x="2785" y="3286"/>
                      </a:lnTo>
                      <a:lnTo>
                        <a:pt x="2777" y="3294"/>
                      </a:lnTo>
                      <a:lnTo>
                        <a:pt x="2732" y="3343"/>
                      </a:lnTo>
                      <a:lnTo>
                        <a:pt x="2683" y="3397"/>
                      </a:lnTo>
                      <a:lnTo>
                        <a:pt x="2634" y="3459"/>
                      </a:lnTo>
                      <a:lnTo>
                        <a:pt x="2589" y="3525"/>
                      </a:lnTo>
                      <a:lnTo>
                        <a:pt x="2548" y="3595"/>
                      </a:lnTo>
                      <a:lnTo>
                        <a:pt x="2514" y="3670"/>
                      </a:lnTo>
                      <a:lnTo>
                        <a:pt x="2493" y="3736"/>
                      </a:lnTo>
                      <a:lnTo>
                        <a:pt x="2482" y="3800"/>
                      </a:lnTo>
                      <a:lnTo>
                        <a:pt x="2478" y="3863"/>
                      </a:lnTo>
                      <a:lnTo>
                        <a:pt x="2486" y="3924"/>
                      </a:lnTo>
                      <a:lnTo>
                        <a:pt x="2503" y="3982"/>
                      </a:lnTo>
                      <a:lnTo>
                        <a:pt x="2527" y="4036"/>
                      </a:lnTo>
                      <a:lnTo>
                        <a:pt x="2561" y="4089"/>
                      </a:lnTo>
                      <a:lnTo>
                        <a:pt x="2604" y="4140"/>
                      </a:lnTo>
                      <a:lnTo>
                        <a:pt x="2644" y="4174"/>
                      </a:lnTo>
                      <a:lnTo>
                        <a:pt x="2687" y="4202"/>
                      </a:lnTo>
                      <a:lnTo>
                        <a:pt x="2734" y="4224"/>
                      </a:lnTo>
                      <a:lnTo>
                        <a:pt x="2783" y="4241"/>
                      </a:lnTo>
                      <a:lnTo>
                        <a:pt x="2836" y="4251"/>
                      </a:lnTo>
                      <a:lnTo>
                        <a:pt x="2890" y="4253"/>
                      </a:lnTo>
                      <a:lnTo>
                        <a:pt x="2945" y="4245"/>
                      </a:lnTo>
                      <a:lnTo>
                        <a:pt x="2999" y="4230"/>
                      </a:lnTo>
                      <a:lnTo>
                        <a:pt x="3054" y="4206"/>
                      </a:lnTo>
                      <a:lnTo>
                        <a:pt x="3106" y="4170"/>
                      </a:lnTo>
                      <a:lnTo>
                        <a:pt x="3159" y="4125"/>
                      </a:lnTo>
                      <a:lnTo>
                        <a:pt x="3206" y="4070"/>
                      </a:lnTo>
                      <a:lnTo>
                        <a:pt x="3246" y="4012"/>
                      </a:lnTo>
                      <a:lnTo>
                        <a:pt x="3276" y="3954"/>
                      </a:lnTo>
                      <a:lnTo>
                        <a:pt x="3295" y="3892"/>
                      </a:lnTo>
                      <a:lnTo>
                        <a:pt x="3304" y="3828"/>
                      </a:lnTo>
                      <a:lnTo>
                        <a:pt x="3302" y="3766"/>
                      </a:lnTo>
                      <a:lnTo>
                        <a:pt x="3308" y="3760"/>
                      </a:lnTo>
                      <a:lnTo>
                        <a:pt x="3385" y="3813"/>
                      </a:lnTo>
                      <a:lnTo>
                        <a:pt x="3402" y="3818"/>
                      </a:lnTo>
                      <a:lnTo>
                        <a:pt x="3421" y="3818"/>
                      </a:lnTo>
                      <a:lnTo>
                        <a:pt x="3438" y="3807"/>
                      </a:lnTo>
                      <a:lnTo>
                        <a:pt x="3626" y="3619"/>
                      </a:lnTo>
                      <a:lnTo>
                        <a:pt x="3635" y="3604"/>
                      </a:lnTo>
                      <a:lnTo>
                        <a:pt x="3637" y="3587"/>
                      </a:lnTo>
                      <a:lnTo>
                        <a:pt x="3635" y="3580"/>
                      </a:lnTo>
                      <a:lnTo>
                        <a:pt x="3633" y="3570"/>
                      </a:lnTo>
                      <a:lnTo>
                        <a:pt x="3628" y="3565"/>
                      </a:lnTo>
                      <a:lnTo>
                        <a:pt x="3622" y="3557"/>
                      </a:lnTo>
                      <a:lnTo>
                        <a:pt x="3582" y="3525"/>
                      </a:lnTo>
                      <a:lnTo>
                        <a:pt x="3543" y="3489"/>
                      </a:lnTo>
                      <a:lnTo>
                        <a:pt x="3503" y="3454"/>
                      </a:lnTo>
                      <a:lnTo>
                        <a:pt x="3466" y="3418"/>
                      </a:lnTo>
                      <a:lnTo>
                        <a:pt x="3432" y="3384"/>
                      </a:lnTo>
                      <a:lnTo>
                        <a:pt x="3127" y="3079"/>
                      </a:lnTo>
                      <a:lnTo>
                        <a:pt x="3058" y="3017"/>
                      </a:lnTo>
                      <a:lnTo>
                        <a:pt x="2990" y="2969"/>
                      </a:lnTo>
                      <a:lnTo>
                        <a:pt x="2920" y="2931"/>
                      </a:lnTo>
                      <a:lnTo>
                        <a:pt x="2851" y="2907"/>
                      </a:lnTo>
                      <a:lnTo>
                        <a:pt x="2781" y="2895"/>
                      </a:lnTo>
                      <a:close/>
                      <a:moveTo>
                        <a:pt x="2768" y="1940"/>
                      </a:moveTo>
                      <a:lnTo>
                        <a:pt x="2753" y="1942"/>
                      </a:lnTo>
                      <a:lnTo>
                        <a:pt x="2740" y="1951"/>
                      </a:lnTo>
                      <a:lnTo>
                        <a:pt x="2525" y="2168"/>
                      </a:lnTo>
                      <a:lnTo>
                        <a:pt x="2516" y="2181"/>
                      </a:lnTo>
                      <a:lnTo>
                        <a:pt x="2512" y="2196"/>
                      </a:lnTo>
                      <a:lnTo>
                        <a:pt x="2516" y="2211"/>
                      </a:lnTo>
                      <a:lnTo>
                        <a:pt x="2525" y="2226"/>
                      </a:lnTo>
                      <a:lnTo>
                        <a:pt x="3742" y="3442"/>
                      </a:lnTo>
                      <a:lnTo>
                        <a:pt x="3757" y="3452"/>
                      </a:lnTo>
                      <a:lnTo>
                        <a:pt x="3773" y="3455"/>
                      </a:lnTo>
                      <a:lnTo>
                        <a:pt x="3788" y="3452"/>
                      </a:lnTo>
                      <a:lnTo>
                        <a:pt x="3801" y="3442"/>
                      </a:lnTo>
                      <a:lnTo>
                        <a:pt x="4017" y="3228"/>
                      </a:lnTo>
                      <a:lnTo>
                        <a:pt x="4027" y="3215"/>
                      </a:lnTo>
                      <a:lnTo>
                        <a:pt x="4028" y="3200"/>
                      </a:lnTo>
                      <a:lnTo>
                        <a:pt x="4027" y="3183"/>
                      </a:lnTo>
                      <a:lnTo>
                        <a:pt x="4017" y="3170"/>
                      </a:lnTo>
                      <a:lnTo>
                        <a:pt x="2798" y="1951"/>
                      </a:lnTo>
                      <a:lnTo>
                        <a:pt x="2785" y="1942"/>
                      </a:lnTo>
                      <a:lnTo>
                        <a:pt x="2768" y="1940"/>
                      </a:lnTo>
                      <a:close/>
                      <a:moveTo>
                        <a:pt x="4051" y="1607"/>
                      </a:moveTo>
                      <a:lnTo>
                        <a:pt x="3983" y="1611"/>
                      </a:lnTo>
                      <a:lnTo>
                        <a:pt x="3916" y="1626"/>
                      </a:lnTo>
                      <a:lnTo>
                        <a:pt x="3852" y="1649"/>
                      </a:lnTo>
                      <a:lnTo>
                        <a:pt x="3789" y="1683"/>
                      </a:lnTo>
                      <a:lnTo>
                        <a:pt x="3729" y="1724"/>
                      </a:lnTo>
                      <a:lnTo>
                        <a:pt x="3671" y="1775"/>
                      </a:lnTo>
                      <a:lnTo>
                        <a:pt x="3613" y="1842"/>
                      </a:lnTo>
                      <a:lnTo>
                        <a:pt x="3566" y="1910"/>
                      </a:lnTo>
                      <a:lnTo>
                        <a:pt x="3530" y="1980"/>
                      </a:lnTo>
                      <a:lnTo>
                        <a:pt x="3503" y="2051"/>
                      </a:lnTo>
                      <a:lnTo>
                        <a:pt x="3488" y="2121"/>
                      </a:lnTo>
                      <a:lnTo>
                        <a:pt x="3483" y="2192"/>
                      </a:lnTo>
                      <a:lnTo>
                        <a:pt x="3485" y="2262"/>
                      </a:lnTo>
                      <a:lnTo>
                        <a:pt x="3496" y="2331"/>
                      </a:lnTo>
                      <a:lnTo>
                        <a:pt x="3515" y="2397"/>
                      </a:lnTo>
                      <a:lnTo>
                        <a:pt x="3539" y="2463"/>
                      </a:lnTo>
                      <a:lnTo>
                        <a:pt x="3571" y="2525"/>
                      </a:lnTo>
                      <a:lnTo>
                        <a:pt x="3609" y="2583"/>
                      </a:lnTo>
                      <a:lnTo>
                        <a:pt x="3650" y="2638"/>
                      </a:lnTo>
                      <a:lnTo>
                        <a:pt x="3697" y="2688"/>
                      </a:lnTo>
                      <a:lnTo>
                        <a:pt x="3767" y="2750"/>
                      </a:lnTo>
                      <a:lnTo>
                        <a:pt x="3840" y="2803"/>
                      </a:lnTo>
                      <a:lnTo>
                        <a:pt x="3916" y="2843"/>
                      </a:lnTo>
                      <a:lnTo>
                        <a:pt x="3993" y="2871"/>
                      </a:lnTo>
                      <a:lnTo>
                        <a:pt x="4072" y="2888"/>
                      </a:lnTo>
                      <a:lnTo>
                        <a:pt x="4151" y="2891"/>
                      </a:lnTo>
                      <a:lnTo>
                        <a:pt x="4232" y="2884"/>
                      </a:lnTo>
                      <a:lnTo>
                        <a:pt x="4311" y="2863"/>
                      </a:lnTo>
                      <a:lnTo>
                        <a:pt x="4390" y="2831"/>
                      </a:lnTo>
                      <a:lnTo>
                        <a:pt x="4467" y="2788"/>
                      </a:lnTo>
                      <a:lnTo>
                        <a:pt x="4542" y="2734"/>
                      </a:lnTo>
                      <a:lnTo>
                        <a:pt x="4614" y="2668"/>
                      </a:lnTo>
                      <a:lnTo>
                        <a:pt x="4691" y="2583"/>
                      </a:lnTo>
                      <a:lnTo>
                        <a:pt x="4760" y="2499"/>
                      </a:lnTo>
                      <a:lnTo>
                        <a:pt x="4817" y="2412"/>
                      </a:lnTo>
                      <a:lnTo>
                        <a:pt x="4864" y="2327"/>
                      </a:lnTo>
                      <a:lnTo>
                        <a:pt x="4868" y="2309"/>
                      </a:lnTo>
                      <a:lnTo>
                        <a:pt x="4864" y="2290"/>
                      </a:lnTo>
                      <a:lnTo>
                        <a:pt x="4851" y="2275"/>
                      </a:lnTo>
                      <a:lnTo>
                        <a:pt x="4694" y="2171"/>
                      </a:lnTo>
                      <a:lnTo>
                        <a:pt x="4679" y="2164"/>
                      </a:lnTo>
                      <a:lnTo>
                        <a:pt x="4662" y="2166"/>
                      </a:lnTo>
                      <a:lnTo>
                        <a:pt x="4655" y="2168"/>
                      </a:lnTo>
                      <a:lnTo>
                        <a:pt x="4647" y="2171"/>
                      </a:lnTo>
                      <a:lnTo>
                        <a:pt x="4642" y="2177"/>
                      </a:lnTo>
                      <a:lnTo>
                        <a:pt x="4636" y="2185"/>
                      </a:lnTo>
                      <a:lnTo>
                        <a:pt x="4583" y="2267"/>
                      </a:lnTo>
                      <a:lnTo>
                        <a:pt x="4521" y="2346"/>
                      </a:lnTo>
                      <a:lnTo>
                        <a:pt x="4450" y="2425"/>
                      </a:lnTo>
                      <a:lnTo>
                        <a:pt x="4403" y="2468"/>
                      </a:lnTo>
                      <a:lnTo>
                        <a:pt x="4354" y="2502"/>
                      </a:lnTo>
                      <a:lnTo>
                        <a:pt x="4303" y="2529"/>
                      </a:lnTo>
                      <a:lnTo>
                        <a:pt x="4254" y="2547"/>
                      </a:lnTo>
                      <a:lnTo>
                        <a:pt x="4207" y="2557"/>
                      </a:lnTo>
                      <a:lnTo>
                        <a:pt x="4160" y="2557"/>
                      </a:lnTo>
                      <a:lnTo>
                        <a:pt x="4115" y="2549"/>
                      </a:lnTo>
                      <a:lnTo>
                        <a:pt x="4074" y="2532"/>
                      </a:lnTo>
                      <a:lnTo>
                        <a:pt x="4034" y="2506"/>
                      </a:lnTo>
                      <a:lnTo>
                        <a:pt x="4576" y="1965"/>
                      </a:lnTo>
                      <a:lnTo>
                        <a:pt x="4587" y="1948"/>
                      </a:lnTo>
                      <a:lnTo>
                        <a:pt x="4587" y="1927"/>
                      </a:lnTo>
                      <a:lnTo>
                        <a:pt x="4580" y="1910"/>
                      </a:lnTo>
                      <a:lnTo>
                        <a:pt x="4561" y="1886"/>
                      </a:lnTo>
                      <a:lnTo>
                        <a:pt x="4535" y="1856"/>
                      </a:lnTo>
                      <a:lnTo>
                        <a:pt x="4503" y="1822"/>
                      </a:lnTo>
                      <a:lnTo>
                        <a:pt x="4431" y="1758"/>
                      </a:lnTo>
                      <a:lnTo>
                        <a:pt x="4356" y="1705"/>
                      </a:lnTo>
                      <a:lnTo>
                        <a:pt x="4279" y="1662"/>
                      </a:lnTo>
                      <a:lnTo>
                        <a:pt x="4200" y="1632"/>
                      </a:lnTo>
                      <a:lnTo>
                        <a:pt x="4119" y="1613"/>
                      </a:lnTo>
                      <a:lnTo>
                        <a:pt x="4051" y="1607"/>
                      </a:lnTo>
                      <a:close/>
                      <a:moveTo>
                        <a:pt x="4982" y="820"/>
                      </a:moveTo>
                      <a:lnTo>
                        <a:pt x="4924" y="825"/>
                      </a:lnTo>
                      <a:lnTo>
                        <a:pt x="4868" y="839"/>
                      </a:lnTo>
                      <a:lnTo>
                        <a:pt x="4813" y="859"/>
                      </a:lnTo>
                      <a:lnTo>
                        <a:pt x="4762" y="891"/>
                      </a:lnTo>
                      <a:lnTo>
                        <a:pt x="4715" y="931"/>
                      </a:lnTo>
                      <a:lnTo>
                        <a:pt x="4676" y="978"/>
                      </a:lnTo>
                      <a:lnTo>
                        <a:pt x="4646" y="1028"/>
                      </a:lnTo>
                      <a:lnTo>
                        <a:pt x="4623" y="1083"/>
                      </a:lnTo>
                      <a:lnTo>
                        <a:pt x="4610" y="1139"/>
                      </a:lnTo>
                      <a:lnTo>
                        <a:pt x="4606" y="1196"/>
                      </a:lnTo>
                      <a:lnTo>
                        <a:pt x="4610" y="1254"/>
                      </a:lnTo>
                      <a:lnTo>
                        <a:pt x="4623" y="1310"/>
                      </a:lnTo>
                      <a:lnTo>
                        <a:pt x="4646" y="1365"/>
                      </a:lnTo>
                      <a:lnTo>
                        <a:pt x="4676" y="1416"/>
                      </a:lnTo>
                      <a:lnTo>
                        <a:pt x="4715" y="1461"/>
                      </a:lnTo>
                      <a:lnTo>
                        <a:pt x="4762" y="1502"/>
                      </a:lnTo>
                      <a:lnTo>
                        <a:pt x="4813" y="1532"/>
                      </a:lnTo>
                      <a:lnTo>
                        <a:pt x="4868" y="1555"/>
                      </a:lnTo>
                      <a:lnTo>
                        <a:pt x="4924" y="1568"/>
                      </a:lnTo>
                      <a:lnTo>
                        <a:pt x="4982" y="1572"/>
                      </a:lnTo>
                      <a:lnTo>
                        <a:pt x="5039" y="1568"/>
                      </a:lnTo>
                      <a:lnTo>
                        <a:pt x="5095" y="1555"/>
                      </a:lnTo>
                      <a:lnTo>
                        <a:pt x="5150" y="1532"/>
                      </a:lnTo>
                      <a:lnTo>
                        <a:pt x="5201" y="1502"/>
                      </a:lnTo>
                      <a:lnTo>
                        <a:pt x="5248" y="1463"/>
                      </a:lnTo>
                      <a:lnTo>
                        <a:pt x="5287" y="1416"/>
                      </a:lnTo>
                      <a:lnTo>
                        <a:pt x="5317" y="1365"/>
                      </a:lnTo>
                      <a:lnTo>
                        <a:pt x="5340" y="1310"/>
                      </a:lnTo>
                      <a:lnTo>
                        <a:pt x="5353" y="1254"/>
                      </a:lnTo>
                      <a:lnTo>
                        <a:pt x="5357" y="1196"/>
                      </a:lnTo>
                      <a:lnTo>
                        <a:pt x="5353" y="1139"/>
                      </a:lnTo>
                      <a:lnTo>
                        <a:pt x="5340" y="1083"/>
                      </a:lnTo>
                      <a:lnTo>
                        <a:pt x="5317" y="1028"/>
                      </a:lnTo>
                      <a:lnTo>
                        <a:pt x="5287" y="978"/>
                      </a:lnTo>
                      <a:lnTo>
                        <a:pt x="5248" y="931"/>
                      </a:lnTo>
                      <a:lnTo>
                        <a:pt x="5201" y="891"/>
                      </a:lnTo>
                      <a:lnTo>
                        <a:pt x="5150" y="859"/>
                      </a:lnTo>
                      <a:lnTo>
                        <a:pt x="5095" y="839"/>
                      </a:lnTo>
                      <a:lnTo>
                        <a:pt x="5039" y="825"/>
                      </a:lnTo>
                      <a:lnTo>
                        <a:pt x="4982" y="820"/>
                      </a:lnTo>
                      <a:close/>
                      <a:moveTo>
                        <a:pt x="4057" y="0"/>
                      </a:moveTo>
                      <a:lnTo>
                        <a:pt x="4100" y="2"/>
                      </a:lnTo>
                      <a:lnTo>
                        <a:pt x="5739" y="248"/>
                      </a:lnTo>
                      <a:lnTo>
                        <a:pt x="5786" y="259"/>
                      </a:lnTo>
                      <a:lnTo>
                        <a:pt x="5829" y="282"/>
                      </a:lnTo>
                      <a:lnTo>
                        <a:pt x="5867" y="312"/>
                      </a:lnTo>
                      <a:lnTo>
                        <a:pt x="5897" y="350"/>
                      </a:lnTo>
                      <a:lnTo>
                        <a:pt x="5919" y="393"/>
                      </a:lnTo>
                      <a:lnTo>
                        <a:pt x="5931" y="440"/>
                      </a:lnTo>
                      <a:lnTo>
                        <a:pt x="6175" y="2076"/>
                      </a:lnTo>
                      <a:lnTo>
                        <a:pt x="6179" y="2119"/>
                      </a:lnTo>
                      <a:lnTo>
                        <a:pt x="6173" y="2162"/>
                      </a:lnTo>
                      <a:lnTo>
                        <a:pt x="6160" y="2202"/>
                      </a:lnTo>
                      <a:lnTo>
                        <a:pt x="6139" y="2239"/>
                      </a:lnTo>
                      <a:lnTo>
                        <a:pt x="6111" y="2273"/>
                      </a:lnTo>
                      <a:lnTo>
                        <a:pt x="2275" y="6106"/>
                      </a:lnTo>
                      <a:lnTo>
                        <a:pt x="2239" y="6134"/>
                      </a:lnTo>
                      <a:lnTo>
                        <a:pt x="2200" y="6157"/>
                      </a:lnTo>
                      <a:lnTo>
                        <a:pt x="2156" y="6168"/>
                      </a:lnTo>
                      <a:lnTo>
                        <a:pt x="2113" y="6172"/>
                      </a:lnTo>
                      <a:lnTo>
                        <a:pt x="2068" y="6168"/>
                      </a:lnTo>
                      <a:lnTo>
                        <a:pt x="2026" y="6157"/>
                      </a:lnTo>
                      <a:lnTo>
                        <a:pt x="1987" y="6134"/>
                      </a:lnTo>
                      <a:lnTo>
                        <a:pt x="1951" y="6106"/>
                      </a:lnTo>
                      <a:lnTo>
                        <a:pt x="68" y="4224"/>
                      </a:lnTo>
                      <a:lnTo>
                        <a:pt x="38" y="4189"/>
                      </a:lnTo>
                      <a:lnTo>
                        <a:pt x="17" y="4149"/>
                      </a:lnTo>
                      <a:lnTo>
                        <a:pt x="4" y="4106"/>
                      </a:lnTo>
                      <a:lnTo>
                        <a:pt x="0" y="4063"/>
                      </a:lnTo>
                      <a:lnTo>
                        <a:pt x="4" y="4019"/>
                      </a:lnTo>
                      <a:lnTo>
                        <a:pt x="17" y="3976"/>
                      </a:lnTo>
                      <a:lnTo>
                        <a:pt x="38" y="3937"/>
                      </a:lnTo>
                      <a:lnTo>
                        <a:pt x="68" y="3901"/>
                      </a:lnTo>
                      <a:lnTo>
                        <a:pt x="3904" y="68"/>
                      </a:lnTo>
                      <a:lnTo>
                        <a:pt x="3938" y="40"/>
                      </a:lnTo>
                      <a:lnTo>
                        <a:pt x="3976" y="19"/>
                      </a:lnTo>
                      <a:lnTo>
                        <a:pt x="4015" y="6"/>
                      </a:lnTo>
                      <a:lnTo>
                        <a:pt x="40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4" name="Group 63"/>
            <p:cNvGrpSpPr/>
            <p:nvPr/>
          </p:nvGrpSpPr>
          <p:grpSpPr>
            <a:xfrm>
              <a:off x="6266148" y="3603547"/>
              <a:ext cx="1720516" cy="1684421"/>
              <a:chOff x="6266148" y="3603547"/>
              <a:chExt cx="1720516" cy="1684421"/>
            </a:xfrm>
          </p:grpSpPr>
          <p:sp>
            <p:nvSpPr>
              <p:cNvPr id="5" name="Snip Diagonal Corner Rectangle 4"/>
              <p:cNvSpPr/>
              <p:nvPr/>
            </p:nvSpPr>
            <p:spPr>
              <a:xfrm flipV="1">
                <a:off x="6266148" y="3603547"/>
                <a:ext cx="1720516" cy="1684421"/>
              </a:xfrm>
              <a:prstGeom prst="snip2Diag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31"/>
              <p:cNvGrpSpPr>
                <a:grpSpLocks noChangeAspect="1"/>
              </p:cNvGrpSpPr>
              <p:nvPr/>
            </p:nvGrpSpPr>
            <p:grpSpPr bwMode="auto">
              <a:xfrm>
                <a:off x="6671215" y="3990843"/>
                <a:ext cx="910383" cy="909828"/>
                <a:chOff x="2198" y="519"/>
                <a:chExt cx="3280" cy="3278"/>
              </a:xfrm>
              <a:solidFill>
                <a:schemeClr val="bg1"/>
              </a:solidFill>
            </p:grpSpPr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2198" y="1134"/>
                  <a:ext cx="2870" cy="1844"/>
                </a:xfrm>
                <a:custGeom>
                  <a:avLst/>
                  <a:gdLst>
                    <a:gd name="T0" fmla="*/ 0 w 5740"/>
                    <a:gd name="T1" fmla="*/ 0 h 3688"/>
                    <a:gd name="T2" fmla="*/ 1159 w 5740"/>
                    <a:gd name="T3" fmla="*/ 0 h 3688"/>
                    <a:gd name="T4" fmla="*/ 2595 w 5740"/>
                    <a:gd name="T5" fmla="*/ 3277 h 3688"/>
                    <a:gd name="T6" fmla="*/ 5740 w 5740"/>
                    <a:gd name="T7" fmla="*/ 3277 h 3688"/>
                    <a:gd name="T8" fmla="*/ 5740 w 5740"/>
                    <a:gd name="T9" fmla="*/ 3688 h 3688"/>
                    <a:gd name="T10" fmla="*/ 2326 w 5740"/>
                    <a:gd name="T11" fmla="*/ 3688 h 3688"/>
                    <a:gd name="T12" fmla="*/ 892 w 5740"/>
                    <a:gd name="T13" fmla="*/ 408 h 3688"/>
                    <a:gd name="T14" fmla="*/ 0 w 5740"/>
                    <a:gd name="T15" fmla="*/ 408 h 3688"/>
                    <a:gd name="T16" fmla="*/ 0 w 5740"/>
                    <a:gd name="T17" fmla="*/ 0 h 3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40" h="3688">
                      <a:moveTo>
                        <a:pt x="0" y="0"/>
                      </a:moveTo>
                      <a:lnTo>
                        <a:pt x="1159" y="0"/>
                      </a:lnTo>
                      <a:lnTo>
                        <a:pt x="2595" y="3277"/>
                      </a:lnTo>
                      <a:lnTo>
                        <a:pt x="5740" y="3277"/>
                      </a:lnTo>
                      <a:lnTo>
                        <a:pt x="5740" y="3688"/>
                      </a:lnTo>
                      <a:lnTo>
                        <a:pt x="2326" y="3688"/>
                      </a:lnTo>
                      <a:lnTo>
                        <a:pt x="892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3428" y="3182"/>
                  <a:ext cx="615" cy="615"/>
                </a:xfrm>
                <a:custGeom>
                  <a:avLst/>
                  <a:gdLst>
                    <a:gd name="T0" fmla="*/ 617 w 1231"/>
                    <a:gd name="T1" fmla="*/ 0 h 1230"/>
                    <a:gd name="T2" fmla="*/ 698 w 1231"/>
                    <a:gd name="T3" fmla="*/ 6 h 1230"/>
                    <a:gd name="T4" fmla="*/ 780 w 1231"/>
                    <a:gd name="T5" fmla="*/ 22 h 1230"/>
                    <a:gd name="T6" fmla="*/ 856 w 1231"/>
                    <a:gd name="T7" fmla="*/ 50 h 1230"/>
                    <a:gd name="T8" fmla="*/ 926 w 1231"/>
                    <a:gd name="T9" fmla="*/ 84 h 1230"/>
                    <a:gd name="T10" fmla="*/ 992 w 1231"/>
                    <a:gd name="T11" fmla="*/ 130 h 1230"/>
                    <a:gd name="T12" fmla="*/ 1051 w 1231"/>
                    <a:gd name="T13" fmla="*/ 182 h 1230"/>
                    <a:gd name="T14" fmla="*/ 1103 w 1231"/>
                    <a:gd name="T15" fmla="*/ 239 h 1230"/>
                    <a:gd name="T16" fmla="*/ 1147 w 1231"/>
                    <a:gd name="T17" fmla="*/ 305 h 1230"/>
                    <a:gd name="T18" fmla="*/ 1183 w 1231"/>
                    <a:gd name="T19" fmla="*/ 377 h 1230"/>
                    <a:gd name="T20" fmla="*/ 1209 w 1231"/>
                    <a:gd name="T21" fmla="*/ 453 h 1230"/>
                    <a:gd name="T22" fmla="*/ 1225 w 1231"/>
                    <a:gd name="T23" fmla="*/ 532 h 1230"/>
                    <a:gd name="T24" fmla="*/ 1231 w 1231"/>
                    <a:gd name="T25" fmla="*/ 616 h 1230"/>
                    <a:gd name="T26" fmla="*/ 1225 w 1231"/>
                    <a:gd name="T27" fmla="*/ 698 h 1230"/>
                    <a:gd name="T28" fmla="*/ 1209 w 1231"/>
                    <a:gd name="T29" fmla="*/ 780 h 1230"/>
                    <a:gd name="T30" fmla="*/ 1183 w 1231"/>
                    <a:gd name="T31" fmla="*/ 855 h 1230"/>
                    <a:gd name="T32" fmla="*/ 1147 w 1231"/>
                    <a:gd name="T33" fmla="*/ 925 h 1230"/>
                    <a:gd name="T34" fmla="*/ 1103 w 1231"/>
                    <a:gd name="T35" fmla="*/ 991 h 1230"/>
                    <a:gd name="T36" fmla="*/ 1051 w 1231"/>
                    <a:gd name="T37" fmla="*/ 1051 h 1230"/>
                    <a:gd name="T38" fmla="*/ 992 w 1231"/>
                    <a:gd name="T39" fmla="*/ 1102 h 1230"/>
                    <a:gd name="T40" fmla="*/ 926 w 1231"/>
                    <a:gd name="T41" fmla="*/ 1146 h 1230"/>
                    <a:gd name="T42" fmla="*/ 856 w 1231"/>
                    <a:gd name="T43" fmla="*/ 1182 h 1230"/>
                    <a:gd name="T44" fmla="*/ 780 w 1231"/>
                    <a:gd name="T45" fmla="*/ 1208 h 1230"/>
                    <a:gd name="T46" fmla="*/ 698 w 1231"/>
                    <a:gd name="T47" fmla="*/ 1224 h 1230"/>
                    <a:gd name="T48" fmla="*/ 617 w 1231"/>
                    <a:gd name="T49" fmla="*/ 1230 h 1230"/>
                    <a:gd name="T50" fmla="*/ 533 w 1231"/>
                    <a:gd name="T51" fmla="*/ 1224 h 1230"/>
                    <a:gd name="T52" fmla="*/ 453 w 1231"/>
                    <a:gd name="T53" fmla="*/ 1208 h 1230"/>
                    <a:gd name="T54" fmla="*/ 377 w 1231"/>
                    <a:gd name="T55" fmla="*/ 1182 h 1230"/>
                    <a:gd name="T56" fmla="*/ 305 w 1231"/>
                    <a:gd name="T57" fmla="*/ 1146 h 1230"/>
                    <a:gd name="T58" fmla="*/ 240 w 1231"/>
                    <a:gd name="T59" fmla="*/ 1102 h 1230"/>
                    <a:gd name="T60" fmla="*/ 182 w 1231"/>
                    <a:gd name="T61" fmla="*/ 1051 h 1230"/>
                    <a:gd name="T62" fmla="*/ 130 w 1231"/>
                    <a:gd name="T63" fmla="*/ 991 h 1230"/>
                    <a:gd name="T64" fmla="*/ 84 w 1231"/>
                    <a:gd name="T65" fmla="*/ 925 h 1230"/>
                    <a:gd name="T66" fmla="*/ 50 w 1231"/>
                    <a:gd name="T67" fmla="*/ 855 h 1230"/>
                    <a:gd name="T68" fmla="*/ 22 w 1231"/>
                    <a:gd name="T69" fmla="*/ 780 h 1230"/>
                    <a:gd name="T70" fmla="*/ 6 w 1231"/>
                    <a:gd name="T71" fmla="*/ 698 h 1230"/>
                    <a:gd name="T72" fmla="*/ 0 w 1231"/>
                    <a:gd name="T73" fmla="*/ 616 h 1230"/>
                    <a:gd name="T74" fmla="*/ 6 w 1231"/>
                    <a:gd name="T75" fmla="*/ 532 h 1230"/>
                    <a:gd name="T76" fmla="*/ 22 w 1231"/>
                    <a:gd name="T77" fmla="*/ 453 h 1230"/>
                    <a:gd name="T78" fmla="*/ 50 w 1231"/>
                    <a:gd name="T79" fmla="*/ 377 h 1230"/>
                    <a:gd name="T80" fmla="*/ 84 w 1231"/>
                    <a:gd name="T81" fmla="*/ 305 h 1230"/>
                    <a:gd name="T82" fmla="*/ 130 w 1231"/>
                    <a:gd name="T83" fmla="*/ 239 h 1230"/>
                    <a:gd name="T84" fmla="*/ 182 w 1231"/>
                    <a:gd name="T85" fmla="*/ 182 h 1230"/>
                    <a:gd name="T86" fmla="*/ 240 w 1231"/>
                    <a:gd name="T87" fmla="*/ 130 h 1230"/>
                    <a:gd name="T88" fmla="*/ 305 w 1231"/>
                    <a:gd name="T89" fmla="*/ 84 h 1230"/>
                    <a:gd name="T90" fmla="*/ 377 w 1231"/>
                    <a:gd name="T91" fmla="*/ 50 h 1230"/>
                    <a:gd name="T92" fmla="*/ 453 w 1231"/>
                    <a:gd name="T93" fmla="*/ 22 h 1230"/>
                    <a:gd name="T94" fmla="*/ 533 w 1231"/>
                    <a:gd name="T95" fmla="*/ 6 h 1230"/>
                    <a:gd name="T96" fmla="*/ 617 w 1231"/>
                    <a:gd name="T97" fmla="*/ 0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31" h="1230">
                      <a:moveTo>
                        <a:pt x="617" y="0"/>
                      </a:moveTo>
                      <a:lnTo>
                        <a:pt x="698" y="6"/>
                      </a:lnTo>
                      <a:lnTo>
                        <a:pt x="780" y="22"/>
                      </a:lnTo>
                      <a:lnTo>
                        <a:pt x="856" y="50"/>
                      </a:lnTo>
                      <a:lnTo>
                        <a:pt x="926" y="84"/>
                      </a:lnTo>
                      <a:lnTo>
                        <a:pt x="992" y="130"/>
                      </a:lnTo>
                      <a:lnTo>
                        <a:pt x="1051" y="182"/>
                      </a:lnTo>
                      <a:lnTo>
                        <a:pt x="1103" y="239"/>
                      </a:lnTo>
                      <a:lnTo>
                        <a:pt x="1147" y="305"/>
                      </a:lnTo>
                      <a:lnTo>
                        <a:pt x="1183" y="377"/>
                      </a:lnTo>
                      <a:lnTo>
                        <a:pt x="1209" y="453"/>
                      </a:lnTo>
                      <a:lnTo>
                        <a:pt x="1225" y="532"/>
                      </a:lnTo>
                      <a:lnTo>
                        <a:pt x="1231" y="616"/>
                      </a:lnTo>
                      <a:lnTo>
                        <a:pt x="1225" y="698"/>
                      </a:lnTo>
                      <a:lnTo>
                        <a:pt x="1209" y="780"/>
                      </a:lnTo>
                      <a:lnTo>
                        <a:pt x="1183" y="855"/>
                      </a:lnTo>
                      <a:lnTo>
                        <a:pt x="1147" y="925"/>
                      </a:lnTo>
                      <a:lnTo>
                        <a:pt x="1103" y="991"/>
                      </a:lnTo>
                      <a:lnTo>
                        <a:pt x="1051" y="1051"/>
                      </a:lnTo>
                      <a:lnTo>
                        <a:pt x="992" y="1102"/>
                      </a:lnTo>
                      <a:lnTo>
                        <a:pt x="926" y="1146"/>
                      </a:lnTo>
                      <a:lnTo>
                        <a:pt x="856" y="1182"/>
                      </a:lnTo>
                      <a:lnTo>
                        <a:pt x="780" y="1208"/>
                      </a:lnTo>
                      <a:lnTo>
                        <a:pt x="698" y="1224"/>
                      </a:lnTo>
                      <a:lnTo>
                        <a:pt x="617" y="1230"/>
                      </a:lnTo>
                      <a:lnTo>
                        <a:pt x="533" y="1224"/>
                      </a:lnTo>
                      <a:lnTo>
                        <a:pt x="453" y="1208"/>
                      </a:lnTo>
                      <a:lnTo>
                        <a:pt x="377" y="1182"/>
                      </a:lnTo>
                      <a:lnTo>
                        <a:pt x="305" y="1146"/>
                      </a:lnTo>
                      <a:lnTo>
                        <a:pt x="240" y="1102"/>
                      </a:lnTo>
                      <a:lnTo>
                        <a:pt x="182" y="1051"/>
                      </a:lnTo>
                      <a:lnTo>
                        <a:pt x="130" y="991"/>
                      </a:lnTo>
                      <a:lnTo>
                        <a:pt x="84" y="925"/>
                      </a:lnTo>
                      <a:lnTo>
                        <a:pt x="50" y="855"/>
                      </a:lnTo>
                      <a:lnTo>
                        <a:pt x="22" y="780"/>
                      </a:lnTo>
                      <a:lnTo>
                        <a:pt x="6" y="698"/>
                      </a:lnTo>
                      <a:lnTo>
                        <a:pt x="0" y="616"/>
                      </a:lnTo>
                      <a:lnTo>
                        <a:pt x="6" y="532"/>
                      </a:lnTo>
                      <a:lnTo>
                        <a:pt x="22" y="453"/>
                      </a:lnTo>
                      <a:lnTo>
                        <a:pt x="50" y="377"/>
                      </a:lnTo>
                      <a:lnTo>
                        <a:pt x="84" y="305"/>
                      </a:lnTo>
                      <a:lnTo>
                        <a:pt x="130" y="239"/>
                      </a:lnTo>
                      <a:lnTo>
                        <a:pt x="182" y="182"/>
                      </a:lnTo>
                      <a:lnTo>
                        <a:pt x="240" y="130"/>
                      </a:lnTo>
                      <a:lnTo>
                        <a:pt x="305" y="84"/>
                      </a:lnTo>
                      <a:lnTo>
                        <a:pt x="377" y="50"/>
                      </a:lnTo>
                      <a:lnTo>
                        <a:pt x="453" y="22"/>
                      </a:lnTo>
                      <a:lnTo>
                        <a:pt x="533" y="6"/>
                      </a:lnTo>
                      <a:lnTo>
                        <a:pt x="6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35"/>
                <p:cNvSpPr>
                  <a:spLocks/>
                </p:cNvSpPr>
                <p:nvPr/>
              </p:nvSpPr>
              <p:spPr bwMode="auto">
                <a:xfrm>
                  <a:off x="4453" y="3182"/>
                  <a:ext cx="615" cy="615"/>
                </a:xfrm>
                <a:custGeom>
                  <a:avLst/>
                  <a:gdLst>
                    <a:gd name="T0" fmla="*/ 614 w 1230"/>
                    <a:gd name="T1" fmla="*/ 0 h 1230"/>
                    <a:gd name="T2" fmla="*/ 698 w 1230"/>
                    <a:gd name="T3" fmla="*/ 6 h 1230"/>
                    <a:gd name="T4" fmla="*/ 778 w 1230"/>
                    <a:gd name="T5" fmla="*/ 22 h 1230"/>
                    <a:gd name="T6" fmla="*/ 853 w 1230"/>
                    <a:gd name="T7" fmla="*/ 50 h 1230"/>
                    <a:gd name="T8" fmla="*/ 925 w 1230"/>
                    <a:gd name="T9" fmla="*/ 84 h 1230"/>
                    <a:gd name="T10" fmla="*/ 991 w 1230"/>
                    <a:gd name="T11" fmla="*/ 130 h 1230"/>
                    <a:gd name="T12" fmla="*/ 1049 w 1230"/>
                    <a:gd name="T13" fmla="*/ 182 h 1230"/>
                    <a:gd name="T14" fmla="*/ 1101 w 1230"/>
                    <a:gd name="T15" fmla="*/ 239 h 1230"/>
                    <a:gd name="T16" fmla="*/ 1146 w 1230"/>
                    <a:gd name="T17" fmla="*/ 305 h 1230"/>
                    <a:gd name="T18" fmla="*/ 1180 w 1230"/>
                    <a:gd name="T19" fmla="*/ 377 h 1230"/>
                    <a:gd name="T20" fmla="*/ 1208 w 1230"/>
                    <a:gd name="T21" fmla="*/ 453 h 1230"/>
                    <a:gd name="T22" fmla="*/ 1224 w 1230"/>
                    <a:gd name="T23" fmla="*/ 532 h 1230"/>
                    <a:gd name="T24" fmla="*/ 1230 w 1230"/>
                    <a:gd name="T25" fmla="*/ 616 h 1230"/>
                    <a:gd name="T26" fmla="*/ 1224 w 1230"/>
                    <a:gd name="T27" fmla="*/ 698 h 1230"/>
                    <a:gd name="T28" fmla="*/ 1208 w 1230"/>
                    <a:gd name="T29" fmla="*/ 780 h 1230"/>
                    <a:gd name="T30" fmla="*/ 1180 w 1230"/>
                    <a:gd name="T31" fmla="*/ 855 h 1230"/>
                    <a:gd name="T32" fmla="*/ 1146 w 1230"/>
                    <a:gd name="T33" fmla="*/ 925 h 1230"/>
                    <a:gd name="T34" fmla="*/ 1101 w 1230"/>
                    <a:gd name="T35" fmla="*/ 991 h 1230"/>
                    <a:gd name="T36" fmla="*/ 1049 w 1230"/>
                    <a:gd name="T37" fmla="*/ 1051 h 1230"/>
                    <a:gd name="T38" fmla="*/ 991 w 1230"/>
                    <a:gd name="T39" fmla="*/ 1102 h 1230"/>
                    <a:gd name="T40" fmla="*/ 925 w 1230"/>
                    <a:gd name="T41" fmla="*/ 1146 h 1230"/>
                    <a:gd name="T42" fmla="*/ 853 w 1230"/>
                    <a:gd name="T43" fmla="*/ 1182 h 1230"/>
                    <a:gd name="T44" fmla="*/ 778 w 1230"/>
                    <a:gd name="T45" fmla="*/ 1208 h 1230"/>
                    <a:gd name="T46" fmla="*/ 698 w 1230"/>
                    <a:gd name="T47" fmla="*/ 1224 h 1230"/>
                    <a:gd name="T48" fmla="*/ 614 w 1230"/>
                    <a:gd name="T49" fmla="*/ 1230 h 1230"/>
                    <a:gd name="T50" fmla="*/ 532 w 1230"/>
                    <a:gd name="T51" fmla="*/ 1224 h 1230"/>
                    <a:gd name="T52" fmla="*/ 450 w 1230"/>
                    <a:gd name="T53" fmla="*/ 1208 h 1230"/>
                    <a:gd name="T54" fmla="*/ 375 w 1230"/>
                    <a:gd name="T55" fmla="*/ 1182 h 1230"/>
                    <a:gd name="T56" fmla="*/ 305 w 1230"/>
                    <a:gd name="T57" fmla="*/ 1146 h 1230"/>
                    <a:gd name="T58" fmla="*/ 239 w 1230"/>
                    <a:gd name="T59" fmla="*/ 1102 h 1230"/>
                    <a:gd name="T60" fmla="*/ 179 w 1230"/>
                    <a:gd name="T61" fmla="*/ 1051 h 1230"/>
                    <a:gd name="T62" fmla="*/ 127 w 1230"/>
                    <a:gd name="T63" fmla="*/ 991 h 1230"/>
                    <a:gd name="T64" fmla="*/ 83 w 1230"/>
                    <a:gd name="T65" fmla="*/ 925 h 1230"/>
                    <a:gd name="T66" fmla="*/ 48 w 1230"/>
                    <a:gd name="T67" fmla="*/ 855 h 1230"/>
                    <a:gd name="T68" fmla="*/ 22 w 1230"/>
                    <a:gd name="T69" fmla="*/ 780 h 1230"/>
                    <a:gd name="T70" fmla="*/ 6 w 1230"/>
                    <a:gd name="T71" fmla="*/ 698 h 1230"/>
                    <a:gd name="T72" fmla="*/ 0 w 1230"/>
                    <a:gd name="T73" fmla="*/ 616 h 1230"/>
                    <a:gd name="T74" fmla="*/ 6 w 1230"/>
                    <a:gd name="T75" fmla="*/ 532 h 1230"/>
                    <a:gd name="T76" fmla="*/ 22 w 1230"/>
                    <a:gd name="T77" fmla="*/ 453 h 1230"/>
                    <a:gd name="T78" fmla="*/ 48 w 1230"/>
                    <a:gd name="T79" fmla="*/ 377 h 1230"/>
                    <a:gd name="T80" fmla="*/ 83 w 1230"/>
                    <a:gd name="T81" fmla="*/ 305 h 1230"/>
                    <a:gd name="T82" fmla="*/ 127 w 1230"/>
                    <a:gd name="T83" fmla="*/ 239 h 1230"/>
                    <a:gd name="T84" fmla="*/ 179 w 1230"/>
                    <a:gd name="T85" fmla="*/ 182 h 1230"/>
                    <a:gd name="T86" fmla="*/ 239 w 1230"/>
                    <a:gd name="T87" fmla="*/ 130 h 1230"/>
                    <a:gd name="T88" fmla="*/ 305 w 1230"/>
                    <a:gd name="T89" fmla="*/ 84 h 1230"/>
                    <a:gd name="T90" fmla="*/ 375 w 1230"/>
                    <a:gd name="T91" fmla="*/ 50 h 1230"/>
                    <a:gd name="T92" fmla="*/ 450 w 1230"/>
                    <a:gd name="T93" fmla="*/ 22 h 1230"/>
                    <a:gd name="T94" fmla="*/ 532 w 1230"/>
                    <a:gd name="T95" fmla="*/ 6 h 1230"/>
                    <a:gd name="T96" fmla="*/ 614 w 1230"/>
                    <a:gd name="T97" fmla="*/ 0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30" h="1230">
                      <a:moveTo>
                        <a:pt x="614" y="0"/>
                      </a:moveTo>
                      <a:lnTo>
                        <a:pt x="698" y="6"/>
                      </a:lnTo>
                      <a:lnTo>
                        <a:pt x="778" y="22"/>
                      </a:lnTo>
                      <a:lnTo>
                        <a:pt x="853" y="50"/>
                      </a:lnTo>
                      <a:lnTo>
                        <a:pt x="925" y="84"/>
                      </a:lnTo>
                      <a:lnTo>
                        <a:pt x="991" y="130"/>
                      </a:lnTo>
                      <a:lnTo>
                        <a:pt x="1049" y="182"/>
                      </a:lnTo>
                      <a:lnTo>
                        <a:pt x="1101" y="239"/>
                      </a:lnTo>
                      <a:lnTo>
                        <a:pt x="1146" y="305"/>
                      </a:lnTo>
                      <a:lnTo>
                        <a:pt x="1180" y="377"/>
                      </a:lnTo>
                      <a:lnTo>
                        <a:pt x="1208" y="453"/>
                      </a:lnTo>
                      <a:lnTo>
                        <a:pt x="1224" y="532"/>
                      </a:lnTo>
                      <a:lnTo>
                        <a:pt x="1230" y="616"/>
                      </a:lnTo>
                      <a:lnTo>
                        <a:pt x="1224" y="698"/>
                      </a:lnTo>
                      <a:lnTo>
                        <a:pt x="1208" y="780"/>
                      </a:lnTo>
                      <a:lnTo>
                        <a:pt x="1180" y="855"/>
                      </a:lnTo>
                      <a:lnTo>
                        <a:pt x="1146" y="925"/>
                      </a:lnTo>
                      <a:lnTo>
                        <a:pt x="1101" y="991"/>
                      </a:lnTo>
                      <a:lnTo>
                        <a:pt x="1049" y="1051"/>
                      </a:lnTo>
                      <a:lnTo>
                        <a:pt x="991" y="1102"/>
                      </a:lnTo>
                      <a:lnTo>
                        <a:pt x="925" y="1146"/>
                      </a:lnTo>
                      <a:lnTo>
                        <a:pt x="853" y="1182"/>
                      </a:lnTo>
                      <a:lnTo>
                        <a:pt x="778" y="1208"/>
                      </a:lnTo>
                      <a:lnTo>
                        <a:pt x="698" y="1224"/>
                      </a:lnTo>
                      <a:lnTo>
                        <a:pt x="614" y="1230"/>
                      </a:lnTo>
                      <a:lnTo>
                        <a:pt x="532" y="1224"/>
                      </a:lnTo>
                      <a:lnTo>
                        <a:pt x="450" y="1208"/>
                      </a:lnTo>
                      <a:lnTo>
                        <a:pt x="375" y="1182"/>
                      </a:lnTo>
                      <a:lnTo>
                        <a:pt x="305" y="1146"/>
                      </a:lnTo>
                      <a:lnTo>
                        <a:pt x="239" y="1102"/>
                      </a:lnTo>
                      <a:lnTo>
                        <a:pt x="179" y="1051"/>
                      </a:lnTo>
                      <a:lnTo>
                        <a:pt x="127" y="991"/>
                      </a:lnTo>
                      <a:lnTo>
                        <a:pt x="83" y="925"/>
                      </a:lnTo>
                      <a:lnTo>
                        <a:pt x="48" y="855"/>
                      </a:lnTo>
                      <a:lnTo>
                        <a:pt x="22" y="780"/>
                      </a:lnTo>
                      <a:lnTo>
                        <a:pt x="6" y="698"/>
                      </a:lnTo>
                      <a:lnTo>
                        <a:pt x="0" y="616"/>
                      </a:lnTo>
                      <a:lnTo>
                        <a:pt x="6" y="532"/>
                      </a:lnTo>
                      <a:lnTo>
                        <a:pt x="22" y="453"/>
                      </a:lnTo>
                      <a:lnTo>
                        <a:pt x="48" y="377"/>
                      </a:lnTo>
                      <a:lnTo>
                        <a:pt x="83" y="305"/>
                      </a:lnTo>
                      <a:lnTo>
                        <a:pt x="127" y="239"/>
                      </a:lnTo>
                      <a:lnTo>
                        <a:pt x="179" y="182"/>
                      </a:lnTo>
                      <a:lnTo>
                        <a:pt x="239" y="130"/>
                      </a:lnTo>
                      <a:lnTo>
                        <a:pt x="305" y="84"/>
                      </a:lnTo>
                      <a:lnTo>
                        <a:pt x="375" y="50"/>
                      </a:lnTo>
                      <a:lnTo>
                        <a:pt x="450" y="22"/>
                      </a:lnTo>
                      <a:lnTo>
                        <a:pt x="532" y="6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3223" y="1544"/>
                  <a:ext cx="2081" cy="1024"/>
                </a:xfrm>
                <a:custGeom>
                  <a:avLst/>
                  <a:gdLst>
                    <a:gd name="T0" fmla="*/ 0 w 4163"/>
                    <a:gd name="T1" fmla="*/ 0 h 2049"/>
                    <a:gd name="T2" fmla="*/ 1343 w 4163"/>
                    <a:gd name="T3" fmla="*/ 0 h 2049"/>
                    <a:gd name="T4" fmla="*/ 1397 w 4163"/>
                    <a:gd name="T5" fmla="*/ 132 h 2049"/>
                    <a:gd name="T6" fmla="*/ 1458 w 4163"/>
                    <a:gd name="T7" fmla="*/ 257 h 2049"/>
                    <a:gd name="T8" fmla="*/ 1528 w 4163"/>
                    <a:gd name="T9" fmla="*/ 379 h 2049"/>
                    <a:gd name="T10" fmla="*/ 1608 w 4163"/>
                    <a:gd name="T11" fmla="*/ 492 h 2049"/>
                    <a:gd name="T12" fmla="*/ 1696 w 4163"/>
                    <a:gd name="T13" fmla="*/ 602 h 2049"/>
                    <a:gd name="T14" fmla="*/ 1791 w 4163"/>
                    <a:gd name="T15" fmla="*/ 702 h 2049"/>
                    <a:gd name="T16" fmla="*/ 1895 w 4163"/>
                    <a:gd name="T17" fmla="*/ 795 h 2049"/>
                    <a:gd name="T18" fmla="*/ 2005 w 4163"/>
                    <a:gd name="T19" fmla="*/ 883 h 2049"/>
                    <a:gd name="T20" fmla="*/ 2121 w 4163"/>
                    <a:gd name="T21" fmla="*/ 959 h 2049"/>
                    <a:gd name="T22" fmla="*/ 2242 w 4163"/>
                    <a:gd name="T23" fmla="*/ 1029 h 2049"/>
                    <a:gd name="T24" fmla="*/ 2370 w 4163"/>
                    <a:gd name="T25" fmla="*/ 1088 h 2049"/>
                    <a:gd name="T26" fmla="*/ 2502 w 4163"/>
                    <a:gd name="T27" fmla="*/ 1138 h 2049"/>
                    <a:gd name="T28" fmla="*/ 2639 w 4163"/>
                    <a:gd name="T29" fmla="*/ 1176 h 2049"/>
                    <a:gd name="T30" fmla="*/ 2781 w 4163"/>
                    <a:gd name="T31" fmla="*/ 1206 h 2049"/>
                    <a:gd name="T32" fmla="*/ 2926 w 4163"/>
                    <a:gd name="T33" fmla="*/ 1224 h 2049"/>
                    <a:gd name="T34" fmla="*/ 3074 w 4163"/>
                    <a:gd name="T35" fmla="*/ 1230 h 2049"/>
                    <a:gd name="T36" fmla="*/ 3210 w 4163"/>
                    <a:gd name="T37" fmla="*/ 1224 h 2049"/>
                    <a:gd name="T38" fmla="*/ 3341 w 4163"/>
                    <a:gd name="T39" fmla="*/ 1210 h 2049"/>
                    <a:gd name="T40" fmla="*/ 3471 w 4163"/>
                    <a:gd name="T41" fmla="*/ 1186 h 2049"/>
                    <a:gd name="T42" fmla="*/ 3597 w 4163"/>
                    <a:gd name="T43" fmla="*/ 1152 h 2049"/>
                    <a:gd name="T44" fmla="*/ 3718 w 4163"/>
                    <a:gd name="T45" fmla="*/ 1110 h 2049"/>
                    <a:gd name="T46" fmla="*/ 3836 w 4163"/>
                    <a:gd name="T47" fmla="*/ 1061 h 2049"/>
                    <a:gd name="T48" fmla="*/ 3950 w 4163"/>
                    <a:gd name="T49" fmla="*/ 1003 h 2049"/>
                    <a:gd name="T50" fmla="*/ 4059 w 4163"/>
                    <a:gd name="T51" fmla="*/ 939 h 2049"/>
                    <a:gd name="T52" fmla="*/ 4163 w 4163"/>
                    <a:gd name="T53" fmla="*/ 867 h 2049"/>
                    <a:gd name="T54" fmla="*/ 3690 w 4163"/>
                    <a:gd name="T55" fmla="*/ 2049 h 2049"/>
                    <a:gd name="T56" fmla="*/ 820 w 4163"/>
                    <a:gd name="T57" fmla="*/ 2049 h 2049"/>
                    <a:gd name="T58" fmla="*/ 0 w 4163"/>
                    <a:gd name="T59" fmla="*/ 0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63" h="2049">
                      <a:moveTo>
                        <a:pt x="0" y="0"/>
                      </a:moveTo>
                      <a:lnTo>
                        <a:pt x="1343" y="0"/>
                      </a:lnTo>
                      <a:lnTo>
                        <a:pt x="1397" y="132"/>
                      </a:lnTo>
                      <a:lnTo>
                        <a:pt x="1458" y="257"/>
                      </a:lnTo>
                      <a:lnTo>
                        <a:pt x="1528" y="379"/>
                      </a:lnTo>
                      <a:lnTo>
                        <a:pt x="1608" y="492"/>
                      </a:lnTo>
                      <a:lnTo>
                        <a:pt x="1696" y="602"/>
                      </a:lnTo>
                      <a:lnTo>
                        <a:pt x="1791" y="702"/>
                      </a:lnTo>
                      <a:lnTo>
                        <a:pt x="1895" y="795"/>
                      </a:lnTo>
                      <a:lnTo>
                        <a:pt x="2005" y="883"/>
                      </a:lnTo>
                      <a:lnTo>
                        <a:pt x="2121" y="959"/>
                      </a:lnTo>
                      <a:lnTo>
                        <a:pt x="2242" y="1029"/>
                      </a:lnTo>
                      <a:lnTo>
                        <a:pt x="2370" y="1088"/>
                      </a:lnTo>
                      <a:lnTo>
                        <a:pt x="2502" y="1138"/>
                      </a:lnTo>
                      <a:lnTo>
                        <a:pt x="2639" y="1176"/>
                      </a:lnTo>
                      <a:lnTo>
                        <a:pt x="2781" y="1206"/>
                      </a:lnTo>
                      <a:lnTo>
                        <a:pt x="2926" y="1224"/>
                      </a:lnTo>
                      <a:lnTo>
                        <a:pt x="3074" y="1230"/>
                      </a:lnTo>
                      <a:lnTo>
                        <a:pt x="3210" y="1224"/>
                      </a:lnTo>
                      <a:lnTo>
                        <a:pt x="3341" y="1210"/>
                      </a:lnTo>
                      <a:lnTo>
                        <a:pt x="3471" y="1186"/>
                      </a:lnTo>
                      <a:lnTo>
                        <a:pt x="3597" y="1152"/>
                      </a:lnTo>
                      <a:lnTo>
                        <a:pt x="3718" y="1110"/>
                      </a:lnTo>
                      <a:lnTo>
                        <a:pt x="3836" y="1061"/>
                      </a:lnTo>
                      <a:lnTo>
                        <a:pt x="3950" y="1003"/>
                      </a:lnTo>
                      <a:lnTo>
                        <a:pt x="4059" y="939"/>
                      </a:lnTo>
                      <a:lnTo>
                        <a:pt x="4163" y="867"/>
                      </a:lnTo>
                      <a:lnTo>
                        <a:pt x="3690" y="2049"/>
                      </a:lnTo>
                      <a:lnTo>
                        <a:pt x="820" y="20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37"/>
                <p:cNvSpPr>
                  <a:spLocks noEditPoints="1"/>
                </p:cNvSpPr>
                <p:nvPr/>
              </p:nvSpPr>
              <p:spPr bwMode="auto">
                <a:xfrm>
                  <a:off x="4043" y="519"/>
                  <a:ext cx="1435" cy="1434"/>
                </a:xfrm>
                <a:custGeom>
                  <a:avLst/>
                  <a:gdLst>
                    <a:gd name="T0" fmla="*/ 1217 w 2870"/>
                    <a:gd name="T1" fmla="*/ 1579 h 2868"/>
                    <a:gd name="T2" fmla="*/ 493 w 2870"/>
                    <a:gd name="T3" fmla="*/ 1435 h 2868"/>
                    <a:gd name="T4" fmla="*/ 2377 w 2870"/>
                    <a:gd name="T5" fmla="*/ 1001 h 2868"/>
                    <a:gd name="T6" fmla="*/ 1434 w 2870"/>
                    <a:gd name="T7" fmla="*/ 0 h 2868"/>
                    <a:gd name="T8" fmla="*/ 1693 w 2870"/>
                    <a:gd name="T9" fmla="*/ 24 h 2868"/>
                    <a:gd name="T10" fmla="*/ 1935 w 2870"/>
                    <a:gd name="T11" fmla="*/ 90 h 2868"/>
                    <a:gd name="T12" fmla="*/ 2158 w 2870"/>
                    <a:gd name="T13" fmla="*/ 195 h 2868"/>
                    <a:gd name="T14" fmla="*/ 2359 w 2870"/>
                    <a:gd name="T15" fmla="*/ 337 h 2868"/>
                    <a:gd name="T16" fmla="*/ 2533 w 2870"/>
                    <a:gd name="T17" fmla="*/ 510 h 2868"/>
                    <a:gd name="T18" fmla="*/ 2675 w 2870"/>
                    <a:gd name="T19" fmla="*/ 712 h 2868"/>
                    <a:gd name="T20" fmla="*/ 2780 w 2870"/>
                    <a:gd name="T21" fmla="*/ 935 h 2868"/>
                    <a:gd name="T22" fmla="*/ 2846 w 2870"/>
                    <a:gd name="T23" fmla="*/ 1176 h 2868"/>
                    <a:gd name="T24" fmla="*/ 2870 w 2870"/>
                    <a:gd name="T25" fmla="*/ 1435 h 2868"/>
                    <a:gd name="T26" fmla="*/ 2846 w 2870"/>
                    <a:gd name="T27" fmla="*/ 1692 h 2868"/>
                    <a:gd name="T28" fmla="*/ 2780 w 2870"/>
                    <a:gd name="T29" fmla="*/ 1936 h 2868"/>
                    <a:gd name="T30" fmla="*/ 2675 w 2870"/>
                    <a:gd name="T31" fmla="*/ 2159 h 2868"/>
                    <a:gd name="T32" fmla="*/ 2533 w 2870"/>
                    <a:gd name="T33" fmla="*/ 2358 h 2868"/>
                    <a:gd name="T34" fmla="*/ 2359 w 2870"/>
                    <a:gd name="T35" fmla="*/ 2532 h 2868"/>
                    <a:gd name="T36" fmla="*/ 2158 w 2870"/>
                    <a:gd name="T37" fmla="*/ 2673 h 2868"/>
                    <a:gd name="T38" fmla="*/ 1935 w 2870"/>
                    <a:gd name="T39" fmla="*/ 2779 h 2868"/>
                    <a:gd name="T40" fmla="*/ 1693 w 2870"/>
                    <a:gd name="T41" fmla="*/ 2844 h 2868"/>
                    <a:gd name="T42" fmla="*/ 1434 w 2870"/>
                    <a:gd name="T43" fmla="*/ 2868 h 2868"/>
                    <a:gd name="T44" fmla="*/ 1177 w 2870"/>
                    <a:gd name="T45" fmla="*/ 2844 h 2868"/>
                    <a:gd name="T46" fmla="*/ 933 w 2870"/>
                    <a:gd name="T47" fmla="*/ 2779 h 2868"/>
                    <a:gd name="T48" fmla="*/ 710 w 2870"/>
                    <a:gd name="T49" fmla="*/ 2673 h 2868"/>
                    <a:gd name="T50" fmla="*/ 510 w 2870"/>
                    <a:gd name="T51" fmla="*/ 2532 h 2868"/>
                    <a:gd name="T52" fmla="*/ 337 w 2870"/>
                    <a:gd name="T53" fmla="*/ 2358 h 2868"/>
                    <a:gd name="T54" fmla="*/ 195 w 2870"/>
                    <a:gd name="T55" fmla="*/ 2159 h 2868"/>
                    <a:gd name="T56" fmla="*/ 90 w 2870"/>
                    <a:gd name="T57" fmla="*/ 1936 h 2868"/>
                    <a:gd name="T58" fmla="*/ 24 w 2870"/>
                    <a:gd name="T59" fmla="*/ 1692 h 2868"/>
                    <a:gd name="T60" fmla="*/ 0 w 2870"/>
                    <a:gd name="T61" fmla="*/ 1435 h 2868"/>
                    <a:gd name="T62" fmla="*/ 24 w 2870"/>
                    <a:gd name="T63" fmla="*/ 1176 h 2868"/>
                    <a:gd name="T64" fmla="*/ 90 w 2870"/>
                    <a:gd name="T65" fmla="*/ 935 h 2868"/>
                    <a:gd name="T66" fmla="*/ 195 w 2870"/>
                    <a:gd name="T67" fmla="*/ 712 h 2868"/>
                    <a:gd name="T68" fmla="*/ 337 w 2870"/>
                    <a:gd name="T69" fmla="*/ 510 h 2868"/>
                    <a:gd name="T70" fmla="*/ 510 w 2870"/>
                    <a:gd name="T71" fmla="*/ 337 h 2868"/>
                    <a:gd name="T72" fmla="*/ 710 w 2870"/>
                    <a:gd name="T73" fmla="*/ 195 h 2868"/>
                    <a:gd name="T74" fmla="*/ 933 w 2870"/>
                    <a:gd name="T75" fmla="*/ 90 h 2868"/>
                    <a:gd name="T76" fmla="*/ 1177 w 2870"/>
                    <a:gd name="T77" fmla="*/ 24 h 2868"/>
                    <a:gd name="T78" fmla="*/ 1434 w 2870"/>
                    <a:gd name="T79" fmla="*/ 0 h 2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870" h="2868">
                      <a:moveTo>
                        <a:pt x="2086" y="710"/>
                      </a:moveTo>
                      <a:lnTo>
                        <a:pt x="1217" y="1579"/>
                      </a:lnTo>
                      <a:lnTo>
                        <a:pt x="782" y="1144"/>
                      </a:lnTo>
                      <a:lnTo>
                        <a:pt x="493" y="1435"/>
                      </a:lnTo>
                      <a:lnTo>
                        <a:pt x="1217" y="2159"/>
                      </a:lnTo>
                      <a:lnTo>
                        <a:pt x="2377" y="1001"/>
                      </a:lnTo>
                      <a:lnTo>
                        <a:pt x="2086" y="710"/>
                      </a:lnTo>
                      <a:close/>
                      <a:moveTo>
                        <a:pt x="1434" y="0"/>
                      </a:moveTo>
                      <a:lnTo>
                        <a:pt x="1566" y="6"/>
                      </a:lnTo>
                      <a:lnTo>
                        <a:pt x="1693" y="24"/>
                      </a:lnTo>
                      <a:lnTo>
                        <a:pt x="1817" y="52"/>
                      </a:lnTo>
                      <a:lnTo>
                        <a:pt x="1935" y="90"/>
                      </a:lnTo>
                      <a:lnTo>
                        <a:pt x="2050" y="138"/>
                      </a:lnTo>
                      <a:lnTo>
                        <a:pt x="2158" y="195"/>
                      </a:lnTo>
                      <a:lnTo>
                        <a:pt x="2262" y="263"/>
                      </a:lnTo>
                      <a:lnTo>
                        <a:pt x="2359" y="337"/>
                      </a:lnTo>
                      <a:lnTo>
                        <a:pt x="2449" y="421"/>
                      </a:lnTo>
                      <a:lnTo>
                        <a:pt x="2533" y="510"/>
                      </a:lnTo>
                      <a:lnTo>
                        <a:pt x="2607" y="608"/>
                      </a:lnTo>
                      <a:lnTo>
                        <a:pt x="2675" y="712"/>
                      </a:lnTo>
                      <a:lnTo>
                        <a:pt x="2732" y="819"/>
                      </a:lnTo>
                      <a:lnTo>
                        <a:pt x="2780" y="935"/>
                      </a:lnTo>
                      <a:lnTo>
                        <a:pt x="2818" y="1052"/>
                      </a:lnTo>
                      <a:lnTo>
                        <a:pt x="2846" y="1176"/>
                      </a:lnTo>
                      <a:lnTo>
                        <a:pt x="2864" y="1304"/>
                      </a:lnTo>
                      <a:lnTo>
                        <a:pt x="2870" y="1435"/>
                      </a:lnTo>
                      <a:lnTo>
                        <a:pt x="2864" y="1565"/>
                      </a:lnTo>
                      <a:lnTo>
                        <a:pt x="2846" y="1692"/>
                      </a:lnTo>
                      <a:lnTo>
                        <a:pt x="2818" y="1816"/>
                      </a:lnTo>
                      <a:lnTo>
                        <a:pt x="2780" y="1936"/>
                      </a:lnTo>
                      <a:lnTo>
                        <a:pt x="2732" y="2049"/>
                      </a:lnTo>
                      <a:lnTo>
                        <a:pt x="2675" y="2159"/>
                      </a:lnTo>
                      <a:lnTo>
                        <a:pt x="2607" y="2260"/>
                      </a:lnTo>
                      <a:lnTo>
                        <a:pt x="2533" y="2358"/>
                      </a:lnTo>
                      <a:lnTo>
                        <a:pt x="2449" y="2448"/>
                      </a:lnTo>
                      <a:lnTo>
                        <a:pt x="2359" y="2532"/>
                      </a:lnTo>
                      <a:lnTo>
                        <a:pt x="2262" y="2605"/>
                      </a:lnTo>
                      <a:lnTo>
                        <a:pt x="2158" y="2673"/>
                      </a:lnTo>
                      <a:lnTo>
                        <a:pt x="2050" y="2731"/>
                      </a:lnTo>
                      <a:lnTo>
                        <a:pt x="1935" y="2779"/>
                      </a:lnTo>
                      <a:lnTo>
                        <a:pt x="1817" y="2817"/>
                      </a:lnTo>
                      <a:lnTo>
                        <a:pt x="1693" y="2844"/>
                      </a:lnTo>
                      <a:lnTo>
                        <a:pt x="1566" y="2862"/>
                      </a:lnTo>
                      <a:lnTo>
                        <a:pt x="1434" y="2868"/>
                      </a:lnTo>
                      <a:lnTo>
                        <a:pt x="1304" y="2862"/>
                      </a:lnTo>
                      <a:lnTo>
                        <a:pt x="1177" y="2844"/>
                      </a:lnTo>
                      <a:lnTo>
                        <a:pt x="1053" y="2817"/>
                      </a:lnTo>
                      <a:lnTo>
                        <a:pt x="933" y="2779"/>
                      </a:lnTo>
                      <a:lnTo>
                        <a:pt x="820" y="2731"/>
                      </a:lnTo>
                      <a:lnTo>
                        <a:pt x="710" y="2673"/>
                      </a:lnTo>
                      <a:lnTo>
                        <a:pt x="606" y="2605"/>
                      </a:lnTo>
                      <a:lnTo>
                        <a:pt x="510" y="2532"/>
                      </a:lnTo>
                      <a:lnTo>
                        <a:pt x="421" y="2448"/>
                      </a:lnTo>
                      <a:lnTo>
                        <a:pt x="337" y="2358"/>
                      </a:lnTo>
                      <a:lnTo>
                        <a:pt x="263" y="2260"/>
                      </a:lnTo>
                      <a:lnTo>
                        <a:pt x="195" y="2159"/>
                      </a:lnTo>
                      <a:lnTo>
                        <a:pt x="138" y="2049"/>
                      </a:lnTo>
                      <a:lnTo>
                        <a:pt x="90" y="1936"/>
                      </a:lnTo>
                      <a:lnTo>
                        <a:pt x="52" y="1816"/>
                      </a:lnTo>
                      <a:lnTo>
                        <a:pt x="24" y="1692"/>
                      </a:lnTo>
                      <a:lnTo>
                        <a:pt x="6" y="1565"/>
                      </a:lnTo>
                      <a:lnTo>
                        <a:pt x="0" y="1435"/>
                      </a:lnTo>
                      <a:lnTo>
                        <a:pt x="6" y="1304"/>
                      </a:lnTo>
                      <a:lnTo>
                        <a:pt x="24" y="1176"/>
                      </a:lnTo>
                      <a:lnTo>
                        <a:pt x="52" y="1052"/>
                      </a:lnTo>
                      <a:lnTo>
                        <a:pt x="90" y="935"/>
                      </a:lnTo>
                      <a:lnTo>
                        <a:pt x="138" y="819"/>
                      </a:lnTo>
                      <a:lnTo>
                        <a:pt x="195" y="712"/>
                      </a:lnTo>
                      <a:lnTo>
                        <a:pt x="263" y="608"/>
                      </a:lnTo>
                      <a:lnTo>
                        <a:pt x="337" y="510"/>
                      </a:lnTo>
                      <a:lnTo>
                        <a:pt x="421" y="421"/>
                      </a:lnTo>
                      <a:lnTo>
                        <a:pt x="510" y="337"/>
                      </a:lnTo>
                      <a:lnTo>
                        <a:pt x="606" y="263"/>
                      </a:lnTo>
                      <a:lnTo>
                        <a:pt x="710" y="195"/>
                      </a:lnTo>
                      <a:lnTo>
                        <a:pt x="820" y="138"/>
                      </a:lnTo>
                      <a:lnTo>
                        <a:pt x="933" y="90"/>
                      </a:lnTo>
                      <a:lnTo>
                        <a:pt x="1053" y="52"/>
                      </a:lnTo>
                      <a:lnTo>
                        <a:pt x="1177" y="24"/>
                      </a:lnTo>
                      <a:lnTo>
                        <a:pt x="1304" y="6"/>
                      </a:lnTo>
                      <a:lnTo>
                        <a:pt x="14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1078752" y="2095254"/>
            <a:ext cx="2827232" cy="1760245"/>
            <a:chOff x="1037808" y="1570031"/>
            <a:chExt cx="2827232" cy="1760245"/>
          </a:xfrm>
        </p:grpSpPr>
        <p:grpSp>
          <p:nvGrpSpPr>
            <p:cNvPr id="18" name="Group 17"/>
            <p:cNvGrpSpPr/>
            <p:nvPr/>
          </p:nvGrpSpPr>
          <p:grpSpPr>
            <a:xfrm>
              <a:off x="1037808" y="1570031"/>
              <a:ext cx="2827232" cy="396663"/>
              <a:chOff x="854185" y="4572537"/>
              <a:chExt cx="2827232" cy="396663"/>
            </a:xfrm>
            <a:solidFill>
              <a:schemeClr val="accent2"/>
            </a:solidFill>
          </p:grpSpPr>
          <p:sp>
            <p:nvSpPr>
              <p:cNvPr id="14" name="Pentagon 13"/>
              <p:cNvSpPr/>
              <p:nvPr/>
            </p:nvSpPr>
            <p:spPr>
              <a:xfrm flipH="1">
                <a:off x="1376564" y="4572537"/>
                <a:ext cx="2304853" cy="396663"/>
              </a:xfrm>
              <a:prstGeom prst="homePlate">
                <a:avLst>
                  <a:gd name="adj" fmla="val 32797"/>
                </a:avLst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hevron 14"/>
              <p:cNvSpPr/>
              <p:nvPr/>
            </p:nvSpPr>
            <p:spPr>
              <a:xfrm flipH="1">
                <a:off x="1114603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/>
            </p:nvSpPr>
            <p:spPr>
              <a:xfrm flipH="1">
                <a:off x="854185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252905" y="1991448"/>
              <a:ext cx="2612135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78752" y="4128769"/>
            <a:ext cx="2827232" cy="1781148"/>
            <a:chOff x="1037808" y="3603546"/>
            <a:chExt cx="2827232" cy="1781148"/>
          </a:xfrm>
        </p:grpSpPr>
        <p:grpSp>
          <p:nvGrpSpPr>
            <p:cNvPr id="19" name="Group 18"/>
            <p:cNvGrpSpPr/>
            <p:nvPr/>
          </p:nvGrpSpPr>
          <p:grpSpPr>
            <a:xfrm>
              <a:off x="1037808" y="3603546"/>
              <a:ext cx="2827232" cy="396663"/>
              <a:chOff x="854185" y="4572537"/>
              <a:chExt cx="2827232" cy="39666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0" name="Pentagon 19"/>
              <p:cNvSpPr/>
              <p:nvPr/>
            </p:nvSpPr>
            <p:spPr>
              <a:xfrm flipH="1">
                <a:off x="1376564" y="4572537"/>
                <a:ext cx="2304853" cy="396663"/>
              </a:xfrm>
              <a:prstGeom prst="homePlate">
                <a:avLst>
                  <a:gd name="adj" fmla="val 32797"/>
                </a:avLst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hevron 20"/>
              <p:cNvSpPr/>
              <p:nvPr/>
            </p:nvSpPr>
            <p:spPr>
              <a:xfrm flipH="1">
                <a:off x="1114603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 flipH="1">
                <a:off x="854185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252905" y="4045866"/>
              <a:ext cx="2612135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67904" y="2095254"/>
            <a:ext cx="2827232" cy="1760245"/>
            <a:chOff x="8326960" y="1570031"/>
            <a:chExt cx="2827232" cy="1760245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8326960" y="1570031"/>
              <a:ext cx="2827232" cy="396663"/>
              <a:chOff x="854185" y="4572537"/>
              <a:chExt cx="2827232" cy="39666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4" name="Pentagon 23"/>
              <p:cNvSpPr/>
              <p:nvPr/>
            </p:nvSpPr>
            <p:spPr>
              <a:xfrm flipH="1">
                <a:off x="1376564" y="4572537"/>
                <a:ext cx="2304853" cy="396663"/>
              </a:xfrm>
              <a:prstGeom prst="homePlate">
                <a:avLst>
                  <a:gd name="adj" fmla="val 32797"/>
                </a:avLst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evron 24"/>
              <p:cNvSpPr/>
              <p:nvPr/>
            </p:nvSpPr>
            <p:spPr>
              <a:xfrm flipH="1">
                <a:off x="1114603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flipH="1">
                <a:off x="854185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8326960" y="1991448"/>
              <a:ext cx="2612135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367904" y="4128770"/>
            <a:ext cx="2827232" cy="1726124"/>
            <a:chOff x="8326960" y="3603547"/>
            <a:chExt cx="2827232" cy="1726124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8326960" y="3603547"/>
              <a:ext cx="2827232" cy="396663"/>
              <a:chOff x="854185" y="4572537"/>
              <a:chExt cx="2827232" cy="396663"/>
            </a:xfrm>
            <a:solidFill>
              <a:schemeClr val="accent3"/>
            </a:solidFill>
          </p:grpSpPr>
          <p:sp>
            <p:nvSpPr>
              <p:cNvPr id="28" name="Pentagon 27"/>
              <p:cNvSpPr/>
              <p:nvPr/>
            </p:nvSpPr>
            <p:spPr>
              <a:xfrm flipH="1">
                <a:off x="1376564" y="4572537"/>
                <a:ext cx="2304853" cy="396663"/>
              </a:xfrm>
              <a:prstGeom prst="homePlate">
                <a:avLst>
                  <a:gd name="adj" fmla="val 32797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hevron 28"/>
              <p:cNvSpPr/>
              <p:nvPr/>
            </p:nvSpPr>
            <p:spPr>
              <a:xfrm flipH="1">
                <a:off x="1114603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/>
              <p:cNvSpPr/>
              <p:nvPr/>
            </p:nvSpPr>
            <p:spPr>
              <a:xfrm flipH="1">
                <a:off x="854185" y="4572537"/>
                <a:ext cx="258875" cy="39666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8326960" y="3990843"/>
              <a:ext cx="2612135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600525" y="630267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pc="-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4446938"/>
            <a:ext cx="12192000" cy="962126"/>
            <a:chOff x="0" y="4053385"/>
            <a:chExt cx="12192000" cy="982639"/>
          </a:xfrm>
          <a:solidFill>
            <a:schemeClr val="accent5"/>
          </a:solidFill>
        </p:grpSpPr>
        <p:sp>
          <p:nvSpPr>
            <p:cNvPr id="2" name="Rectangle 1"/>
            <p:cNvSpPr/>
            <p:nvPr/>
          </p:nvSpPr>
          <p:spPr>
            <a:xfrm>
              <a:off x="0" y="4053385"/>
              <a:ext cx="12192000" cy="982639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78591" y="4313871"/>
              <a:ext cx="9034818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197100" y="5676855"/>
            <a:ext cx="779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00525" y="630267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pc="-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37553" y="2006600"/>
            <a:ext cx="10316894" cy="2039874"/>
            <a:chOff x="702669" y="2006600"/>
            <a:chExt cx="10316894" cy="2039874"/>
          </a:xfrm>
        </p:grpSpPr>
        <p:grpSp>
          <p:nvGrpSpPr>
            <p:cNvPr id="18" name="Group 17"/>
            <p:cNvGrpSpPr/>
            <p:nvPr/>
          </p:nvGrpSpPr>
          <p:grpSpPr>
            <a:xfrm>
              <a:off x="702669" y="2006600"/>
              <a:ext cx="2988862" cy="2039874"/>
              <a:chOff x="702669" y="2006600"/>
              <a:chExt cx="2988862" cy="203987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602740" y="2006600"/>
                <a:ext cx="1188720" cy="1188720"/>
                <a:chOff x="1578590" y="2006600"/>
                <a:chExt cx="1188720" cy="1188720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1578590" y="2006600"/>
                  <a:ext cx="1188720" cy="118872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6"/>
                <p:cNvSpPr>
                  <a:spLocks noEditPoints="1"/>
                </p:cNvSpPr>
                <p:nvPr/>
              </p:nvSpPr>
              <p:spPr bwMode="auto">
                <a:xfrm>
                  <a:off x="1852611" y="2388444"/>
                  <a:ext cx="691478" cy="526632"/>
                </a:xfrm>
                <a:custGeom>
                  <a:avLst/>
                  <a:gdLst>
                    <a:gd name="T0" fmla="*/ 3017 w 5118"/>
                    <a:gd name="T1" fmla="*/ 1527 h 4097"/>
                    <a:gd name="T2" fmla="*/ 2682 w 5118"/>
                    <a:gd name="T3" fmla="*/ 1779 h 4097"/>
                    <a:gd name="T4" fmla="*/ 2499 w 5118"/>
                    <a:gd name="T5" fmla="*/ 2160 h 4097"/>
                    <a:gd name="T6" fmla="*/ 2520 w 5118"/>
                    <a:gd name="T7" fmla="*/ 2598 h 4097"/>
                    <a:gd name="T8" fmla="*/ 2737 w 5118"/>
                    <a:gd name="T9" fmla="*/ 2958 h 4097"/>
                    <a:gd name="T10" fmla="*/ 3097 w 5118"/>
                    <a:gd name="T11" fmla="*/ 3177 h 4097"/>
                    <a:gd name="T12" fmla="*/ 3535 w 5118"/>
                    <a:gd name="T13" fmla="*/ 3197 h 4097"/>
                    <a:gd name="T14" fmla="*/ 3916 w 5118"/>
                    <a:gd name="T15" fmla="*/ 3015 h 4097"/>
                    <a:gd name="T16" fmla="*/ 4167 w 5118"/>
                    <a:gd name="T17" fmla="*/ 2679 h 4097"/>
                    <a:gd name="T18" fmla="*/ 4232 w 5118"/>
                    <a:gd name="T19" fmla="*/ 2247 h 4097"/>
                    <a:gd name="T20" fmla="*/ 4087 w 5118"/>
                    <a:gd name="T21" fmla="*/ 1847 h 4097"/>
                    <a:gd name="T22" fmla="*/ 3776 w 5118"/>
                    <a:gd name="T23" fmla="*/ 1564 h 4097"/>
                    <a:gd name="T24" fmla="*/ 3359 w 5118"/>
                    <a:gd name="T25" fmla="*/ 1459 h 4097"/>
                    <a:gd name="T26" fmla="*/ 3781 w 5118"/>
                    <a:gd name="T27" fmla="*/ 1132 h 4097"/>
                    <a:gd name="T28" fmla="*/ 4223 w 5118"/>
                    <a:gd name="T29" fmla="*/ 1398 h 4097"/>
                    <a:gd name="T30" fmla="*/ 4524 w 5118"/>
                    <a:gd name="T31" fmla="*/ 1816 h 4097"/>
                    <a:gd name="T32" fmla="*/ 4636 w 5118"/>
                    <a:gd name="T33" fmla="*/ 2337 h 4097"/>
                    <a:gd name="T34" fmla="*/ 4530 w 5118"/>
                    <a:gd name="T35" fmla="*/ 2841 h 4097"/>
                    <a:gd name="T36" fmla="*/ 5089 w 5118"/>
                    <a:gd name="T37" fmla="*/ 3693 h 4097"/>
                    <a:gd name="T38" fmla="*/ 5106 w 5118"/>
                    <a:gd name="T39" fmla="*/ 3903 h 4097"/>
                    <a:gd name="T40" fmla="*/ 4963 w 5118"/>
                    <a:gd name="T41" fmla="*/ 4067 h 4097"/>
                    <a:gd name="T42" fmla="*/ 4754 w 5118"/>
                    <a:gd name="T43" fmla="*/ 4084 h 4097"/>
                    <a:gd name="T44" fmla="*/ 3955 w 5118"/>
                    <a:gd name="T45" fmla="*/ 3465 h 4097"/>
                    <a:gd name="T46" fmla="*/ 3465 w 5118"/>
                    <a:gd name="T47" fmla="*/ 3609 h 4097"/>
                    <a:gd name="T48" fmla="*/ 2936 w 5118"/>
                    <a:gd name="T49" fmla="*/ 3543 h 4097"/>
                    <a:gd name="T50" fmla="*/ 2494 w 5118"/>
                    <a:gd name="T51" fmla="*/ 3276 h 4097"/>
                    <a:gd name="T52" fmla="*/ 2193 w 5118"/>
                    <a:gd name="T53" fmla="*/ 2859 h 4097"/>
                    <a:gd name="T54" fmla="*/ 2081 w 5118"/>
                    <a:gd name="T55" fmla="*/ 2337 h 4097"/>
                    <a:gd name="T56" fmla="*/ 2193 w 5118"/>
                    <a:gd name="T57" fmla="*/ 1816 h 4097"/>
                    <a:gd name="T58" fmla="*/ 2494 w 5118"/>
                    <a:gd name="T59" fmla="*/ 1398 h 4097"/>
                    <a:gd name="T60" fmla="*/ 2936 w 5118"/>
                    <a:gd name="T61" fmla="*/ 1132 h 4097"/>
                    <a:gd name="T62" fmla="*/ 1704 w 5118"/>
                    <a:gd name="T63" fmla="*/ 2 h 4097"/>
                    <a:gd name="T64" fmla="*/ 1880 w 5118"/>
                    <a:gd name="T65" fmla="*/ 52 h 4097"/>
                    <a:gd name="T66" fmla="*/ 1853 w 5118"/>
                    <a:gd name="T67" fmla="*/ 2905 h 4097"/>
                    <a:gd name="T68" fmla="*/ 1661 w 5118"/>
                    <a:gd name="T69" fmla="*/ 2905 h 4097"/>
                    <a:gd name="T70" fmla="*/ 1635 w 5118"/>
                    <a:gd name="T71" fmla="*/ 52 h 4097"/>
                    <a:gd name="T72" fmla="*/ 800 w 5118"/>
                    <a:gd name="T73" fmla="*/ 2 h 4097"/>
                    <a:gd name="T74" fmla="*/ 1225 w 5118"/>
                    <a:gd name="T75" fmla="*/ 52 h 4097"/>
                    <a:gd name="T76" fmla="*/ 1200 w 5118"/>
                    <a:gd name="T77" fmla="*/ 2905 h 4097"/>
                    <a:gd name="T78" fmla="*/ 757 w 5118"/>
                    <a:gd name="T79" fmla="*/ 2905 h 4097"/>
                    <a:gd name="T80" fmla="*/ 730 w 5118"/>
                    <a:gd name="T81" fmla="*/ 52 h 4097"/>
                    <a:gd name="T82" fmla="*/ 73 w 5118"/>
                    <a:gd name="T83" fmla="*/ 2 h 4097"/>
                    <a:gd name="T84" fmla="*/ 352 w 5118"/>
                    <a:gd name="T85" fmla="*/ 52 h 4097"/>
                    <a:gd name="T86" fmla="*/ 326 w 5118"/>
                    <a:gd name="T87" fmla="*/ 2905 h 4097"/>
                    <a:gd name="T88" fmla="*/ 29 w 5118"/>
                    <a:gd name="T89" fmla="*/ 2905 h 4097"/>
                    <a:gd name="T90" fmla="*/ 3 w 5118"/>
                    <a:gd name="T91" fmla="*/ 52 h 4097"/>
                    <a:gd name="T92" fmla="*/ 3924 w 5118"/>
                    <a:gd name="T93" fmla="*/ 0 h 4097"/>
                    <a:gd name="T94" fmla="*/ 4226 w 5118"/>
                    <a:gd name="T95" fmla="*/ 52 h 4097"/>
                    <a:gd name="T96" fmla="*/ 3952 w 5118"/>
                    <a:gd name="T97" fmla="*/ 1028 h 4097"/>
                    <a:gd name="T98" fmla="*/ 3880 w 5118"/>
                    <a:gd name="T99" fmla="*/ 16 h 4097"/>
                    <a:gd name="T100" fmla="*/ 3646 w 5118"/>
                    <a:gd name="T101" fmla="*/ 5 h 4097"/>
                    <a:gd name="T102" fmla="*/ 3696 w 5118"/>
                    <a:gd name="T103" fmla="*/ 941 h 4097"/>
                    <a:gd name="T104" fmla="*/ 3517 w 5118"/>
                    <a:gd name="T105" fmla="*/ 31 h 4097"/>
                    <a:gd name="T106" fmla="*/ 3213 w 5118"/>
                    <a:gd name="T107" fmla="*/ 0 h 4097"/>
                    <a:gd name="T108" fmla="*/ 3286 w 5118"/>
                    <a:gd name="T109" fmla="*/ 73 h 4097"/>
                    <a:gd name="T110" fmla="*/ 3144 w 5118"/>
                    <a:gd name="T111" fmla="*/ 52 h 4097"/>
                    <a:gd name="T112" fmla="*/ 2253 w 5118"/>
                    <a:gd name="T113" fmla="*/ 0 h 4097"/>
                    <a:gd name="T114" fmla="*/ 2765 w 5118"/>
                    <a:gd name="T115" fmla="*/ 52 h 4097"/>
                    <a:gd name="T116" fmla="*/ 2483 w 5118"/>
                    <a:gd name="T117" fmla="*/ 1198 h 4097"/>
                    <a:gd name="T118" fmla="*/ 2181 w 5118"/>
                    <a:gd name="T119" fmla="*/ 73 h 4097"/>
                    <a:gd name="T120" fmla="*/ 2253 w 5118"/>
                    <a:gd name="T121" fmla="*/ 0 h 4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118" h="4097">
                      <a:moveTo>
                        <a:pt x="3359" y="1459"/>
                      </a:moveTo>
                      <a:lnTo>
                        <a:pt x="3269" y="1464"/>
                      </a:lnTo>
                      <a:lnTo>
                        <a:pt x="3182" y="1476"/>
                      </a:lnTo>
                      <a:lnTo>
                        <a:pt x="3097" y="1498"/>
                      </a:lnTo>
                      <a:lnTo>
                        <a:pt x="3017" y="1527"/>
                      </a:lnTo>
                      <a:lnTo>
                        <a:pt x="2941" y="1564"/>
                      </a:lnTo>
                      <a:lnTo>
                        <a:pt x="2868" y="1609"/>
                      </a:lnTo>
                      <a:lnTo>
                        <a:pt x="2801" y="1659"/>
                      </a:lnTo>
                      <a:lnTo>
                        <a:pt x="2737" y="1717"/>
                      </a:lnTo>
                      <a:lnTo>
                        <a:pt x="2682" y="1779"/>
                      </a:lnTo>
                      <a:lnTo>
                        <a:pt x="2630" y="1847"/>
                      </a:lnTo>
                      <a:lnTo>
                        <a:pt x="2587" y="1918"/>
                      </a:lnTo>
                      <a:lnTo>
                        <a:pt x="2550" y="1996"/>
                      </a:lnTo>
                      <a:lnTo>
                        <a:pt x="2520" y="2076"/>
                      </a:lnTo>
                      <a:lnTo>
                        <a:pt x="2499" y="2160"/>
                      </a:lnTo>
                      <a:lnTo>
                        <a:pt x="2485" y="2247"/>
                      </a:lnTo>
                      <a:lnTo>
                        <a:pt x="2480" y="2337"/>
                      </a:lnTo>
                      <a:lnTo>
                        <a:pt x="2485" y="2427"/>
                      </a:lnTo>
                      <a:lnTo>
                        <a:pt x="2499" y="2514"/>
                      </a:lnTo>
                      <a:lnTo>
                        <a:pt x="2520" y="2598"/>
                      </a:lnTo>
                      <a:lnTo>
                        <a:pt x="2550" y="2679"/>
                      </a:lnTo>
                      <a:lnTo>
                        <a:pt x="2587" y="2756"/>
                      </a:lnTo>
                      <a:lnTo>
                        <a:pt x="2630" y="2827"/>
                      </a:lnTo>
                      <a:lnTo>
                        <a:pt x="2682" y="2896"/>
                      </a:lnTo>
                      <a:lnTo>
                        <a:pt x="2737" y="2958"/>
                      </a:lnTo>
                      <a:lnTo>
                        <a:pt x="2801" y="3015"/>
                      </a:lnTo>
                      <a:lnTo>
                        <a:pt x="2868" y="3065"/>
                      </a:lnTo>
                      <a:lnTo>
                        <a:pt x="2941" y="3110"/>
                      </a:lnTo>
                      <a:lnTo>
                        <a:pt x="3017" y="3146"/>
                      </a:lnTo>
                      <a:lnTo>
                        <a:pt x="3097" y="3177"/>
                      </a:lnTo>
                      <a:lnTo>
                        <a:pt x="3182" y="3197"/>
                      </a:lnTo>
                      <a:lnTo>
                        <a:pt x="3269" y="3211"/>
                      </a:lnTo>
                      <a:lnTo>
                        <a:pt x="3359" y="3215"/>
                      </a:lnTo>
                      <a:lnTo>
                        <a:pt x="3448" y="3211"/>
                      </a:lnTo>
                      <a:lnTo>
                        <a:pt x="3535" y="3197"/>
                      </a:lnTo>
                      <a:lnTo>
                        <a:pt x="3620" y="3177"/>
                      </a:lnTo>
                      <a:lnTo>
                        <a:pt x="3700" y="3146"/>
                      </a:lnTo>
                      <a:lnTo>
                        <a:pt x="3776" y="3110"/>
                      </a:lnTo>
                      <a:lnTo>
                        <a:pt x="3849" y="3065"/>
                      </a:lnTo>
                      <a:lnTo>
                        <a:pt x="3916" y="3015"/>
                      </a:lnTo>
                      <a:lnTo>
                        <a:pt x="3980" y="2958"/>
                      </a:lnTo>
                      <a:lnTo>
                        <a:pt x="4035" y="2896"/>
                      </a:lnTo>
                      <a:lnTo>
                        <a:pt x="4087" y="2827"/>
                      </a:lnTo>
                      <a:lnTo>
                        <a:pt x="4130" y="2756"/>
                      </a:lnTo>
                      <a:lnTo>
                        <a:pt x="4167" y="2679"/>
                      </a:lnTo>
                      <a:lnTo>
                        <a:pt x="4197" y="2598"/>
                      </a:lnTo>
                      <a:lnTo>
                        <a:pt x="4218" y="2514"/>
                      </a:lnTo>
                      <a:lnTo>
                        <a:pt x="4232" y="2427"/>
                      </a:lnTo>
                      <a:lnTo>
                        <a:pt x="4237" y="2337"/>
                      </a:lnTo>
                      <a:lnTo>
                        <a:pt x="4232" y="2247"/>
                      </a:lnTo>
                      <a:lnTo>
                        <a:pt x="4218" y="2160"/>
                      </a:lnTo>
                      <a:lnTo>
                        <a:pt x="4197" y="2076"/>
                      </a:lnTo>
                      <a:lnTo>
                        <a:pt x="4167" y="1996"/>
                      </a:lnTo>
                      <a:lnTo>
                        <a:pt x="4130" y="1918"/>
                      </a:lnTo>
                      <a:lnTo>
                        <a:pt x="4087" y="1847"/>
                      </a:lnTo>
                      <a:lnTo>
                        <a:pt x="4035" y="1779"/>
                      </a:lnTo>
                      <a:lnTo>
                        <a:pt x="3980" y="1717"/>
                      </a:lnTo>
                      <a:lnTo>
                        <a:pt x="3916" y="1659"/>
                      </a:lnTo>
                      <a:lnTo>
                        <a:pt x="3849" y="1609"/>
                      </a:lnTo>
                      <a:lnTo>
                        <a:pt x="3776" y="1564"/>
                      </a:lnTo>
                      <a:lnTo>
                        <a:pt x="3700" y="1527"/>
                      </a:lnTo>
                      <a:lnTo>
                        <a:pt x="3620" y="1498"/>
                      </a:lnTo>
                      <a:lnTo>
                        <a:pt x="3535" y="1476"/>
                      </a:lnTo>
                      <a:lnTo>
                        <a:pt x="3448" y="1464"/>
                      </a:lnTo>
                      <a:lnTo>
                        <a:pt x="3359" y="1459"/>
                      </a:lnTo>
                      <a:close/>
                      <a:moveTo>
                        <a:pt x="3359" y="1060"/>
                      </a:moveTo>
                      <a:lnTo>
                        <a:pt x="3468" y="1065"/>
                      </a:lnTo>
                      <a:lnTo>
                        <a:pt x="3576" y="1077"/>
                      </a:lnTo>
                      <a:lnTo>
                        <a:pt x="3680" y="1101"/>
                      </a:lnTo>
                      <a:lnTo>
                        <a:pt x="3781" y="1132"/>
                      </a:lnTo>
                      <a:lnTo>
                        <a:pt x="3879" y="1170"/>
                      </a:lnTo>
                      <a:lnTo>
                        <a:pt x="3972" y="1217"/>
                      </a:lnTo>
                      <a:lnTo>
                        <a:pt x="4062" y="1271"/>
                      </a:lnTo>
                      <a:lnTo>
                        <a:pt x="4146" y="1332"/>
                      </a:lnTo>
                      <a:lnTo>
                        <a:pt x="4223" y="1398"/>
                      </a:lnTo>
                      <a:lnTo>
                        <a:pt x="4298" y="1471"/>
                      </a:lnTo>
                      <a:lnTo>
                        <a:pt x="4364" y="1551"/>
                      </a:lnTo>
                      <a:lnTo>
                        <a:pt x="4425" y="1634"/>
                      </a:lnTo>
                      <a:lnTo>
                        <a:pt x="4477" y="1723"/>
                      </a:lnTo>
                      <a:lnTo>
                        <a:pt x="4524" y="1816"/>
                      </a:lnTo>
                      <a:lnTo>
                        <a:pt x="4563" y="1914"/>
                      </a:lnTo>
                      <a:lnTo>
                        <a:pt x="4594" y="2014"/>
                      </a:lnTo>
                      <a:lnTo>
                        <a:pt x="4617" y="2120"/>
                      </a:lnTo>
                      <a:lnTo>
                        <a:pt x="4631" y="2227"/>
                      </a:lnTo>
                      <a:lnTo>
                        <a:pt x="4636" y="2337"/>
                      </a:lnTo>
                      <a:lnTo>
                        <a:pt x="4631" y="2444"/>
                      </a:lnTo>
                      <a:lnTo>
                        <a:pt x="4619" y="2548"/>
                      </a:lnTo>
                      <a:lnTo>
                        <a:pt x="4597" y="2649"/>
                      </a:lnTo>
                      <a:lnTo>
                        <a:pt x="4567" y="2747"/>
                      </a:lnTo>
                      <a:lnTo>
                        <a:pt x="4530" y="2841"/>
                      </a:lnTo>
                      <a:lnTo>
                        <a:pt x="4487" y="2933"/>
                      </a:lnTo>
                      <a:lnTo>
                        <a:pt x="4436" y="3020"/>
                      </a:lnTo>
                      <a:lnTo>
                        <a:pt x="5036" y="3620"/>
                      </a:lnTo>
                      <a:lnTo>
                        <a:pt x="5065" y="3654"/>
                      </a:lnTo>
                      <a:lnTo>
                        <a:pt x="5089" y="3693"/>
                      </a:lnTo>
                      <a:lnTo>
                        <a:pt x="5106" y="3734"/>
                      </a:lnTo>
                      <a:lnTo>
                        <a:pt x="5115" y="3776"/>
                      </a:lnTo>
                      <a:lnTo>
                        <a:pt x="5118" y="3817"/>
                      </a:lnTo>
                      <a:lnTo>
                        <a:pt x="5115" y="3861"/>
                      </a:lnTo>
                      <a:lnTo>
                        <a:pt x="5106" y="3903"/>
                      </a:lnTo>
                      <a:lnTo>
                        <a:pt x="5089" y="3943"/>
                      </a:lnTo>
                      <a:lnTo>
                        <a:pt x="5065" y="3980"/>
                      </a:lnTo>
                      <a:lnTo>
                        <a:pt x="5036" y="4016"/>
                      </a:lnTo>
                      <a:lnTo>
                        <a:pt x="5002" y="4045"/>
                      </a:lnTo>
                      <a:lnTo>
                        <a:pt x="4963" y="4067"/>
                      </a:lnTo>
                      <a:lnTo>
                        <a:pt x="4923" y="4084"/>
                      </a:lnTo>
                      <a:lnTo>
                        <a:pt x="4881" y="4094"/>
                      </a:lnTo>
                      <a:lnTo>
                        <a:pt x="4839" y="4097"/>
                      </a:lnTo>
                      <a:lnTo>
                        <a:pt x="4795" y="4094"/>
                      </a:lnTo>
                      <a:lnTo>
                        <a:pt x="4754" y="4084"/>
                      </a:lnTo>
                      <a:lnTo>
                        <a:pt x="4713" y="4067"/>
                      </a:lnTo>
                      <a:lnTo>
                        <a:pt x="4676" y="4045"/>
                      </a:lnTo>
                      <a:lnTo>
                        <a:pt x="4642" y="4016"/>
                      </a:lnTo>
                      <a:lnTo>
                        <a:pt x="4042" y="3416"/>
                      </a:lnTo>
                      <a:lnTo>
                        <a:pt x="3955" y="3465"/>
                      </a:lnTo>
                      <a:lnTo>
                        <a:pt x="3863" y="3510"/>
                      </a:lnTo>
                      <a:lnTo>
                        <a:pt x="3769" y="3546"/>
                      </a:lnTo>
                      <a:lnTo>
                        <a:pt x="3671" y="3575"/>
                      </a:lnTo>
                      <a:lnTo>
                        <a:pt x="3569" y="3597"/>
                      </a:lnTo>
                      <a:lnTo>
                        <a:pt x="3465" y="3609"/>
                      </a:lnTo>
                      <a:lnTo>
                        <a:pt x="3359" y="3614"/>
                      </a:lnTo>
                      <a:lnTo>
                        <a:pt x="3249" y="3609"/>
                      </a:lnTo>
                      <a:lnTo>
                        <a:pt x="3141" y="3596"/>
                      </a:lnTo>
                      <a:lnTo>
                        <a:pt x="3037" y="3574"/>
                      </a:lnTo>
                      <a:lnTo>
                        <a:pt x="2936" y="3543"/>
                      </a:lnTo>
                      <a:lnTo>
                        <a:pt x="2838" y="3504"/>
                      </a:lnTo>
                      <a:lnTo>
                        <a:pt x="2745" y="3457"/>
                      </a:lnTo>
                      <a:lnTo>
                        <a:pt x="2655" y="3403"/>
                      </a:lnTo>
                      <a:lnTo>
                        <a:pt x="2571" y="3343"/>
                      </a:lnTo>
                      <a:lnTo>
                        <a:pt x="2494" y="3276"/>
                      </a:lnTo>
                      <a:lnTo>
                        <a:pt x="2419" y="3203"/>
                      </a:lnTo>
                      <a:lnTo>
                        <a:pt x="2353" y="3124"/>
                      </a:lnTo>
                      <a:lnTo>
                        <a:pt x="2292" y="3040"/>
                      </a:lnTo>
                      <a:lnTo>
                        <a:pt x="2240" y="2952"/>
                      </a:lnTo>
                      <a:lnTo>
                        <a:pt x="2193" y="2859"/>
                      </a:lnTo>
                      <a:lnTo>
                        <a:pt x="2154" y="2761"/>
                      </a:lnTo>
                      <a:lnTo>
                        <a:pt x="2123" y="2660"/>
                      </a:lnTo>
                      <a:lnTo>
                        <a:pt x="2100" y="2554"/>
                      </a:lnTo>
                      <a:lnTo>
                        <a:pt x="2086" y="2447"/>
                      </a:lnTo>
                      <a:lnTo>
                        <a:pt x="2081" y="2337"/>
                      </a:lnTo>
                      <a:lnTo>
                        <a:pt x="2086" y="2227"/>
                      </a:lnTo>
                      <a:lnTo>
                        <a:pt x="2100" y="2120"/>
                      </a:lnTo>
                      <a:lnTo>
                        <a:pt x="2123" y="2014"/>
                      </a:lnTo>
                      <a:lnTo>
                        <a:pt x="2154" y="1914"/>
                      </a:lnTo>
                      <a:lnTo>
                        <a:pt x="2193" y="1816"/>
                      </a:lnTo>
                      <a:lnTo>
                        <a:pt x="2240" y="1723"/>
                      </a:lnTo>
                      <a:lnTo>
                        <a:pt x="2292" y="1634"/>
                      </a:lnTo>
                      <a:lnTo>
                        <a:pt x="2353" y="1551"/>
                      </a:lnTo>
                      <a:lnTo>
                        <a:pt x="2419" y="1471"/>
                      </a:lnTo>
                      <a:lnTo>
                        <a:pt x="2494" y="1398"/>
                      </a:lnTo>
                      <a:lnTo>
                        <a:pt x="2571" y="1332"/>
                      </a:lnTo>
                      <a:lnTo>
                        <a:pt x="2655" y="1271"/>
                      </a:lnTo>
                      <a:lnTo>
                        <a:pt x="2745" y="1217"/>
                      </a:lnTo>
                      <a:lnTo>
                        <a:pt x="2838" y="1170"/>
                      </a:lnTo>
                      <a:lnTo>
                        <a:pt x="2936" y="1132"/>
                      </a:lnTo>
                      <a:lnTo>
                        <a:pt x="3037" y="1101"/>
                      </a:lnTo>
                      <a:lnTo>
                        <a:pt x="3141" y="1077"/>
                      </a:lnTo>
                      <a:lnTo>
                        <a:pt x="3249" y="1065"/>
                      </a:lnTo>
                      <a:lnTo>
                        <a:pt x="3359" y="1060"/>
                      </a:lnTo>
                      <a:close/>
                      <a:moveTo>
                        <a:pt x="1704" y="2"/>
                      </a:moveTo>
                      <a:lnTo>
                        <a:pt x="1810" y="2"/>
                      </a:lnTo>
                      <a:lnTo>
                        <a:pt x="1833" y="5"/>
                      </a:lnTo>
                      <a:lnTo>
                        <a:pt x="1853" y="16"/>
                      </a:lnTo>
                      <a:lnTo>
                        <a:pt x="1869" y="31"/>
                      </a:lnTo>
                      <a:lnTo>
                        <a:pt x="1880" y="52"/>
                      </a:lnTo>
                      <a:lnTo>
                        <a:pt x="1883" y="73"/>
                      </a:lnTo>
                      <a:lnTo>
                        <a:pt x="1883" y="2848"/>
                      </a:lnTo>
                      <a:lnTo>
                        <a:pt x="1880" y="2869"/>
                      </a:lnTo>
                      <a:lnTo>
                        <a:pt x="1869" y="2890"/>
                      </a:lnTo>
                      <a:lnTo>
                        <a:pt x="1853" y="2905"/>
                      </a:lnTo>
                      <a:lnTo>
                        <a:pt x="1833" y="2916"/>
                      </a:lnTo>
                      <a:lnTo>
                        <a:pt x="1810" y="2919"/>
                      </a:lnTo>
                      <a:lnTo>
                        <a:pt x="1704" y="2919"/>
                      </a:lnTo>
                      <a:lnTo>
                        <a:pt x="1681" y="2916"/>
                      </a:lnTo>
                      <a:lnTo>
                        <a:pt x="1661" y="2905"/>
                      </a:lnTo>
                      <a:lnTo>
                        <a:pt x="1646" y="2890"/>
                      </a:lnTo>
                      <a:lnTo>
                        <a:pt x="1635" y="2869"/>
                      </a:lnTo>
                      <a:lnTo>
                        <a:pt x="1632" y="2848"/>
                      </a:lnTo>
                      <a:lnTo>
                        <a:pt x="1632" y="73"/>
                      </a:lnTo>
                      <a:lnTo>
                        <a:pt x="1635" y="52"/>
                      </a:lnTo>
                      <a:lnTo>
                        <a:pt x="1646" y="31"/>
                      </a:lnTo>
                      <a:lnTo>
                        <a:pt x="1661" y="16"/>
                      </a:lnTo>
                      <a:lnTo>
                        <a:pt x="1681" y="5"/>
                      </a:lnTo>
                      <a:lnTo>
                        <a:pt x="1704" y="2"/>
                      </a:lnTo>
                      <a:close/>
                      <a:moveTo>
                        <a:pt x="800" y="2"/>
                      </a:moveTo>
                      <a:lnTo>
                        <a:pt x="1157" y="2"/>
                      </a:lnTo>
                      <a:lnTo>
                        <a:pt x="1180" y="5"/>
                      </a:lnTo>
                      <a:lnTo>
                        <a:pt x="1200" y="16"/>
                      </a:lnTo>
                      <a:lnTo>
                        <a:pt x="1216" y="31"/>
                      </a:lnTo>
                      <a:lnTo>
                        <a:pt x="1225" y="52"/>
                      </a:lnTo>
                      <a:lnTo>
                        <a:pt x="1230" y="73"/>
                      </a:lnTo>
                      <a:lnTo>
                        <a:pt x="1230" y="2848"/>
                      </a:lnTo>
                      <a:lnTo>
                        <a:pt x="1225" y="2869"/>
                      </a:lnTo>
                      <a:lnTo>
                        <a:pt x="1216" y="2890"/>
                      </a:lnTo>
                      <a:lnTo>
                        <a:pt x="1200" y="2905"/>
                      </a:lnTo>
                      <a:lnTo>
                        <a:pt x="1180" y="2916"/>
                      </a:lnTo>
                      <a:lnTo>
                        <a:pt x="1157" y="2919"/>
                      </a:lnTo>
                      <a:lnTo>
                        <a:pt x="800" y="2919"/>
                      </a:lnTo>
                      <a:lnTo>
                        <a:pt x="777" y="2916"/>
                      </a:lnTo>
                      <a:lnTo>
                        <a:pt x="757" y="2905"/>
                      </a:lnTo>
                      <a:lnTo>
                        <a:pt x="741" y="2890"/>
                      </a:lnTo>
                      <a:lnTo>
                        <a:pt x="730" y="2869"/>
                      </a:lnTo>
                      <a:lnTo>
                        <a:pt x="727" y="2848"/>
                      </a:lnTo>
                      <a:lnTo>
                        <a:pt x="727" y="73"/>
                      </a:lnTo>
                      <a:lnTo>
                        <a:pt x="730" y="52"/>
                      </a:lnTo>
                      <a:lnTo>
                        <a:pt x="741" y="31"/>
                      </a:lnTo>
                      <a:lnTo>
                        <a:pt x="757" y="16"/>
                      </a:lnTo>
                      <a:lnTo>
                        <a:pt x="777" y="5"/>
                      </a:lnTo>
                      <a:lnTo>
                        <a:pt x="800" y="2"/>
                      </a:lnTo>
                      <a:close/>
                      <a:moveTo>
                        <a:pt x="73" y="2"/>
                      </a:moveTo>
                      <a:lnTo>
                        <a:pt x="284" y="2"/>
                      </a:lnTo>
                      <a:lnTo>
                        <a:pt x="306" y="5"/>
                      </a:lnTo>
                      <a:lnTo>
                        <a:pt x="326" y="16"/>
                      </a:lnTo>
                      <a:lnTo>
                        <a:pt x="341" y="31"/>
                      </a:lnTo>
                      <a:lnTo>
                        <a:pt x="352" y="52"/>
                      </a:lnTo>
                      <a:lnTo>
                        <a:pt x="355" y="73"/>
                      </a:lnTo>
                      <a:lnTo>
                        <a:pt x="355" y="2848"/>
                      </a:lnTo>
                      <a:lnTo>
                        <a:pt x="352" y="2869"/>
                      </a:lnTo>
                      <a:lnTo>
                        <a:pt x="341" y="2890"/>
                      </a:lnTo>
                      <a:lnTo>
                        <a:pt x="326" y="2905"/>
                      </a:lnTo>
                      <a:lnTo>
                        <a:pt x="306" y="2916"/>
                      </a:lnTo>
                      <a:lnTo>
                        <a:pt x="284" y="2919"/>
                      </a:lnTo>
                      <a:lnTo>
                        <a:pt x="73" y="2919"/>
                      </a:lnTo>
                      <a:lnTo>
                        <a:pt x="50" y="2916"/>
                      </a:lnTo>
                      <a:lnTo>
                        <a:pt x="29" y="2905"/>
                      </a:lnTo>
                      <a:lnTo>
                        <a:pt x="14" y="2890"/>
                      </a:lnTo>
                      <a:lnTo>
                        <a:pt x="3" y="2869"/>
                      </a:lnTo>
                      <a:lnTo>
                        <a:pt x="0" y="2848"/>
                      </a:lnTo>
                      <a:lnTo>
                        <a:pt x="0" y="73"/>
                      </a:lnTo>
                      <a:lnTo>
                        <a:pt x="3" y="52"/>
                      </a:lnTo>
                      <a:lnTo>
                        <a:pt x="14" y="31"/>
                      </a:lnTo>
                      <a:lnTo>
                        <a:pt x="29" y="16"/>
                      </a:lnTo>
                      <a:lnTo>
                        <a:pt x="50" y="5"/>
                      </a:lnTo>
                      <a:lnTo>
                        <a:pt x="73" y="2"/>
                      </a:lnTo>
                      <a:close/>
                      <a:moveTo>
                        <a:pt x="3924" y="0"/>
                      </a:moveTo>
                      <a:lnTo>
                        <a:pt x="4158" y="0"/>
                      </a:lnTo>
                      <a:lnTo>
                        <a:pt x="4181" y="5"/>
                      </a:lnTo>
                      <a:lnTo>
                        <a:pt x="4200" y="16"/>
                      </a:lnTo>
                      <a:lnTo>
                        <a:pt x="4217" y="31"/>
                      </a:lnTo>
                      <a:lnTo>
                        <a:pt x="4226" y="52"/>
                      </a:lnTo>
                      <a:lnTo>
                        <a:pt x="4231" y="73"/>
                      </a:lnTo>
                      <a:lnTo>
                        <a:pt x="4231" y="1195"/>
                      </a:lnTo>
                      <a:lnTo>
                        <a:pt x="4142" y="1133"/>
                      </a:lnTo>
                      <a:lnTo>
                        <a:pt x="4049" y="1077"/>
                      </a:lnTo>
                      <a:lnTo>
                        <a:pt x="3952" y="1028"/>
                      </a:lnTo>
                      <a:lnTo>
                        <a:pt x="3851" y="987"/>
                      </a:lnTo>
                      <a:lnTo>
                        <a:pt x="3851" y="73"/>
                      </a:lnTo>
                      <a:lnTo>
                        <a:pt x="3856" y="52"/>
                      </a:lnTo>
                      <a:lnTo>
                        <a:pt x="3865" y="31"/>
                      </a:lnTo>
                      <a:lnTo>
                        <a:pt x="3880" y="16"/>
                      </a:lnTo>
                      <a:lnTo>
                        <a:pt x="3901" y="5"/>
                      </a:lnTo>
                      <a:lnTo>
                        <a:pt x="3924" y="0"/>
                      </a:lnTo>
                      <a:close/>
                      <a:moveTo>
                        <a:pt x="3576" y="0"/>
                      </a:moveTo>
                      <a:lnTo>
                        <a:pt x="3624" y="0"/>
                      </a:lnTo>
                      <a:lnTo>
                        <a:pt x="3646" y="5"/>
                      </a:lnTo>
                      <a:lnTo>
                        <a:pt x="3666" y="16"/>
                      </a:lnTo>
                      <a:lnTo>
                        <a:pt x="3682" y="31"/>
                      </a:lnTo>
                      <a:lnTo>
                        <a:pt x="3693" y="52"/>
                      </a:lnTo>
                      <a:lnTo>
                        <a:pt x="3696" y="73"/>
                      </a:lnTo>
                      <a:lnTo>
                        <a:pt x="3696" y="941"/>
                      </a:lnTo>
                      <a:lnTo>
                        <a:pt x="3601" y="921"/>
                      </a:lnTo>
                      <a:lnTo>
                        <a:pt x="3504" y="907"/>
                      </a:lnTo>
                      <a:lnTo>
                        <a:pt x="3504" y="73"/>
                      </a:lnTo>
                      <a:lnTo>
                        <a:pt x="3507" y="52"/>
                      </a:lnTo>
                      <a:lnTo>
                        <a:pt x="3517" y="31"/>
                      </a:lnTo>
                      <a:lnTo>
                        <a:pt x="3533" y="16"/>
                      </a:lnTo>
                      <a:lnTo>
                        <a:pt x="3553" y="5"/>
                      </a:lnTo>
                      <a:lnTo>
                        <a:pt x="3576" y="0"/>
                      </a:lnTo>
                      <a:close/>
                      <a:moveTo>
                        <a:pt x="3212" y="0"/>
                      </a:moveTo>
                      <a:lnTo>
                        <a:pt x="3213" y="0"/>
                      </a:lnTo>
                      <a:lnTo>
                        <a:pt x="3237" y="5"/>
                      </a:lnTo>
                      <a:lnTo>
                        <a:pt x="3257" y="16"/>
                      </a:lnTo>
                      <a:lnTo>
                        <a:pt x="3272" y="31"/>
                      </a:lnTo>
                      <a:lnTo>
                        <a:pt x="3283" y="52"/>
                      </a:lnTo>
                      <a:lnTo>
                        <a:pt x="3286" y="73"/>
                      </a:lnTo>
                      <a:lnTo>
                        <a:pt x="3286" y="900"/>
                      </a:lnTo>
                      <a:lnTo>
                        <a:pt x="3212" y="907"/>
                      </a:lnTo>
                      <a:lnTo>
                        <a:pt x="3139" y="916"/>
                      </a:lnTo>
                      <a:lnTo>
                        <a:pt x="3139" y="73"/>
                      </a:lnTo>
                      <a:lnTo>
                        <a:pt x="3144" y="52"/>
                      </a:lnTo>
                      <a:lnTo>
                        <a:pt x="3153" y="31"/>
                      </a:lnTo>
                      <a:lnTo>
                        <a:pt x="3169" y="16"/>
                      </a:lnTo>
                      <a:lnTo>
                        <a:pt x="3189" y="5"/>
                      </a:lnTo>
                      <a:lnTo>
                        <a:pt x="3212" y="0"/>
                      </a:lnTo>
                      <a:close/>
                      <a:moveTo>
                        <a:pt x="2253" y="0"/>
                      </a:moveTo>
                      <a:lnTo>
                        <a:pt x="2695" y="0"/>
                      </a:lnTo>
                      <a:lnTo>
                        <a:pt x="2719" y="5"/>
                      </a:lnTo>
                      <a:lnTo>
                        <a:pt x="2739" y="16"/>
                      </a:lnTo>
                      <a:lnTo>
                        <a:pt x="2754" y="31"/>
                      </a:lnTo>
                      <a:lnTo>
                        <a:pt x="2765" y="52"/>
                      </a:lnTo>
                      <a:lnTo>
                        <a:pt x="2768" y="73"/>
                      </a:lnTo>
                      <a:lnTo>
                        <a:pt x="2768" y="1028"/>
                      </a:lnTo>
                      <a:lnTo>
                        <a:pt x="2669" y="1077"/>
                      </a:lnTo>
                      <a:lnTo>
                        <a:pt x="2573" y="1135"/>
                      </a:lnTo>
                      <a:lnTo>
                        <a:pt x="2483" y="1198"/>
                      </a:lnTo>
                      <a:lnTo>
                        <a:pt x="2399" y="1268"/>
                      </a:lnTo>
                      <a:lnTo>
                        <a:pt x="2320" y="1346"/>
                      </a:lnTo>
                      <a:lnTo>
                        <a:pt x="2247" y="1428"/>
                      </a:lnTo>
                      <a:lnTo>
                        <a:pt x="2181" y="1516"/>
                      </a:lnTo>
                      <a:lnTo>
                        <a:pt x="2181" y="73"/>
                      </a:lnTo>
                      <a:lnTo>
                        <a:pt x="2185" y="52"/>
                      </a:lnTo>
                      <a:lnTo>
                        <a:pt x="2195" y="31"/>
                      </a:lnTo>
                      <a:lnTo>
                        <a:pt x="2210" y="16"/>
                      </a:lnTo>
                      <a:lnTo>
                        <a:pt x="2230" y="5"/>
                      </a:lnTo>
                      <a:lnTo>
                        <a:pt x="225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02669" y="3400143"/>
                <a:ext cx="29888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66685" y="2006600"/>
              <a:ext cx="2988862" cy="2039874"/>
              <a:chOff x="4618278" y="2006600"/>
              <a:chExt cx="2988862" cy="20398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518349" y="2006600"/>
                <a:ext cx="1188720" cy="1188720"/>
                <a:chOff x="5501640" y="2006600"/>
                <a:chExt cx="1188720" cy="118872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5501640" y="2006600"/>
                  <a:ext cx="1188720" cy="118872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5829953" y="2233053"/>
                  <a:ext cx="532095" cy="735815"/>
                  <a:chOff x="2556" y="56"/>
                  <a:chExt cx="1035" cy="1552"/>
                </a:xfrm>
                <a:solidFill>
                  <a:schemeClr val="bg1"/>
                </a:solidFill>
              </p:grpSpPr>
              <p:sp>
                <p:nvSpPr>
                  <p:cNvPr id="49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2556" y="56"/>
                    <a:ext cx="1035" cy="1552"/>
                  </a:xfrm>
                  <a:custGeom>
                    <a:avLst/>
                    <a:gdLst>
                      <a:gd name="T0" fmla="*/ 255 w 3104"/>
                      <a:gd name="T1" fmla="*/ 4409 h 4656"/>
                      <a:gd name="T2" fmla="*/ 2848 w 3104"/>
                      <a:gd name="T3" fmla="*/ 1192 h 4656"/>
                      <a:gd name="T4" fmla="*/ 2565 w 3104"/>
                      <a:gd name="T5" fmla="*/ 1417 h 4656"/>
                      <a:gd name="T6" fmla="*/ 539 w 3104"/>
                      <a:gd name="T7" fmla="*/ 1192 h 4656"/>
                      <a:gd name="T8" fmla="*/ 1552 w 3104"/>
                      <a:gd name="T9" fmla="*/ 292 h 4656"/>
                      <a:gd name="T10" fmla="*/ 1461 w 3104"/>
                      <a:gd name="T11" fmla="*/ 306 h 4656"/>
                      <a:gd name="T12" fmla="*/ 1384 w 3104"/>
                      <a:gd name="T13" fmla="*/ 351 h 4656"/>
                      <a:gd name="T14" fmla="*/ 1326 w 3104"/>
                      <a:gd name="T15" fmla="*/ 418 h 4656"/>
                      <a:gd name="T16" fmla="*/ 1293 w 3104"/>
                      <a:gd name="T17" fmla="*/ 501 h 4656"/>
                      <a:gd name="T18" fmla="*/ 1816 w 3104"/>
                      <a:gd name="T19" fmla="*/ 547 h 4656"/>
                      <a:gd name="T20" fmla="*/ 1797 w 3104"/>
                      <a:gd name="T21" fmla="*/ 458 h 4656"/>
                      <a:gd name="T22" fmla="*/ 1751 w 3104"/>
                      <a:gd name="T23" fmla="*/ 382 h 4656"/>
                      <a:gd name="T24" fmla="*/ 1683 w 3104"/>
                      <a:gd name="T25" fmla="*/ 326 h 4656"/>
                      <a:gd name="T26" fmla="*/ 1598 w 3104"/>
                      <a:gd name="T27" fmla="*/ 294 h 4656"/>
                      <a:gd name="T28" fmla="*/ 1552 w 3104"/>
                      <a:gd name="T29" fmla="*/ 0 h 4656"/>
                      <a:gd name="T30" fmla="*/ 1620 w 3104"/>
                      <a:gd name="T31" fmla="*/ 5 h 4656"/>
                      <a:gd name="T32" fmla="*/ 1751 w 3104"/>
                      <a:gd name="T33" fmla="*/ 37 h 4656"/>
                      <a:gd name="T34" fmla="*/ 1865 w 3104"/>
                      <a:gd name="T35" fmla="*/ 98 h 4656"/>
                      <a:gd name="T36" fmla="*/ 1963 w 3104"/>
                      <a:gd name="T37" fmla="*/ 185 h 4656"/>
                      <a:gd name="T38" fmla="*/ 2039 w 3104"/>
                      <a:gd name="T39" fmla="*/ 290 h 4656"/>
                      <a:gd name="T40" fmla="*/ 2088 w 3104"/>
                      <a:gd name="T41" fmla="*/ 412 h 4656"/>
                      <a:gd name="T42" fmla="*/ 2106 w 3104"/>
                      <a:gd name="T43" fmla="*/ 547 h 4656"/>
                      <a:gd name="T44" fmla="*/ 2305 w 3104"/>
                      <a:gd name="T45" fmla="*/ 551 h 4656"/>
                      <a:gd name="T46" fmla="*/ 2397 w 3104"/>
                      <a:gd name="T47" fmla="*/ 581 h 4656"/>
                      <a:gd name="T48" fmla="*/ 2474 w 3104"/>
                      <a:gd name="T49" fmla="*/ 638 h 4656"/>
                      <a:gd name="T50" fmla="*/ 2530 w 3104"/>
                      <a:gd name="T51" fmla="*/ 715 h 4656"/>
                      <a:gd name="T52" fmla="*/ 2560 w 3104"/>
                      <a:gd name="T53" fmla="*/ 807 h 4656"/>
                      <a:gd name="T54" fmla="*/ 2565 w 3104"/>
                      <a:gd name="T55" fmla="*/ 945 h 4656"/>
                      <a:gd name="T56" fmla="*/ 2940 w 3104"/>
                      <a:gd name="T57" fmla="*/ 950 h 4656"/>
                      <a:gd name="T58" fmla="*/ 3013 w 3104"/>
                      <a:gd name="T59" fmla="*/ 979 h 4656"/>
                      <a:gd name="T60" fmla="*/ 3068 w 3104"/>
                      <a:gd name="T61" fmla="*/ 1033 h 4656"/>
                      <a:gd name="T62" fmla="*/ 3099 w 3104"/>
                      <a:gd name="T63" fmla="*/ 1106 h 4656"/>
                      <a:gd name="T64" fmla="*/ 3104 w 3104"/>
                      <a:gd name="T65" fmla="*/ 4455 h 4656"/>
                      <a:gd name="T66" fmla="*/ 3087 w 3104"/>
                      <a:gd name="T67" fmla="*/ 4532 h 4656"/>
                      <a:gd name="T68" fmla="*/ 3043 w 3104"/>
                      <a:gd name="T69" fmla="*/ 4596 h 4656"/>
                      <a:gd name="T70" fmla="*/ 2979 w 3104"/>
                      <a:gd name="T71" fmla="*/ 4639 h 4656"/>
                      <a:gd name="T72" fmla="*/ 2900 w 3104"/>
                      <a:gd name="T73" fmla="*/ 4656 h 4656"/>
                      <a:gd name="T74" fmla="*/ 163 w 3104"/>
                      <a:gd name="T75" fmla="*/ 4651 h 4656"/>
                      <a:gd name="T76" fmla="*/ 91 w 3104"/>
                      <a:gd name="T77" fmla="*/ 4622 h 4656"/>
                      <a:gd name="T78" fmla="*/ 36 w 3104"/>
                      <a:gd name="T79" fmla="*/ 4567 h 4656"/>
                      <a:gd name="T80" fmla="*/ 4 w 3104"/>
                      <a:gd name="T81" fmla="*/ 4495 h 4656"/>
                      <a:gd name="T82" fmla="*/ 0 w 3104"/>
                      <a:gd name="T83" fmla="*/ 1146 h 4656"/>
                      <a:gd name="T84" fmla="*/ 16 w 3104"/>
                      <a:gd name="T85" fmla="*/ 1067 h 4656"/>
                      <a:gd name="T86" fmla="*/ 61 w 3104"/>
                      <a:gd name="T87" fmla="*/ 1003 h 4656"/>
                      <a:gd name="T88" fmla="*/ 126 w 3104"/>
                      <a:gd name="T89" fmla="*/ 960 h 4656"/>
                      <a:gd name="T90" fmla="*/ 205 w 3104"/>
                      <a:gd name="T91" fmla="*/ 945 h 4656"/>
                      <a:gd name="T92" fmla="*/ 539 w 3104"/>
                      <a:gd name="T93" fmla="*/ 857 h 4656"/>
                      <a:gd name="T94" fmla="*/ 555 w 3104"/>
                      <a:gd name="T95" fmla="*/ 759 h 4656"/>
                      <a:gd name="T96" fmla="*/ 600 w 3104"/>
                      <a:gd name="T97" fmla="*/ 675 h 4656"/>
                      <a:gd name="T98" fmla="*/ 667 w 3104"/>
                      <a:gd name="T99" fmla="*/ 606 h 4656"/>
                      <a:gd name="T100" fmla="*/ 751 w 3104"/>
                      <a:gd name="T101" fmla="*/ 563 h 4656"/>
                      <a:gd name="T102" fmla="*/ 849 w 3104"/>
                      <a:gd name="T103" fmla="*/ 547 h 4656"/>
                      <a:gd name="T104" fmla="*/ 1004 w 3104"/>
                      <a:gd name="T105" fmla="*/ 479 h 4656"/>
                      <a:gd name="T106" fmla="*/ 1038 w 3104"/>
                      <a:gd name="T107" fmla="*/ 349 h 4656"/>
                      <a:gd name="T108" fmla="*/ 1100 w 3104"/>
                      <a:gd name="T109" fmla="*/ 235 h 4656"/>
                      <a:gd name="T110" fmla="*/ 1187 w 3104"/>
                      <a:gd name="T111" fmla="*/ 139 h 4656"/>
                      <a:gd name="T112" fmla="*/ 1293 w 3104"/>
                      <a:gd name="T113" fmla="*/ 64 h 4656"/>
                      <a:gd name="T114" fmla="*/ 1417 w 3104"/>
                      <a:gd name="T115" fmla="*/ 18 h 4656"/>
                      <a:gd name="T116" fmla="*/ 1552 w 3104"/>
                      <a:gd name="T117" fmla="*/ 0 h 46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04" h="4656">
                        <a:moveTo>
                          <a:pt x="255" y="1192"/>
                        </a:moveTo>
                        <a:lnTo>
                          <a:pt x="255" y="4409"/>
                        </a:lnTo>
                        <a:lnTo>
                          <a:pt x="2848" y="4409"/>
                        </a:lnTo>
                        <a:lnTo>
                          <a:pt x="2848" y="1192"/>
                        </a:lnTo>
                        <a:lnTo>
                          <a:pt x="2565" y="1192"/>
                        </a:lnTo>
                        <a:lnTo>
                          <a:pt x="2565" y="1417"/>
                        </a:lnTo>
                        <a:lnTo>
                          <a:pt x="539" y="1417"/>
                        </a:lnTo>
                        <a:lnTo>
                          <a:pt x="539" y="1192"/>
                        </a:lnTo>
                        <a:lnTo>
                          <a:pt x="255" y="1192"/>
                        </a:lnTo>
                        <a:close/>
                        <a:moveTo>
                          <a:pt x="1552" y="292"/>
                        </a:moveTo>
                        <a:lnTo>
                          <a:pt x="1506" y="294"/>
                        </a:lnTo>
                        <a:lnTo>
                          <a:pt x="1461" y="306"/>
                        </a:lnTo>
                        <a:lnTo>
                          <a:pt x="1421" y="326"/>
                        </a:lnTo>
                        <a:lnTo>
                          <a:pt x="1384" y="351"/>
                        </a:lnTo>
                        <a:lnTo>
                          <a:pt x="1353" y="382"/>
                        </a:lnTo>
                        <a:lnTo>
                          <a:pt x="1326" y="418"/>
                        </a:lnTo>
                        <a:lnTo>
                          <a:pt x="1307" y="458"/>
                        </a:lnTo>
                        <a:lnTo>
                          <a:pt x="1293" y="501"/>
                        </a:lnTo>
                        <a:lnTo>
                          <a:pt x="1289" y="547"/>
                        </a:lnTo>
                        <a:lnTo>
                          <a:pt x="1816" y="547"/>
                        </a:lnTo>
                        <a:lnTo>
                          <a:pt x="1810" y="501"/>
                        </a:lnTo>
                        <a:lnTo>
                          <a:pt x="1797" y="458"/>
                        </a:lnTo>
                        <a:lnTo>
                          <a:pt x="1778" y="418"/>
                        </a:lnTo>
                        <a:lnTo>
                          <a:pt x="1751" y="382"/>
                        </a:lnTo>
                        <a:lnTo>
                          <a:pt x="1720" y="351"/>
                        </a:lnTo>
                        <a:lnTo>
                          <a:pt x="1683" y="326"/>
                        </a:lnTo>
                        <a:lnTo>
                          <a:pt x="1642" y="306"/>
                        </a:lnTo>
                        <a:lnTo>
                          <a:pt x="1598" y="294"/>
                        </a:lnTo>
                        <a:lnTo>
                          <a:pt x="1552" y="292"/>
                        </a:lnTo>
                        <a:close/>
                        <a:moveTo>
                          <a:pt x="1552" y="0"/>
                        </a:moveTo>
                        <a:lnTo>
                          <a:pt x="1552" y="0"/>
                        </a:lnTo>
                        <a:lnTo>
                          <a:pt x="1620" y="5"/>
                        </a:lnTo>
                        <a:lnTo>
                          <a:pt x="1687" y="18"/>
                        </a:lnTo>
                        <a:lnTo>
                          <a:pt x="1751" y="37"/>
                        </a:lnTo>
                        <a:lnTo>
                          <a:pt x="1810" y="64"/>
                        </a:lnTo>
                        <a:lnTo>
                          <a:pt x="1865" y="98"/>
                        </a:lnTo>
                        <a:lnTo>
                          <a:pt x="1917" y="139"/>
                        </a:lnTo>
                        <a:lnTo>
                          <a:pt x="1963" y="185"/>
                        </a:lnTo>
                        <a:lnTo>
                          <a:pt x="2003" y="235"/>
                        </a:lnTo>
                        <a:lnTo>
                          <a:pt x="2039" y="290"/>
                        </a:lnTo>
                        <a:lnTo>
                          <a:pt x="2066" y="349"/>
                        </a:lnTo>
                        <a:lnTo>
                          <a:pt x="2088" y="412"/>
                        </a:lnTo>
                        <a:lnTo>
                          <a:pt x="2101" y="479"/>
                        </a:lnTo>
                        <a:lnTo>
                          <a:pt x="2106" y="547"/>
                        </a:lnTo>
                        <a:lnTo>
                          <a:pt x="2254" y="547"/>
                        </a:lnTo>
                        <a:lnTo>
                          <a:pt x="2305" y="551"/>
                        </a:lnTo>
                        <a:lnTo>
                          <a:pt x="2352" y="563"/>
                        </a:lnTo>
                        <a:lnTo>
                          <a:pt x="2397" y="581"/>
                        </a:lnTo>
                        <a:lnTo>
                          <a:pt x="2437" y="606"/>
                        </a:lnTo>
                        <a:lnTo>
                          <a:pt x="2474" y="638"/>
                        </a:lnTo>
                        <a:lnTo>
                          <a:pt x="2505" y="675"/>
                        </a:lnTo>
                        <a:lnTo>
                          <a:pt x="2530" y="715"/>
                        </a:lnTo>
                        <a:lnTo>
                          <a:pt x="2548" y="759"/>
                        </a:lnTo>
                        <a:lnTo>
                          <a:pt x="2560" y="807"/>
                        </a:lnTo>
                        <a:lnTo>
                          <a:pt x="2565" y="857"/>
                        </a:lnTo>
                        <a:lnTo>
                          <a:pt x="2565" y="945"/>
                        </a:lnTo>
                        <a:lnTo>
                          <a:pt x="2899" y="945"/>
                        </a:lnTo>
                        <a:lnTo>
                          <a:pt x="2940" y="950"/>
                        </a:lnTo>
                        <a:lnTo>
                          <a:pt x="2977" y="960"/>
                        </a:lnTo>
                        <a:lnTo>
                          <a:pt x="3013" y="979"/>
                        </a:lnTo>
                        <a:lnTo>
                          <a:pt x="3043" y="1003"/>
                        </a:lnTo>
                        <a:lnTo>
                          <a:pt x="3068" y="1033"/>
                        </a:lnTo>
                        <a:lnTo>
                          <a:pt x="3087" y="1067"/>
                        </a:lnTo>
                        <a:lnTo>
                          <a:pt x="3099" y="1106"/>
                        </a:lnTo>
                        <a:lnTo>
                          <a:pt x="3104" y="1146"/>
                        </a:lnTo>
                        <a:lnTo>
                          <a:pt x="3104" y="4455"/>
                        </a:lnTo>
                        <a:lnTo>
                          <a:pt x="3099" y="4495"/>
                        </a:lnTo>
                        <a:lnTo>
                          <a:pt x="3087" y="4532"/>
                        </a:lnTo>
                        <a:lnTo>
                          <a:pt x="3068" y="4567"/>
                        </a:lnTo>
                        <a:lnTo>
                          <a:pt x="3043" y="4596"/>
                        </a:lnTo>
                        <a:lnTo>
                          <a:pt x="3013" y="4622"/>
                        </a:lnTo>
                        <a:lnTo>
                          <a:pt x="2979" y="4639"/>
                        </a:lnTo>
                        <a:lnTo>
                          <a:pt x="2940" y="4651"/>
                        </a:lnTo>
                        <a:lnTo>
                          <a:pt x="2900" y="4656"/>
                        </a:lnTo>
                        <a:lnTo>
                          <a:pt x="205" y="4656"/>
                        </a:lnTo>
                        <a:lnTo>
                          <a:pt x="163" y="4651"/>
                        </a:lnTo>
                        <a:lnTo>
                          <a:pt x="126" y="4639"/>
                        </a:lnTo>
                        <a:lnTo>
                          <a:pt x="91" y="4622"/>
                        </a:lnTo>
                        <a:lnTo>
                          <a:pt x="61" y="4596"/>
                        </a:lnTo>
                        <a:lnTo>
                          <a:pt x="36" y="4567"/>
                        </a:lnTo>
                        <a:lnTo>
                          <a:pt x="16" y="4532"/>
                        </a:lnTo>
                        <a:lnTo>
                          <a:pt x="4" y="4495"/>
                        </a:lnTo>
                        <a:lnTo>
                          <a:pt x="0" y="4455"/>
                        </a:lnTo>
                        <a:lnTo>
                          <a:pt x="0" y="1146"/>
                        </a:lnTo>
                        <a:lnTo>
                          <a:pt x="4" y="1106"/>
                        </a:lnTo>
                        <a:lnTo>
                          <a:pt x="16" y="1067"/>
                        </a:lnTo>
                        <a:lnTo>
                          <a:pt x="36" y="1033"/>
                        </a:lnTo>
                        <a:lnTo>
                          <a:pt x="61" y="1003"/>
                        </a:lnTo>
                        <a:lnTo>
                          <a:pt x="91" y="979"/>
                        </a:lnTo>
                        <a:lnTo>
                          <a:pt x="126" y="960"/>
                        </a:lnTo>
                        <a:lnTo>
                          <a:pt x="163" y="950"/>
                        </a:lnTo>
                        <a:lnTo>
                          <a:pt x="205" y="945"/>
                        </a:lnTo>
                        <a:lnTo>
                          <a:pt x="539" y="945"/>
                        </a:lnTo>
                        <a:lnTo>
                          <a:pt x="539" y="857"/>
                        </a:lnTo>
                        <a:lnTo>
                          <a:pt x="544" y="807"/>
                        </a:lnTo>
                        <a:lnTo>
                          <a:pt x="555" y="759"/>
                        </a:lnTo>
                        <a:lnTo>
                          <a:pt x="575" y="715"/>
                        </a:lnTo>
                        <a:lnTo>
                          <a:pt x="600" y="675"/>
                        </a:lnTo>
                        <a:lnTo>
                          <a:pt x="631" y="638"/>
                        </a:lnTo>
                        <a:lnTo>
                          <a:pt x="667" y="606"/>
                        </a:lnTo>
                        <a:lnTo>
                          <a:pt x="707" y="581"/>
                        </a:lnTo>
                        <a:lnTo>
                          <a:pt x="751" y="563"/>
                        </a:lnTo>
                        <a:lnTo>
                          <a:pt x="799" y="551"/>
                        </a:lnTo>
                        <a:lnTo>
                          <a:pt x="849" y="547"/>
                        </a:lnTo>
                        <a:lnTo>
                          <a:pt x="998" y="547"/>
                        </a:lnTo>
                        <a:lnTo>
                          <a:pt x="1004" y="479"/>
                        </a:lnTo>
                        <a:lnTo>
                          <a:pt x="1017" y="412"/>
                        </a:lnTo>
                        <a:lnTo>
                          <a:pt x="1038" y="349"/>
                        </a:lnTo>
                        <a:lnTo>
                          <a:pt x="1066" y="290"/>
                        </a:lnTo>
                        <a:lnTo>
                          <a:pt x="1100" y="235"/>
                        </a:lnTo>
                        <a:lnTo>
                          <a:pt x="1140" y="185"/>
                        </a:lnTo>
                        <a:lnTo>
                          <a:pt x="1187" y="139"/>
                        </a:lnTo>
                        <a:lnTo>
                          <a:pt x="1238" y="98"/>
                        </a:lnTo>
                        <a:lnTo>
                          <a:pt x="1293" y="64"/>
                        </a:lnTo>
                        <a:lnTo>
                          <a:pt x="1354" y="37"/>
                        </a:lnTo>
                        <a:lnTo>
                          <a:pt x="1417" y="18"/>
                        </a:lnTo>
                        <a:lnTo>
                          <a:pt x="1484" y="5"/>
                        </a:lnTo>
                        <a:lnTo>
                          <a:pt x="155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12"/>
                  <p:cNvSpPr>
                    <a:spLocks/>
                  </p:cNvSpPr>
                  <p:nvPr/>
                </p:nvSpPr>
                <p:spPr bwMode="auto">
                  <a:xfrm>
                    <a:off x="3106" y="670"/>
                    <a:ext cx="341" cy="120"/>
                  </a:xfrm>
                  <a:custGeom>
                    <a:avLst/>
                    <a:gdLst>
                      <a:gd name="T0" fmla="*/ 187 w 1024"/>
                      <a:gd name="T1" fmla="*/ 0 h 359"/>
                      <a:gd name="T2" fmla="*/ 839 w 1024"/>
                      <a:gd name="T3" fmla="*/ 0 h 359"/>
                      <a:gd name="T4" fmla="*/ 877 w 1024"/>
                      <a:gd name="T5" fmla="*/ 4 h 359"/>
                      <a:gd name="T6" fmla="*/ 912 w 1024"/>
                      <a:gd name="T7" fmla="*/ 13 h 359"/>
                      <a:gd name="T8" fmla="*/ 943 w 1024"/>
                      <a:gd name="T9" fmla="*/ 30 h 359"/>
                      <a:gd name="T10" fmla="*/ 971 w 1024"/>
                      <a:gd name="T11" fmla="*/ 52 h 359"/>
                      <a:gd name="T12" fmla="*/ 993 w 1024"/>
                      <a:gd name="T13" fmla="*/ 77 h 359"/>
                      <a:gd name="T14" fmla="*/ 1011 w 1024"/>
                      <a:gd name="T15" fmla="*/ 108 h 359"/>
                      <a:gd name="T16" fmla="*/ 1022 w 1024"/>
                      <a:gd name="T17" fmla="*/ 142 h 359"/>
                      <a:gd name="T18" fmla="*/ 1024 w 1024"/>
                      <a:gd name="T19" fmla="*/ 180 h 359"/>
                      <a:gd name="T20" fmla="*/ 1022 w 1024"/>
                      <a:gd name="T21" fmla="*/ 217 h 359"/>
                      <a:gd name="T22" fmla="*/ 1011 w 1024"/>
                      <a:gd name="T23" fmla="*/ 251 h 359"/>
                      <a:gd name="T24" fmla="*/ 993 w 1024"/>
                      <a:gd name="T25" fmla="*/ 282 h 359"/>
                      <a:gd name="T26" fmla="*/ 971 w 1024"/>
                      <a:gd name="T27" fmla="*/ 309 h 359"/>
                      <a:gd name="T28" fmla="*/ 943 w 1024"/>
                      <a:gd name="T29" fmla="*/ 330 h 359"/>
                      <a:gd name="T30" fmla="*/ 912 w 1024"/>
                      <a:gd name="T31" fmla="*/ 346 h 359"/>
                      <a:gd name="T32" fmla="*/ 877 w 1024"/>
                      <a:gd name="T33" fmla="*/ 356 h 359"/>
                      <a:gd name="T34" fmla="*/ 839 w 1024"/>
                      <a:gd name="T35" fmla="*/ 359 h 359"/>
                      <a:gd name="T36" fmla="*/ 187 w 1024"/>
                      <a:gd name="T37" fmla="*/ 359 h 359"/>
                      <a:gd name="T38" fmla="*/ 148 w 1024"/>
                      <a:gd name="T39" fmla="*/ 356 h 359"/>
                      <a:gd name="T40" fmla="*/ 114 w 1024"/>
                      <a:gd name="T41" fmla="*/ 346 h 359"/>
                      <a:gd name="T42" fmla="*/ 82 w 1024"/>
                      <a:gd name="T43" fmla="*/ 330 h 359"/>
                      <a:gd name="T44" fmla="*/ 55 w 1024"/>
                      <a:gd name="T45" fmla="*/ 309 h 359"/>
                      <a:gd name="T46" fmla="*/ 31 w 1024"/>
                      <a:gd name="T47" fmla="*/ 282 h 359"/>
                      <a:gd name="T48" fmla="*/ 15 w 1024"/>
                      <a:gd name="T49" fmla="*/ 251 h 359"/>
                      <a:gd name="T50" fmla="*/ 4 w 1024"/>
                      <a:gd name="T51" fmla="*/ 217 h 359"/>
                      <a:gd name="T52" fmla="*/ 0 w 1024"/>
                      <a:gd name="T53" fmla="*/ 180 h 359"/>
                      <a:gd name="T54" fmla="*/ 4 w 1024"/>
                      <a:gd name="T55" fmla="*/ 142 h 359"/>
                      <a:gd name="T56" fmla="*/ 15 w 1024"/>
                      <a:gd name="T57" fmla="*/ 108 h 359"/>
                      <a:gd name="T58" fmla="*/ 31 w 1024"/>
                      <a:gd name="T59" fmla="*/ 77 h 359"/>
                      <a:gd name="T60" fmla="*/ 55 w 1024"/>
                      <a:gd name="T61" fmla="*/ 52 h 359"/>
                      <a:gd name="T62" fmla="*/ 82 w 1024"/>
                      <a:gd name="T63" fmla="*/ 30 h 359"/>
                      <a:gd name="T64" fmla="*/ 114 w 1024"/>
                      <a:gd name="T65" fmla="*/ 13 h 359"/>
                      <a:gd name="T66" fmla="*/ 148 w 1024"/>
                      <a:gd name="T67" fmla="*/ 4 h 359"/>
                      <a:gd name="T68" fmla="*/ 187 w 1024"/>
                      <a:gd name="T69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024" h="359">
                        <a:moveTo>
                          <a:pt x="187" y="0"/>
                        </a:moveTo>
                        <a:lnTo>
                          <a:pt x="839" y="0"/>
                        </a:lnTo>
                        <a:lnTo>
                          <a:pt x="877" y="4"/>
                        </a:lnTo>
                        <a:lnTo>
                          <a:pt x="912" y="13"/>
                        </a:lnTo>
                        <a:lnTo>
                          <a:pt x="943" y="30"/>
                        </a:lnTo>
                        <a:lnTo>
                          <a:pt x="971" y="52"/>
                        </a:lnTo>
                        <a:lnTo>
                          <a:pt x="993" y="77"/>
                        </a:lnTo>
                        <a:lnTo>
                          <a:pt x="1011" y="108"/>
                        </a:lnTo>
                        <a:lnTo>
                          <a:pt x="1022" y="142"/>
                        </a:lnTo>
                        <a:lnTo>
                          <a:pt x="1024" y="180"/>
                        </a:lnTo>
                        <a:lnTo>
                          <a:pt x="1022" y="217"/>
                        </a:lnTo>
                        <a:lnTo>
                          <a:pt x="1011" y="251"/>
                        </a:lnTo>
                        <a:lnTo>
                          <a:pt x="993" y="282"/>
                        </a:lnTo>
                        <a:lnTo>
                          <a:pt x="971" y="309"/>
                        </a:lnTo>
                        <a:lnTo>
                          <a:pt x="943" y="330"/>
                        </a:lnTo>
                        <a:lnTo>
                          <a:pt x="912" y="346"/>
                        </a:lnTo>
                        <a:lnTo>
                          <a:pt x="877" y="356"/>
                        </a:lnTo>
                        <a:lnTo>
                          <a:pt x="839" y="359"/>
                        </a:lnTo>
                        <a:lnTo>
                          <a:pt x="187" y="359"/>
                        </a:lnTo>
                        <a:lnTo>
                          <a:pt x="148" y="356"/>
                        </a:lnTo>
                        <a:lnTo>
                          <a:pt x="114" y="346"/>
                        </a:lnTo>
                        <a:lnTo>
                          <a:pt x="82" y="330"/>
                        </a:lnTo>
                        <a:lnTo>
                          <a:pt x="55" y="309"/>
                        </a:lnTo>
                        <a:lnTo>
                          <a:pt x="31" y="282"/>
                        </a:lnTo>
                        <a:lnTo>
                          <a:pt x="15" y="251"/>
                        </a:lnTo>
                        <a:lnTo>
                          <a:pt x="4" y="217"/>
                        </a:lnTo>
                        <a:lnTo>
                          <a:pt x="0" y="180"/>
                        </a:lnTo>
                        <a:lnTo>
                          <a:pt x="4" y="142"/>
                        </a:lnTo>
                        <a:lnTo>
                          <a:pt x="15" y="108"/>
                        </a:lnTo>
                        <a:lnTo>
                          <a:pt x="31" y="77"/>
                        </a:lnTo>
                        <a:lnTo>
                          <a:pt x="55" y="52"/>
                        </a:lnTo>
                        <a:lnTo>
                          <a:pt x="82" y="30"/>
                        </a:lnTo>
                        <a:lnTo>
                          <a:pt x="114" y="13"/>
                        </a:lnTo>
                        <a:lnTo>
                          <a:pt x="148" y="4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13"/>
                  <p:cNvSpPr>
                    <a:spLocks/>
                  </p:cNvSpPr>
                  <p:nvPr/>
                </p:nvSpPr>
                <p:spPr bwMode="auto">
                  <a:xfrm>
                    <a:off x="2735" y="603"/>
                    <a:ext cx="311" cy="237"/>
                  </a:xfrm>
                  <a:custGeom>
                    <a:avLst/>
                    <a:gdLst>
                      <a:gd name="T0" fmla="*/ 775 w 934"/>
                      <a:gd name="T1" fmla="*/ 0 h 710"/>
                      <a:gd name="T2" fmla="*/ 802 w 934"/>
                      <a:gd name="T3" fmla="*/ 4 h 710"/>
                      <a:gd name="T4" fmla="*/ 829 w 934"/>
                      <a:gd name="T5" fmla="*/ 15 h 710"/>
                      <a:gd name="T6" fmla="*/ 852 w 934"/>
                      <a:gd name="T7" fmla="*/ 32 h 710"/>
                      <a:gd name="T8" fmla="*/ 901 w 934"/>
                      <a:gd name="T9" fmla="*/ 81 h 710"/>
                      <a:gd name="T10" fmla="*/ 919 w 934"/>
                      <a:gd name="T11" fmla="*/ 104 h 710"/>
                      <a:gd name="T12" fmla="*/ 930 w 934"/>
                      <a:gd name="T13" fmla="*/ 131 h 710"/>
                      <a:gd name="T14" fmla="*/ 934 w 934"/>
                      <a:gd name="T15" fmla="*/ 160 h 710"/>
                      <a:gd name="T16" fmla="*/ 930 w 934"/>
                      <a:gd name="T17" fmla="*/ 188 h 710"/>
                      <a:gd name="T18" fmla="*/ 919 w 934"/>
                      <a:gd name="T19" fmla="*/ 215 h 710"/>
                      <a:gd name="T20" fmla="*/ 901 w 934"/>
                      <a:gd name="T21" fmla="*/ 237 h 710"/>
                      <a:gd name="T22" fmla="*/ 474 w 934"/>
                      <a:gd name="T23" fmla="*/ 665 h 710"/>
                      <a:gd name="T24" fmla="*/ 449 w 934"/>
                      <a:gd name="T25" fmla="*/ 686 h 710"/>
                      <a:gd name="T26" fmla="*/ 422 w 934"/>
                      <a:gd name="T27" fmla="*/ 699 h 710"/>
                      <a:gd name="T28" fmla="*/ 392 w 934"/>
                      <a:gd name="T29" fmla="*/ 707 h 710"/>
                      <a:gd name="T30" fmla="*/ 362 w 934"/>
                      <a:gd name="T31" fmla="*/ 710 h 710"/>
                      <a:gd name="T32" fmla="*/ 333 w 934"/>
                      <a:gd name="T33" fmla="*/ 705 h 710"/>
                      <a:gd name="T34" fmla="*/ 303 w 934"/>
                      <a:gd name="T35" fmla="*/ 695 h 710"/>
                      <a:gd name="T36" fmla="*/ 276 w 934"/>
                      <a:gd name="T37" fmla="*/ 677 h 710"/>
                      <a:gd name="T38" fmla="*/ 33 w 934"/>
                      <a:gd name="T39" fmla="*/ 484 h 710"/>
                      <a:gd name="T40" fmla="*/ 16 w 934"/>
                      <a:gd name="T41" fmla="*/ 468 h 710"/>
                      <a:gd name="T42" fmla="*/ 6 w 934"/>
                      <a:gd name="T43" fmla="*/ 448 h 710"/>
                      <a:gd name="T44" fmla="*/ 0 w 934"/>
                      <a:gd name="T45" fmla="*/ 426 h 710"/>
                      <a:gd name="T46" fmla="*/ 2 w 934"/>
                      <a:gd name="T47" fmla="*/ 404 h 710"/>
                      <a:gd name="T48" fmla="*/ 9 w 934"/>
                      <a:gd name="T49" fmla="*/ 382 h 710"/>
                      <a:gd name="T50" fmla="*/ 22 w 934"/>
                      <a:gd name="T51" fmla="*/ 362 h 710"/>
                      <a:gd name="T52" fmla="*/ 103 w 934"/>
                      <a:gd name="T53" fmla="*/ 273 h 710"/>
                      <a:gd name="T54" fmla="*/ 119 w 934"/>
                      <a:gd name="T55" fmla="*/ 260 h 710"/>
                      <a:gd name="T56" fmla="*/ 138 w 934"/>
                      <a:gd name="T57" fmla="*/ 249 h 710"/>
                      <a:gd name="T58" fmla="*/ 157 w 934"/>
                      <a:gd name="T59" fmla="*/ 246 h 710"/>
                      <a:gd name="T60" fmla="*/ 178 w 934"/>
                      <a:gd name="T61" fmla="*/ 246 h 710"/>
                      <a:gd name="T62" fmla="*/ 198 w 934"/>
                      <a:gd name="T63" fmla="*/ 252 h 710"/>
                      <a:gd name="T64" fmla="*/ 217 w 934"/>
                      <a:gd name="T65" fmla="*/ 263 h 710"/>
                      <a:gd name="T66" fmla="*/ 356 w 934"/>
                      <a:gd name="T67" fmla="*/ 373 h 710"/>
                      <a:gd name="T68" fmla="*/ 697 w 934"/>
                      <a:gd name="T69" fmla="*/ 32 h 710"/>
                      <a:gd name="T70" fmla="*/ 720 w 934"/>
                      <a:gd name="T71" fmla="*/ 15 h 710"/>
                      <a:gd name="T72" fmla="*/ 747 w 934"/>
                      <a:gd name="T73" fmla="*/ 4 h 710"/>
                      <a:gd name="T74" fmla="*/ 775 w 934"/>
                      <a:gd name="T75" fmla="*/ 0 h 7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934" h="710">
                        <a:moveTo>
                          <a:pt x="775" y="0"/>
                        </a:moveTo>
                        <a:lnTo>
                          <a:pt x="802" y="4"/>
                        </a:lnTo>
                        <a:lnTo>
                          <a:pt x="829" y="15"/>
                        </a:lnTo>
                        <a:lnTo>
                          <a:pt x="852" y="32"/>
                        </a:lnTo>
                        <a:lnTo>
                          <a:pt x="901" y="81"/>
                        </a:lnTo>
                        <a:lnTo>
                          <a:pt x="919" y="104"/>
                        </a:lnTo>
                        <a:lnTo>
                          <a:pt x="930" y="131"/>
                        </a:lnTo>
                        <a:lnTo>
                          <a:pt x="934" y="160"/>
                        </a:lnTo>
                        <a:lnTo>
                          <a:pt x="930" y="188"/>
                        </a:lnTo>
                        <a:lnTo>
                          <a:pt x="919" y="215"/>
                        </a:lnTo>
                        <a:lnTo>
                          <a:pt x="901" y="237"/>
                        </a:lnTo>
                        <a:lnTo>
                          <a:pt x="474" y="665"/>
                        </a:lnTo>
                        <a:lnTo>
                          <a:pt x="449" y="686"/>
                        </a:lnTo>
                        <a:lnTo>
                          <a:pt x="422" y="699"/>
                        </a:lnTo>
                        <a:lnTo>
                          <a:pt x="392" y="707"/>
                        </a:lnTo>
                        <a:lnTo>
                          <a:pt x="362" y="710"/>
                        </a:lnTo>
                        <a:lnTo>
                          <a:pt x="333" y="705"/>
                        </a:lnTo>
                        <a:lnTo>
                          <a:pt x="303" y="695"/>
                        </a:lnTo>
                        <a:lnTo>
                          <a:pt x="276" y="677"/>
                        </a:lnTo>
                        <a:lnTo>
                          <a:pt x="33" y="484"/>
                        </a:lnTo>
                        <a:lnTo>
                          <a:pt x="16" y="468"/>
                        </a:lnTo>
                        <a:lnTo>
                          <a:pt x="6" y="448"/>
                        </a:lnTo>
                        <a:lnTo>
                          <a:pt x="0" y="426"/>
                        </a:lnTo>
                        <a:lnTo>
                          <a:pt x="2" y="404"/>
                        </a:lnTo>
                        <a:lnTo>
                          <a:pt x="9" y="382"/>
                        </a:lnTo>
                        <a:lnTo>
                          <a:pt x="22" y="362"/>
                        </a:lnTo>
                        <a:lnTo>
                          <a:pt x="103" y="273"/>
                        </a:lnTo>
                        <a:lnTo>
                          <a:pt x="119" y="260"/>
                        </a:lnTo>
                        <a:lnTo>
                          <a:pt x="138" y="249"/>
                        </a:lnTo>
                        <a:lnTo>
                          <a:pt x="157" y="246"/>
                        </a:lnTo>
                        <a:lnTo>
                          <a:pt x="178" y="246"/>
                        </a:lnTo>
                        <a:lnTo>
                          <a:pt x="198" y="252"/>
                        </a:lnTo>
                        <a:lnTo>
                          <a:pt x="217" y="263"/>
                        </a:lnTo>
                        <a:lnTo>
                          <a:pt x="356" y="373"/>
                        </a:lnTo>
                        <a:lnTo>
                          <a:pt x="697" y="32"/>
                        </a:lnTo>
                        <a:lnTo>
                          <a:pt x="720" y="15"/>
                        </a:lnTo>
                        <a:lnTo>
                          <a:pt x="747" y="4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14"/>
                  <p:cNvSpPr>
                    <a:spLocks/>
                  </p:cNvSpPr>
                  <p:nvPr/>
                </p:nvSpPr>
                <p:spPr bwMode="auto">
                  <a:xfrm>
                    <a:off x="3106" y="948"/>
                    <a:ext cx="341" cy="120"/>
                  </a:xfrm>
                  <a:custGeom>
                    <a:avLst/>
                    <a:gdLst>
                      <a:gd name="T0" fmla="*/ 187 w 1024"/>
                      <a:gd name="T1" fmla="*/ 0 h 360"/>
                      <a:gd name="T2" fmla="*/ 839 w 1024"/>
                      <a:gd name="T3" fmla="*/ 0 h 360"/>
                      <a:gd name="T4" fmla="*/ 877 w 1024"/>
                      <a:gd name="T5" fmla="*/ 3 h 360"/>
                      <a:gd name="T6" fmla="*/ 912 w 1024"/>
                      <a:gd name="T7" fmla="*/ 14 h 360"/>
                      <a:gd name="T8" fmla="*/ 943 w 1024"/>
                      <a:gd name="T9" fmla="*/ 30 h 360"/>
                      <a:gd name="T10" fmla="*/ 971 w 1024"/>
                      <a:gd name="T11" fmla="*/ 51 h 360"/>
                      <a:gd name="T12" fmla="*/ 993 w 1024"/>
                      <a:gd name="T13" fmla="*/ 77 h 360"/>
                      <a:gd name="T14" fmla="*/ 1011 w 1024"/>
                      <a:gd name="T15" fmla="*/ 109 h 360"/>
                      <a:gd name="T16" fmla="*/ 1022 w 1024"/>
                      <a:gd name="T17" fmla="*/ 143 h 360"/>
                      <a:gd name="T18" fmla="*/ 1024 w 1024"/>
                      <a:gd name="T19" fmla="*/ 180 h 360"/>
                      <a:gd name="T20" fmla="*/ 1022 w 1024"/>
                      <a:gd name="T21" fmla="*/ 217 h 360"/>
                      <a:gd name="T22" fmla="*/ 1011 w 1024"/>
                      <a:gd name="T23" fmla="*/ 251 h 360"/>
                      <a:gd name="T24" fmla="*/ 993 w 1024"/>
                      <a:gd name="T25" fmla="*/ 282 h 360"/>
                      <a:gd name="T26" fmla="*/ 971 w 1024"/>
                      <a:gd name="T27" fmla="*/ 308 h 360"/>
                      <a:gd name="T28" fmla="*/ 943 w 1024"/>
                      <a:gd name="T29" fmla="*/ 330 h 360"/>
                      <a:gd name="T30" fmla="*/ 912 w 1024"/>
                      <a:gd name="T31" fmla="*/ 346 h 360"/>
                      <a:gd name="T32" fmla="*/ 877 w 1024"/>
                      <a:gd name="T33" fmla="*/ 355 h 360"/>
                      <a:gd name="T34" fmla="*/ 839 w 1024"/>
                      <a:gd name="T35" fmla="*/ 360 h 360"/>
                      <a:gd name="T36" fmla="*/ 187 w 1024"/>
                      <a:gd name="T37" fmla="*/ 360 h 360"/>
                      <a:gd name="T38" fmla="*/ 148 w 1024"/>
                      <a:gd name="T39" fmla="*/ 355 h 360"/>
                      <a:gd name="T40" fmla="*/ 114 w 1024"/>
                      <a:gd name="T41" fmla="*/ 346 h 360"/>
                      <a:gd name="T42" fmla="*/ 82 w 1024"/>
                      <a:gd name="T43" fmla="*/ 330 h 360"/>
                      <a:gd name="T44" fmla="*/ 55 w 1024"/>
                      <a:gd name="T45" fmla="*/ 308 h 360"/>
                      <a:gd name="T46" fmla="*/ 31 w 1024"/>
                      <a:gd name="T47" fmla="*/ 282 h 360"/>
                      <a:gd name="T48" fmla="*/ 15 w 1024"/>
                      <a:gd name="T49" fmla="*/ 251 h 360"/>
                      <a:gd name="T50" fmla="*/ 4 w 1024"/>
                      <a:gd name="T51" fmla="*/ 217 h 360"/>
                      <a:gd name="T52" fmla="*/ 0 w 1024"/>
                      <a:gd name="T53" fmla="*/ 180 h 360"/>
                      <a:gd name="T54" fmla="*/ 4 w 1024"/>
                      <a:gd name="T55" fmla="*/ 143 h 360"/>
                      <a:gd name="T56" fmla="*/ 15 w 1024"/>
                      <a:gd name="T57" fmla="*/ 109 h 360"/>
                      <a:gd name="T58" fmla="*/ 31 w 1024"/>
                      <a:gd name="T59" fmla="*/ 77 h 360"/>
                      <a:gd name="T60" fmla="*/ 55 w 1024"/>
                      <a:gd name="T61" fmla="*/ 51 h 360"/>
                      <a:gd name="T62" fmla="*/ 82 w 1024"/>
                      <a:gd name="T63" fmla="*/ 30 h 360"/>
                      <a:gd name="T64" fmla="*/ 114 w 1024"/>
                      <a:gd name="T65" fmla="*/ 14 h 360"/>
                      <a:gd name="T66" fmla="*/ 148 w 1024"/>
                      <a:gd name="T67" fmla="*/ 3 h 360"/>
                      <a:gd name="T68" fmla="*/ 187 w 1024"/>
                      <a:gd name="T69" fmla="*/ 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024" h="360">
                        <a:moveTo>
                          <a:pt x="187" y="0"/>
                        </a:moveTo>
                        <a:lnTo>
                          <a:pt x="839" y="0"/>
                        </a:lnTo>
                        <a:lnTo>
                          <a:pt x="877" y="3"/>
                        </a:lnTo>
                        <a:lnTo>
                          <a:pt x="912" y="14"/>
                        </a:lnTo>
                        <a:lnTo>
                          <a:pt x="943" y="30"/>
                        </a:lnTo>
                        <a:lnTo>
                          <a:pt x="971" y="51"/>
                        </a:lnTo>
                        <a:lnTo>
                          <a:pt x="993" y="77"/>
                        </a:lnTo>
                        <a:lnTo>
                          <a:pt x="1011" y="109"/>
                        </a:lnTo>
                        <a:lnTo>
                          <a:pt x="1022" y="143"/>
                        </a:lnTo>
                        <a:lnTo>
                          <a:pt x="1024" y="180"/>
                        </a:lnTo>
                        <a:lnTo>
                          <a:pt x="1022" y="217"/>
                        </a:lnTo>
                        <a:lnTo>
                          <a:pt x="1011" y="251"/>
                        </a:lnTo>
                        <a:lnTo>
                          <a:pt x="993" y="282"/>
                        </a:lnTo>
                        <a:lnTo>
                          <a:pt x="971" y="308"/>
                        </a:lnTo>
                        <a:lnTo>
                          <a:pt x="943" y="330"/>
                        </a:lnTo>
                        <a:lnTo>
                          <a:pt x="912" y="346"/>
                        </a:lnTo>
                        <a:lnTo>
                          <a:pt x="877" y="355"/>
                        </a:lnTo>
                        <a:lnTo>
                          <a:pt x="839" y="360"/>
                        </a:lnTo>
                        <a:lnTo>
                          <a:pt x="187" y="360"/>
                        </a:lnTo>
                        <a:lnTo>
                          <a:pt x="148" y="355"/>
                        </a:lnTo>
                        <a:lnTo>
                          <a:pt x="114" y="346"/>
                        </a:lnTo>
                        <a:lnTo>
                          <a:pt x="82" y="330"/>
                        </a:lnTo>
                        <a:lnTo>
                          <a:pt x="55" y="308"/>
                        </a:lnTo>
                        <a:lnTo>
                          <a:pt x="31" y="282"/>
                        </a:lnTo>
                        <a:lnTo>
                          <a:pt x="15" y="251"/>
                        </a:lnTo>
                        <a:lnTo>
                          <a:pt x="4" y="217"/>
                        </a:lnTo>
                        <a:lnTo>
                          <a:pt x="0" y="180"/>
                        </a:lnTo>
                        <a:lnTo>
                          <a:pt x="4" y="143"/>
                        </a:lnTo>
                        <a:lnTo>
                          <a:pt x="15" y="109"/>
                        </a:lnTo>
                        <a:lnTo>
                          <a:pt x="31" y="77"/>
                        </a:lnTo>
                        <a:lnTo>
                          <a:pt x="55" y="51"/>
                        </a:lnTo>
                        <a:lnTo>
                          <a:pt x="82" y="30"/>
                        </a:lnTo>
                        <a:lnTo>
                          <a:pt x="114" y="14"/>
                        </a:lnTo>
                        <a:lnTo>
                          <a:pt x="148" y="3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15"/>
                  <p:cNvSpPr>
                    <a:spLocks/>
                  </p:cNvSpPr>
                  <p:nvPr/>
                </p:nvSpPr>
                <p:spPr bwMode="auto">
                  <a:xfrm>
                    <a:off x="2735" y="881"/>
                    <a:ext cx="311" cy="236"/>
                  </a:xfrm>
                  <a:custGeom>
                    <a:avLst/>
                    <a:gdLst>
                      <a:gd name="T0" fmla="*/ 775 w 934"/>
                      <a:gd name="T1" fmla="*/ 0 h 709"/>
                      <a:gd name="T2" fmla="*/ 803 w 934"/>
                      <a:gd name="T3" fmla="*/ 3 h 709"/>
                      <a:gd name="T4" fmla="*/ 829 w 934"/>
                      <a:gd name="T5" fmla="*/ 15 h 709"/>
                      <a:gd name="T6" fmla="*/ 852 w 934"/>
                      <a:gd name="T7" fmla="*/ 33 h 709"/>
                      <a:gd name="T8" fmla="*/ 901 w 934"/>
                      <a:gd name="T9" fmla="*/ 82 h 709"/>
                      <a:gd name="T10" fmla="*/ 919 w 934"/>
                      <a:gd name="T11" fmla="*/ 104 h 709"/>
                      <a:gd name="T12" fmla="*/ 931 w 934"/>
                      <a:gd name="T13" fmla="*/ 131 h 709"/>
                      <a:gd name="T14" fmla="*/ 934 w 934"/>
                      <a:gd name="T15" fmla="*/ 159 h 709"/>
                      <a:gd name="T16" fmla="*/ 931 w 934"/>
                      <a:gd name="T17" fmla="*/ 187 h 709"/>
                      <a:gd name="T18" fmla="*/ 919 w 934"/>
                      <a:gd name="T19" fmla="*/ 214 h 709"/>
                      <a:gd name="T20" fmla="*/ 901 w 934"/>
                      <a:gd name="T21" fmla="*/ 238 h 709"/>
                      <a:gd name="T22" fmla="*/ 474 w 934"/>
                      <a:gd name="T23" fmla="*/ 666 h 709"/>
                      <a:gd name="T24" fmla="*/ 449 w 934"/>
                      <a:gd name="T25" fmla="*/ 685 h 709"/>
                      <a:gd name="T26" fmla="*/ 422 w 934"/>
                      <a:gd name="T27" fmla="*/ 700 h 709"/>
                      <a:gd name="T28" fmla="*/ 392 w 934"/>
                      <a:gd name="T29" fmla="*/ 707 h 709"/>
                      <a:gd name="T30" fmla="*/ 362 w 934"/>
                      <a:gd name="T31" fmla="*/ 709 h 709"/>
                      <a:gd name="T32" fmla="*/ 333 w 934"/>
                      <a:gd name="T33" fmla="*/ 704 h 709"/>
                      <a:gd name="T34" fmla="*/ 303 w 934"/>
                      <a:gd name="T35" fmla="*/ 694 h 709"/>
                      <a:gd name="T36" fmla="*/ 276 w 934"/>
                      <a:gd name="T37" fmla="*/ 677 h 709"/>
                      <a:gd name="T38" fmla="*/ 33 w 934"/>
                      <a:gd name="T39" fmla="*/ 484 h 709"/>
                      <a:gd name="T40" fmla="*/ 16 w 934"/>
                      <a:gd name="T41" fmla="*/ 468 h 709"/>
                      <a:gd name="T42" fmla="*/ 6 w 934"/>
                      <a:gd name="T43" fmla="*/ 449 h 709"/>
                      <a:gd name="T44" fmla="*/ 0 w 934"/>
                      <a:gd name="T45" fmla="*/ 426 h 709"/>
                      <a:gd name="T46" fmla="*/ 2 w 934"/>
                      <a:gd name="T47" fmla="*/ 403 h 709"/>
                      <a:gd name="T48" fmla="*/ 9 w 934"/>
                      <a:gd name="T49" fmla="*/ 382 h 709"/>
                      <a:gd name="T50" fmla="*/ 22 w 934"/>
                      <a:gd name="T51" fmla="*/ 363 h 709"/>
                      <a:gd name="T52" fmla="*/ 103 w 934"/>
                      <a:gd name="T53" fmla="*/ 273 h 709"/>
                      <a:gd name="T54" fmla="*/ 119 w 934"/>
                      <a:gd name="T55" fmla="*/ 260 h 709"/>
                      <a:gd name="T56" fmla="*/ 138 w 934"/>
                      <a:gd name="T57" fmla="*/ 250 h 709"/>
                      <a:gd name="T58" fmla="*/ 157 w 934"/>
                      <a:gd name="T59" fmla="*/ 247 h 709"/>
                      <a:gd name="T60" fmla="*/ 178 w 934"/>
                      <a:gd name="T61" fmla="*/ 247 h 709"/>
                      <a:gd name="T62" fmla="*/ 198 w 934"/>
                      <a:gd name="T63" fmla="*/ 253 h 709"/>
                      <a:gd name="T64" fmla="*/ 217 w 934"/>
                      <a:gd name="T65" fmla="*/ 263 h 709"/>
                      <a:gd name="T66" fmla="*/ 356 w 934"/>
                      <a:gd name="T67" fmla="*/ 373 h 709"/>
                      <a:gd name="T68" fmla="*/ 697 w 934"/>
                      <a:gd name="T69" fmla="*/ 33 h 709"/>
                      <a:gd name="T70" fmla="*/ 720 w 934"/>
                      <a:gd name="T71" fmla="*/ 15 h 709"/>
                      <a:gd name="T72" fmla="*/ 747 w 934"/>
                      <a:gd name="T73" fmla="*/ 3 h 709"/>
                      <a:gd name="T74" fmla="*/ 775 w 934"/>
                      <a:gd name="T75" fmla="*/ 0 h 7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934" h="709">
                        <a:moveTo>
                          <a:pt x="775" y="0"/>
                        </a:moveTo>
                        <a:lnTo>
                          <a:pt x="803" y="3"/>
                        </a:lnTo>
                        <a:lnTo>
                          <a:pt x="829" y="15"/>
                        </a:lnTo>
                        <a:lnTo>
                          <a:pt x="852" y="33"/>
                        </a:lnTo>
                        <a:lnTo>
                          <a:pt x="901" y="82"/>
                        </a:lnTo>
                        <a:lnTo>
                          <a:pt x="919" y="104"/>
                        </a:lnTo>
                        <a:lnTo>
                          <a:pt x="931" y="131"/>
                        </a:lnTo>
                        <a:lnTo>
                          <a:pt x="934" y="159"/>
                        </a:lnTo>
                        <a:lnTo>
                          <a:pt x="931" y="187"/>
                        </a:lnTo>
                        <a:lnTo>
                          <a:pt x="919" y="214"/>
                        </a:lnTo>
                        <a:lnTo>
                          <a:pt x="901" y="238"/>
                        </a:lnTo>
                        <a:lnTo>
                          <a:pt x="474" y="666"/>
                        </a:lnTo>
                        <a:lnTo>
                          <a:pt x="449" y="685"/>
                        </a:lnTo>
                        <a:lnTo>
                          <a:pt x="422" y="700"/>
                        </a:lnTo>
                        <a:lnTo>
                          <a:pt x="392" y="707"/>
                        </a:lnTo>
                        <a:lnTo>
                          <a:pt x="362" y="709"/>
                        </a:lnTo>
                        <a:lnTo>
                          <a:pt x="333" y="704"/>
                        </a:lnTo>
                        <a:lnTo>
                          <a:pt x="303" y="694"/>
                        </a:lnTo>
                        <a:lnTo>
                          <a:pt x="276" y="677"/>
                        </a:lnTo>
                        <a:lnTo>
                          <a:pt x="33" y="484"/>
                        </a:lnTo>
                        <a:lnTo>
                          <a:pt x="16" y="468"/>
                        </a:lnTo>
                        <a:lnTo>
                          <a:pt x="6" y="449"/>
                        </a:lnTo>
                        <a:lnTo>
                          <a:pt x="0" y="426"/>
                        </a:lnTo>
                        <a:lnTo>
                          <a:pt x="2" y="403"/>
                        </a:lnTo>
                        <a:lnTo>
                          <a:pt x="9" y="382"/>
                        </a:lnTo>
                        <a:lnTo>
                          <a:pt x="22" y="363"/>
                        </a:lnTo>
                        <a:lnTo>
                          <a:pt x="103" y="273"/>
                        </a:lnTo>
                        <a:lnTo>
                          <a:pt x="119" y="260"/>
                        </a:lnTo>
                        <a:lnTo>
                          <a:pt x="138" y="250"/>
                        </a:lnTo>
                        <a:lnTo>
                          <a:pt x="157" y="247"/>
                        </a:lnTo>
                        <a:lnTo>
                          <a:pt x="178" y="247"/>
                        </a:lnTo>
                        <a:lnTo>
                          <a:pt x="198" y="253"/>
                        </a:lnTo>
                        <a:lnTo>
                          <a:pt x="217" y="263"/>
                        </a:lnTo>
                        <a:lnTo>
                          <a:pt x="356" y="373"/>
                        </a:lnTo>
                        <a:lnTo>
                          <a:pt x="697" y="33"/>
                        </a:lnTo>
                        <a:lnTo>
                          <a:pt x="720" y="15"/>
                        </a:lnTo>
                        <a:lnTo>
                          <a:pt x="747" y="3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16"/>
                  <p:cNvSpPr>
                    <a:spLocks/>
                  </p:cNvSpPr>
                  <p:nvPr/>
                </p:nvSpPr>
                <p:spPr bwMode="auto">
                  <a:xfrm>
                    <a:off x="3106" y="1216"/>
                    <a:ext cx="341" cy="120"/>
                  </a:xfrm>
                  <a:custGeom>
                    <a:avLst/>
                    <a:gdLst>
                      <a:gd name="T0" fmla="*/ 187 w 1024"/>
                      <a:gd name="T1" fmla="*/ 0 h 360"/>
                      <a:gd name="T2" fmla="*/ 839 w 1024"/>
                      <a:gd name="T3" fmla="*/ 0 h 360"/>
                      <a:gd name="T4" fmla="*/ 877 w 1024"/>
                      <a:gd name="T5" fmla="*/ 3 h 360"/>
                      <a:gd name="T6" fmla="*/ 912 w 1024"/>
                      <a:gd name="T7" fmla="*/ 14 h 360"/>
                      <a:gd name="T8" fmla="*/ 943 w 1024"/>
                      <a:gd name="T9" fmla="*/ 30 h 360"/>
                      <a:gd name="T10" fmla="*/ 971 w 1024"/>
                      <a:gd name="T11" fmla="*/ 51 h 360"/>
                      <a:gd name="T12" fmla="*/ 993 w 1024"/>
                      <a:gd name="T13" fmla="*/ 78 h 360"/>
                      <a:gd name="T14" fmla="*/ 1011 w 1024"/>
                      <a:gd name="T15" fmla="*/ 107 h 360"/>
                      <a:gd name="T16" fmla="*/ 1022 w 1024"/>
                      <a:gd name="T17" fmla="*/ 141 h 360"/>
                      <a:gd name="T18" fmla="*/ 1024 w 1024"/>
                      <a:gd name="T19" fmla="*/ 179 h 360"/>
                      <a:gd name="T20" fmla="*/ 1022 w 1024"/>
                      <a:gd name="T21" fmla="*/ 216 h 360"/>
                      <a:gd name="T22" fmla="*/ 1011 w 1024"/>
                      <a:gd name="T23" fmla="*/ 251 h 360"/>
                      <a:gd name="T24" fmla="*/ 993 w 1024"/>
                      <a:gd name="T25" fmla="*/ 281 h 360"/>
                      <a:gd name="T26" fmla="*/ 971 w 1024"/>
                      <a:gd name="T27" fmla="*/ 308 h 360"/>
                      <a:gd name="T28" fmla="*/ 943 w 1024"/>
                      <a:gd name="T29" fmla="*/ 330 h 360"/>
                      <a:gd name="T30" fmla="*/ 912 w 1024"/>
                      <a:gd name="T31" fmla="*/ 346 h 360"/>
                      <a:gd name="T32" fmla="*/ 877 w 1024"/>
                      <a:gd name="T33" fmla="*/ 355 h 360"/>
                      <a:gd name="T34" fmla="*/ 839 w 1024"/>
                      <a:gd name="T35" fmla="*/ 360 h 360"/>
                      <a:gd name="T36" fmla="*/ 187 w 1024"/>
                      <a:gd name="T37" fmla="*/ 360 h 360"/>
                      <a:gd name="T38" fmla="*/ 148 w 1024"/>
                      <a:gd name="T39" fmla="*/ 355 h 360"/>
                      <a:gd name="T40" fmla="*/ 114 w 1024"/>
                      <a:gd name="T41" fmla="*/ 346 h 360"/>
                      <a:gd name="T42" fmla="*/ 82 w 1024"/>
                      <a:gd name="T43" fmla="*/ 330 h 360"/>
                      <a:gd name="T44" fmla="*/ 55 w 1024"/>
                      <a:gd name="T45" fmla="*/ 308 h 360"/>
                      <a:gd name="T46" fmla="*/ 31 w 1024"/>
                      <a:gd name="T47" fmla="*/ 281 h 360"/>
                      <a:gd name="T48" fmla="*/ 15 w 1024"/>
                      <a:gd name="T49" fmla="*/ 251 h 360"/>
                      <a:gd name="T50" fmla="*/ 4 w 1024"/>
                      <a:gd name="T51" fmla="*/ 216 h 360"/>
                      <a:gd name="T52" fmla="*/ 0 w 1024"/>
                      <a:gd name="T53" fmla="*/ 179 h 360"/>
                      <a:gd name="T54" fmla="*/ 4 w 1024"/>
                      <a:gd name="T55" fmla="*/ 141 h 360"/>
                      <a:gd name="T56" fmla="*/ 15 w 1024"/>
                      <a:gd name="T57" fmla="*/ 107 h 360"/>
                      <a:gd name="T58" fmla="*/ 31 w 1024"/>
                      <a:gd name="T59" fmla="*/ 78 h 360"/>
                      <a:gd name="T60" fmla="*/ 55 w 1024"/>
                      <a:gd name="T61" fmla="*/ 51 h 360"/>
                      <a:gd name="T62" fmla="*/ 82 w 1024"/>
                      <a:gd name="T63" fmla="*/ 30 h 360"/>
                      <a:gd name="T64" fmla="*/ 114 w 1024"/>
                      <a:gd name="T65" fmla="*/ 14 h 360"/>
                      <a:gd name="T66" fmla="*/ 148 w 1024"/>
                      <a:gd name="T67" fmla="*/ 3 h 360"/>
                      <a:gd name="T68" fmla="*/ 187 w 1024"/>
                      <a:gd name="T69" fmla="*/ 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024" h="360">
                        <a:moveTo>
                          <a:pt x="187" y="0"/>
                        </a:moveTo>
                        <a:lnTo>
                          <a:pt x="839" y="0"/>
                        </a:lnTo>
                        <a:lnTo>
                          <a:pt x="877" y="3"/>
                        </a:lnTo>
                        <a:lnTo>
                          <a:pt x="912" y="14"/>
                        </a:lnTo>
                        <a:lnTo>
                          <a:pt x="943" y="30"/>
                        </a:lnTo>
                        <a:lnTo>
                          <a:pt x="971" y="51"/>
                        </a:lnTo>
                        <a:lnTo>
                          <a:pt x="993" y="78"/>
                        </a:lnTo>
                        <a:lnTo>
                          <a:pt x="1011" y="107"/>
                        </a:lnTo>
                        <a:lnTo>
                          <a:pt x="1022" y="141"/>
                        </a:lnTo>
                        <a:lnTo>
                          <a:pt x="1024" y="179"/>
                        </a:lnTo>
                        <a:lnTo>
                          <a:pt x="1022" y="216"/>
                        </a:lnTo>
                        <a:lnTo>
                          <a:pt x="1011" y="251"/>
                        </a:lnTo>
                        <a:lnTo>
                          <a:pt x="993" y="281"/>
                        </a:lnTo>
                        <a:lnTo>
                          <a:pt x="971" y="308"/>
                        </a:lnTo>
                        <a:lnTo>
                          <a:pt x="943" y="330"/>
                        </a:lnTo>
                        <a:lnTo>
                          <a:pt x="912" y="346"/>
                        </a:lnTo>
                        <a:lnTo>
                          <a:pt x="877" y="355"/>
                        </a:lnTo>
                        <a:lnTo>
                          <a:pt x="839" y="360"/>
                        </a:lnTo>
                        <a:lnTo>
                          <a:pt x="187" y="360"/>
                        </a:lnTo>
                        <a:lnTo>
                          <a:pt x="148" y="355"/>
                        </a:lnTo>
                        <a:lnTo>
                          <a:pt x="114" y="346"/>
                        </a:lnTo>
                        <a:lnTo>
                          <a:pt x="82" y="330"/>
                        </a:lnTo>
                        <a:lnTo>
                          <a:pt x="55" y="308"/>
                        </a:lnTo>
                        <a:lnTo>
                          <a:pt x="31" y="281"/>
                        </a:lnTo>
                        <a:lnTo>
                          <a:pt x="15" y="251"/>
                        </a:lnTo>
                        <a:lnTo>
                          <a:pt x="4" y="216"/>
                        </a:lnTo>
                        <a:lnTo>
                          <a:pt x="0" y="179"/>
                        </a:lnTo>
                        <a:lnTo>
                          <a:pt x="4" y="141"/>
                        </a:lnTo>
                        <a:lnTo>
                          <a:pt x="15" y="107"/>
                        </a:lnTo>
                        <a:lnTo>
                          <a:pt x="31" y="78"/>
                        </a:lnTo>
                        <a:lnTo>
                          <a:pt x="55" y="51"/>
                        </a:lnTo>
                        <a:lnTo>
                          <a:pt x="82" y="30"/>
                        </a:lnTo>
                        <a:lnTo>
                          <a:pt x="114" y="14"/>
                        </a:lnTo>
                        <a:lnTo>
                          <a:pt x="148" y="3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17"/>
                  <p:cNvSpPr>
                    <a:spLocks/>
                  </p:cNvSpPr>
                  <p:nvPr/>
                </p:nvSpPr>
                <p:spPr bwMode="auto">
                  <a:xfrm>
                    <a:off x="2735" y="1149"/>
                    <a:ext cx="311" cy="236"/>
                  </a:xfrm>
                  <a:custGeom>
                    <a:avLst/>
                    <a:gdLst>
                      <a:gd name="T0" fmla="*/ 775 w 934"/>
                      <a:gd name="T1" fmla="*/ 0 h 709"/>
                      <a:gd name="T2" fmla="*/ 803 w 934"/>
                      <a:gd name="T3" fmla="*/ 3 h 709"/>
                      <a:gd name="T4" fmla="*/ 830 w 934"/>
                      <a:gd name="T5" fmla="*/ 14 h 709"/>
                      <a:gd name="T6" fmla="*/ 852 w 934"/>
                      <a:gd name="T7" fmla="*/ 31 h 709"/>
                      <a:gd name="T8" fmla="*/ 901 w 934"/>
                      <a:gd name="T9" fmla="*/ 80 h 709"/>
                      <a:gd name="T10" fmla="*/ 919 w 934"/>
                      <a:gd name="T11" fmla="*/ 104 h 709"/>
                      <a:gd name="T12" fmla="*/ 931 w 934"/>
                      <a:gd name="T13" fmla="*/ 131 h 709"/>
                      <a:gd name="T14" fmla="*/ 934 w 934"/>
                      <a:gd name="T15" fmla="*/ 159 h 709"/>
                      <a:gd name="T16" fmla="*/ 931 w 934"/>
                      <a:gd name="T17" fmla="*/ 186 h 709"/>
                      <a:gd name="T18" fmla="*/ 919 w 934"/>
                      <a:gd name="T19" fmla="*/ 213 h 709"/>
                      <a:gd name="T20" fmla="*/ 901 w 934"/>
                      <a:gd name="T21" fmla="*/ 236 h 709"/>
                      <a:gd name="T22" fmla="*/ 474 w 934"/>
                      <a:gd name="T23" fmla="*/ 666 h 709"/>
                      <a:gd name="T24" fmla="*/ 449 w 934"/>
                      <a:gd name="T25" fmla="*/ 685 h 709"/>
                      <a:gd name="T26" fmla="*/ 422 w 934"/>
                      <a:gd name="T27" fmla="*/ 698 h 709"/>
                      <a:gd name="T28" fmla="*/ 392 w 934"/>
                      <a:gd name="T29" fmla="*/ 707 h 709"/>
                      <a:gd name="T30" fmla="*/ 362 w 934"/>
                      <a:gd name="T31" fmla="*/ 709 h 709"/>
                      <a:gd name="T32" fmla="*/ 333 w 934"/>
                      <a:gd name="T33" fmla="*/ 704 h 709"/>
                      <a:gd name="T34" fmla="*/ 303 w 934"/>
                      <a:gd name="T35" fmla="*/ 694 h 709"/>
                      <a:gd name="T36" fmla="*/ 276 w 934"/>
                      <a:gd name="T37" fmla="*/ 676 h 709"/>
                      <a:gd name="T38" fmla="*/ 33 w 934"/>
                      <a:gd name="T39" fmla="*/ 485 h 709"/>
                      <a:gd name="T40" fmla="*/ 16 w 934"/>
                      <a:gd name="T41" fmla="*/ 468 h 709"/>
                      <a:gd name="T42" fmla="*/ 6 w 934"/>
                      <a:gd name="T43" fmla="*/ 447 h 709"/>
                      <a:gd name="T44" fmla="*/ 0 w 934"/>
                      <a:gd name="T45" fmla="*/ 425 h 709"/>
                      <a:gd name="T46" fmla="*/ 2 w 934"/>
                      <a:gd name="T47" fmla="*/ 403 h 709"/>
                      <a:gd name="T48" fmla="*/ 9 w 934"/>
                      <a:gd name="T49" fmla="*/ 381 h 709"/>
                      <a:gd name="T50" fmla="*/ 22 w 934"/>
                      <a:gd name="T51" fmla="*/ 363 h 709"/>
                      <a:gd name="T52" fmla="*/ 103 w 934"/>
                      <a:gd name="T53" fmla="*/ 272 h 709"/>
                      <a:gd name="T54" fmla="*/ 119 w 934"/>
                      <a:gd name="T55" fmla="*/ 259 h 709"/>
                      <a:gd name="T56" fmla="*/ 138 w 934"/>
                      <a:gd name="T57" fmla="*/ 250 h 709"/>
                      <a:gd name="T58" fmla="*/ 157 w 934"/>
                      <a:gd name="T59" fmla="*/ 245 h 709"/>
                      <a:gd name="T60" fmla="*/ 178 w 934"/>
                      <a:gd name="T61" fmla="*/ 245 h 709"/>
                      <a:gd name="T62" fmla="*/ 198 w 934"/>
                      <a:gd name="T63" fmla="*/ 251 h 709"/>
                      <a:gd name="T64" fmla="*/ 217 w 934"/>
                      <a:gd name="T65" fmla="*/ 263 h 709"/>
                      <a:gd name="T66" fmla="*/ 356 w 934"/>
                      <a:gd name="T67" fmla="*/ 372 h 709"/>
                      <a:gd name="T68" fmla="*/ 697 w 934"/>
                      <a:gd name="T69" fmla="*/ 31 h 709"/>
                      <a:gd name="T70" fmla="*/ 720 w 934"/>
                      <a:gd name="T71" fmla="*/ 14 h 709"/>
                      <a:gd name="T72" fmla="*/ 747 w 934"/>
                      <a:gd name="T73" fmla="*/ 3 h 709"/>
                      <a:gd name="T74" fmla="*/ 775 w 934"/>
                      <a:gd name="T75" fmla="*/ 0 h 7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934" h="709">
                        <a:moveTo>
                          <a:pt x="775" y="0"/>
                        </a:moveTo>
                        <a:lnTo>
                          <a:pt x="803" y="3"/>
                        </a:lnTo>
                        <a:lnTo>
                          <a:pt x="830" y="14"/>
                        </a:lnTo>
                        <a:lnTo>
                          <a:pt x="852" y="31"/>
                        </a:lnTo>
                        <a:lnTo>
                          <a:pt x="901" y="80"/>
                        </a:lnTo>
                        <a:lnTo>
                          <a:pt x="919" y="104"/>
                        </a:lnTo>
                        <a:lnTo>
                          <a:pt x="931" y="131"/>
                        </a:lnTo>
                        <a:lnTo>
                          <a:pt x="934" y="159"/>
                        </a:lnTo>
                        <a:lnTo>
                          <a:pt x="931" y="186"/>
                        </a:lnTo>
                        <a:lnTo>
                          <a:pt x="919" y="213"/>
                        </a:lnTo>
                        <a:lnTo>
                          <a:pt x="901" y="236"/>
                        </a:lnTo>
                        <a:lnTo>
                          <a:pt x="474" y="666"/>
                        </a:lnTo>
                        <a:lnTo>
                          <a:pt x="449" y="685"/>
                        </a:lnTo>
                        <a:lnTo>
                          <a:pt x="422" y="698"/>
                        </a:lnTo>
                        <a:lnTo>
                          <a:pt x="392" y="707"/>
                        </a:lnTo>
                        <a:lnTo>
                          <a:pt x="362" y="709"/>
                        </a:lnTo>
                        <a:lnTo>
                          <a:pt x="333" y="704"/>
                        </a:lnTo>
                        <a:lnTo>
                          <a:pt x="303" y="694"/>
                        </a:lnTo>
                        <a:lnTo>
                          <a:pt x="276" y="676"/>
                        </a:lnTo>
                        <a:lnTo>
                          <a:pt x="33" y="485"/>
                        </a:lnTo>
                        <a:lnTo>
                          <a:pt x="16" y="468"/>
                        </a:lnTo>
                        <a:lnTo>
                          <a:pt x="6" y="447"/>
                        </a:lnTo>
                        <a:lnTo>
                          <a:pt x="0" y="425"/>
                        </a:lnTo>
                        <a:lnTo>
                          <a:pt x="2" y="403"/>
                        </a:lnTo>
                        <a:lnTo>
                          <a:pt x="9" y="381"/>
                        </a:lnTo>
                        <a:lnTo>
                          <a:pt x="22" y="363"/>
                        </a:lnTo>
                        <a:lnTo>
                          <a:pt x="103" y="272"/>
                        </a:lnTo>
                        <a:lnTo>
                          <a:pt x="119" y="259"/>
                        </a:lnTo>
                        <a:lnTo>
                          <a:pt x="138" y="250"/>
                        </a:lnTo>
                        <a:lnTo>
                          <a:pt x="157" y="245"/>
                        </a:lnTo>
                        <a:lnTo>
                          <a:pt x="178" y="245"/>
                        </a:lnTo>
                        <a:lnTo>
                          <a:pt x="198" y="251"/>
                        </a:lnTo>
                        <a:lnTo>
                          <a:pt x="217" y="263"/>
                        </a:lnTo>
                        <a:lnTo>
                          <a:pt x="356" y="372"/>
                        </a:lnTo>
                        <a:lnTo>
                          <a:pt x="697" y="31"/>
                        </a:lnTo>
                        <a:lnTo>
                          <a:pt x="720" y="14"/>
                        </a:lnTo>
                        <a:lnTo>
                          <a:pt x="747" y="3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Rectangle 61"/>
              <p:cNvSpPr/>
              <p:nvPr/>
            </p:nvSpPr>
            <p:spPr>
              <a:xfrm>
                <a:off x="4618278" y="3400143"/>
                <a:ext cx="29888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030701" y="2006600"/>
              <a:ext cx="2988862" cy="2039874"/>
              <a:chOff x="8030701" y="2006600"/>
              <a:chExt cx="2988862" cy="203987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930772" y="2006600"/>
                <a:ext cx="1188720" cy="1188720"/>
                <a:chOff x="8830330" y="2006600"/>
                <a:chExt cx="1188720" cy="118872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8830330" y="2006600"/>
                  <a:ext cx="1188720" cy="118872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9099645" y="2383736"/>
                  <a:ext cx="650091" cy="434448"/>
                  <a:chOff x="3792" y="797"/>
                  <a:chExt cx="2631" cy="1938"/>
                </a:xfrm>
                <a:solidFill>
                  <a:schemeClr val="bg1"/>
                </a:solidFill>
              </p:grpSpPr>
              <p:sp>
                <p:nvSpPr>
                  <p:cNvPr id="57" name="Freeform 22"/>
                  <p:cNvSpPr>
                    <a:spLocks/>
                  </p:cNvSpPr>
                  <p:nvPr/>
                </p:nvSpPr>
                <p:spPr bwMode="auto">
                  <a:xfrm>
                    <a:off x="3852" y="1859"/>
                    <a:ext cx="2511" cy="876"/>
                  </a:xfrm>
                  <a:custGeom>
                    <a:avLst/>
                    <a:gdLst>
                      <a:gd name="T0" fmla="*/ 1860 w 5023"/>
                      <a:gd name="T1" fmla="*/ 0 h 1751"/>
                      <a:gd name="T2" fmla="*/ 2513 w 5023"/>
                      <a:gd name="T3" fmla="*/ 590 h 1751"/>
                      <a:gd name="T4" fmla="*/ 3162 w 5023"/>
                      <a:gd name="T5" fmla="*/ 0 h 1751"/>
                      <a:gd name="T6" fmla="*/ 5023 w 5023"/>
                      <a:gd name="T7" fmla="*/ 1645 h 1751"/>
                      <a:gd name="T8" fmla="*/ 4980 w 5023"/>
                      <a:gd name="T9" fmla="*/ 1682 h 1751"/>
                      <a:gd name="T10" fmla="*/ 4930 w 5023"/>
                      <a:gd name="T11" fmla="*/ 1710 h 1751"/>
                      <a:gd name="T12" fmla="*/ 4879 w 5023"/>
                      <a:gd name="T13" fmla="*/ 1733 h 1751"/>
                      <a:gd name="T14" fmla="*/ 4823 w 5023"/>
                      <a:gd name="T15" fmla="*/ 1746 h 1751"/>
                      <a:gd name="T16" fmla="*/ 4765 w 5023"/>
                      <a:gd name="T17" fmla="*/ 1751 h 1751"/>
                      <a:gd name="T18" fmla="*/ 258 w 5023"/>
                      <a:gd name="T19" fmla="*/ 1751 h 1751"/>
                      <a:gd name="T20" fmla="*/ 199 w 5023"/>
                      <a:gd name="T21" fmla="*/ 1746 h 1751"/>
                      <a:gd name="T22" fmla="*/ 143 w 5023"/>
                      <a:gd name="T23" fmla="*/ 1733 h 1751"/>
                      <a:gd name="T24" fmla="*/ 90 w 5023"/>
                      <a:gd name="T25" fmla="*/ 1710 h 1751"/>
                      <a:gd name="T26" fmla="*/ 42 w 5023"/>
                      <a:gd name="T27" fmla="*/ 1682 h 1751"/>
                      <a:gd name="T28" fmla="*/ 0 w 5023"/>
                      <a:gd name="T29" fmla="*/ 1645 h 1751"/>
                      <a:gd name="T30" fmla="*/ 1860 w 5023"/>
                      <a:gd name="T31" fmla="*/ 0 h 17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023" h="1751">
                        <a:moveTo>
                          <a:pt x="1860" y="0"/>
                        </a:moveTo>
                        <a:lnTo>
                          <a:pt x="2513" y="590"/>
                        </a:lnTo>
                        <a:lnTo>
                          <a:pt x="3162" y="0"/>
                        </a:lnTo>
                        <a:lnTo>
                          <a:pt x="5023" y="1645"/>
                        </a:lnTo>
                        <a:lnTo>
                          <a:pt x="4980" y="1682"/>
                        </a:lnTo>
                        <a:lnTo>
                          <a:pt x="4930" y="1710"/>
                        </a:lnTo>
                        <a:lnTo>
                          <a:pt x="4879" y="1733"/>
                        </a:lnTo>
                        <a:lnTo>
                          <a:pt x="4823" y="1746"/>
                        </a:lnTo>
                        <a:lnTo>
                          <a:pt x="4765" y="1751"/>
                        </a:lnTo>
                        <a:lnTo>
                          <a:pt x="258" y="1751"/>
                        </a:lnTo>
                        <a:lnTo>
                          <a:pt x="199" y="1746"/>
                        </a:lnTo>
                        <a:lnTo>
                          <a:pt x="143" y="1733"/>
                        </a:lnTo>
                        <a:lnTo>
                          <a:pt x="90" y="1710"/>
                        </a:lnTo>
                        <a:lnTo>
                          <a:pt x="42" y="1682"/>
                        </a:lnTo>
                        <a:lnTo>
                          <a:pt x="0" y="1645"/>
                        </a:lnTo>
                        <a:lnTo>
                          <a:pt x="186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23"/>
                  <p:cNvSpPr>
                    <a:spLocks/>
                  </p:cNvSpPr>
                  <p:nvPr/>
                </p:nvSpPr>
                <p:spPr bwMode="auto">
                  <a:xfrm>
                    <a:off x="3852" y="797"/>
                    <a:ext cx="2511" cy="1163"/>
                  </a:xfrm>
                  <a:custGeom>
                    <a:avLst/>
                    <a:gdLst>
                      <a:gd name="T0" fmla="*/ 258 w 5023"/>
                      <a:gd name="T1" fmla="*/ 0 h 2326"/>
                      <a:gd name="T2" fmla="*/ 4765 w 5023"/>
                      <a:gd name="T3" fmla="*/ 0 h 2326"/>
                      <a:gd name="T4" fmla="*/ 4823 w 5023"/>
                      <a:gd name="T5" fmla="*/ 5 h 2326"/>
                      <a:gd name="T6" fmla="*/ 4879 w 5023"/>
                      <a:gd name="T7" fmla="*/ 18 h 2326"/>
                      <a:gd name="T8" fmla="*/ 4932 w 5023"/>
                      <a:gd name="T9" fmla="*/ 41 h 2326"/>
                      <a:gd name="T10" fmla="*/ 4980 w 5023"/>
                      <a:gd name="T11" fmla="*/ 69 h 2326"/>
                      <a:gd name="T12" fmla="*/ 5023 w 5023"/>
                      <a:gd name="T13" fmla="*/ 106 h 2326"/>
                      <a:gd name="T14" fmla="*/ 2513 w 5023"/>
                      <a:gd name="T15" fmla="*/ 2326 h 2326"/>
                      <a:gd name="T16" fmla="*/ 0 w 5023"/>
                      <a:gd name="T17" fmla="*/ 106 h 2326"/>
                      <a:gd name="T18" fmla="*/ 42 w 5023"/>
                      <a:gd name="T19" fmla="*/ 69 h 2326"/>
                      <a:gd name="T20" fmla="*/ 92 w 5023"/>
                      <a:gd name="T21" fmla="*/ 41 h 2326"/>
                      <a:gd name="T22" fmla="*/ 143 w 5023"/>
                      <a:gd name="T23" fmla="*/ 18 h 2326"/>
                      <a:gd name="T24" fmla="*/ 199 w 5023"/>
                      <a:gd name="T25" fmla="*/ 5 h 2326"/>
                      <a:gd name="T26" fmla="*/ 258 w 5023"/>
                      <a:gd name="T27" fmla="*/ 0 h 2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023" h="2326">
                        <a:moveTo>
                          <a:pt x="258" y="0"/>
                        </a:moveTo>
                        <a:lnTo>
                          <a:pt x="4765" y="0"/>
                        </a:lnTo>
                        <a:lnTo>
                          <a:pt x="4823" y="5"/>
                        </a:lnTo>
                        <a:lnTo>
                          <a:pt x="4879" y="18"/>
                        </a:lnTo>
                        <a:lnTo>
                          <a:pt x="4932" y="41"/>
                        </a:lnTo>
                        <a:lnTo>
                          <a:pt x="4980" y="69"/>
                        </a:lnTo>
                        <a:lnTo>
                          <a:pt x="5023" y="106"/>
                        </a:lnTo>
                        <a:lnTo>
                          <a:pt x="2513" y="2326"/>
                        </a:lnTo>
                        <a:lnTo>
                          <a:pt x="0" y="106"/>
                        </a:lnTo>
                        <a:lnTo>
                          <a:pt x="42" y="69"/>
                        </a:lnTo>
                        <a:lnTo>
                          <a:pt x="92" y="41"/>
                        </a:lnTo>
                        <a:lnTo>
                          <a:pt x="143" y="18"/>
                        </a:lnTo>
                        <a:lnTo>
                          <a:pt x="199" y="5"/>
                        </a:lnTo>
                        <a:lnTo>
                          <a:pt x="25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24"/>
                  <p:cNvSpPr>
                    <a:spLocks/>
                  </p:cNvSpPr>
                  <p:nvPr/>
                </p:nvSpPr>
                <p:spPr bwMode="auto">
                  <a:xfrm>
                    <a:off x="3792" y="967"/>
                    <a:ext cx="908" cy="1610"/>
                  </a:xfrm>
                  <a:custGeom>
                    <a:avLst/>
                    <a:gdLst>
                      <a:gd name="T0" fmla="*/ 0 w 1816"/>
                      <a:gd name="T1" fmla="*/ 0 h 3221"/>
                      <a:gd name="T2" fmla="*/ 1816 w 1816"/>
                      <a:gd name="T3" fmla="*/ 1628 h 3221"/>
                      <a:gd name="T4" fmla="*/ 0 w 1816"/>
                      <a:gd name="T5" fmla="*/ 3221 h 3221"/>
                      <a:gd name="T6" fmla="*/ 0 w 1816"/>
                      <a:gd name="T7" fmla="*/ 0 h 3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16" h="3221">
                        <a:moveTo>
                          <a:pt x="0" y="0"/>
                        </a:moveTo>
                        <a:lnTo>
                          <a:pt x="1816" y="1628"/>
                        </a:lnTo>
                        <a:lnTo>
                          <a:pt x="0" y="32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25"/>
                  <p:cNvSpPr>
                    <a:spLocks/>
                  </p:cNvSpPr>
                  <p:nvPr/>
                </p:nvSpPr>
                <p:spPr bwMode="auto">
                  <a:xfrm>
                    <a:off x="5514" y="966"/>
                    <a:ext cx="909" cy="1611"/>
                  </a:xfrm>
                  <a:custGeom>
                    <a:avLst/>
                    <a:gdLst>
                      <a:gd name="T0" fmla="*/ 1818 w 1818"/>
                      <a:gd name="T1" fmla="*/ 0 h 3223"/>
                      <a:gd name="T2" fmla="*/ 1818 w 1818"/>
                      <a:gd name="T3" fmla="*/ 3223 h 3223"/>
                      <a:gd name="T4" fmla="*/ 0 w 1818"/>
                      <a:gd name="T5" fmla="*/ 1630 h 3223"/>
                      <a:gd name="T6" fmla="*/ 1818 w 1818"/>
                      <a:gd name="T7" fmla="*/ 0 h 3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18" h="3223">
                        <a:moveTo>
                          <a:pt x="1818" y="0"/>
                        </a:moveTo>
                        <a:lnTo>
                          <a:pt x="1818" y="3223"/>
                        </a:lnTo>
                        <a:lnTo>
                          <a:pt x="0" y="1630"/>
                        </a:lnTo>
                        <a:lnTo>
                          <a:pt x="181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3" name="Rectangle 62"/>
              <p:cNvSpPr/>
              <p:nvPr/>
            </p:nvSpPr>
            <p:spPr>
              <a:xfrm>
                <a:off x="8030701" y="3400143"/>
                <a:ext cx="29888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54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0" y="0"/>
            <a:ext cx="475989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92205" y="707994"/>
            <a:ext cx="7257232" cy="5772213"/>
            <a:chOff x="2684005" y="542894"/>
            <a:chExt cx="7257232" cy="5772213"/>
          </a:xfrm>
        </p:grpSpPr>
        <p:grpSp>
          <p:nvGrpSpPr>
            <p:cNvPr id="146" name="Group 128"/>
            <p:cNvGrpSpPr>
              <a:grpSpLocks noChangeAspect="1"/>
            </p:cNvGrpSpPr>
            <p:nvPr/>
          </p:nvGrpSpPr>
          <p:grpSpPr bwMode="auto">
            <a:xfrm>
              <a:off x="4149928" y="542894"/>
              <a:ext cx="3892144" cy="5772213"/>
              <a:chOff x="1825" y="44"/>
              <a:chExt cx="2919" cy="4329"/>
            </a:xfrm>
          </p:grpSpPr>
          <p:sp>
            <p:nvSpPr>
              <p:cNvPr id="147" name="Oval 129"/>
              <p:cNvSpPr>
                <a:spLocks noChangeArrowheads="1"/>
              </p:cNvSpPr>
              <p:nvPr/>
            </p:nvSpPr>
            <p:spPr bwMode="auto">
              <a:xfrm>
                <a:off x="3242" y="1305"/>
                <a:ext cx="348" cy="34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30"/>
              <p:cNvSpPr>
                <a:spLocks noEditPoints="1"/>
              </p:cNvSpPr>
              <p:nvPr/>
            </p:nvSpPr>
            <p:spPr bwMode="auto">
              <a:xfrm>
                <a:off x="3313" y="1416"/>
                <a:ext cx="206" cy="136"/>
              </a:xfrm>
              <a:custGeom>
                <a:avLst/>
                <a:gdLst>
                  <a:gd name="T0" fmla="*/ 29 w 113"/>
                  <a:gd name="T1" fmla="*/ 37 h 75"/>
                  <a:gd name="T2" fmla="*/ 56 w 113"/>
                  <a:gd name="T3" fmla="*/ 9 h 75"/>
                  <a:gd name="T4" fmla="*/ 84 w 113"/>
                  <a:gd name="T5" fmla="*/ 37 h 75"/>
                  <a:gd name="T6" fmla="*/ 56 w 113"/>
                  <a:gd name="T7" fmla="*/ 65 h 75"/>
                  <a:gd name="T8" fmla="*/ 29 w 113"/>
                  <a:gd name="T9" fmla="*/ 37 h 75"/>
                  <a:gd name="T10" fmla="*/ 102 w 113"/>
                  <a:gd name="T11" fmla="*/ 0 h 75"/>
                  <a:gd name="T12" fmla="*/ 102 w 113"/>
                  <a:gd name="T13" fmla="*/ 0 h 75"/>
                  <a:gd name="T14" fmla="*/ 10 w 113"/>
                  <a:gd name="T15" fmla="*/ 0 h 75"/>
                  <a:gd name="T16" fmla="*/ 0 w 113"/>
                  <a:gd name="T17" fmla="*/ 10 h 75"/>
                  <a:gd name="T18" fmla="*/ 0 w 113"/>
                  <a:gd name="T19" fmla="*/ 64 h 75"/>
                  <a:gd name="T20" fmla="*/ 10 w 113"/>
                  <a:gd name="T21" fmla="*/ 75 h 75"/>
                  <a:gd name="T22" fmla="*/ 102 w 113"/>
                  <a:gd name="T23" fmla="*/ 75 h 75"/>
                  <a:gd name="T24" fmla="*/ 113 w 113"/>
                  <a:gd name="T25" fmla="*/ 64 h 75"/>
                  <a:gd name="T26" fmla="*/ 113 w 113"/>
                  <a:gd name="T27" fmla="*/ 10 h 75"/>
                  <a:gd name="T28" fmla="*/ 102 w 113"/>
                  <a:gd name="T29" fmla="*/ 0 h 75"/>
                  <a:gd name="T30" fmla="*/ 85 w 113"/>
                  <a:gd name="T31" fmla="*/ 16 h 75"/>
                  <a:gd name="T32" fmla="*/ 85 w 113"/>
                  <a:gd name="T33" fmla="*/ 16 h 75"/>
                  <a:gd name="T34" fmla="*/ 85 w 113"/>
                  <a:gd name="T35" fmla="*/ 8 h 75"/>
                  <a:gd name="T36" fmla="*/ 86 w 113"/>
                  <a:gd name="T37" fmla="*/ 7 h 75"/>
                  <a:gd name="T38" fmla="*/ 102 w 113"/>
                  <a:gd name="T39" fmla="*/ 7 h 75"/>
                  <a:gd name="T40" fmla="*/ 103 w 113"/>
                  <a:gd name="T41" fmla="*/ 8 h 75"/>
                  <a:gd name="T42" fmla="*/ 103 w 113"/>
                  <a:gd name="T43" fmla="*/ 16 h 75"/>
                  <a:gd name="T44" fmla="*/ 102 w 113"/>
                  <a:gd name="T45" fmla="*/ 17 h 75"/>
                  <a:gd name="T46" fmla="*/ 86 w 113"/>
                  <a:gd name="T47" fmla="*/ 17 h 75"/>
                  <a:gd name="T48" fmla="*/ 85 w 113"/>
                  <a:gd name="T49" fmla="*/ 1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75">
                    <a:moveTo>
                      <a:pt x="29" y="37"/>
                    </a:moveTo>
                    <a:cubicBezTo>
                      <a:pt x="29" y="22"/>
                      <a:pt x="41" y="9"/>
                      <a:pt x="56" y="9"/>
                    </a:cubicBezTo>
                    <a:cubicBezTo>
                      <a:pt x="72" y="9"/>
                      <a:pt x="84" y="22"/>
                      <a:pt x="84" y="37"/>
                    </a:cubicBezTo>
                    <a:cubicBezTo>
                      <a:pt x="84" y="53"/>
                      <a:pt x="72" y="65"/>
                      <a:pt x="56" y="65"/>
                    </a:cubicBezTo>
                    <a:cubicBezTo>
                      <a:pt x="41" y="65"/>
                      <a:pt x="29" y="53"/>
                      <a:pt x="29" y="37"/>
                    </a:cubicBezTo>
                    <a:close/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0"/>
                      <a:pt x="5" y="75"/>
                      <a:pt x="10" y="75"/>
                    </a:cubicBezTo>
                    <a:cubicBezTo>
                      <a:pt x="102" y="75"/>
                      <a:pt x="102" y="75"/>
                      <a:pt x="102" y="75"/>
                    </a:cubicBezTo>
                    <a:cubicBezTo>
                      <a:pt x="108" y="75"/>
                      <a:pt x="113" y="70"/>
                      <a:pt x="113" y="64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13" y="4"/>
                      <a:pt x="108" y="0"/>
                      <a:pt x="102" y="0"/>
                    </a:cubicBezTo>
                    <a:close/>
                    <a:moveTo>
                      <a:pt x="85" y="16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7"/>
                      <a:pt x="86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3" y="7"/>
                      <a:pt x="103" y="8"/>
                      <a:pt x="103" y="8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7"/>
                      <a:pt x="103" y="17"/>
                      <a:pt x="102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5" y="17"/>
                      <a:pt x="85" y="17"/>
                      <a:pt x="8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1"/>
              <p:cNvSpPr>
                <a:spLocks noEditPoints="1"/>
              </p:cNvSpPr>
              <p:nvPr/>
            </p:nvSpPr>
            <p:spPr bwMode="auto">
              <a:xfrm>
                <a:off x="3375" y="1443"/>
                <a:ext cx="82" cy="82"/>
              </a:xfrm>
              <a:custGeom>
                <a:avLst/>
                <a:gdLst>
                  <a:gd name="T0" fmla="*/ 22 w 45"/>
                  <a:gd name="T1" fmla="*/ 0 h 45"/>
                  <a:gd name="T2" fmla="*/ 0 w 45"/>
                  <a:gd name="T3" fmla="*/ 22 h 45"/>
                  <a:gd name="T4" fmla="*/ 22 w 45"/>
                  <a:gd name="T5" fmla="*/ 45 h 45"/>
                  <a:gd name="T6" fmla="*/ 45 w 45"/>
                  <a:gd name="T7" fmla="*/ 22 h 45"/>
                  <a:gd name="T8" fmla="*/ 22 w 45"/>
                  <a:gd name="T9" fmla="*/ 0 h 45"/>
                  <a:gd name="T10" fmla="*/ 3 w 45"/>
                  <a:gd name="T11" fmla="*/ 22 h 45"/>
                  <a:gd name="T12" fmla="*/ 3 w 45"/>
                  <a:gd name="T13" fmla="*/ 22 h 45"/>
                  <a:gd name="T14" fmla="*/ 22 w 45"/>
                  <a:gd name="T15" fmla="*/ 2 h 45"/>
                  <a:gd name="T16" fmla="*/ 42 w 45"/>
                  <a:gd name="T17" fmla="*/ 22 h 45"/>
                  <a:gd name="T18" fmla="*/ 22 w 45"/>
                  <a:gd name="T19" fmla="*/ 42 h 45"/>
                  <a:gd name="T20" fmla="*/ 3 w 45"/>
                  <a:gd name="T21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35" y="45"/>
                      <a:pt x="45" y="35"/>
                      <a:pt x="45" y="22"/>
                    </a:cubicBezTo>
                    <a:cubicBezTo>
                      <a:pt x="45" y="10"/>
                      <a:pt x="35" y="0"/>
                      <a:pt x="22" y="0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11"/>
                      <a:pt x="11" y="2"/>
                      <a:pt x="22" y="2"/>
                    </a:cubicBezTo>
                    <a:cubicBezTo>
                      <a:pt x="33" y="2"/>
                      <a:pt x="42" y="11"/>
                      <a:pt x="42" y="22"/>
                    </a:cubicBezTo>
                    <a:cubicBezTo>
                      <a:pt x="42" y="33"/>
                      <a:pt x="33" y="42"/>
                      <a:pt x="22" y="42"/>
                    </a:cubicBezTo>
                    <a:cubicBezTo>
                      <a:pt x="11" y="42"/>
                      <a:pt x="3" y="33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132"/>
              <p:cNvSpPr>
                <a:spLocks noChangeArrowheads="1"/>
              </p:cNvSpPr>
              <p:nvPr/>
            </p:nvSpPr>
            <p:spPr bwMode="auto">
              <a:xfrm>
                <a:off x="3382" y="1451"/>
                <a:ext cx="68" cy="6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33"/>
              <p:cNvSpPr>
                <a:spLocks/>
              </p:cNvSpPr>
              <p:nvPr/>
            </p:nvSpPr>
            <p:spPr bwMode="auto">
              <a:xfrm>
                <a:off x="3330" y="1403"/>
                <a:ext cx="29" cy="10"/>
              </a:xfrm>
              <a:custGeom>
                <a:avLst/>
                <a:gdLst>
                  <a:gd name="T0" fmla="*/ 1 w 16"/>
                  <a:gd name="T1" fmla="*/ 5 h 5"/>
                  <a:gd name="T2" fmla="*/ 15 w 16"/>
                  <a:gd name="T3" fmla="*/ 5 h 5"/>
                  <a:gd name="T4" fmla="*/ 16 w 16"/>
                  <a:gd name="T5" fmla="*/ 4 h 5"/>
                  <a:gd name="T6" fmla="*/ 16 w 16"/>
                  <a:gd name="T7" fmla="*/ 1 h 5"/>
                  <a:gd name="T8" fmla="*/ 15 w 16"/>
                  <a:gd name="T9" fmla="*/ 0 h 5"/>
                  <a:gd name="T10" fmla="*/ 1 w 16"/>
                  <a:gd name="T11" fmla="*/ 0 h 5"/>
                  <a:gd name="T12" fmla="*/ 0 w 16"/>
                  <a:gd name="T13" fmla="*/ 1 h 5"/>
                  <a:gd name="T14" fmla="*/ 0 w 16"/>
                  <a:gd name="T15" fmla="*/ 4 h 5"/>
                  <a:gd name="T16" fmla="*/ 1 w 16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">
                    <a:moveTo>
                      <a:pt x="1" y="5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6" y="5"/>
                      <a:pt x="16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5" y="0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134"/>
              <p:cNvSpPr>
                <a:spLocks noChangeArrowheads="1"/>
              </p:cNvSpPr>
              <p:nvPr/>
            </p:nvSpPr>
            <p:spPr bwMode="auto">
              <a:xfrm>
                <a:off x="3253" y="2122"/>
                <a:ext cx="431" cy="4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5"/>
              <p:cNvSpPr>
                <a:spLocks/>
              </p:cNvSpPr>
              <p:nvPr/>
            </p:nvSpPr>
            <p:spPr bwMode="auto">
              <a:xfrm>
                <a:off x="3346" y="2266"/>
                <a:ext cx="73" cy="143"/>
              </a:xfrm>
              <a:custGeom>
                <a:avLst/>
                <a:gdLst>
                  <a:gd name="T0" fmla="*/ 0 w 73"/>
                  <a:gd name="T1" fmla="*/ 143 h 143"/>
                  <a:gd name="T2" fmla="*/ 73 w 73"/>
                  <a:gd name="T3" fmla="*/ 56 h 143"/>
                  <a:gd name="T4" fmla="*/ 0 w 73"/>
                  <a:gd name="T5" fmla="*/ 0 h 143"/>
                  <a:gd name="T6" fmla="*/ 0 w 73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43">
                    <a:moveTo>
                      <a:pt x="0" y="143"/>
                    </a:moveTo>
                    <a:lnTo>
                      <a:pt x="73" y="56"/>
                    </a:lnTo>
                    <a:lnTo>
                      <a:pt x="0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36"/>
              <p:cNvSpPr>
                <a:spLocks/>
              </p:cNvSpPr>
              <p:nvPr/>
            </p:nvSpPr>
            <p:spPr bwMode="auto">
              <a:xfrm>
                <a:off x="3519" y="2266"/>
                <a:ext cx="72" cy="143"/>
              </a:xfrm>
              <a:custGeom>
                <a:avLst/>
                <a:gdLst>
                  <a:gd name="T0" fmla="*/ 72 w 72"/>
                  <a:gd name="T1" fmla="*/ 143 h 143"/>
                  <a:gd name="T2" fmla="*/ 72 w 72"/>
                  <a:gd name="T3" fmla="*/ 0 h 143"/>
                  <a:gd name="T4" fmla="*/ 0 w 72"/>
                  <a:gd name="T5" fmla="*/ 56 h 143"/>
                  <a:gd name="T6" fmla="*/ 72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72" y="143"/>
                    </a:moveTo>
                    <a:lnTo>
                      <a:pt x="72" y="0"/>
                    </a:lnTo>
                    <a:lnTo>
                      <a:pt x="0" y="56"/>
                    </a:lnTo>
                    <a:lnTo>
                      <a:pt x="72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137"/>
              <p:cNvSpPr>
                <a:spLocks noChangeArrowheads="1"/>
              </p:cNvSpPr>
              <p:nvPr/>
            </p:nvSpPr>
            <p:spPr bwMode="auto">
              <a:xfrm>
                <a:off x="3591" y="241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8"/>
              <p:cNvSpPr>
                <a:spLocks/>
              </p:cNvSpPr>
              <p:nvPr/>
            </p:nvSpPr>
            <p:spPr bwMode="auto">
              <a:xfrm>
                <a:off x="3346" y="241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9"/>
              <p:cNvSpPr>
                <a:spLocks/>
              </p:cNvSpPr>
              <p:nvPr/>
            </p:nvSpPr>
            <p:spPr bwMode="auto">
              <a:xfrm>
                <a:off x="3352" y="2327"/>
                <a:ext cx="236" cy="87"/>
              </a:xfrm>
              <a:custGeom>
                <a:avLst/>
                <a:gdLst>
                  <a:gd name="T0" fmla="*/ 236 w 236"/>
                  <a:gd name="T1" fmla="*/ 87 h 87"/>
                  <a:gd name="T2" fmla="*/ 234 w 236"/>
                  <a:gd name="T3" fmla="*/ 87 h 87"/>
                  <a:gd name="T4" fmla="*/ 161 w 236"/>
                  <a:gd name="T5" fmla="*/ 0 h 87"/>
                  <a:gd name="T6" fmla="*/ 118 w 236"/>
                  <a:gd name="T7" fmla="*/ 37 h 87"/>
                  <a:gd name="T8" fmla="*/ 72 w 236"/>
                  <a:gd name="T9" fmla="*/ 0 h 87"/>
                  <a:gd name="T10" fmla="*/ 0 w 236"/>
                  <a:gd name="T11" fmla="*/ 87 h 87"/>
                  <a:gd name="T12" fmla="*/ 0 w 236"/>
                  <a:gd name="T13" fmla="*/ 87 h 87"/>
                  <a:gd name="T14" fmla="*/ 236 w 236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87">
                    <a:moveTo>
                      <a:pt x="236" y="87"/>
                    </a:moveTo>
                    <a:lnTo>
                      <a:pt x="234" y="87"/>
                    </a:lnTo>
                    <a:lnTo>
                      <a:pt x="161" y="0"/>
                    </a:lnTo>
                    <a:lnTo>
                      <a:pt x="118" y="37"/>
                    </a:lnTo>
                    <a:lnTo>
                      <a:pt x="72" y="0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236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40"/>
              <p:cNvSpPr>
                <a:spLocks/>
              </p:cNvSpPr>
              <p:nvPr/>
            </p:nvSpPr>
            <p:spPr bwMode="auto">
              <a:xfrm>
                <a:off x="3352" y="2260"/>
                <a:ext cx="234" cy="94"/>
              </a:xfrm>
              <a:custGeom>
                <a:avLst/>
                <a:gdLst>
                  <a:gd name="T0" fmla="*/ 70 w 234"/>
                  <a:gd name="T1" fmla="*/ 56 h 94"/>
                  <a:gd name="T2" fmla="*/ 74 w 234"/>
                  <a:gd name="T3" fmla="*/ 60 h 94"/>
                  <a:gd name="T4" fmla="*/ 76 w 234"/>
                  <a:gd name="T5" fmla="*/ 62 h 94"/>
                  <a:gd name="T6" fmla="*/ 118 w 234"/>
                  <a:gd name="T7" fmla="*/ 94 h 94"/>
                  <a:gd name="T8" fmla="*/ 158 w 234"/>
                  <a:gd name="T9" fmla="*/ 62 h 94"/>
                  <a:gd name="T10" fmla="*/ 160 w 234"/>
                  <a:gd name="T11" fmla="*/ 60 h 94"/>
                  <a:gd name="T12" fmla="*/ 163 w 234"/>
                  <a:gd name="T13" fmla="*/ 56 h 94"/>
                  <a:gd name="T14" fmla="*/ 234 w 234"/>
                  <a:gd name="T15" fmla="*/ 0 h 94"/>
                  <a:gd name="T16" fmla="*/ 0 w 234"/>
                  <a:gd name="T17" fmla="*/ 0 h 94"/>
                  <a:gd name="T18" fmla="*/ 70 w 234"/>
                  <a:gd name="T19" fmla="*/ 5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94">
                    <a:moveTo>
                      <a:pt x="70" y="56"/>
                    </a:moveTo>
                    <a:lnTo>
                      <a:pt x="74" y="60"/>
                    </a:lnTo>
                    <a:lnTo>
                      <a:pt x="76" y="62"/>
                    </a:lnTo>
                    <a:lnTo>
                      <a:pt x="118" y="94"/>
                    </a:lnTo>
                    <a:lnTo>
                      <a:pt x="158" y="62"/>
                    </a:lnTo>
                    <a:lnTo>
                      <a:pt x="160" y="60"/>
                    </a:lnTo>
                    <a:lnTo>
                      <a:pt x="163" y="56"/>
                    </a:lnTo>
                    <a:lnTo>
                      <a:pt x="234" y="0"/>
                    </a:lnTo>
                    <a:lnTo>
                      <a:pt x="0" y="0"/>
                    </a:lnTo>
                    <a:lnTo>
                      <a:pt x="70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41"/>
              <p:cNvSpPr>
                <a:spLocks noChangeArrowheads="1"/>
              </p:cNvSpPr>
              <p:nvPr/>
            </p:nvSpPr>
            <p:spPr bwMode="auto">
              <a:xfrm>
                <a:off x="3201" y="578"/>
                <a:ext cx="367" cy="3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42"/>
              <p:cNvSpPr>
                <a:spLocks noChangeArrowheads="1"/>
              </p:cNvSpPr>
              <p:nvPr/>
            </p:nvSpPr>
            <p:spPr bwMode="auto">
              <a:xfrm>
                <a:off x="3135" y="44"/>
                <a:ext cx="386" cy="3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143"/>
              <p:cNvSpPr>
                <a:spLocks noChangeArrowheads="1"/>
              </p:cNvSpPr>
              <p:nvPr/>
            </p:nvSpPr>
            <p:spPr bwMode="auto">
              <a:xfrm>
                <a:off x="2970" y="2471"/>
                <a:ext cx="347" cy="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44"/>
              <p:cNvSpPr>
                <a:spLocks noChangeArrowheads="1"/>
              </p:cNvSpPr>
              <p:nvPr/>
            </p:nvSpPr>
            <p:spPr bwMode="auto">
              <a:xfrm>
                <a:off x="3713" y="218"/>
                <a:ext cx="440" cy="44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145"/>
              <p:cNvSpPr>
                <a:spLocks noChangeArrowheads="1"/>
              </p:cNvSpPr>
              <p:nvPr/>
            </p:nvSpPr>
            <p:spPr bwMode="auto">
              <a:xfrm>
                <a:off x="2597" y="400"/>
                <a:ext cx="415" cy="41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46"/>
              <p:cNvSpPr>
                <a:spLocks noChangeArrowheads="1"/>
              </p:cNvSpPr>
              <p:nvPr/>
            </p:nvSpPr>
            <p:spPr bwMode="auto">
              <a:xfrm>
                <a:off x="2935" y="1703"/>
                <a:ext cx="442" cy="43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147"/>
              <p:cNvSpPr>
                <a:spLocks noChangeArrowheads="1"/>
              </p:cNvSpPr>
              <p:nvPr/>
            </p:nvSpPr>
            <p:spPr bwMode="auto">
              <a:xfrm>
                <a:off x="2744" y="1048"/>
                <a:ext cx="444" cy="44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8"/>
              <p:cNvSpPr>
                <a:spLocks noEditPoints="1"/>
              </p:cNvSpPr>
              <p:nvPr/>
            </p:nvSpPr>
            <p:spPr bwMode="auto">
              <a:xfrm>
                <a:off x="2846" y="1182"/>
                <a:ext cx="240" cy="174"/>
              </a:xfrm>
              <a:custGeom>
                <a:avLst/>
                <a:gdLst>
                  <a:gd name="T0" fmla="*/ 88 w 132"/>
                  <a:gd name="T1" fmla="*/ 96 h 96"/>
                  <a:gd name="T2" fmla="*/ 132 w 132"/>
                  <a:gd name="T3" fmla="*/ 96 h 96"/>
                  <a:gd name="T4" fmla="*/ 132 w 132"/>
                  <a:gd name="T5" fmla="*/ 0 h 96"/>
                  <a:gd name="T6" fmla="*/ 88 w 132"/>
                  <a:gd name="T7" fmla="*/ 0 h 96"/>
                  <a:gd name="T8" fmla="*/ 88 w 132"/>
                  <a:gd name="T9" fmla="*/ 40 h 96"/>
                  <a:gd name="T10" fmla="*/ 120 w 132"/>
                  <a:gd name="T11" fmla="*/ 85 h 96"/>
                  <a:gd name="T12" fmla="*/ 88 w 132"/>
                  <a:gd name="T13" fmla="*/ 85 h 96"/>
                  <a:gd name="T14" fmla="*/ 88 w 132"/>
                  <a:gd name="T15" fmla="*/ 96 h 96"/>
                  <a:gd name="T16" fmla="*/ 60 w 132"/>
                  <a:gd name="T17" fmla="*/ 96 h 96"/>
                  <a:gd name="T18" fmla="*/ 60 w 132"/>
                  <a:gd name="T19" fmla="*/ 85 h 96"/>
                  <a:gd name="T20" fmla="*/ 64 w 132"/>
                  <a:gd name="T21" fmla="*/ 85 h 96"/>
                  <a:gd name="T22" fmla="*/ 60 w 132"/>
                  <a:gd name="T23" fmla="*/ 80 h 96"/>
                  <a:gd name="T24" fmla="*/ 60 w 132"/>
                  <a:gd name="T25" fmla="*/ 73 h 96"/>
                  <a:gd name="T26" fmla="*/ 67 w 132"/>
                  <a:gd name="T27" fmla="*/ 83 h 96"/>
                  <a:gd name="T28" fmla="*/ 68 w 132"/>
                  <a:gd name="T29" fmla="*/ 85 h 96"/>
                  <a:gd name="T30" fmla="*/ 88 w 132"/>
                  <a:gd name="T31" fmla="*/ 85 h 96"/>
                  <a:gd name="T32" fmla="*/ 88 w 132"/>
                  <a:gd name="T33" fmla="*/ 96 h 96"/>
                  <a:gd name="T34" fmla="*/ 60 w 132"/>
                  <a:gd name="T35" fmla="*/ 96 h 96"/>
                  <a:gd name="T36" fmla="*/ 60 w 132"/>
                  <a:gd name="T37" fmla="*/ 96 h 96"/>
                  <a:gd name="T38" fmla="*/ 88 w 132"/>
                  <a:gd name="T39" fmla="*/ 0 h 96"/>
                  <a:gd name="T40" fmla="*/ 88 w 132"/>
                  <a:gd name="T41" fmla="*/ 40 h 96"/>
                  <a:gd name="T42" fmla="*/ 82 w 132"/>
                  <a:gd name="T43" fmla="*/ 32 h 96"/>
                  <a:gd name="T44" fmla="*/ 60 w 132"/>
                  <a:gd name="T45" fmla="*/ 62 h 96"/>
                  <a:gd name="T46" fmla="*/ 60 w 132"/>
                  <a:gd name="T47" fmla="*/ 0 h 96"/>
                  <a:gd name="T48" fmla="*/ 88 w 132"/>
                  <a:gd name="T49" fmla="*/ 0 h 96"/>
                  <a:gd name="T50" fmla="*/ 88 w 132"/>
                  <a:gd name="T51" fmla="*/ 0 h 96"/>
                  <a:gd name="T52" fmla="*/ 37 w 132"/>
                  <a:gd name="T53" fmla="*/ 96 h 96"/>
                  <a:gd name="T54" fmla="*/ 37 w 132"/>
                  <a:gd name="T55" fmla="*/ 96 h 96"/>
                  <a:gd name="T56" fmla="*/ 60 w 132"/>
                  <a:gd name="T57" fmla="*/ 96 h 96"/>
                  <a:gd name="T58" fmla="*/ 60 w 132"/>
                  <a:gd name="T59" fmla="*/ 85 h 96"/>
                  <a:gd name="T60" fmla="*/ 43 w 132"/>
                  <a:gd name="T61" fmla="*/ 85 h 96"/>
                  <a:gd name="T62" fmla="*/ 37 w 132"/>
                  <a:gd name="T63" fmla="*/ 85 h 96"/>
                  <a:gd name="T64" fmla="*/ 37 w 132"/>
                  <a:gd name="T65" fmla="*/ 96 h 96"/>
                  <a:gd name="T66" fmla="*/ 60 w 132"/>
                  <a:gd name="T67" fmla="*/ 0 h 96"/>
                  <a:gd name="T68" fmla="*/ 60 w 132"/>
                  <a:gd name="T69" fmla="*/ 0 h 96"/>
                  <a:gd name="T70" fmla="*/ 37 w 132"/>
                  <a:gd name="T71" fmla="*/ 0 h 96"/>
                  <a:gd name="T72" fmla="*/ 37 w 132"/>
                  <a:gd name="T73" fmla="*/ 17 h 96"/>
                  <a:gd name="T74" fmla="*/ 39 w 132"/>
                  <a:gd name="T75" fmla="*/ 23 h 96"/>
                  <a:gd name="T76" fmla="*/ 37 w 132"/>
                  <a:gd name="T77" fmla="*/ 30 h 96"/>
                  <a:gd name="T78" fmla="*/ 37 w 132"/>
                  <a:gd name="T79" fmla="*/ 48 h 96"/>
                  <a:gd name="T80" fmla="*/ 37 w 132"/>
                  <a:gd name="T81" fmla="*/ 48 h 96"/>
                  <a:gd name="T82" fmla="*/ 53 w 132"/>
                  <a:gd name="T83" fmla="*/ 71 h 96"/>
                  <a:gd name="T84" fmla="*/ 60 w 132"/>
                  <a:gd name="T85" fmla="*/ 80 h 96"/>
                  <a:gd name="T86" fmla="*/ 60 w 132"/>
                  <a:gd name="T87" fmla="*/ 73 h 96"/>
                  <a:gd name="T88" fmla="*/ 56 w 132"/>
                  <a:gd name="T89" fmla="*/ 68 h 96"/>
                  <a:gd name="T90" fmla="*/ 60 w 132"/>
                  <a:gd name="T91" fmla="*/ 62 h 96"/>
                  <a:gd name="T92" fmla="*/ 60 w 132"/>
                  <a:gd name="T93" fmla="*/ 0 h 96"/>
                  <a:gd name="T94" fmla="*/ 0 w 132"/>
                  <a:gd name="T95" fmla="*/ 96 h 96"/>
                  <a:gd name="T96" fmla="*/ 0 w 132"/>
                  <a:gd name="T97" fmla="*/ 0 h 96"/>
                  <a:gd name="T98" fmla="*/ 37 w 132"/>
                  <a:gd name="T99" fmla="*/ 0 h 96"/>
                  <a:gd name="T100" fmla="*/ 37 w 132"/>
                  <a:gd name="T101" fmla="*/ 17 h 96"/>
                  <a:gd name="T102" fmla="*/ 29 w 132"/>
                  <a:gd name="T103" fmla="*/ 13 h 96"/>
                  <a:gd name="T104" fmla="*/ 19 w 132"/>
                  <a:gd name="T105" fmla="*/ 23 h 96"/>
                  <a:gd name="T106" fmla="*/ 29 w 132"/>
                  <a:gd name="T107" fmla="*/ 34 h 96"/>
                  <a:gd name="T108" fmla="*/ 37 w 132"/>
                  <a:gd name="T109" fmla="*/ 30 h 96"/>
                  <a:gd name="T110" fmla="*/ 37 w 132"/>
                  <a:gd name="T111" fmla="*/ 48 h 96"/>
                  <a:gd name="T112" fmla="*/ 11 w 132"/>
                  <a:gd name="T113" fmla="*/ 85 h 96"/>
                  <a:gd name="T114" fmla="*/ 37 w 132"/>
                  <a:gd name="T115" fmla="*/ 85 h 96"/>
                  <a:gd name="T116" fmla="*/ 37 w 132"/>
                  <a:gd name="T117" fmla="*/ 96 h 96"/>
                  <a:gd name="T118" fmla="*/ 0 w 132"/>
                  <a:gd name="T11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2" h="96">
                    <a:moveTo>
                      <a:pt x="88" y="96"/>
                    </a:moveTo>
                    <a:cubicBezTo>
                      <a:pt x="132" y="96"/>
                      <a:pt x="132" y="96"/>
                      <a:pt x="132" y="96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120" y="85"/>
                      <a:pt x="120" y="85"/>
                      <a:pt x="120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96"/>
                      <a:pt x="88" y="96"/>
                      <a:pt x="88" y="96"/>
                    </a:cubicBezTo>
                    <a:close/>
                    <a:moveTo>
                      <a:pt x="60" y="96"/>
                    </a:moveTo>
                    <a:cubicBezTo>
                      <a:pt x="60" y="85"/>
                      <a:pt x="60" y="85"/>
                      <a:pt x="60" y="85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60" y="96"/>
                      <a:pt x="60" y="96"/>
                      <a:pt x="60" y="96"/>
                    </a:cubicBezTo>
                    <a:close/>
                    <a:moveTo>
                      <a:pt x="88" y="0"/>
                    </a:moveTo>
                    <a:cubicBezTo>
                      <a:pt x="88" y="40"/>
                      <a:pt x="88" y="40"/>
                      <a:pt x="88" y="40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lose/>
                    <a:moveTo>
                      <a:pt x="37" y="96"/>
                    </a:moveTo>
                    <a:cubicBezTo>
                      <a:pt x="37" y="96"/>
                      <a:pt x="37" y="96"/>
                      <a:pt x="37" y="9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96"/>
                      <a:pt x="37" y="96"/>
                      <a:pt x="37" y="96"/>
                    </a:cubicBezTo>
                    <a:close/>
                    <a:moveTo>
                      <a:pt x="6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9" y="18"/>
                      <a:pt x="39" y="21"/>
                      <a:pt x="39" y="23"/>
                    </a:cubicBezTo>
                    <a:cubicBezTo>
                      <a:pt x="39" y="26"/>
                      <a:pt x="39" y="28"/>
                      <a:pt x="37" y="30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0" y="9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5" y="14"/>
                      <a:pt x="32" y="13"/>
                      <a:pt x="29" y="13"/>
                    </a:cubicBezTo>
                    <a:cubicBezTo>
                      <a:pt x="23" y="13"/>
                      <a:pt x="19" y="17"/>
                      <a:pt x="19" y="23"/>
                    </a:cubicBezTo>
                    <a:cubicBezTo>
                      <a:pt x="19" y="29"/>
                      <a:pt x="23" y="34"/>
                      <a:pt x="29" y="34"/>
                    </a:cubicBezTo>
                    <a:cubicBezTo>
                      <a:pt x="32" y="34"/>
                      <a:pt x="35" y="32"/>
                      <a:pt x="37" y="30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0" y="96"/>
                      <a:pt x="0" y="96"/>
                      <a:pt x="0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149"/>
              <p:cNvSpPr>
                <a:spLocks noChangeArrowheads="1"/>
              </p:cNvSpPr>
              <p:nvPr/>
            </p:nvSpPr>
            <p:spPr bwMode="auto">
              <a:xfrm>
                <a:off x="3570" y="917"/>
                <a:ext cx="401" cy="40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150"/>
              <p:cNvSpPr>
                <a:spLocks noChangeArrowheads="1"/>
              </p:cNvSpPr>
              <p:nvPr/>
            </p:nvSpPr>
            <p:spPr bwMode="auto">
              <a:xfrm>
                <a:off x="3464" y="1721"/>
                <a:ext cx="320" cy="3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51"/>
              <p:cNvSpPr>
                <a:spLocks noEditPoints="1"/>
              </p:cNvSpPr>
              <p:nvPr/>
            </p:nvSpPr>
            <p:spPr bwMode="auto">
              <a:xfrm>
                <a:off x="3099" y="1766"/>
                <a:ext cx="202" cy="195"/>
              </a:xfrm>
              <a:custGeom>
                <a:avLst/>
                <a:gdLst>
                  <a:gd name="T0" fmla="*/ 91 w 111"/>
                  <a:gd name="T1" fmla="*/ 19 h 107"/>
                  <a:gd name="T2" fmla="*/ 20 w 111"/>
                  <a:gd name="T3" fmla="*/ 19 h 107"/>
                  <a:gd name="T4" fmla="*/ 20 w 111"/>
                  <a:gd name="T5" fmla="*/ 88 h 107"/>
                  <a:gd name="T6" fmla="*/ 91 w 111"/>
                  <a:gd name="T7" fmla="*/ 88 h 107"/>
                  <a:gd name="T8" fmla="*/ 91 w 111"/>
                  <a:gd name="T9" fmla="*/ 19 h 107"/>
                  <a:gd name="T10" fmla="*/ 56 w 111"/>
                  <a:gd name="T11" fmla="*/ 91 h 107"/>
                  <a:gd name="T12" fmla="*/ 56 w 111"/>
                  <a:gd name="T13" fmla="*/ 91 h 107"/>
                  <a:gd name="T14" fmla="*/ 18 w 111"/>
                  <a:gd name="T15" fmla="*/ 54 h 107"/>
                  <a:gd name="T16" fmla="*/ 56 w 111"/>
                  <a:gd name="T17" fmla="*/ 16 h 107"/>
                  <a:gd name="T18" fmla="*/ 93 w 111"/>
                  <a:gd name="T19" fmla="*/ 54 h 107"/>
                  <a:gd name="T20" fmla="*/ 56 w 111"/>
                  <a:gd name="T21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107">
                    <a:moveTo>
                      <a:pt x="91" y="19"/>
                    </a:moveTo>
                    <a:cubicBezTo>
                      <a:pt x="71" y="0"/>
                      <a:pt x="40" y="0"/>
                      <a:pt x="20" y="19"/>
                    </a:cubicBezTo>
                    <a:cubicBezTo>
                      <a:pt x="0" y="38"/>
                      <a:pt x="0" y="69"/>
                      <a:pt x="20" y="88"/>
                    </a:cubicBezTo>
                    <a:cubicBezTo>
                      <a:pt x="40" y="107"/>
                      <a:pt x="71" y="107"/>
                      <a:pt x="91" y="88"/>
                    </a:cubicBezTo>
                    <a:cubicBezTo>
                      <a:pt x="111" y="69"/>
                      <a:pt x="111" y="38"/>
                      <a:pt x="91" y="19"/>
                    </a:cubicBezTo>
                    <a:close/>
                    <a:moveTo>
                      <a:pt x="56" y="91"/>
                    </a:moveTo>
                    <a:cubicBezTo>
                      <a:pt x="56" y="91"/>
                      <a:pt x="56" y="91"/>
                      <a:pt x="56" y="91"/>
                    </a:cubicBezTo>
                    <a:cubicBezTo>
                      <a:pt x="35" y="91"/>
                      <a:pt x="18" y="74"/>
                      <a:pt x="18" y="54"/>
                    </a:cubicBezTo>
                    <a:cubicBezTo>
                      <a:pt x="18" y="33"/>
                      <a:pt x="35" y="16"/>
                      <a:pt x="56" y="16"/>
                    </a:cubicBezTo>
                    <a:cubicBezTo>
                      <a:pt x="76" y="16"/>
                      <a:pt x="93" y="33"/>
                      <a:pt x="93" y="54"/>
                    </a:cubicBezTo>
                    <a:cubicBezTo>
                      <a:pt x="93" y="74"/>
                      <a:pt x="76" y="91"/>
                      <a:pt x="56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52"/>
              <p:cNvSpPr>
                <a:spLocks/>
              </p:cNvSpPr>
              <p:nvPr/>
            </p:nvSpPr>
            <p:spPr bwMode="auto">
              <a:xfrm>
                <a:off x="3099" y="1921"/>
                <a:ext cx="38" cy="40"/>
              </a:xfrm>
              <a:custGeom>
                <a:avLst/>
                <a:gdLst>
                  <a:gd name="T0" fmla="*/ 10 w 21"/>
                  <a:gd name="T1" fmla="*/ 21 h 22"/>
                  <a:gd name="T2" fmla="*/ 13 w 21"/>
                  <a:gd name="T3" fmla="*/ 21 h 22"/>
                  <a:gd name="T4" fmla="*/ 21 w 21"/>
                  <a:gd name="T5" fmla="*/ 13 h 22"/>
                  <a:gd name="T6" fmla="*/ 21 w 21"/>
                  <a:gd name="T7" fmla="*/ 12 h 22"/>
                  <a:gd name="T8" fmla="*/ 21 w 21"/>
                  <a:gd name="T9" fmla="*/ 10 h 22"/>
                  <a:gd name="T10" fmla="*/ 17 w 21"/>
                  <a:gd name="T11" fmla="*/ 7 h 22"/>
                  <a:gd name="T12" fmla="*/ 12 w 21"/>
                  <a:gd name="T13" fmla="*/ 1 h 22"/>
                  <a:gd name="T14" fmla="*/ 10 w 21"/>
                  <a:gd name="T15" fmla="*/ 0 h 22"/>
                  <a:gd name="T16" fmla="*/ 9 w 21"/>
                  <a:gd name="T17" fmla="*/ 1 h 22"/>
                  <a:gd name="T18" fmla="*/ 1 w 21"/>
                  <a:gd name="T19" fmla="*/ 9 h 22"/>
                  <a:gd name="T20" fmla="*/ 0 w 21"/>
                  <a:gd name="T21" fmla="*/ 11 h 22"/>
                  <a:gd name="T22" fmla="*/ 1 w 21"/>
                  <a:gd name="T23" fmla="*/ 12 h 22"/>
                  <a:gd name="T24" fmla="*/ 10 w 21"/>
                  <a:gd name="T25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10" y="21"/>
                    </a:moveTo>
                    <a:cubicBezTo>
                      <a:pt x="11" y="22"/>
                      <a:pt x="12" y="22"/>
                      <a:pt x="13" y="2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19" y="9"/>
                      <a:pt x="18" y="8"/>
                      <a:pt x="17" y="7"/>
                    </a:cubicBezTo>
                    <a:cubicBezTo>
                      <a:pt x="15" y="5"/>
                      <a:pt x="13" y="3"/>
                      <a:pt x="12" y="1"/>
                    </a:cubicBezTo>
                    <a:cubicBezTo>
                      <a:pt x="12" y="1"/>
                      <a:pt x="11" y="1"/>
                      <a:pt x="10" y="0"/>
                    </a:cubicBezTo>
                    <a:cubicBezTo>
                      <a:pt x="10" y="0"/>
                      <a:pt x="9" y="1"/>
                      <a:pt x="9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2"/>
                      <a:pt x="1" y="12"/>
                    </a:cubicBezTo>
                    <a:lnTo>
                      <a:pt x="1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53"/>
              <p:cNvSpPr>
                <a:spLocks/>
              </p:cNvSpPr>
              <p:nvPr/>
            </p:nvSpPr>
            <p:spPr bwMode="auto">
              <a:xfrm>
                <a:off x="3004" y="1942"/>
                <a:ext cx="113" cy="111"/>
              </a:xfrm>
              <a:custGeom>
                <a:avLst/>
                <a:gdLst>
                  <a:gd name="T0" fmla="*/ 4 w 62"/>
                  <a:gd name="T1" fmla="*/ 43 h 61"/>
                  <a:gd name="T2" fmla="*/ 4 w 62"/>
                  <a:gd name="T3" fmla="*/ 57 h 61"/>
                  <a:gd name="T4" fmla="*/ 18 w 62"/>
                  <a:gd name="T5" fmla="*/ 57 h 61"/>
                  <a:gd name="T6" fmla="*/ 61 w 62"/>
                  <a:gd name="T7" fmla="*/ 15 h 61"/>
                  <a:gd name="T8" fmla="*/ 62 w 62"/>
                  <a:gd name="T9" fmla="*/ 14 h 61"/>
                  <a:gd name="T10" fmla="*/ 61 w 62"/>
                  <a:gd name="T11" fmla="*/ 12 h 61"/>
                  <a:gd name="T12" fmla="*/ 49 w 62"/>
                  <a:gd name="T13" fmla="*/ 1 h 61"/>
                  <a:gd name="T14" fmla="*/ 47 w 62"/>
                  <a:gd name="T15" fmla="*/ 1 h 61"/>
                  <a:gd name="T16" fmla="*/ 4 w 62"/>
                  <a:gd name="T17" fmla="*/ 4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4" y="43"/>
                    </a:moveTo>
                    <a:cubicBezTo>
                      <a:pt x="0" y="47"/>
                      <a:pt x="0" y="53"/>
                      <a:pt x="4" y="57"/>
                    </a:cubicBezTo>
                    <a:cubicBezTo>
                      <a:pt x="8" y="61"/>
                      <a:pt x="14" y="61"/>
                      <a:pt x="18" y="57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2" y="14"/>
                      <a:pt x="62" y="14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7" y="0"/>
                      <a:pt x="47" y="1"/>
                    </a:cubicBez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54"/>
              <p:cNvSpPr>
                <a:spLocks/>
              </p:cNvSpPr>
              <p:nvPr/>
            </p:nvSpPr>
            <p:spPr bwMode="auto">
              <a:xfrm>
                <a:off x="3181" y="1884"/>
                <a:ext cx="67" cy="35"/>
              </a:xfrm>
              <a:custGeom>
                <a:avLst/>
                <a:gdLst>
                  <a:gd name="T0" fmla="*/ 14 w 37"/>
                  <a:gd name="T1" fmla="*/ 19 h 19"/>
                  <a:gd name="T2" fmla="*/ 3 w 37"/>
                  <a:gd name="T3" fmla="*/ 17 h 19"/>
                  <a:gd name="T4" fmla="*/ 3 w 37"/>
                  <a:gd name="T5" fmla="*/ 17 h 19"/>
                  <a:gd name="T6" fmla="*/ 1 w 37"/>
                  <a:gd name="T7" fmla="*/ 13 h 19"/>
                  <a:gd name="T8" fmla="*/ 5 w 37"/>
                  <a:gd name="T9" fmla="*/ 11 h 19"/>
                  <a:gd name="T10" fmla="*/ 14 w 37"/>
                  <a:gd name="T11" fmla="*/ 13 h 19"/>
                  <a:gd name="T12" fmla="*/ 30 w 37"/>
                  <a:gd name="T13" fmla="*/ 3 h 19"/>
                  <a:gd name="T14" fmla="*/ 34 w 37"/>
                  <a:gd name="T15" fmla="*/ 1 h 19"/>
                  <a:gd name="T16" fmla="*/ 36 w 37"/>
                  <a:gd name="T17" fmla="*/ 5 h 19"/>
                  <a:gd name="T18" fmla="*/ 14 w 37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9">
                    <a:moveTo>
                      <a:pt x="14" y="19"/>
                    </a:moveTo>
                    <a:cubicBezTo>
                      <a:pt x="10" y="19"/>
                      <a:pt x="6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7"/>
                      <a:pt x="0" y="15"/>
                      <a:pt x="1" y="13"/>
                    </a:cubicBezTo>
                    <a:cubicBezTo>
                      <a:pt x="1" y="11"/>
                      <a:pt x="3" y="10"/>
                      <a:pt x="5" y="11"/>
                    </a:cubicBezTo>
                    <a:cubicBezTo>
                      <a:pt x="8" y="12"/>
                      <a:pt x="11" y="13"/>
                      <a:pt x="14" y="13"/>
                    </a:cubicBezTo>
                    <a:cubicBezTo>
                      <a:pt x="21" y="13"/>
                      <a:pt x="27" y="9"/>
                      <a:pt x="30" y="3"/>
                    </a:cubicBezTo>
                    <a:cubicBezTo>
                      <a:pt x="30" y="1"/>
                      <a:pt x="32" y="0"/>
                      <a:pt x="34" y="1"/>
                    </a:cubicBezTo>
                    <a:cubicBezTo>
                      <a:pt x="36" y="2"/>
                      <a:pt x="37" y="4"/>
                      <a:pt x="36" y="5"/>
                    </a:cubicBezTo>
                    <a:cubicBezTo>
                      <a:pt x="32" y="14"/>
                      <a:pt x="23" y="19"/>
                      <a:pt x="1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5"/>
              <p:cNvSpPr>
                <a:spLocks noEditPoints="1"/>
              </p:cNvSpPr>
              <p:nvPr/>
            </p:nvSpPr>
            <p:spPr bwMode="auto">
              <a:xfrm>
                <a:off x="3510" y="1801"/>
                <a:ext cx="214" cy="169"/>
              </a:xfrm>
              <a:custGeom>
                <a:avLst/>
                <a:gdLst>
                  <a:gd name="T0" fmla="*/ 22 w 118"/>
                  <a:gd name="T1" fmla="*/ 3 h 93"/>
                  <a:gd name="T2" fmla="*/ 18 w 118"/>
                  <a:gd name="T3" fmla="*/ 5 h 93"/>
                  <a:gd name="T4" fmla="*/ 34 w 118"/>
                  <a:gd name="T5" fmla="*/ 87 h 93"/>
                  <a:gd name="T6" fmla="*/ 47 w 118"/>
                  <a:gd name="T7" fmla="*/ 84 h 93"/>
                  <a:gd name="T8" fmla="*/ 97 w 118"/>
                  <a:gd name="T9" fmla="*/ 93 h 93"/>
                  <a:gd name="T10" fmla="*/ 101 w 118"/>
                  <a:gd name="T11" fmla="*/ 79 h 93"/>
                  <a:gd name="T12" fmla="*/ 108 w 118"/>
                  <a:gd name="T13" fmla="*/ 62 h 93"/>
                  <a:gd name="T14" fmla="*/ 30 w 118"/>
                  <a:gd name="T15" fmla="*/ 26 h 93"/>
                  <a:gd name="T16" fmla="*/ 33 w 118"/>
                  <a:gd name="T17" fmla="*/ 36 h 93"/>
                  <a:gd name="T18" fmla="*/ 46 w 118"/>
                  <a:gd name="T19" fmla="*/ 36 h 93"/>
                  <a:gd name="T20" fmla="*/ 53 w 118"/>
                  <a:gd name="T21" fmla="*/ 36 h 93"/>
                  <a:gd name="T22" fmla="*/ 57 w 118"/>
                  <a:gd name="T23" fmla="*/ 36 h 93"/>
                  <a:gd name="T24" fmla="*/ 64 w 118"/>
                  <a:gd name="T25" fmla="*/ 36 h 93"/>
                  <a:gd name="T26" fmla="*/ 68 w 118"/>
                  <a:gd name="T27" fmla="*/ 36 h 93"/>
                  <a:gd name="T28" fmla="*/ 75 w 118"/>
                  <a:gd name="T29" fmla="*/ 36 h 93"/>
                  <a:gd name="T30" fmla="*/ 79 w 118"/>
                  <a:gd name="T31" fmla="*/ 36 h 93"/>
                  <a:gd name="T32" fmla="*/ 86 w 118"/>
                  <a:gd name="T33" fmla="*/ 36 h 93"/>
                  <a:gd name="T34" fmla="*/ 90 w 118"/>
                  <a:gd name="T35" fmla="*/ 36 h 93"/>
                  <a:gd name="T36" fmla="*/ 97 w 118"/>
                  <a:gd name="T37" fmla="*/ 36 h 93"/>
                  <a:gd name="T38" fmla="*/ 101 w 118"/>
                  <a:gd name="T39" fmla="*/ 36 h 93"/>
                  <a:gd name="T40" fmla="*/ 110 w 118"/>
                  <a:gd name="T41" fmla="*/ 36 h 93"/>
                  <a:gd name="T42" fmla="*/ 90 w 118"/>
                  <a:gd name="T43" fmla="*/ 39 h 93"/>
                  <a:gd name="T44" fmla="*/ 90 w 118"/>
                  <a:gd name="T45" fmla="*/ 46 h 93"/>
                  <a:gd name="T46" fmla="*/ 101 w 118"/>
                  <a:gd name="T47" fmla="*/ 46 h 93"/>
                  <a:gd name="T48" fmla="*/ 107 w 118"/>
                  <a:gd name="T49" fmla="*/ 46 h 93"/>
                  <a:gd name="T50" fmla="*/ 68 w 118"/>
                  <a:gd name="T51" fmla="*/ 39 h 93"/>
                  <a:gd name="T52" fmla="*/ 68 w 118"/>
                  <a:gd name="T53" fmla="*/ 46 h 93"/>
                  <a:gd name="T54" fmla="*/ 79 w 118"/>
                  <a:gd name="T55" fmla="*/ 46 h 93"/>
                  <a:gd name="T56" fmla="*/ 86 w 118"/>
                  <a:gd name="T57" fmla="*/ 46 h 93"/>
                  <a:gd name="T58" fmla="*/ 90 w 118"/>
                  <a:gd name="T59" fmla="*/ 50 h 93"/>
                  <a:gd name="T60" fmla="*/ 90 w 118"/>
                  <a:gd name="T61" fmla="*/ 57 h 93"/>
                  <a:gd name="T62" fmla="*/ 101 w 118"/>
                  <a:gd name="T63" fmla="*/ 57 h 93"/>
                  <a:gd name="T64" fmla="*/ 104 w 118"/>
                  <a:gd name="T65" fmla="*/ 57 h 93"/>
                  <a:gd name="T66" fmla="*/ 57 w 118"/>
                  <a:gd name="T67" fmla="*/ 39 h 93"/>
                  <a:gd name="T68" fmla="*/ 57 w 118"/>
                  <a:gd name="T69" fmla="*/ 46 h 93"/>
                  <a:gd name="T70" fmla="*/ 68 w 118"/>
                  <a:gd name="T71" fmla="*/ 50 h 93"/>
                  <a:gd name="T72" fmla="*/ 68 w 118"/>
                  <a:gd name="T73" fmla="*/ 57 h 93"/>
                  <a:gd name="T74" fmla="*/ 79 w 118"/>
                  <a:gd name="T75" fmla="*/ 57 h 93"/>
                  <a:gd name="T76" fmla="*/ 86 w 118"/>
                  <a:gd name="T77" fmla="*/ 57 h 93"/>
                  <a:gd name="T78" fmla="*/ 46 w 118"/>
                  <a:gd name="T79" fmla="*/ 46 h 93"/>
                  <a:gd name="T80" fmla="*/ 53 w 118"/>
                  <a:gd name="T81" fmla="*/ 46 h 93"/>
                  <a:gd name="T82" fmla="*/ 46 w 118"/>
                  <a:gd name="T83" fmla="*/ 50 h 93"/>
                  <a:gd name="T84" fmla="*/ 46 w 118"/>
                  <a:gd name="T85" fmla="*/ 57 h 93"/>
                  <a:gd name="T86" fmla="*/ 57 w 118"/>
                  <a:gd name="T87" fmla="*/ 57 h 93"/>
                  <a:gd name="T88" fmla="*/ 64 w 118"/>
                  <a:gd name="T89" fmla="*/ 57 h 93"/>
                  <a:gd name="T90" fmla="*/ 34 w 118"/>
                  <a:gd name="T91" fmla="*/ 39 h 93"/>
                  <a:gd name="T92" fmla="*/ 36 w 118"/>
                  <a:gd name="T93" fmla="*/ 46 h 93"/>
                  <a:gd name="T94" fmla="*/ 38 w 118"/>
                  <a:gd name="T95" fmla="*/ 50 h 93"/>
                  <a:gd name="T96" fmla="*/ 40 w 118"/>
                  <a:gd name="T97" fmla="*/ 57 h 93"/>
                  <a:gd name="T98" fmla="*/ 41 w 118"/>
                  <a:gd name="T99" fmla="*/ 85 h 93"/>
                  <a:gd name="T100" fmla="*/ 39 w 118"/>
                  <a:gd name="T101" fmla="*/ 87 h 93"/>
                  <a:gd name="T102" fmla="*/ 97 w 118"/>
                  <a:gd name="T103" fmla="*/ 85 h 93"/>
                  <a:gd name="T104" fmla="*/ 95 w 118"/>
                  <a:gd name="T105" fmla="*/ 8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8" h="93">
                    <a:moveTo>
                      <a:pt x="118" y="26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27" y="19"/>
                      <a:pt x="23" y="4"/>
                      <a:pt x="22" y="3"/>
                    </a:cubicBezTo>
                    <a:cubicBezTo>
                      <a:pt x="21" y="1"/>
                      <a:pt x="5" y="0"/>
                      <a:pt x="3" y="0"/>
                    </a:cubicBezTo>
                    <a:cubicBezTo>
                      <a:pt x="0" y="0"/>
                      <a:pt x="1" y="3"/>
                      <a:pt x="1" y="4"/>
                    </a:cubicBezTo>
                    <a:cubicBezTo>
                      <a:pt x="5" y="4"/>
                      <a:pt x="14" y="5"/>
                      <a:pt x="18" y="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84"/>
                      <a:pt x="34" y="85"/>
                      <a:pt x="34" y="87"/>
                    </a:cubicBezTo>
                    <a:cubicBezTo>
                      <a:pt x="34" y="90"/>
                      <a:pt x="37" y="93"/>
                      <a:pt x="41" y="93"/>
                    </a:cubicBezTo>
                    <a:cubicBezTo>
                      <a:pt x="45" y="93"/>
                      <a:pt x="48" y="90"/>
                      <a:pt x="48" y="87"/>
                    </a:cubicBezTo>
                    <a:cubicBezTo>
                      <a:pt x="48" y="86"/>
                      <a:pt x="47" y="85"/>
                      <a:pt x="47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85"/>
                      <a:pt x="90" y="86"/>
                      <a:pt x="90" y="87"/>
                    </a:cubicBezTo>
                    <a:cubicBezTo>
                      <a:pt x="90" y="90"/>
                      <a:pt x="93" y="93"/>
                      <a:pt x="97" y="93"/>
                    </a:cubicBezTo>
                    <a:cubicBezTo>
                      <a:pt x="101" y="93"/>
                      <a:pt x="104" y="90"/>
                      <a:pt x="104" y="87"/>
                    </a:cubicBezTo>
                    <a:cubicBezTo>
                      <a:pt x="104" y="84"/>
                      <a:pt x="102" y="82"/>
                      <a:pt x="101" y="81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30" y="26"/>
                    </a:moveTo>
                    <a:cubicBezTo>
                      <a:pt x="30" y="26"/>
                      <a:pt x="30" y="26"/>
                      <a:pt x="30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0" y="26"/>
                      <a:pt x="30" y="26"/>
                      <a:pt x="30" y="26"/>
                    </a:cubicBezTo>
                    <a:close/>
                    <a:moveTo>
                      <a:pt x="46" y="36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46" y="36"/>
                      <a:pt x="46" y="36"/>
                      <a:pt x="46" y="36"/>
                    </a:cubicBezTo>
                    <a:close/>
                    <a:moveTo>
                      <a:pt x="57" y="36"/>
                    </a:move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57" y="36"/>
                      <a:pt x="57" y="36"/>
                      <a:pt x="57" y="36"/>
                    </a:cubicBezTo>
                    <a:close/>
                    <a:moveTo>
                      <a:pt x="68" y="36"/>
                    </a:move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79" y="36"/>
                    </a:move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90" y="36"/>
                    </a:move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0" y="36"/>
                      <a:pt x="90" y="36"/>
                      <a:pt x="90" y="36"/>
                    </a:cubicBezTo>
                    <a:close/>
                    <a:moveTo>
                      <a:pt x="101" y="36"/>
                    </a:move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1" y="36"/>
                      <a:pt x="101" y="36"/>
                      <a:pt x="101" y="36"/>
                    </a:cubicBezTo>
                    <a:close/>
                    <a:moveTo>
                      <a:pt x="90" y="39"/>
                    </a:moveTo>
                    <a:cubicBezTo>
                      <a:pt x="90" y="39"/>
                      <a:pt x="90" y="39"/>
                      <a:pt x="90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39"/>
                      <a:pt x="90" y="39"/>
                      <a:pt x="90" y="39"/>
                    </a:cubicBezTo>
                    <a:close/>
                    <a:moveTo>
                      <a:pt x="101" y="46"/>
                    </a:moveTo>
                    <a:cubicBezTo>
                      <a:pt x="101" y="46"/>
                      <a:pt x="101" y="46"/>
                      <a:pt x="101" y="46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1" y="46"/>
                      <a:pt x="101" y="46"/>
                      <a:pt x="101" y="46"/>
                    </a:cubicBezTo>
                    <a:close/>
                    <a:moveTo>
                      <a:pt x="68" y="39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39"/>
                      <a:pt x="68" y="39"/>
                      <a:pt x="68" y="39"/>
                    </a:cubicBezTo>
                    <a:close/>
                    <a:moveTo>
                      <a:pt x="79" y="46"/>
                    </a:moveTo>
                    <a:cubicBezTo>
                      <a:pt x="79" y="46"/>
                      <a:pt x="79" y="46"/>
                      <a:pt x="79" y="46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9" y="46"/>
                      <a:pt x="79" y="46"/>
                      <a:pt x="79" y="46"/>
                    </a:cubicBezTo>
                    <a:close/>
                    <a:moveTo>
                      <a:pt x="90" y="50"/>
                    </a:moveTo>
                    <a:cubicBezTo>
                      <a:pt x="90" y="50"/>
                      <a:pt x="90" y="50"/>
                      <a:pt x="90" y="5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0" y="50"/>
                      <a:pt x="90" y="50"/>
                      <a:pt x="90" y="50"/>
                    </a:cubicBezTo>
                    <a:close/>
                    <a:moveTo>
                      <a:pt x="101" y="57"/>
                    </a:moveTo>
                    <a:cubicBezTo>
                      <a:pt x="101" y="57"/>
                      <a:pt x="101" y="57"/>
                      <a:pt x="101" y="5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1" y="57"/>
                      <a:pt x="101" y="57"/>
                      <a:pt x="101" y="57"/>
                    </a:cubicBezTo>
                    <a:close/>
                    <a:moveTo>
                      <a:pt x="57" y="39"/>
                    </a:moveTo>
                    <a:cubicBezTo>
                      <a:pt x="57" y="39"/>
                      <a:pt x="57" y="39"/>
                      <a:pt x="57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39"/>
                      <a:pt x="57" y="39"/>
                      <a:pt x="57" y="39"/>
                    </a:cubicBezTo>
                    <a:close/>
                    <a:moveTo>
                      <a:pt x="68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0"/>
                      <a:pt x="68" y="50"/>
                      <a:pt x="68" y="50"/>
                    </a:cubicBezTo>
                    <a:close/>
                    <a:moveTo>
                      <a:pt x="79" y="57"/>
                    </a:moveTo>
                    <a:cubicBezTo>
                      <a:pt x="79" y="57"/>
                      <a:pt x="79" y="57"/>
                      <a:pt x="79" y="57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79" y="57"/>
                      <a:pt x="79" y="57"/>
                      <a:pt x="79" y="57"/>
                    </a:cubicBezTo>
                    <a:close/>
                    <a:moveTo>
                      <a:pt x="46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46" y="46"/>
                      <a:pt x="46" y="46"/>
                      <a:pt x="46" y="46"/>
                    </a:cubicBezTo>
                    <a:close/>
                    <a:moveTo>
                      <a:pt x="46" y="50"/>
                    </a:moveTo>
                    <a:cubicBezTo>
                      <a:pt x="46" y="50"/>
                      <a:pt x="46" y="50"/>
                      <a:pt x="46" y="50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0"/>
                      <a:pt x="46" y="50"/>
                      <a:pt x="46" y="50"/>
                    </a:cubicBezTo>
                    <a:close/>
                    <a:moveTo>
                      <a:pt x="57" y="57"/>
                    </a:move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57" y="57"/>
                      <a:pt x="57" y="57"/>
                      <a:pt x="57" y="57"/>
                    </a:cubicBezTo>
                    <a:close/>
                    <a:moveTo>
                      <a:pt x="34" y="39"/>
                    </a:moveTo>
                    <a:cubicBezTo>
                      <a:pt x="34" y="39"/>
                      <a:pt x="34" y="39"/>
                      <a:pt x="34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4" y="39"/>
                      <a:pt x="34" y="39"/>
                      <a:pt x="34" y="39"/>
                    </a:cubicBezTo>
                    <a:close/>
                    <a:moveTo>
                      <a:pt x="38" y="50"/>
                    </a:move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38" y="50"/>
                      <a:pt x="38" y="50"/>
                      <a:pt x="38" y="50"/>
                    </a:cubicBezTo>
                    <a:close/>
                    <a:moveTo>
                      <a:pt x="41" y="85"/>
                    </a:moveTo>
                    <a:cubicBezTo>
                      <a:pt x="41" y="85"/>
                      <a:pt x="41" y="85"/>
                      <a:pt x="41" y="85"/>
                    </a:cubicBezTo>
                    <a:cubicBezTo>
                      <a:pt x="42" y="85"/>
                      <a:pt x="43" y="86"/>
                      <a:pt x="43" y="87"/>
                    </a:cubicBezTo>
                    <a:cubicBezTo>
                      <a:pt x="43" y="88"/>
                      <a:pt x="42" y="89"/>
                      <a:pt x="41" y="89"/>
                    </a:cubicBezTo>
                    <a:cubicBezTo>
                      <a:pt x="40" y="89"/>
                      <a:pt x="39" y="88"/>
                      <a:pt x="39" y="87"/>
                    </a:cubicBezTo>
                    <a:cubicBezTo>
                      <a:pt x="39" y="86"/>
                      <a:pt x="40" y="85"/>
                      <a:pt x="41" y="85"/>
                    </a:cubicBezTo>
                    <a:close/>
                    <a:moveTo>
                      <a:pt x="97" y="85"/>
                    </a:moveTo>
                    <a:cubicBezTo>
                      <a:pt x="97" y="85"/>
                      <a:pt x="97" y="85"/>
                      <a:pt x="97" y="85"/>
                    </a:cubicBezTo>
                    <a:cubicBezTo>
                      <a:pt x="98" y="85"/>
                      <a:pt x="99" y="86"/>
                      <a:pt x="99" y="87"/>
                    </a:cubicBezTo>
                    <a:cubicBezTo>
                      <a:pt x="99" y="88"/>
                      <a:pt x="98" y="89"/>
                      <a:pt x="97" y="89"/>
                    </a:cubicBezTo>
                    <a:cubicBezTo>
                      <a:pt x="96" y="89"/>
                      <a:pt x="95" y="88"/>
                      <a:pt x="95" y="87"/>
                    </a:cubicBezTo>
                    <a:cubicBezTo>
                      <a:pt x="95" y="86"/>
                      <a:pt x="96" y="85"/>
                      <a:pt x="97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56"/>
              <p:cNvSpPr>
                <a:spLocks noEditPoints="1"/>
              </p:cNvSpPr>
              <p:nvPr/>
            </p:nvSpPr>
            <p:spPr bwMode="auto">
              <a:xfrm>
                <a:off x="3650" y="1022"/>
                <a:ext cx="241" cy="193"/>
              </a:xfrm>
              <a:custGeom>
                <a:avLst/>
                <a:gdLst>
                  <a:gd name="T0" fmla="*/ 6 w 133"/>
                  <a:gd name="T1" fmla="*/ 6 h 106"/>
                  <a:gd name="T2" fmla="*/ 127 w 133"/>
                  <a:gd name="T3" fmla="*/ 6 h 106"/>
                  <a:gd name="T4" fmla="*/ 127 w 133"/>
                  <a:gd name="T5" fmla="*/ 76 h 106"/>
                  <a:gd name="T6" fmla="*/ 6 w 133"/>
                  <a:gd name="T7" fmla="*/ 76 h 106"/>
                  <a:gd name="T8" fmla="*/ 6 w 133"/>
                  <a:gd name="T9" fmla="*/ 6 h 106"/>
                  <a:gd name="T10" fmla="*/ 130 w 133"/>
                  <a:gd name="T11" fmla="*/ 0 h 106"/>
                  <a:gd name="T12" fmla="*/ 130 w 133"/>
                  <a:gd name="T13" fmla="*/ 0 h 106"/>
                  <a:gd name="T14" fmla="*/ 4 w 133"/>
                  <a:gd name="T15" fmla="*/ 0 h 106"/>
                  <a:gd name="T16" fmla="*/ 0 w 133"/>
                  <a:gd name="T17" fmla="*/ 3 h 106"/>
                  <a:gd name="T18" fmla="*/ 0 w 133"/>
                  <a:gd name="T19" fmla="*/ 79 h 106"/>
                  <a:gd name="T20" fmla="*/ 4 w 133"/>
                  <a:gd name="T21" fmla="*/ 83 h 106"/>
                  <a:gd name="T22" fmla="*/ 60 w 133"/>
                  <a:gd name="T23" fmla="*/ 83 h 106"/>
                  <a:gd name="T24" fmla="*/ 60 w 133"/>
                  <a:gd name="T25" fmla="*/ 98 h 106"/>
                  <a:gd name="T26" fmla="*/ 42 w 133"/>
                  <a:gd name="T27" fmla="*/ 102 h 106"/>
                  <a:gd name="T28" fmla="*/ 42 w 133"/>
                  <a:gd name="T29" fmla="*/ 106 h 106"/>
                  <a:gd name="T30" fmla="*/ 91 w 133"/>
                  <a:gd name="T31" fmla="*/ 106 h 106"/>
                  <a:gd name="T32" fmla="*/ 91 w 133"/>
                  <a:gd name="T33" fmla="*/ 102 h 106"/>
                  <a:gd name="T34" fmla="*/ 74 w 133"/>
                  <a:gd name="T35" fmla="*/ 98 h 106"/>
                  <a:gd name="T36" fmla="*/ 74 w 133"/>
                  <a:gd name="T37" fmla="*/ 83 h 106"/>
                  <a:gd name="T38" fmla="*/ 130 w 133"/>
                  <a:gd name="T39" fmla="*/ 83 h 106"/>
                  <a:gd name="T40" fmla="*/ 133 w 133"/>
                  <a:gd name="T41" fmla="*/ 79 h 106"/>
                  <a:gd name="T42" fmla="*/ 133 w 133"/>
                  <a:gd name="T43" fmla="*/ 3 h 106"/>
                  <a:gd name="T44" fmla="*/ 130 w 133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3" h="106">
                    <a:moveTo>
                      <a:pt x="6" y="6"/>
                    </a:move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6" y="6"/>
                      <a:pt x="6" y="6"/>
                      <a:pt x="6" y="6"/>
                    </a:cubicBezTo>
                    <a:close/>
                    <a:moveTo>
                      <a:pt x="130" y="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1"/>
                      <a:pt x="2" y="83"/>
                      <a:pt x="4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130" y="83"/>
                      <a:pt x="130" y="83"/>
                      <a:pt x="130" y="83"/>
                    </a:cubicBezTo>
                    <a:cubicBezTo>
                      <a:pt x="132" y="83"/>
                      <a:pt x="133" y="81"/>
                      <a:pt x="133" y="79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3" y="1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57"/>
              <p:cNvSpPr>
                <a:spLocks/>
              </p:cNvSpPr>
              <p:nvPr/>
            </p:nvSpPr>
            <p:spPr bwMode="auto">
              <a:xfrm>
                <a:off x="3257" y="717"/>
                <a:ext cx="107" cy="118"/>
              </a:xfrm>
              <a:custGeom>
                <a:avLst/>
                <a:gdLst>
                  <a:gd name="T0" fmla="*/ 0 w 59"/>
                  <a:gd name="T1" fmla="*/ 24 h 65"/>
                  <a:gd name="T2" fmla="*/ 11 w 59"/>
                  <a:gd name="T3" fmla="*/ 7 h 65"/>
                  <a:gd name="T4" fmla="*/ 30 w 59"/>
                  <a:gd name="T5" fmla="*/ 0 h 65"/>
                  <a:gd name="T6" fmla="*/ 27 w 59"/>
                  <a:gd name="T7" fmla="*/ 12 h 65"/>
                  <a:gd name="T8" fmla="*/ 38 w 59"/>
                  <a:gd name="T9" fmla="*/ 34 h 65"/>
                  <a:gd name="T10" fmla="*/ 59 w 59"/>
                  <a:gd name="T11" fmla="*/ 45 h 65"/>
                  <a:gd name="T12" fmla="*/ 51 w 59"/>
                  <a:gd name="T13" fmla="*/ 47 h 65"/>
                  <a:gd name="T14" fmla="*/ 49 w 59"/>
                  <a:gd name="T15" fmla="*/ 47 h 65"/>
                  <a:gd name="T16" fmla="*/ 48 w 59"/>
                  <a:gd name="T17" fmla="*/ 48 h 65"/>
                  <a:gd name="T18" fmla="*/ 24 w 59"/>
                  <a:gd name="T19" fmla="*/ 65 h 65"/>
                  <a:gd name="T20" fmla="*/ 29 w 59"/>
                  <a:gd name="T21" fmla="*/ 51 h 65"/>
                  <a:gd name="T22" fmla="*/ 30 w 59"/>
                  <a:gd name="T23" fmla="*/ 47 h 65"/>
                  <a:gd name="T24" fmla="*/ 26 w 59"/>
                  <a:gd name="T25" fmla="*/ 47 h 65"/>
                  <a:gd name="T26" fmla="*/ 0 w 59"/>
                  <a:gd name="T27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65">
                    <a:moveTo>
                      <a:pt x="0" y="24"/>
                    </a:moveTo>
                    <a:cubicBezTo>
                      <a:pt x="0" y="18"/>
                      <a:pt x="4" y="12"/>
                      <a:pt x="11" y="7"/>
                    </a:cubicBezTo>
                    <a:cubicBezTo>
                      <a:pt x="16" y="4"/>
                      <a:pt x="23" y="1"/>
                      <a:pt x="30" y="0"/>
                    </a:cubicBezTo>
                    <a:cubicBezTo>
                      <a:pt x="28" y="4"/>
                      <a:pt x="27" y="8"/>
                      <a:pt x="27" y="12"/>
                    </a:cubicBezTo>
                    <a:cubicBezTo>
                      <a:pt x="26" y="21"/>
                      <a:pt x="31" y="28"/>
                      <a:pt x="38" y="34"/>
                    </a:cubicBezTo>
                    <a:cubicBezTo>
                      <a:pt x="44" y="39"/>
                      <a:pt x="52" y="42"/>
                      <a:pt x="59" y="45"/>
                    </a:cubicBezTo>
                    <a:cubicBezTo>
                      <a:pt x="57" y="46"/>
                      <a:pt x="54" y="46"/>
                      <a:pt x="51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0" y="57"/>
                      <a:pt x="32" y="62"/>
                      <a:pt x="24" y="65"/>
                    </a:cubicBezTo>
                    <a:cubicBezTo>
                      <a:pt x="28" y="60"/>
                      <a:pt x="29" y="54"/>
                      <a:pt x="29" y="51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0" y="43"/>
                      <a:pt x="0" y="33"/>
                      <a:pt x="0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58"/>
              <p:cNvSpPr>
                <a:spLocks noEditPoints="1"/>
              </p:cNvSpPr>
              <p:nvPr/>
            </p:nvSpPr>
            <p:spPr bwMode="auto">
              <a:xfrm>
                <a:off x="3313" y="683"/>
                <a:ext cx="184" cy="152"/>
              </a:xfrm>
              <a:custGeom>
                <a:avLst/>
                <a:gdLst>
                  <a:gd name="T0" fmla="*/ 101 w 101"/>
                  <a:gd name="T1" fmla="*/ 31 h 84"/>
                  <a:gd name="T2" fmla="*/ 87 w 101"/>
                  <a:gd name="T3" fmla="*/ 10 h 84"/>
                  <a:gd name="T4" fmla="*/ 50 w 101"/>
                  <a:gd name="T5" fmla="*/ 0 h 84"/>
                  <a:gd name="T6" fmla="*/ 50 w 101"/>
                  <a:gd name="T7" fmla="*/ 0 h 84"/>
                  <a:gd name="T8" fmla="*/ 14 w 101"/>
                  <a:gd name="T9" fmla="*/ 10 h 84"/>
                  <a:gd name="T10" fmla="*/ 0 w 101"/>
                  <a:gd name="T11" fmla="*/ 31 h 84"/>
                  <a:gd name="T12" fmla="*/ 36 w 101"/>
                  <a:gd name="T13" fmla="*/ 61 h 84"/>
                  <a:gd name="T14" fmla="*/ 37 w 101"/>
                  <a:gd name="T15" fmla="*/ 61 h 84"/>
                  <a:gd name="T16" fmla="*/ 39 w 101"/>
                  <a:gd name="T17" fmla="*/ 63 h 84"/>
                  <a:gd name="T18" fmla="*/ 70 w 101"/>
                  <a:gd name="T19" fmla="*/ 84 h 84"/>
                  <a:gd name="T20" fmla="*/ 63 w 101"/>
                  <a:gd name="T21" fmla="*/ 66 h 84"/>
                  <a:gd name="T22" fmla="*/ 62 w 101"/>
                  <a:gd name="T23" fmla="*/ 62 h 84"/>
                  <a:gd name="T24" fmla="*/ 67 w 101"/>
                  <a:gd name="T25" fmla="*/ 61 h 84"/>
                  <a:gd name="T26" fmla="*/ 101 w 101"/>
                  <a:gd name="T27" fmla="*/ 31 h 84"/>
                  <a:gd name="T28" fmla="*/ 20 w 101"/>
                  <a:gd name="T29" fmla="*/ 20 h 84"/>
                  <a:gd name="T30" fmla="*/ 20 w 101"/>
                  <a:gd name="T31" fmla="*/ 20 h 84"/>
                  <a:gd name="T32" fmla="*/ 82 w 101"/>
                  <a:gd name="T33" fmla="*/ 20 h 84"/>
                  <a:gd name="T34" fmla="*/ 84 w 101"/>
                  <a:gd name="T35" fmla="*/ 21 h 84"/>
                  <a:gd name="T36" fmla="*/ 82 w 101"/>
                  <a:gd name="T37" fmla="*/ 23 h 84"/>
                  <a:gd name="T38" fmla="*/ 20 w 101"/>
                  <a:gd name="T39" fmla="*/ 23 h 84"/>
                  <a:gd name="T40" fmla="*/ 18 w 101"/>
                  <a:gd name="T41" fmla="*/ 21 h 84"/>
                  <a:gd name="T42" fmla="*/ 20 w 101"/>
                  <a:gd name="T43" fmla="*/ 20 h 84"/>
                  <a:gd name="T44" fmla="*/ 20 w 101"/>
                  <a:gd name="T45" fmla="*/ 29 h 84"/>
                  <a:gd name="T46" fmla="*/ 20 w 101"/>
                  <a:gd name="T47" fmla="*/ 29 h 84"/>
                  <a:gd name="T48" fmla="*/ 82 w 101"/>
                  <a:gd name="T49" fmla="*/ 29 h 84"/>
                  <a:gd name="T50" fmla="*/ 84 w 101"/>
                  <a:gd name="T51" fmla="*/ 31 h 84"/>
                  <a:gd name="T52" fmla="*/ 82 w 101"/>
                  <a:gd name="T53" fmla="*/ 33 h 84"/>
                  <a:gd name="T54" fmla="*/ 20 w 101"/>
                  <a:gd name="T55" fmla="*/ 33 h 84"/>
                  <a:gd name="T56" fmla="*/ 18 w 101"/>
                  <a:gd name="T57" fmla="*/ 31 h 84"/>
                  <a:gd name="T58" fmla="*/ 20 w 101"/>
                  <a:gd name="T59" fmla="*/ 29 h 84"/>
                  <a:gd name="T60" fmla="*/ 20 w 101"/>
                  <a:gd name="T61" fmla="*/ 39 h 84"/>
                  <a:gd name="T62" fmla="*/ 20 w 101"/>
                  <a:gd name="T63" fmla="*/ 39 h 84"/>
                  <a:gd name="T64" fmla="*/ 82 w 101"/>
                  <a:gd name="T65" fmla="*/ 39 h 84"/>
                  <a:gd name="T66" fmla="*/ 84 w 101"/>
                  <a:gd name="T67" fmla="*/ 41 h 84"/>
                  <a:gd name="T68" fmla="*/ 82 w 101"/>
                  <a:gd name="T69" fmla="*/ 43 h 84"/>
                  <a:gd name="T70" fmla="*/ 20 w 101"/>
                  <a:gd name="T71" fmla="*/ 43 h 84"/>
                  <a:gd name="T72" fmla="*/ 18 w 101"/>
                  <a:gd name="T73" fmla="*/ 41 h 84"/>
                  <a:gd name="T74" fmla="*/ 20 w 101"/>
                  <a:gd name="T75" fmla="*/ 3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84">
                    <a:moveTo>
                      <a:pt x="101" y="31"/>
                    </a:moveTo>
                    <a:cubicBezTo>
                      <a:pt x="101" y="23"/>
                      <a:pt x="96" y="16"/>
                      <a:pt x="87" y="10"/>
                    </a:cubicBezTo>
                    <a:cubicBezTo>
                      <a:pt x="78" y="4"/>
                      <a:pt x="65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6" y="0"/>
                      <a:pt x="23" y="4"/>
                      <a:pt x="14" y="10"/>
                    </a:cubicBezTo>
                    <a:cubicBezTo>
                      <a:pt x="5" y="16"/>
                      <a:pt x="0" y="23"/>
                      <a:pt x="0" y="31"/>
                    </a:cubicBezTo>
                    <a:cubicBezTo>
                      <a:pt x="0" y="44"/>
                      <a:pt x="14" y="57"/>
                      <a:pt x="36" y="61"/>
                    </a:cubicBezTo>
                    <a:cubicBezTo>
                      <a:pt x="37" y="61"/>
                      <a:pt x="37" y="61"/>
                      <a:pt x="37" y="61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9" y="74"/>
                      <a:pt x="60" y="81"/>
                      <a:pt x="70" y="84"/>
                    </a:cubicBezTo>
                    <a:cubicBezTo>
                      <a:pt x="65" y="77"/>
                      <a:pt x="63" y="70"/>
                      <a:pt x="63" y="66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7" y="61"/>
                      <a:pt x="67" y="61"/>
                      <a:pt x="67" y="61"/>
                    </a:cubicBezTo>
                    <a:cubicBezTo>
                      <a:pt x="88" y="56"/>
                      <a:pt x="101" y="44"/>
                      <a:pt x="101" y="31"/>
                    </a:cubicBezTo>
                    <a:close/>
                    <a:moveTo>
                      <a:pt x="20" y="20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3" y="20"/>
                      <a:pt x="84" y="20"/>
                      <a:pt x="84" y="21"/>
                    </a:cubicBezTo>
                    <a:cubicBezTo>
                      <a:pt x="84" y="23"/>
                      <a:pt x="83" y="23"/>
                      <a:pt x="82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8" y="23"/>
                      <a:pt x="18" y="21"/>
                    </a:cubicBezTo>
                    <a:cubicBezTo>
                      <a:pt x="18" y="20"/>
                      <a:pt x="19" y="20"/>
                      <a:pt x="20" y="20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29"/>
                      <a:pt x="84" y="30"/>
                      <a:pt x="84" y="31"/>
                    </a:cubicBezTo>
                    <a:cubicBezTo>
                      <a:pt x="84" y="33"/>
                      <a:pt x="83" y="33"/>
                      <a:pt x="82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33"/>
                      <a:pt x="18" y="33"/>
                      <a:pt x="18" y="31"/>
                    </a:cubicBezTo>
                    <a:cubicBezTo>
                      <a:pt x="18" y="30"/>
                      <a:pt x="19" y="29"/>
                      <a:pt x="20" y="29"/>
                    </a:cubicBezTo>
                    <a:close/>
                    <a:moveTo>
                      <a:pt x="20" y="39"/>
                    </a:moveTo>
                    <a:cubicBezTo>
                      <a:pt x="20" y="39"/>
                      <a:pt x="20" y="39"/>
                      <a:pt x="20" y="39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3" y="39"/>
                      <a:pt x="84" y="40"/>
                      <a:pt x="84" y="41"/>
                    </a:cubicBezTo>
                    <a:cubicBezTo>
                      <a:pt x="84" y="42"/>
                      <a:pt x="83" y="43"/>
                      <a:pt x="82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9" y="43"/>
                      <a:pt x="18" y="42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59"/>
              <p:cNvSpPr>
                <a:spLocks noEditPoints="1"/>
              </p:cNvSpPr>
              <p:nvPr/>
            </p:nvSpPr>
            <p:spPr bwMode="auto">
              <a:xfrm>
                <a:off x="2683" y="492"/>
                <a:ext cx="245" cy="229"/>
              </a:xfrm>
              <a:custGeom>
                <a:avLst/>
                <a:gdLst>
                  <a:gd name="T0" fmla="*/ 20 w 245"/>
                  <a:gd name="T1" fmla="*/ 15 h 229"/>
                  <a:gd name="T2" fmla="*/ 38 w 245"/>
                  <a:gd name="T3" fmla="*/ 39 h 229"/>
                  <a:gd name="T4" fmla="*/ 20 w 245"/>
                  <a:gd name="T5" fmla="*/ 39 h 229"/>
                  <a:gd name="T6" fmla="*/ 9 w 245"/>
                  <a:gd name="T7" fmla="*/ 48 h 229"/>
                  <a:gd name="T8" fmla="*/ 236 w 245"/>
                  <a:gd name="T9" fmla="*/ 184 h 229"/>
                  <a:gd name="T10" fmla="*/ 9 w 245"/>
                  <a:gd name="T11" fmla="*/ 48 h 229"/>
                  <a:gd name="T12" fmla="*/ 131 w 245"/>
                  <a:gd name="T13" fmla="*/ 15 h 229"/>
                  <a:gd name="T14" fmla="*/ 149 w 245"/>
                  <a:gd name="T15" fmla="*/ 15 h 229"/>
                  <a:gd name="T16" fmla="*/ 131 w 245"/>
                  <a:gd name="T17" fmla="*/ 39 h 229"/>
                  <a:gd name="T18" fmla="*/ 131 w 245"/>
                  <a:gd name="T19" fmla="*/ 15 h 229"/>
                  <a:gd name="T20" fmla="*/ 94 w 245"/>
                  <a:gd name="T21" fmla="*/ 15 h 229"/>
                  <a:gd name="T22" fmla="*/ 112 w 245"/>
                  <a:gd name="T23" fmla="*/ 39 h 229"/>
                  <a:gd name="T24" fmla="*/ 94 w 245"/>
                  <a:gd name="T25" fmla="*/ 15 h 229"/>
                  <a:gd name="T26" fmla="*/ 56 w 245"/>
                  <a:gd name="T27" fmla="*/ 15 h 229"/>
                  <a:gd name="T28" fmla="*/ 74 w 245"/>
                  <a:gd name="T29" fmla="*/ 15 h 229"/>
                  <a:gd name="T30" fmla="*/ 56 w 245"/>
                  <a:gd name="T31" fmla="*/ 39 h 229"/>
                  <a:gd name="T32" fmla="*/ 56 w 245"/>
                  <a:gd name="T33" fmla="*/ 15 h 229"/>
                  <a:gd name="T34" fmla="*/ 245 w 245"/>
                  <a:gd name="T35" fmla="*/ 0 h 229"/>
                  <a:gd name="T36" fmla="*/ 0 w 245"/>
                  <a:gd name="T37" fmla="*/ 229 h 229"/>
                  <a:gd name="T38" fmla="*/ 245 w 245"/>
                  <a:gd name="T39" fmla="*/ 0 h 229"/>
                  <a:gd name="T40" fmla="*/ 205 w 245"/>
                  <a:gd name="T41" fmla="*/ 193 h 229"/>
                  <a:gd name="T42" fmla="*/ 223 w 245"/>
                  <a:gd name="T43" fmla="*/ 193 h 229"/>
                  <a:gd name="T44" fmla="*/ 205 w 245"/>
                  <a:gd name="T45" fmla="*/ 218 h 229"/>
                  <a:gd name="T46" fmla="*/ 205 w 245"/>
                  <a:gd name="T47" fmla="*/ 193 h 229"/>
                  <a:gd name="T48" fmla="*/ 169 w 245"/>
                  <a:gd name="T49" fmla="*/ 193 h 229"/>
                  <a:gd name="T50" fmla="*/ 187 w 245"/>
                  <a:gd name="T51" fmla="*/ 218 h 229"/>
                  <a:gd name="T52" fmla="*/ 169 w 245"/>
                  <a:gd name="T53" fmla="*/ 193 h 229"/>
                  <a:gd name="T54" fmla="*/ 131 w 245"/>
                  <a:gd name="T55" fmla="*/ 193 h 229"/>
                  <a:gd name="T56" fmla="*/ 149 w 245"/>
                  <a:gd name="T57" fmla="*/ 193 h 229"/>
                  <a:gd name="T58" fmla="*/ 131 w 245"/>
                  <a:gd name="T59" fmla="*/ 218 h 229"/>
                  <a:gd name="T60" fmla="*/ 131 w 245"/>
                  <a:gd name="T61" fmla="*/ 193 h 229"/>
                  <a:gd name="T62" fmla="*/ 94 w 245"/>
                  <a:gd name="T63" fmla="*/ 193 h 229"/>
                  <a:gd name="T64" fmla="*/ 112 w 245"/>
                  <a:gd name="T65" fmla="*/ 218 h 229"/>
                  <a:gd name="T66" fmla="*/ 94 w 245"/>
                  <a:gd name="T67" fmla="*/ 193 h 229"/>
                  <a:gd name="T68" fmla="*/ 56 w 245"/>
                  <a:gd name="T69" fmla="*/ 193 h 229"/>
                  <a:gd name="T70" fmla="*/ 74 w 245"/>
                  <a:gd name="T71" fmla="*/ 193 h 229"/>
                  <a:gd name="T72" fmla="*/ 56 w 245"/>
                  <a:gd name="T73" fmla="*/ 218 h 229"/>
                  <a:gd name="T74" fmla="*/ 56 w 245"/>
                  <a:gd name="T75" fmla="*/ 193 h 229"/>
                  <a:gd name="T76" fmla="*/ 20 w 245"/>
                  <a:gd name="T77" fmla="*/ 193 h 229"/>
                  <a:gd name="T78" fmla="*/ 38 w 245"/>
                  <a:gd name="T79" fmla="*/ 218 h 229"/>
                  <a:gd name="T80" fmla="*/ 20 w 245"/>
                  <a:gd name="T81" fmla="*/ 193 h 229"/>
                  <a:gd name="T82" fmla="*/ 205 w 245"/>
                  <a:gd name="T83" fmla="*/ 15 h 229"/>
                  <a:gd name="T84" fmla="*/ 223 w 245"/>
                  <a:gd name="T85" fmla="*/ 15 h 229"/>
                  <a:gd name="T86" fmla="*/ 205 w 245"/>
                  <a:gd name="T87" fmla="*/ 39 h 229"/>
                  <a:gd name="T88" fmla="*/ 205 w 245"/>
                  <a:gd name="T89" fmla="*/ 15 h 229"/>
                  <a:gd name="T90" fmla="*/ 169 w 245"/>
                  <a:gd name="T91" fmla="*/ 15 h 229"/>
                  <a:gd name="T92" fmla="*/ 187 w 245"/>
                  <a:gd name="T93" fmla="*/ 39 h 229"/>
                  <a:gd name="T94" fmla="*/ 169 w 245"/>
                  <a:gd name="T95" fmla="*/ 1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" h="229">
                    <a:moveTo>
                      <a:pt x="20" y="39"/>
                    </a:moveTo>
                    <a:lnTo>
                      <a:pt x="20" y="15"/>
                    </a:lnTo>
                    <a:lnTo>
                      <a:pt x="38" y="15"/>
                    </a:lnTo>
                    <a:lnTo>
                      <a:pt x="38" y="39"/>
                    </a:lnTo>
                    <a:lnTo>
                      <a:pt x="20" y="39"/>
                    </a:lnTo>
                    <a:lnTo>
                      <a:pt x="20" y="39"/>
                    </a:lnTo>
                    <a:close/>
                    <a:moveTo>
                      <a:pt x="9" y="48"/>
                    </a:moveTo>
                    <a:lnTo>
                      <a:pt x="9" y="48"/>
                    </a:lnTo>
                    <a:lnTo>
                      <a:pt x="236" y="48"/>
                    </a:lnTo>
                    <a:lnTo>
                      <a:pt x="236" y="184"/>
                    </a:lnTo>
                    <a:lnTo>
                      <a:pt x="9" y="184"/>
                    </a:lnTo>
                    <a:lnTo>
                      <a:pt x="9" y="48"/>
                    </a:lnTo>
                    <a:lnTo>
                      <a:pt x="9" y="48"/>
                    </a:lnTo>
                    <a:close/>
                    <a:moveTo>
                      <a:pt x="131" y="15"/>
                    </a:moveTo>
                    <a:lnTo>
                      <a:pt x="131" y="15"/>
                    </a:lnTo>
                    <a:lnTo>
                      <a:pt x="149" y="15"/>
                    </a:lnTo>
                    <a:lnTo>
                      <a:pt x="149" y="39"/>
                    </a:lnTo>
                    <a:lnTo>
                      <a:pt x="131" y="39"/>
                    </a:lnTo>
                    <a:lnTo>
                      <a:pt x="131" y="15"/>
                    </a:lnTo>
                    <a:lnTo>
                      <a:pt x="131" y="15"/>
                    </a:lnTo>
                    <a:close/>
                    <a:moveTo>
                      <a:pt x="94" y="15"/>
                    </a:moveTo>
                    <a:lnTo>
                      <a:pt x="94" y="15"/>
                    </a:lnTo>
                    <a:lnTo>
                      <a:pt x="112" y="15"/>
                    </a:lnTo>
                    <a:lnTo>
                      <a:pt x="112" y="39"/>
                    </a:lnTo>
                    <a:lnTo>
                      <a:pt x="94" y="39"/>
                    </a:lnTo>
                    <a:lnTo>
                      <a:pt x="94" y="15"/>
                    </a:lnTo>
                    <a:lnTo>
                      <a:pt x="94" y="15"/>
                    </a:lnTo>
                    <a:close/>
                    <a:moveTo>
                      <a:pt x="56" y="15"/>
                    </a:moveTo>
                    <a:lnTo>
                      <a:pt x="56" y="15"/>
                    </a:lnTo>
                    <a:lnTo>
                      <a:pt x="74" y="15"/>
                    </a:lnTo>
                    <a:lnTo>
                      <a:pt x="74" y="39"/>
                    </a:lnTo>
                    <a:lnTo>
                      <a:pt x="56" y="39"/>
                    </a:lnTo>
                    <a:lnTo>
                      <a:pt x="56" y="15"/>
                    </a:lnTo>
                    <a:lnTo>
                      <a:pt x="56" y="15"/>
                    </a:lnTo>
                    <a:close/>
                    <a:moveTo>
                      <a:pt x="245" y="0"/>
                    </a:moveTo>
                    <a:lnTo>
                      <a:pt x="245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45" y="229"/>
                    </a:lnTo>
                    <a:lnTo>
                      <a:pt x="245" y="0"/>
                    </a:lnTo>
                    <a:lnTo>
                      <a:pt x="245" y="0"/>
                    </a:lnTo>
                    <a:close/>
                    <a:moveTo>
                      <a:pt x="205" y="193"/>
                    </a:moveTo>
                    <a:lnTo>
                      <a:pt x="205" y="193"/>
                    </a:lnTo>
                    <a:lnTo>
                      <a:pt x="223" y="193"/>
                    </a:lnTo>
                    <a:lnTo>
                      <a:pt x="223" y="218"/>
                    </a:lnTo>
                    <a:lnTo>
                      <a:pt x="205" y="218"/>
                    </a:lnTo>
                    <a:lnTo>
                      <a:pt x="205" y="193"/>
                    </a:lnTo>
                    <a:lnTo>
                      <a:pt x="205" y="193"/>
                    </a:lnTo>
                    <a:close/>
                    <a:moveTo>
                      <a:pt x="169" y="193"/>
                    </a:moveTo>
                    <a:lnTo>
                      <a:pt x="169" y="193"/>
                    </a:lnTo>
                    <a:lnTo>
                      <a:pt x="187" y="193"/>
                    </a:lnTo>
                    <a:lnTo>
                      <a:pt x="187" y="218"/>
                    </a:lnTo>
                    <a:lnTo>
                      <a:pt x="169" y="218"/>
                    </a:lnTo>
                    <a:lnTo>
                      <a:pt x="169" y="193"/>
                    </a:lnTo>
                    <a:lnTo>
                      <a:pt x="169" y="193"/>
                    </a:lnTo>
                    <a:close/>
                    <a:moveTo>
                      <a:pt x="131" y="193"/>
                    </a:moveTo>
                    <a:lnTo>
                      <a:pt x="131" y="193"/>
                    </a:lnTo>
                    <a:lnTo>
                      <a:pt x="149" y="193"/>
                    </a:lnTo>
                    <a:lnTo>
                      <a:pt x="149" y="218"/>
                    </a:lnTo>
                    <a:lnTo>
                      <a:pt x="131" y="218"/>
                    </a:lnTo>
                    <a:lnTo>
                      <a:pt x="131" y="193"/>
                    </a:lnTo>
                    <a:lnTo>
                      <a:pt x="131" y="193"/>
                    </a:lnTo>
                    <a:close/>
                    <a:moveTo>
                      <a:pt x="94" y="193"/>
                    </a:moveTo>
                    <a:lnTo>
                      <a:pt x="94" y="193"/>
                    </a:lnTo>
                    <a:lnTo>
                      <a:pt x="112" y="193"/>
                    </a:lnTo>
                    <a:lnTo>
                      <a:pt x="112" y="218"/>
                    </a:lnTo>
                    <a:lnTo>
                      <a:pt x="94" y="218"/>
                    </a:lnTo>
                    <a:lnTo>
                      <a:pt x="94" y="193"/>
                    </a:lnTo>
                    <a:lnTo>
                      <a:pt x="94" y="193"/>
                    </a:lnTo>
                    <a:close/>
                    <a:moveTo>
                      <a:pt x="56" y="193"/>
                    </a:moveTo>
                    <a:lnTo>
                      <a:pt x="56" y="193"/>
                    </a:lnTo>
                    <a:lnTo>
                      <a:pt x="74" y="193"/>
                    </a:lnTo>
                    <a:lnTo>
                      <a:pt x="74" y="218"/>
                    </a:lnTo>
                    <a:lnTo>
                      <a:pt x="56" y="218"/>
                    </a:lnTo>
                    <a:lnTo>
                      <a:pt x="56" y="193"/>
                    </a:lnTo>
                    <a:lnTo>
                      <a:pt x="56" y="193"/>
                    </a:lnTo>
                    <a:close/>
                    <a:moveTo>
                      <a:pt x="20" y="193"/>
                    </a:moveTo>
                    <a:lnTo>
                      <a:pt x="20" y="193"/>
                    </a:lnTo>
                    <a:lnTo>
                      <a:pt x="38" y="193"/>
                    </a:lnTo>
                    <a:lnTo>
                      <a:pt x="38" y="218"/>
                    </a:lnTo>
                    <a:lnTo>
                      <a:pt x="20" y="218"/>
                    </a:lnTo>
                    <a:lnTo>
                      <a:pt x="20" y="193"/>
                    </a:lnTo>
                    <a:lnTo>
                      <a:pt x="20" y="193"/>
                    </a:lnTo>
                    <a:close/>
                    <a:moveTo>
                      <a:pt x="205" y="15"/>
                    </a:moveTo>
                    <a:lnTo>
                      <a:pt x="205" y="15"/>
                    </a:lnTo>
                    <a:lnTo>
                      <a:pt x="223" y="15"/>
                    </a:lnTo>
                    <a:lnTo>
                      <a:pt x="223" y="39"/>
                    </a:lnTo>
                    <a:lnTo>
                      <a:pt x="205" y="39"/>
                    </a:lnTo>
                    <a:lnTo>
                      <a:pt x="205" y="15"/>
                    </a:lnTo>
                    <a:lnTo>
                      <a:pt x="205" y="15"/>
                    </a:lnTo>
                    <a:close/>
                    <a:moveTo>
                      <a:pt x="169" y="15"/>
                    </a:moveTo>
                    <a:lnTo>
                      <a:pt x="169" y="15"/>
                    </a:lnTo>
                    <a:lnTo>
                      <a:pt x="187" y="15"/>
                    </a:lnTo>
                    <a:lnTo>
                      <a:pt x="187" y="39"/>
                    </a:lnTo>
                    <a:lnTo>
                      <a:pt x="169" y="39"/>
                    </a:lnTo>
                    <a:lnTo>
                      <a:pt x="169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60"/>
              <p:cNvSpPr>
                <a:spLocks noEditPoints="1"/>
              </p:cNvSpPr>
              <p:nvPr/>
            </p:nvSpPr>
            <p:spPr bwMode="auto">
              <a:xfrm>
                <a:off x="2746" y="549"/>
                <a:ext cx="117" cy="118"/>
              </a:xfrm>
              <a:custGeom>
                <a:avLst/>
                <a:gdLst>
                  <a:gd name="T0" fmla="*/ 32 w 64"/>
                  <a:gd name="T1" fmla="*/ 0 h 65"/>
                  <a:gd name="T2" fmla="*/ 0 w 64"/>
                  <a:gd name="T3" fmla="*/ 32 h 65"/>
                  <a:gd name="T4" fmla="*/ 32 w 64"/>
                  <a:gd name="T5" fmla="*/ 65 h 65"/>
                  <a:gd name="T6" fmla="*/ 64 w 64"/>
                  <a:gd name="T7" fmla="*/ 32 h 65"/>
                  <a:gd name="T8" fmla="*/ 32 w 64"/>
                  <a:gd name="T9" fmla="*/ 0 h 65"/>
                  <a:gd name="T10" fmla="*/ 5 w 64"/>
                  <a:gd name="T11" fmla="*/ 32 h 65"/>
                  <a:gd name="T12" fmla="*/ 5 w 64"/>
                  <a:gd name="T13" fmla="*/ 32 h 65"/>
                  <a:gd name="T14" fmla="*/ 32 w 64"/>
                  <a:gd name="T15" fmla="*/ 6 h 65"/>
                  <a:gd name="T16" fmla="*/ 59 w 64"/>
                  <a:gd name="T17" fmla="*/ 32 h 65"/>
                  <a:gd name="T18" fmla="*/ 32 w 64"/>
                  <a:gd name="T19" fmla="*/ 59 h 65"/>
                  <a:gd name="T20" fmla="*/ 5 w 64"/>
                  <a:gd name="T2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6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50"/>
                      <a:pt x="14" y="65"/>
                      <a:pt x="32" y="65"/>
                    </a:cubicBezTo>
                    <a:cubicBezTo>
                      <a:pt x="50" y="65"/>
                      <a:pt x="64" y="50"/>
                      <a:pt x="64" y="32"/>
                    </a:cubicBezTo>
                    <a:cubicBezTo>
                      <a:pt x="64" y="15"/>
                      <a:pt x="50" y="0"/>
                      <a:pt x="32" y="0"/>
                    </a:cubicBezTo>
                    <a:close/>
                    <a:moveTo>
                      <a:pt x="5" y="32"/>
                    </a:moveTo>
                    <a:cubicBezTo>
                      <a:pt x="5" y="32"/>
                      <a:pt x="5" y="32"/>
                      <a:pt x="5" y="32"/>
                    </a:cubicBezTo>
                    <a:cubicBezTo>
                      <a:pt x="5" y="18"/>
                      <a:pt x="17" y="6"/>
                      <a:pt x="32" y="6"/>
                    </a:cubicBezTo>
                    <a:cubicBezTo>
                      <a:pt x="47" y="6"/>
                      <a:pt x="59" y="18"/>
                      <a:pt x="59" y="32"/>
                    </a:cubicBezTo>
                    <a:cubicBezTo>
                      <a:pt x="59" y="47"/>
                      <a:pt x="47" y="59"/>
                      <a:pt x="32" y="59"/>
                    </a:cubicBezTo>
                    <a:cubicBezTo>
                      <a:pt x="17" y="59"/>
                      <a:pt x="5" y="47"/>
                      <a:pt x="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61"/>
              <p:cNvSpPr>
                <a:spLocks/>
              </p:cNvSpPr>
              <p:nvPr/>
            </p:nvSpPr>
            <p:spPr bwMode="auto">
              <a:xfrm>
                <a:off x="2786" y="578"/>
                <a:ext cx="53" cy="60"/>
              </a:xfrm>
              <a:custGeom>
                <a:avLst/>
                <a:gdLst>
                  <a:gd name="T0" fmla="*/ 1 w 29"/>
                  <a:gd name="T1" fmla="*/ 1 h 33"/>
                  <a:gd name="T2" fmla="*/ 0 w 29"/>
                  <a:gd name="T3" fmla="*/ 2 h 33"/>
                  <a:gd name="T4" fmla="*/ 0 w 29"/>
                  <a:gd name="T5" fmla="*/ 31 h 33"/>
                  <a:gd name="T6" fmla="*/ 1 w 29"/>
                  <a:gd name="T7" fmla="*/ 32 h 33"/>
                  <a:gd name="T8" fmla="*/ 3 w 29"/>
                  <a:gd name="T9" fmla="*/ 32 h 33"/>
                  <a:gd name="T10" fmla="*/ 28 w 29"/>
                  <a:gd name="T11" fmla="*/ 18 h 33"/>
                  <a:gd name="T12" fmla="*/ 29 w 29"/>
                  <a:gd name="T13" fmla="*/ 16 h 33"/>
                  <a:gd name="T14" fmla="*/ 28 w 29"/>
                  <a:gd name="T15" fmla="*/ 15 h 33"/>
                  <a:gd name="T16" fmla="*/ 3 w 29"/>
                  <a:gd name="T17" fmla="*/ 1 h 33"/>
                  <a:gd name="T18" fmla="*/ 1 w 29"/>
                  <a:gd name="T19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33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2"/>
                      <a:pt x="1" y="32"/>
                    </a:cubicBezTo>
                    <a:cubicBezTo>
                      <a:pt x="2" y="33"/>
                      <a:pt x="3" y="33"/>
                      <a:pt x="3" y="32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8"/>
                      <a:pt x="29" y="17"/>
                      <a:pt x="29" y="16"/>
                    </a:cubicBezTo>
                    <a:cubicBezTo>
                      <a:pt x="29" y="16"/>
                      <a:pt x="29" y="15"/>
                      <a:pt x="28" y="15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62"/>
              <p:cNvSpPr>
                <a:spLocks noEditPoints="1"/>
              </p:cNvSpPr>
              <p:nvPr/>
            </p:nvSpPr>
            <p:spPr bwMode="auto">
              <a:xfrm>
                <a:off x="3228" y="129"/>
                <a:ext cx="200" cy="215"/>
              </a:xfrm>
              <a:custGeom>
                <a:avLst/>
                <a:gdLst>
                  <a:gd name="T0" fmla="*/ 55 w 110"/>
                  <a:gd name="T1" fmla="*/ 118 h 118"/>
                  <a:gd name="T2" fmla="*/ 99 w 110"/>
                  <a:gd name="T3" fmla="*/ 79 h 118"/>
                  <a:gd name="T4" fmla="*/ 108 w 110"/>
                  <a:gd name="T5" fmla="*/ 13 h 118"/>
                  <a:gd name="T6" fmla="*/ 55 w 110"/>
                  <a:gd name="T7" fmla="*/ 0 h 118"/>
                  <a:gd name="T8" fmla="*/ 2 w 110"/>
                  <a:gd name="T9" fmla="*/ 13 h 118"/>
                  <a:gd name="T10" fmla="*/ 11 w 110"/>
                  <a:gd name="T11" fmla="*/ 79 h 118"/>
                  <a:gd name="T12" fmla="*/ 55 w 110"/>
                  <a:gd name="T13" fmla="*/ 118 h 118"/>
                  <a:gd name="T14" fmla="*/ 55 w 110"/>
                  <a:gd name="T15" fmla="*/ 110 h 118"/>
                  <a:gd name="T16" fmla="*/ 55 w 110"/>
                  <a:gd name="T17" fmla="*/ 110 h 118"/>
                  <a:gd name="T18" fmla="*/ 17 w 110"/>
                  <a:gd name="T19" fmla="*/ 76 h 118"/>
                  <a:gd name="T20" fmla="*/ 9 w 110"/>
                  <a:gd name="T21" fmla="*/ 21 h 118"/>
                  <a:gd name="T22" fmla="*/ 43 w 110"/>
                  <a:gd name="T23" fmla="*/ 14 h 118"/>
                  <a:gd name="T24" fmla="*/ 55 w 110"/>
                  <a:gd name="T25" fmla="*/ 9 h 118"/>
                  <a:gd name="T26" fmla="*/ 67 w 110"/>
                  <a:gd name="T27" fmla="*/ 14 h 118"/>
                  <a:gd name="T28" fmla="*/ 101 w 110"/>
                  <a:gd name="T29" fmla="*/ 21 h 118"/>
                  <a:gd name="T30" fmla="*/ 101 w 110"/>
                  <a:gd name="T31" fmla="*/ 27 h 118"/>
                  <a:gd name="T32" fmla="*/ 98 w 110"/>
                  <a:gd name="T33" fmla="*/ 55 h 118"/>
                  <a:gd name="T34" fmla="*/ 92 w 110"/>
                  <a:gd name="T35" fmla="*/ 76 h 118"/>
                  <a:gd name="T36" fmla="*/ 55 w 110"/>
                  <a:gd name="T37" fmla="*/ 11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" h="118">
                    <a:moveTo>
                      <a:pt x="55" y="118"/>
                    </a:moveTo>
                    <a:cubicBezTo>
                      <a:pt x="77" y="110"/>
                      <a:pt x="92" y="96"/>
                      <a:pt x="99" y="79"/>
                    </a:cubicBezTo>
                    <a:cubicBezTo>
                      <a:pt x="110" y="55"/>
                      <a:pt x="108" y="13"/>
                      <a:pt x="108" y="13"/>
                    </a:cubicBezTo>
                    <a:cubicBezTo>
                      <a:pt x="75" y="13"/>
                      <a:pt x="55" y="0"/>
                      <a:pt x="55" y="0"/>
                    </a:cubicBezTo>
                    <a:cubicBezTo>
                      <a:pt x="55" y="0"/>
                      <a:pt x="35" y="13"/>
                      <a:pt x="2" y="13"/>
                    </a:cubicBezTo>
                    <a:cubicBezTo>
                      <a:pt x="2" y="13"/>
                      <a:pt x="0" y="55"/>
                      <a:pt x="11" y="79"/>
                    </a:cubicBezTo>
                    <a:cubicBezTo>
                      <a:pt x="18" y="96"/>
                      <a:pt x="33" y="110"/>
                      <a:pt x="55" y="118"/>
                    </a:cubicBezTo>
                    <a:close/>
                    <a:moveTo>
                      <a:pt x="55" y="110"/>
                    </a:moveTo>
                    <a:cubicBezTo>
                      <a:pt x="55" y="110"/>
                      <a:pt x="55" y="110"/>
                      <a:pt x="55" y="110"/>
                    </a:cubicBezTo>
                    <a:cubicBezTo>
                      <a:pt x="38" y="103"/>
                      <a:pt x="25" y="92"/>
                      <a:pt x="17" y="76"/>
                    </a:cubicBezTo>
                    <a:cubicBezTo>
                      <a:pt x="11" y="61"/>
                      <a:pt x="9" y="38"/>
                      <a:pt x="9" y="21"/>
                    </a:cubicBezTo>
                    <a:cubicBezTo>
                      <a:pt x="21" y="20"/>
                      <a:pt x="32" y="18"/>
                      <a:pt x="43" y="14"/>
                    </a:cubicBezTo>
                    <a:cubicBezTo>
                      <a:pt x="47" y="13"/>
                      <a:pt x="51" y="11"/>
                      <a:pt x="55" y="9"/>
                    </a:cubicBezTo>
                    <a:cubicBezTo>
                      <a:pt x="59" y="11"/>
                      <a:pt x="63" y="13"/>
                      <a:pt x="67" y="14"/>
                    </a:cubicBezTo>
                    <a:cubicBezTo>
                      <a:pt x="78" y="18"/>
                      <a:pt x="89" y="20"/>
                      <a:pt x="101" y="21"/>
                    </a:cubicBezTo>
                    <a:cubicBezTo>
                      <a:pt x="101" y="23"/>
                      <a:pt x="101" y="25"/>
                      <a:pt x="101" y="27"/>
                    </a:cubicBezTo>
                    <a:cubicBezTo>
                      <a:pt x="101" y="36"/>
                      <a:pt x="100" y="46"/>
                      <a:pt x="98" y="55"/>
                    </a:cubicBezTo>
                    <a:cubicBezTo>
                      <a:pt x="97" y="62"/>
                      <a:pt x="95" y="69"/>
                      <a:pt x="92" y="76"/>
                    </a:cubicBezTo>
                    <a:cubicBezTo>
                      <a:pt x="85" y="92"/>
                      <a:pt x="71" y="103"/>
                      <a:pt x="55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63"/>
              <p:cNvSpPr>
                <a:spLocks/>
              </p:cNvSpPr>
              <p:nvPr/>
            </p:nvSpPr>
            <p:spPr bwMode="auto">
              <a:xfrm>
                <a:off x="3250" y="151"/>
                <a:ext cx="156" cy="173"/>
              </a:xfrm>
              <a:custGeom>
                <a:avLst/>
                <a:gdLst>
                  <a:gd name="T0" fmla="*/ 43 w 86"/>
                  <a:gd name="T1" fmla="*/ 0 h 95"/>
                  <a:gd name="T2" fmla="*/ 32 w 86"/>
                  <a:gd name="T3" fmla="*/ 5 h 95"/>
                  <a:gd name="T4" fmla="*/ 0 w 86"/>
                  <a:gd name="T5" fmla="*/ 11 h 95"/>
                  <a:gd name="T6" fmla="*/ 1 w 86"/>
                  <a:gd name="T7" fmla="*/ 32 h 95"/>
                  <a:gd name="T8" fmla="*/ 8 w 86"/>
                  <a:gd name="T9" fmla="*/ 63 h 95"/>
                  <a:gd name="T10" fmla="*/ 43 w 86"/>
                  <a:gd name="T11" fmla="*/ 95 h 95"/>
                  <a:gd name="T12" fmla="*/ 78 w 86"/>
                  <a:gd name="T13" fmla="*/ 63 h 95"/>
                  <a:gd name="T14" fmla="*/ 84 w 86"/>
                  <a:gd name="T15" fmla="*/ 43 h 95"/>
                  <a:gd name="T16" fmla="*/ 86 w 86"/>
                  <a:gd name="T17" fmla="*/ 15 h 95"/>
                  <a:gd name="T18" fmla="*/ 86 w 86"/>
                  <a:gd name="T19" fmla="*/ 11 h 95"/>
                  <a:gd name="T20" fmla="*/ 54 w 86"/>
                  <a:gd name="T21" fmla="*/ 5 h 95"/>
                  <a:gd name="T22" fmla="*/ 43 w 8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95">
                    <a:moveTo>
                      <a:pt x="43" y="0"/>
                    </a:moveTo>
                    <a:cubicBezTo>
                      <a:pt x="39" y="2"/>
                      <a:pt x="36" y="3"/>
                      <a:pt x="32" y="5"/>
                    </a:cubicBezTo>
                    <a:cubicBezTo>
                      <a:pt x="22" y="8"/>
                      <a:pt x="11" y="10"/>
                      <a:pt x="0" y="11"/>
                    </a:cubicBezTo>
                    <a:cubicBezTo>
                      <a:pt x="0" y="18"/>
                      <a:pt x="0" y="25"/>
                      <a:pt x="1" y="32"/>
                    </a:cubicBezTo>
                    <a:cubicBezTo>
                      <a:pt x="2" y="42"/>
                      <a:pt x="4" y="54"/>
                      <a:pt x="8" y="63"/>
                    </a:cubicBezTo>
                    <a:cubicBezTo>
                      <a:pt x="15" y="78"/>
                      <a:pt x="27" y="88"/>
                      <a:pt x="43" y="95"/>
                    </a:cubicBezTo>
                    <a:cubicBezTo>
                      <a:pt x="58" y="88"/>
                      <a:pt x="71" y="78"/>
                      <a:pt x="78" y="63"/>
                    </a:cubicBezTo>
                    <a:cubicBezTo>
                      <a:pt x="81" y="56"/>
                      <a:pt x="82" y="50"/>
                      <a:pt x="84" y="43"/>
                    </a:cubicBezTo>
                    <a:cubicBezTo>
                      <a:pt x="85" y="34"/>
                      <a:pt x="86" y="24"/>
                      <a:pt x="86" y="15"/>
                    </a:cubicBezTo>
                    <a:cubicBezTo>
                      <a:pt x="86" y="14"/>
                      <a:pt x="86" y="12"/>
                      <a:pt x="86" y="11"/>
                    </a:cubicBezTo>
                    <a:cubicBezTo>
                      <a:pt x="75" y="10"/>
                      <a:pt x="64" y="8"/>
                      <a:pt x="54" y="5"/>
                    </a:cubicBezTo>
                    <a:cubicBezTo>
                      <a:pt x="50" y="3"/>
                      <a:pt x="46" y="2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64"/>
              <p:cNvSpPr>
                <a:spLocks/>
              </p:cNvSpPr>
              <p:nvPr/>
            </p:nvSpPr>
            <p:spPr bwMode="auto">
              <a:xfrm>
                <a:off x="3922" y="418"/>
                <a:ext cx="135" cy="142"/>
              </a:xfrm>
              <a:custGeom>
                <a:avLst/>
                <a:gdLst>
                  <a:gd name="T0" fmla="*/ 71 w 74"/>
                  <a:gd name="T1" fmla="*/ 11 h 78"/>
                  <a:gd name="T2" fmla="*/ 71 w 74"/>
                  <a:gd name="T3" fmla="*/ 11 h 78"/>
                  <a:gd name="T4" fmla="*/ 71 w 74"/>
                  <a:gd name="T5" fmla="*/ 11 h 78"/>
                  <a:gd name="T6" fmla="*/ 71 w 74"/>
                  <a:gd name="T7" fmla="*/ 11 h 78"/>
                  <a:gd name="T8" fmla="*/ 71 w 74"/>
                  <a:gd name="T9" fmla="*/ 10 h 78"/>
                  <a:gd name="T10" fmla="*/ 70 w 74"/>
                  <a:gd name="T11" fmla="*/ 10 h 78"/>
                  <a:gd name="T12" fmla="*/ 70 w 74"/>
                  <a:gd name="T13" fmla="*/ 10 h 78"/>
                  <a:gd name="T14" fmla="*/ 70 w 74"/>
                  <a:gd name="T15" fmla="*/ 9 h 78"/>
                  <a:gd name="T16" fmla="*/ 70 w 74"/>
                  <a:gd name="T17" fmla="*/ 9 h 78"/>
                  <a:gd name="T18" fmla="*/ 70 w 74"/>
                  <a:gd name="T19" fmla="*/ 9 h 78"/>
                  <a:gd name="T20" fmla="*/ 70 w 74"/>
                  <a:gd name="T21" fmla="*/ 9 h 78"/>
                  <a:gd name="T22" fmla="*/ 69 w 74"/>
                  <a:gd name="T23" fmla="*/ 8 h 78"/>
                  <a:gd name="T24" fmla="*/ 69 w 74"/>
                  <a:gd name="T25" fmla="*/ 8 h 78"/>
                  <a:gd name="T26" fmla="*/ 69 w 74"/>
                  <a:gd name="T27" fmla="*/ 8 h 78"/>
                  <a:gd name="T28" fmla="*/ 67 w 74"/>
                  <a:gd name="T29" fmla="*/ 6 h 78"/>
                  <a:gd name="T30" fmla="*/ 63 w 74"/>
                  <a:gd name="T31" fmla="*/ 2 h 78"/>
                  <a:gd name="T32" fmla="*/ 53 w 74"/>
                  <a:gd name="T33" fmla="*/ 0 h 78"/>
                  <a:gd name="T34" fmla="*/ 49 w 74"/>
                  <a:gd name="T35" fmla="*/ 2 h 78"/>
                  <a:gd name="T36" fmla="*/ 38 w 74"/>
                  <a:gd name="T37" fmla="*/ 48 h 78"/>
                  <a:gd name="T38" fmla="*/ 42 w 74"/>
                  <a:gd name="T39" fmla="*/ 51 h 78"/>
                  <a:gd name="T40" fmla="*/ 51 w 74"/>
                  <a:gd name="T41" fmla="*/ 55 h 78"/>
                  <a:gd name="T42" fmla="*/ 4 w 74"/>
                  <a:gd name="T43" fmla="*/ 71 h 78"/>
                  <a:gd name="T44" fmla="*/ 4 w 74"/>
                  <a:gd name="T45" fmla="*/ 78 h 78"/>
                  <a:gd name="T46" fmla="*/ 54 w 74"/>
                  <a:gd name="T47" fmla="*/ 56 h 78"/>
                  <a:gd name="T48" fmla="*/ 57 w 74"/>
                  <a:gd name="T49" fmla="*/ 54 h 78"/>
                  <a:gd name="T50" fmla="*/ 60 w 74"/>
                  <a:gd name="T51" fmla="*/ 52 h 78"/>
                  <a:gd name="T52" fmla="*/ 60 w 74"/>
                  <a:gd name="T53" fmla="*/ 52 h 78"/>
                  <a:gd name="T54" fmla="*/ 61 w 74"/>
                  <a:gd name="T55" fmla="*/ 51 h 78"/>
                  <a:gd name="T56" fmla="*/ 61 w 74"/>
                  <a:gd name="T57" fmla="*/ 51 h 78"/>
                  <a:gd name="T58" fmla="*/ 63 w 74"/>
                  <a:gd name="T59" fmla="*/ 50 h 78"/>
                  <a:gd name="T60" fmla="*/ 63 w 74"/>
                  <a:gd name="T61" fmla="*/ 50 h 78"/>
                  <a:gd name="T62" fmla="*/ 63 w 74"/>
                  <a:gd name="T63" fmla="*/ 49 h 78"/>
                  <a:gd name="T64" fmla="*/ 63 w 74"/>
                  <a:gd name="T65" fmla="*/ 49 h 78"/>
                  <a:gd name="T66" fmla="*/ 64 w 74"/>
                  <a:gd name="T67" fmla="*/ 49 h 78"/>
                  <a:gd name="T68" fmla="*/ 72 w 74"/>
                  <a:gd name="T69" fmla="*/ 31 h 78"/>
                  <a:gd name="T70" fmla="*/ 71 w 74"/>
                  <a:gd name="T71" fmla="*/ 1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" h="78">
                    <a:moveTo>
                      <a:pt x="71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0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8" y="7"/>
                      <a:pt x="68" y="6"/>
                      <a:pt x="67" y="6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7" y="2"/>
                      <a:pt x="47" y="3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9"/>
                      <a:pt x="39" y="50"/>
                      <a:pt x="39" y="50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1" y="52"/>
                      <a:pt x="42" y="53"/>
                      <a:pt x="44" y="54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42" y="67"/>
                      <a:pt x="24" y="70"/>
                      <a:pt x="7" y="73"/>
                    </a:cubicBezTo>
                    <a:cubicBezTo>
                      <a:pt x="7" y="72"/>
                      <a:pt x="5" y="71"/>
                      <a:pt x="4" y="71"/>
                    </a:cubicBezTo>
                    <a:cubicBezTo>
                      <a:pt x="2" y="71"/>
                      <a:pt x="0" y="73"/>
                      <a:pt x="0" y="75"/>
                    </a:cubicBezTo>
                    <a:cubicBezTo>
                      <a:pt x="0" y="77"/>
                      <a:pt x="2" y="78"/>
                      <a:pt x="4" y="78"/>
                    </a:cubicBezTo>
                    <a:cubicBezTo>
                      <a:pt x="6" y="78"/>
                      <a:pt x="7" y="77"/>
                      <a:pt x="7" y="75"/>
                    </a:cubicBezTo>
                    <a:cubicBezTo>
                      <a:pt x="25" y="72"/>
                      <a:pt x="45" y="68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5" y="56"/>
                      <a:pt x="57" y="55"/>
                      <a:pt x="57" y="54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8" y="52"/>
                      <a:pt x="59" y="52"/>
                      <a:pt x="6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2" y="51"/>
                      <a:pt x="63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50"/>
                      <a:pt x="63" y="50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4" y="49"/>
                      <a:pt x="64" y="49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8" y="45"/>
                      <a:pt x="71" y="39"/>
                      <a:pt x="72" y="31"/>
                    </a:cubicBezTo>
                    <a:cubicBezTo>
                      <a:pt x="74" y="24"/>
                      <a:pt x="73" y="16"/>
                      <a:pt x="71" y="12"/>
                    </a:cubicBezTo>
                    <a:lnTo>
                      <a:pt x="7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65"/>
              <p:cNvSpPr>
                <a:spLocks/>
              </p:cNvSpPr>
              <p:nvPr/>
            </p:nvSpPr>
            <p:spPr bwMode="auto">
              <a:xfrm>
                <a:off x="3813" y="434"/>
                <a:ext cx="75" cy="100"/>
              </a:xfrm>
              <a:custGeom>
                <a:avLst/>
                <a:gdLst>
                  <a:gd name="T0" fmla="*/ 24 w 41"/>
                  <a:gd name="T1" fmla="*/ 2 h 55"/>
                  <a:gd name="T2" fmla="*/ 21 w 41"/>
                  <a:gd name="T3" fmla="*/ 1 h 55"/>
                  <a:gd name="T4" fmla="*/ 19 w 41"/>
                  <a:gd name="T5" fmla="*/ 2 h 55"/>
                  <a:gd name="T6" fmla="*/ 17 w 41"/>
                  <a:gd name="T7" fmla="*/ 0 h 55"/>
                  <a:gd name="T8" fmla="*/ 7 w 41"/>
                  <a:gd name="T9" fmla="*/ 4 h 55"/>
                  <a:gd name="T10" fmla="*/ 6 w 41"/>
                  <a:gd name="T11" fmla="*/ 4 h 55"/>
                  <a:gd name="T12" fmla="*/ 5 w 41"/>
                  <a:gd name="T13" fmla="*/ 8 h 55"/>
                  <a:gd name="T14" fmla="*/ 5 w 41"/>
                  <a:gd name="T15" fmla="*/ 8 h 55"/>
                  <a:gd name="T16" fmla="*/ 3 w 41"/>
                  <a:gd name="T17" fmla="*/ 10 h 55"/>
                  <a:gd name="T18" fmla="*/ 3 w 41"/>
                  <a:gd name="T19" fmla="*/ 11 h 55"/>
                  <a:gd name="T20" fmla="*/ 3 w 41"/>
                  <a:gd name="T21" fmla="*/ 11 h 55"/>
                  <a:gd name="T22" fmla="*/ 3 w 41"/>
                  <a:gd name="T23" fmla="*/ 11 h 55"/>
                  <a:gd name="T24" fmla="*/ 3 w 41"/>
                  <a:gd name="T25" fmla="*/ 11 h 55"/>
                  <a:gd name="T26" fmla="*/ 3 w 41"/>
                  <a:gd name="T27" fmla="*/ 11 h 55"/>
                  <a:gd name="T28" fmla="*/ 3 w 41"/>
                  <a:gd name="T29" fmla="*/ 11 h 55"/>
                  <a:gd name="T30" fmla="*/ 3 w 41"/>
                  <a:gd name="T31" fmla="*/ 11 h 55"/>
                  <a:gd name="T32" fmla="*/ 2 w 41"/>
                  <a:gd name="T33" fmla="*/ 11 h 55"/>
                  <a:gd name="T34" fmla="*/ 2 w 41"/>
                  <a:gd name="T35" fmla="*/ 12 h 55"/>
                  <a:gd name="T36" fmla="*/ 2 w 41"/>
                  <a:gd name="T37" fmla="*/ 12 h 55"/>
                  <a:gd name="T38" fmla="*/ 2 w 41"/>
                  <a:gd name="T39" fmla="*/ 13 h 55"/>
                  <a:gd name="T40" fmla="*/ 2 w 41"/>
                  <a:gd name="T41" fmla="*/ 13 h 55"/>
                  <a:gd name="T42" fmla="*/ 2 w 41"/>
                  <a:gd name="T43" fmla="*/ 13 h 55"/>
                  <a:gd name="T44" fmla="*/ 2 w 41"/>
                  <a:gd name="T45" fmla="*/ 13 h 55"/>
                  <a:gd name="T46" fmla="*/ 2 w 41"/>
                  <a:gd name="T47" fmla="*/ 13 h 55"/>
                  <a:gd name="T48" fmla="*/ 2 w 41"/>
                  <a:gd name="T49" fmla="*/ 13 h 55"/>
                  <a:gd name="T50" fmla="*/ 2 w 41"/>
                  <a:gd name="T51" fmla="*/ 14 h 55"/>
                  <a:gd name="T52" fmla="*/ 2 w 41"/>
                  <a:gd name="T53" fmla="*/ 14 h 55"/>
                  <a:gd name="T54" fmla="*/ 2 w 41"/>
                  <a:gd name="T55" fmla="*/ 14 h 55"/>
                  <a:gd name="T56" fmla="*/ 2 w 41"/>
                  <a:gd name="T57" fmla="*/ 14 h 55"/>
                  <a:gd name="T58" fmla="*/ 2 w 41"/>
                  <a:gd name="T59" fmla="*/ 14 h 55"/>
                  <a:gd name="T60" fmla="*/ 1 w 41"/>
                  <a:gd name="T61" fmla="*/ 14 h 55"/>
                  <a:gd name="T62" fmla="*/ 1 w 41"/>
                  <a:gd name="T63" fmla="*/ 14 h 55"/>
                  <a:gd name="T64" fmla="*/ 1 w 41"/>
                  <a:gd name="T65" fmla="*/ 14 h 55"/>
                  <a:gd name="T66" fmla="*/ 4 w 41"/>
                  <a:gd name="T67" fmla="*/ 34 h 55"/>
                  <a:gd name="T68" fmla="*/ 16 w 41"/>
                  <a:gd name="T69" fmla="*/ 50 h 55"/>
                  <a:gd name="T70" fmla="*/ 16 w 41"/>
                  <a:gd name="T71" fmla="*/ 50 h 55"/>
                  <a:gd name="T72" fmla="*/ 16 w 41"/>
                  <a:gd name="T73" fmla="*/ 50 h 55"/>
                  <a:gd name="T74" fmla="*/ 16 w 41"/>
                  <a:gd name="T75" fmla="*/ 50 h 55"/>
                  <a:gd name="T76" fmla="*/ 16 w 41"/>
                  <a:gd name="T77" fmla="*/ 50 h 55"/>
                  <a:gd name="T78" fmla="*/ 16 w 41"/>
                  <a:gd name="T79" fmla="*/ 50 h 55"/>
                  <a:gd name="T80" fmla="*/ 16 w 41"/>
                  <a:gd name="T81" fmla="*/ 50 h 55"/>
                  <a:gd name="T82" fmla="*/ 16 w 41"/>
                  <a:gd name="T83" fmla="*/ 50 h 55"/>
                  <a:gd name="T84" fmla="*/ 17 w 41"/>
                  <a:gd name="T85" fmla="*/ 51 h 55"/>
                  <a:gd name="T86" fmla="*/ 17 w 41"/>
                  <a:gd name="T87" fmla="*/ 51 h 55"/>
                  <a:gd name="T88" fmla="*/ 19 w 41"/>
                  <a:gd name="T89" fmla="*/ 51 h 55"/>
                  <a:gd name="T90" fmla="*/ 19 w 41"/>
                  <a:gd name="T91" fmla="*/ 52 h 55"/>
                  <a:gd name="T92" fmla="*/ 19 w 41"/>
                  <a:gd name="T93" fmla="*/ 52 h 55"/>
                  <a:gd name="T94" fmla="*/ 19 w 41"/>
                  <a:gd name="T95" fmla="*/ 52 h 55"/>
                  <a:gd name="T96" fmla="*/ 19 w 41"/>
                  <a:gd name="T97" fmla="*/ 52 h 55"/>
                  <a:gd name="T98" fmla="*/ 19 w 41"/>
                  <a:gd name="T99" fmla="*/ 52 h 55"/>
                  <a:gd name="T100" fmla="*/ 19 w 41"/>
                  <a:gd name="T101" fmla="*/ 52 h 55"/>
                  <a:gd name="T102" fmla="*/ 19 w 41"/>
                  <a:gd name="T103" fmla="*/ 52 h 55"/>
                  <a:gd name="T104" fmla="*/ 19 w 41"/>
                  <a:gd name="T105" fmla="*/ 52 h 55"/>
                  <a:gd name="T106" fmla="*/ 23 w 41"/>
                  <a:gd name="T107" fmla="*/ 52 h 55"/>
                  <a:gd name="T108" fmla="*/ 23 w 41"/>
                  <a:gd name="T109" fmla="*/ 53 h 55"/>
                  <a:gd name="T110" fmla="*/ 26 w 41"/>
                  <a:gd name="T111" fmla="*/ 55 h 55"/>
                  <a:gd name="T112" fmla="*/ 36 w 41"/>
                  <a:gd name="T113" fmla="*/ 51 h 55"/>
                  <a:gd name="T114" fmla="*/ 38 w 41"/>
                  <a:gd name="T115" fmla="*/ 48 h 55"/>
                  <a:gd name="T116" fmla="*/ 40 w 41"/>
                  <a:gd name="T117" fmla="*/ 47 h 55"/>
                  <a:gd name="T118" fmla="*/ 41 w 41"/>
                  <a:gd name="T119" fmla="*/ 45 h 55"/>
                  <a:gd name="T120" fmla="*/ 24 w 41"/>
                  <a:gd name="T121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" h="55">
                    <a:moveTo>
                      <a:pt x="24" y="2"/>
                    </a:moveTo>
                    <a:cubicBezTo>
                      <a:pt x="23" y="1"/>
                      <a:pt x="22" y="1"/>
                      <a:pt x="21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6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20"/>
                      <a:pt x="1" y="27"/>
                      <a:pt x="4" y="34"/>
                    </a:cubicBezTo>
                    <a:cubicBezTo>
                      <a:pt x="7" y="41"/>
                      <a:pt x="11" y="47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8" y="51"/>
                      <a:pt x="19" y="51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20" y="52"/>
                      <a:pt x="22" y="52"/>
                      <a:pt x="23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4" y="55"/>
                      <a:pt x="25" y="55"/>
                      <a:pt x="26" y="55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0"/>
                      <a:pt x="38" y="49"/>
                      <a:pt x="38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1" y="46"/>
                      <a:pt x="41" y="45"/>
                      <a:pt x="41" y="45"/>
                    </a:cubicBez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66"/>
              <p:cNvSpPr>
                <a:spLocks/>
              </p:cNvSpPr>
              <p:nvPr/>
            </p:nvSpPr>
            <p:spPr bwMode="auto">
              <a:xfrm>
                <a:off x="3821" y="307"/>
                <a:ext cx="216" cy="127"/>
              </a:xfrm>
              <a:custGeom>
                <a:avLst/>
                <a:gdLst>
                  <a:gd name="T0" fmla="*/ 119 w 119"/>
                  <a:gd name="T1" fmla="*/ 56 h 70"/>
                  <a:gd name="T2" fmla="*/ 56 w 119"/>
                  <a:gd name="T3" fmla="*/ 3 h 70"/>
                  <a:gd name="T4" fmla="*/ 3 w 119"/>
                  <a:gd name="T5" fmla="*/ 67 h 70"/>
                  <a:gd name="T6" fmla="*/ 3 w 119"/>
                  <a:gd name="T7" fmla="*/ 70 h 70"/>
                  <a:gd name="T8" fmla="*/ 10 w 119"/>
                  <a:gd name="T9" fmla="*/ 67 h 70"/>
                  <a:gd name="T10" fmla="*/ 10 w 119"/>
                  <a:gd name="T11" fmla="*/ 66 h 70"/>
                  <a:gd name="T12" fmla="*/ 22 w 119"/>
                  <a:gd name="T13" fmla="*/ 29 h 70"/>
                  <a:gd name="T14" fmla="*/ 56 w 119"/>
                  <a:gd name="T15" fmla="*/ 11 h 70"/>
                  <a:gd name="T16" fmla="*/ 93 w 119"/>
                  <a:gd name="T17" fmla="*/ 22 h 70"/>
                  <a:gd name="T18" fmla="*/ 112 w 119"/>
                  <a:gd name="T19" fmla="*/ 57 h 70"/>
                  <a:gd name="T20" fmla="*/ 112 w 119"/>
                  <a:gd name="T21" fmla="*/ 58 h 70"/>
                  <a:gd name="T22" fmla="*/ 119 w 119"/>
                  <a:gd name="T23" fmla="*/ 59 h 70"/>
                  <a:gd name="T24" fmla="*/ 119 w 119"/>
                  <a:gd name="T25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9" h="70">
                    <a:moveTo>
                      <a:pt x="119" y="56"/>
                    </a:moveTo>
                    <a:cubicBezTo>
                      <a:pt x="116" y="24"/>
                      <a:pt x="88" y="0"/>
                      <a:pt x="56" y="3"/>
                    </a:cubicBezTo>
                    <a:cubicBezTo>
                      <a:pt x="23" y="6"/>
                      <a:pt x="0" y="35"/>
                      <a:pt x="3" y="67"/>
                    </a:cubicBezTo>
                    <a:cubicBezTo>
                      <a:pt x="3" y="68"/>
                      <a:pt x="3" y="69"/>
                      <a:pt x="3" y="7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7"/>
                      <a:pt x="10" y="66"/>
                      <a:pt x="10" y="66"/>
                    </a:cubicBezTo>
                    <a:cubicBezTo>
                      <a:pt x="9" y="53"/>
                      <a:pt x="13" y="39"/>
                      <a:pt x="22" y="29"/>
                    </a:cubicBezTo>
                    <a:cubicBezTo>
                      <a:pt x="30" y="19"/>
                      <a:pt x="43" y="12"/>
                      <a:pt x="56" y="11"/>
                    </a:cubicBezTo>
                    <a:cubicBezTo>
                      <a:pt x="70" y="10"/>
                      <a:pt x="83" y="14"/>
                      <a:pt x="93" y="22"/>
                    </a:cubicBezTo>
                    <a:cubicBezTo>
                      <a:pt x="104" y="31"/>
                      <a:pt x="110" y="43"/>
                      <a:pt x="112" y="57"/>
                    </a:cubicBezTo>
                    <a:cubicBezTo>
                      <a:pt x="112" y="57"/>
                      <a:pt x="112" y="57"/>
                      <a:pt x="112" y="58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7"/>
                      <a:pt x="119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67"/>
              <p:cNvSpPr>
                <a:spLocks noEditPoints="1"/>
              </p:cNvSpPr>
              <p:nvPr/>
            </p:nvSpPr>
            <p:spPr bwMode="auto">
              <a:xfrm>
                <a:off x="3079" y="2549"/>
                <a:ext cx="127" cy="207"/>
              </a:xfrm>
              <a:custGeom>
                <a:avLst/>
                <a:gdLst>
                  <a:gd name="T0" fmla="*/ 70 w 70"/>
                  <a:gd name="T1" fmla="*/ 35 h 114"/>
                  <a:gd name="T2" fmla="*/ 35 w 70"/>
                  <a:gd name="T3" fmla="*/ 0 h 114"/>
                  <a:gd name="T4" fmla="*/ 0 w 70"/>
                  <a:gd name="T5" fmla="*/ 35 h 114"/>
                  <a:gd name="T6" fmla="*/ 5 w 70"/>
                  <a:gd name="T7" fmla="*/ 52 h 114"/>
                  <a:gd name="T8" fmla="*/ 5 w 70"/>
                  <a:gd name="T9" fmla="*/ 52 h 114"/>
                  <a:gd name="T10" fmla="*/ 35 w 70"/>
                  <a:gd name="T11" fmla="*/ 114 h 114"/>
                  <a:gd name="T12" fmla="*/ 65 w 70"/>
                  <a:gd name="T13" fmla="*/ 52 h 114"/>
                  <a:gd name="T14" fmla="*/ 65 w 70"/>
                  <a:gd name="T15" fmla="*/ 52 h 114"/>
                  <a:gd name="T16" fmla="*/ 70 w 70"/>
                  <a:gd name="T17" fmla="*/ 35 h 114"/>
                  <a:gd name="T18" fmla="*/ 35 w 70"/>
                  <a:gd name="T19" fmla="*/ 52 h 114"/>
                  <a:gd name="T20" fmla="*/ 35 w 70"/>
                  <a:gd name="T21" fmla="*/ 52 h 114"/>
                  <a:gd name="T22" fmla="*/ 17 w 70"/>
                  <a:gd name="T23" fmla="*/ 35 h 114"/>
                  <a:gd name="T24" fmla="*/ 35 w 70"/>
                  <a:gd name="T25" fmla="*/ 17 h 114"/>
                  <a:gd name="T26" fmla="*/ 52 w 70"/>
                  <a:gd name="T27" fmla="*/ 35 h 114"/>
                  <a:gd name="T28" fmla="*/ 35 w 70"/>
                  <a:gd name="T29" fmla="*/ 5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114">
                    <a:moveTo>
                      <a:pt x="70" y="35"/>
                    </a:moveTo>
                    <a:cubicBezTo>
                      <a:pt x="70" y="15"/>
                      <a:pt x="54" y="0"/>
                      <a:pt x="35" y="0"/>
                    </a:cubicBezTo>
                    <a:cubicBezTo>
                      <a:pt x="16" y="0"/>
                      <a:pt x="0" y="15"/>
                      <a:pt x="0" y="35"/>
                    </a:cubicBezTo>
                    <a:cubicBezTo>
                      <a:pt x="0" y="41"/>
                      <a:pt x="2" y="47"/>
                      <a:pt x="5" y="52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8" y="47"/>
                      <a:pt x="70" y="41"/>
                      <a:pt x="70" y="35"/>
                    </a:cubicBezTo>
                    <a:close/>
                    <a:moveTo>
                      <a:pt x="35" y="52"/>
                    </a:moveTo>
                    <a:cubicBezTo>
                      <a:pt x="35" y="52"/>
                      <a:pt x="35" y="52"/>
                      <a:pt x="35" y="52"/>
                    </a:cubicBezTo>
                    <a:cubicBezTo>
                      <a:pt x="25" y="52"/>
                      <a:pt x="17" y="45"/>
                      <a:pt x="17" y="35"/>
                    </a:cubicBezTo>
                    <a:cubicBezTo>
                      <a:pt x="17" y="25"/>
                      <a:pt x="25" y="17"/>
                      <a:pt x="35" y="17"/>
                    </a:cubicBezTo>
                    <a:cubicBezTo>
                      <a:pt x="45" y="17"/>
                      <a:pt x="52" y="25"/>
                      <a:pt x="52" y="35"/>
                    </a:cubicBezTo>
                    <a:cubicBezTo>
                      <a:pt x="52" y="45"/>
                      <a:pt x="45" y="52"/>
                      <a:pt x="35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68"/>
              <p:cNvSpPr>
                <a:spLocks/>
              </p:cNvSpPr>
              <p:nvPr/>
            </p:nvSpPr>
            <p:spPr bwMode="auto">
              <a:xfrm>
                <a:off x="1834" y="2950"/>
                <a:ext cx="2910" cy="1377"/>
              </a:xfrm>
              <a:custGeom>
                <a:avLst/>
                <a:gdLst>
                  <a:gd name="T0" fmla="*/ 1014 w 1601"/>
                  <a:gd name="T1" fmla="*/ 0 h 759"/>
                  <a:gd name="T2" fmla="*/ 0 w 1601"/>
                  <a:gd name="T3" fmla="*/ 536 h 759"/>
                  <a:gd name="T4" fmla="*/ 492 w 1601"/>
                  <a:gd name="T5" fmla="*/ 742 h 759"/>
                  <a:gd name="T6" fmla="*/ 558 w 1601"/>
                  <a:gd name="T7" fmla="*/ 756 h 759"/>
                  <a:gd name="T8" fmla="*/ 706 w 1601"/>
                  <a:gd name="T9" fmla="*/ 714 h 759"/>
                  <a:gd name="T10" fmla="*/ 1412 w 1601"/>
                  <a:gd name="T11" fmla="*/ 263 h 759"/>
                  <a:gd name="T12" fmla="*/ 1601 w 1601"/>
                  <a:gd name="T13" fmla="*/ 78 h 759"/>
                  <a:gd name="T14" fmla="*/ 1014 w 1601"/>
                  <a:gd name="T15" fmla="*/ 0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1" h="759">
                    <a:moveTo>
                      <a:pt x="1014" y="0"/>
                    </a:moveTo>
                    <a:cubicBezTo>
                      <a:pt x="0" y="536"/>
                      <a:pt x="0" y="536"/>
                      <a:pt x="0" y="536"/>
                    </a:cubicBezTo>
                    <a:cubicBezTo>
                      <a:pt x="139" y="643"/>
                      <a:pt x="338" y="699"/>
                      <a:pt x="492" y="742"/>
                    </a:cubicBezTo>
                    <a:cubicBezTo>
                      <a:pt x="515" y="747"/>
                      <a:pt x="536" y="755"/>
                      <a:pt x="558" y="756"/>
                    </a:cubicBezTo>
                    <a:cubicBezTo>
                      <a:pt x="600" y="759"/>
                      <a:pt x="644" y="747"/>
                      <a:pt x="706" y="714"/>
                    </a:cubicBezTo>
                    <a:cubicBezTo>
                      <a:pt x="977" y="542"/>
                      <a:pt x="1142" y="435"/>
                      <a:pt x="1412" y="263"/>
                    </a:cubicBezTo>
                    <a:cubicBezTo>
                      <a:pt x="1513" y="199"/>
                      <a:pt x="1600" y="151"/>
                      <a:pt x="1601" y="78"/>
                    </a:cubicBezTo>
                    <a:lnTo>
                      <a:pt x="101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69"/>
              <p:cNvSpPr>
                <a:spLocks/>
              </p:cNvSpPr>
              <p:nvPr/>
            </p:nvSpPr>
            <p:spPr bwMode="auto">
              <a:xfrm>
                <a:off x="1825" y="3857"/>
                <a:ext cx="1119" cy="516"/>
              </a:xfrm>
              <a:custGeom>
                <a:avLst/>
                <a:gdLst>
                  <a:gd name="T0" fmla="*/ 73 w 616"/>
                  <a:gd name="T1" fmla="*/ 0 h 284"/>
                  <a:gd name="T2" fmla="*/ 5 w 616"/>
                  <a:gd name="T3" fmla="*/ 36 h 284"/>
                  <a:gd name="T4" fmla="*/ 90 w 616"/>
                  <a:gd name="T5" fmla="*/ 128 h 284"/>
                  <a:gd name="T6" fmla="*/ 497 w 616"/>
                  <a:gd name="T7" fmla="*/ 242 h 284"/>
                  <a:gd name="T8" fmla="*/ 616 w 616"/>
                  <a:gd name="T9" fmla="*/ 206 h 284"/>
                  <a:gd name="T10" fmla="*/ 616 w 616"/>
                  <a:gd name="T11" fmla="*/ 0 h 284"/>
                  <a:gd name="T12" fmla="*/ 73 w 616"/>
                  <a:gd name="T1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284">
                    <a:moveTo>
                      <a:pt x="73" y="0"/>
                    </a:moveTo>
                    <a:cubicBezTo>
                      <a:pt x="50" y="12"/>
                      <a:pt x="27" y="24"/>
                      <a:pt x="5" y="36"/>
                    </a:cubicBezTo>
                    <a:cubicBezTo>
                      <a:pt x="0" y="101"/>
                      <a:pt x="58" y="116"/>
                      <a:pt x="90" y="128"/>
                    </a:cubicBezTo>
                    <a:cubicBezTo>
                      <a:pt x="225" y="166"/>
                      <a:pt x="361" y="204"/>
                      <a:pt x="497" y="242"/>
                    </a:cubicBezTo>
                    <a:cubicBezTo>
                      <a:pt x="531" y="249"/>
                      <a:pt x="616" y="284"/>
                      <a:pt x="616" y="206"/>
                    </a:cubicBezTo>
                    <a:cubicBezTo>
                      <a:pt x="616" y="0"/>
                      <a:pt x="616" y="0"/>
                      <a:pt x="616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70"/>
              <p:cNvSpPr>
                <a:spLocks/>
              </p:cNvSpPr>
              <p:nvPr/>
            </p:nvSpPr>
            <p:spPr bwMode="auto">
              <a:xfrm>
                <a:off x="1834" y="2783"/>
                <a:ext cx="2910" cy="1448"/>
              </a:xfrm>
              <a:custGeom>
                <a:avLst/>
                <a:gdLst>
                  <a:gd name="T0" fmla="*/ 1799 w 2910"/>
                  <a:gd name="T1" fmla="*/ 0 h 1448"/>
                  <a:gd name="T2" fmla="*/ 0 w 2910"/>
                  <a:gd name="T3" fmla="*/ 1140 h 1448"/>
                  <a:gd name="T4" fmla="*/ 1110 w 2910"/>
                  <a:gd name="T5" fmla="*/ 1448 h 1448"/>
                  <a:gd name="T6" fmla="*/ 2910 w 2910"/>
                  <a:gd name="T7" fmla="*/ 308 h 1448"/>
                  <a:gd name="T8" fmla="*/ 1799 w 2910"/>
                  <a:gd name="T9" fmla="*/ 0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0" h="1448">
                    <a:moveTo>
                      <a:pt x="1799" y="0"/>
                    </a:moveTo>
                    <a:lnTo>
                      <a:pt x="0" y="1140"/>
                    </a:lnTo>
                    <a:lnTo>
                      <a:pt x="1110" y="1448"/>
                    </a:lnTo>
                    <a:lnTo>
                      <a:pt x="2910" y="308"/>
                    </a:lnTo>
                    <a:lnTo>
                      <a:pt x="179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71"/>
              <p:cNvSpPr>
                <a:spLocks/>
              </p:cNvSpPr>
              <p:nvPr/>
            </p:nvSpPr>
            <p:spPr bwMode="auto">
              <a:xfrm>
                <a:off x="2168" y="2879"/>
                <a:ext cx="2389" cy="1167"/>
              </a:xfrm>
              <a:custGeom>
                <a:avLst/>
                <a:gdLst>
                  <a:gd name="T0" fmla="*/ 1431 w 2389"/>
                  <a:gd name="T1" fmla="*/ 0 h 1167"/>
                  <a:gd name="T2" fmla="*/ 0 w 2389"/>
                  <a:gd name="T3" fmla="*/ 900 h 1167"/>
                  <a:gd name="T4" fmla="*/ 958 w 2389"/>
                  <a:gd name="T5" fmla="*/ 1167 h 1167"/>
                  <a:gd name="T6" fmla="*/ 2389 w 2389"/>
                  <a:gd name="T7" fmla="*/ 267 h 1167"/>
                  <a:gd name="T8" fmla="*/ 1431 w 2389"/>
                  <a:gd name="T9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9" h="1167">
                    <a:moveTo>
                      <a:pt x="1431" y="0"/>
                    </a:moveTo>
                    <a:lnTo>
                      <a:pt x="0" y="900"/>
                    </a:lnTo>
                    <a:lnTo>
                      <a:pt x="958" y="1167"/>
                    </a:lnTo>
                    <a:lnTo>
                      <a:pt x="2389" y="267"/>
                    </a:lnTo>
                    <a:lnTo>
                      <a:pt x="14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rgbClr val="32349D"/>
                  </a:gs>
                  <a:gs pos="100000">
                    <a:schemeClr val="accent4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172"/>
              <p:cNvSpPr>
                <a:spLocks noChangeArrowheads="1"/>
              </p:cNvSpPr>
              <p:nvPr/>
            </p:nvSpPr>
            <p:spPr bwMode="auto">
              <a:xfrm>
                <a:off x="2365" y="3904"/>
                <a:ext cx="247" cy="136"/>
              </a:xfrm>
              <a:prstGeom prst="ellipse">
                <a:avLst/>
              </a:pr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173"/>
              <p:cNvSpPr>
                <a:spLocks noChangeArrowheads="1"/>
              </p:cNvSpPr>
              <p:nvPr/>
            </p:nvSpPr>
            <p:spPr bwMode="auto">
              <a:xfrm>
                <a:off x="4104" y="2962"/>
                <a:ext cx="46" cy="26"/>
              </a:xfrm>
              <a:prstGeom prst="ellipse">
                <a:avLst/>
              </a:prstGeom>
              <a:solidFill>
                <a:srgbClr val="6D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74"/>
              <p:cNvSpPr>
                <a:spLocks/>
              </p:cNvSpPr>
              <p:nvPr/>
            </p:nvSpPr>
            <p:spPr bwMode="auto">
              <a:xfrm>
                <a:off x="3984" y="3122"/>
                <a:ext cx="380" cy="167"/>
              </a:xfrm>
              <a:custGeom>
                <a:avLst/>
                <a:gdLst>
                  <a:gd name="T0" fmla="*/ 106 w 209"/>
                  <a:gd name="T1" fmla="*/ 2 h 92"/>
                  <a:gd name="T2" fmla="*/ 201 w 209"/>
                  <a:gd name="T3" fmla="*/ 28 h 92"/>
                  <a:gd name="T4" fmla="*/ 203 w 209"/>
                  <a:gd name="T5" fmla="*/ 39 h 92"/>
                  <a:gd name="T6" fmla="*/ 127 w 209"/>
                  <a:gd name="T7" fmla="*/ 87 h 92"/>
                  <a:gd name="T8" fmla="*/ 103 w 209"/>
                  <a:gd name="T9" fmla="*/ 90 h 92"/>
                  <a:gd name="T10" fmla="*/ 8 w 209"/>
                  <a:gd name="T11" fmla="*/ 63 h 92"/>
                  <a:gd name="T12" fmla="*/ 6 w 209"/>
                  <a:gd name="T13" fmla="*/ 53 h 92"/>
                  <a:gd name="T14" fmla="*/ 82 w 209"/>
                  <a:gd name="T15" fmla="*/ 5 h 92"/>
                  <a:gd name="T16" fmla="*/ 106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6" y="2"/>
                    </a:moveTo>
                    <a:cubicBezTo>
                      <a:pt x="137" y="11"/>
                      <a:pt x="169" y="19"/>
                      <a:pt x="201" y="28"/>
                    </a:cubicBezTo>
                    <a:cubicBezTo>
                      <a:pt x="208" y="30"/>
                      <a:pt x="209" y="35"/>
                      <a:pt x="203" y="39"/>
                    </a:cubicBezTo>
                    <a:cubicBezTo>
                      <a:pt x="178" y="55"/>
                      <a:pt x="152" y="71"/>
                      <a:pt x="127" y="87"/>
                    </a:cubicBezTo>
                    <a:cubicBezTo>
                      <a:pt x="121" y="90"/>
                      <a:pt x="111" y="92"/>
                      <a:pt x="103" y="90"/>
                    </a:cubicBezTo>
                    <a:cubicBezTo>
                      <a:pt x="72" y="81"/>
                      <a:pt x="40" y="72"/>
                      <a:pt x="8" y="63"/>
                    </a:cubicBezTo>
                    <a:cubicBezTo>
                      <a:pt x="1" y="61"/>
                      <a:pt x="0" y="57"/>
                      <a:pt x="6" y="53"/>
                    </a:cubicBezTo>
                    <a:cubicBezTo>
                      <a:pt x="31" y="37"/>
                      <a:pt x="57" y="21"/>
                      <a:pt x="82" y="5"/>
                    </a:cubicBezTo>
                    <a:cubicBezTo>
                      <a:pt x="88" y="1"/>
                      <a:pt x="99" y="0"/>
                      <a:pt x="106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75"/>
              <p:cNvSpPr>
                <a:spLocks/>
              </p:cNvSpPr>
              <p:nvPr/>
            </p:nvSpPr>
            <p:spPr bwMode="auto">
              <a:xfrm>
                <a:off x="3706" y="3044"/>
                <a:ext cx="380" cy="167"/>
              </a:xfrm>
              <a:custGeom>
                <a:avLst/>
                <a:gdLst>
                  <a:gd name="T0" fmla="*/ 106 w 209"/>
                  <a:gd name="T1" fmla="*/ 2 h 92"/>
                  <a:gd name="T2" fmla="*/ 201 w 209"/>
                  <a:gd name="T3" fmla="*/ 29 h 92"/>
                  <a:gd name="T4" fmla="*/ 203 w 209"/>
                  <a:gd name="T5" fmla="*/ 39 h 92"/>
                  <a:gd name="T6" fmla="*/ 127 w 209"/>
                  <a:gd name="T7" fmla="*/ 87 h 92"/>
                  <a:gd name="T8" fmla="*/ 103 w 209"/>
                  <a:gd name="T9" fmla="*/ 90 h 92"/>
                  <a:gd name="T10" fmla="*/ 8 w 209"/>
                  <a:gd name="T11" fmla="*/ 64 h 92"/>
                  <a:gd name="T12" fmla="*/ 6 w 209"/>
                  <a:gd name="T13" fmla="*/ 53 h 92"/>
                  <a:gd name="T14" fmla="*/ 82 w 209"/>
                  <a:gd name="T15" fmla="*/ 5 h 92"/>
                  <a:gd name="T16" fmla="*/ 106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6" y="2"/>
                    </a:moveTo>
                    <a:cubicBezTo>
                      <a:pt x="137" y="11"/>
                      <a:pt x="169" y="20"/>
                      <a:pt x="201" y="29"/>
                    </a:cubicBezTo>
                    <a:cubicBezTo>
                      <a:pt x="208" y="31"/>
                      <a:pt x="209" y="35"/>
                      <a:pt x="203" y="39"/>
                    </a:cubicBezTo>
                    <a:cubicBezTo>
                      <a:pt x="178" y="55"/>
                      <a:pt x="152" y="71"/>
                      <a:pt x="127" y="87"/>
                    </a:cubicBezTo>
                    <a:cubicBezTo>
                      <a:pt x="121" y="91"/>
                      <a:pt x="110" y="92"/>
                      <a:pt x="103" y="90"/>
                    </a:cubicBezTo>
                    <a:cubicBezTo>
                      <a:pt x="72" y="81"/>
                      <a:pt x="40" y="72"/>
                      <a:pt x="8" y="64"/>
                    </a:cubicBezTo>
                    <a:cubicBezTo>
                      <a:pt x="1" y="62"/>
                      <a:pt x="0" y="57"/>
                      <a:pt x="6" y="53"/>
                    </a:cubicBezTo>
                    <a:cubicBezTo>
                      <a:pt x="31" y="37"/>
                      <a:pt x="57" y="21"/>
                      <a:pt x="82" y="5"/>
                    </a:cubicBezTo>
                    <a:cubicBezTo>
                      <a:pt x="88" y="2"/>
                      <a:pt x="98" y="0"/>
                      <a:pt x="106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76"/>
              <p:cNvSpPr>
                <a:spLocks/>
              </p:cNvSpPr>
              <p:nvPr/>
            </p:nvSpPr>
            <p:spPr bwMode="auto">
              <a:xfrm>
                <a:off x="3428" y="2968"/>
                <a:ext cx="380" cy="165"/>
              </a:xfrm>
              <a:custGeom>
                <a:avLst/>
                <a:gdLst>
                  <a:gd name="T0" fmla="*/ 105 w 209"/>
                  <a:gd name="T1" fmla="*/ 2 h 91"/>
                  <a:gd name="T2" fmla="*/ 200 w 209"/>
                  <a:gd name="T3" fmla="*/ 28 h 91"/>
                  <a:gd name="T4" fmla="*/ 203 w 209"/>
                  <a:gd name="T5" fmla="*/ 38 h 91"/>
                  <a:gd name="T6" fmla="*/ 127 w 209"/>
                  <a:gd name="T7" fmla="*/ 86 h 91"/>
                  <a:gd name="T8" fmla="*/ 103 w 209"/>
                  <a:gd name="T9" fmla="*/ 89 h 91"/>
                  <a:gd name="T10" fmla="*/ 8 w 209"/>
                  <a:gd name="T11" fmla="*/ 63 h 91"/>
                  <a:gd name="T12" fmla="*/ 6 w 209"/>
                  <a:gd name="T13" fmla="*/ 53 h 91"/>
                  <a:gd name="T14" fmla="*/ 82 w 209"/>
                  <a:gd name="T15" fmla="*/ 5 h 91"/>
                  <a:gd name="T16" fmla="*/ 105 w 209"/>
                  <a:gd name="T17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1">
                    <a:moveTo>
                      <a:pt x="105" y="2"/>
                    </a:moveTo>
                    <a:cubicBezTo>
                      <a:pt x="137" y="10"/>
                      <a:pt x="169" y="19"/>
                      <a:pt x="200" y="28"/>
                    </a:cubicBezTo>
                    <a:cubicBezTo>
                      <a:pt x="208" y="30"/>
                      <a:pt x="209" y="35"/>
                      <a:pt x="203" y="38"/>
                    </a:cubicBezTo>
                    <a:cubicBezTo>
                      <a:pt x="178" y="54"/>
                      <a:pt x="152" y="70"/>
                      <a:pt x="127" y="86"/>
                    </a:cubicBezTo>
                    <a:cubicBezTo>
                      <a:pt x="121" y="90"/>
                      <a:pt x="110" y="91"/>
                      <a:pt x="103" y="89"/>
                    </a:cubicBezTo>
                    <a:cubicBezTo>
                      <a:pt x="71" y="81"/>
                      <a:pt x="40" y="72"/>
                      <a:pt x="8" y="63"/>
                    </a:cubicBezTo>
                    <a:cubicBezTo>
                      <a:pt x="1" y="61"/>
                      <a:pt x="0" y="56"/>
                      <a:pt x="6" y="53"/>
                    </a:cubicBezTo>
                    <a:cubicBezTo>
                      <a:pt x="31" y="37"/>
                      <a:pt x="56" y="21"/>
                      <a:pt x="82" y="5"/>
                    </a:cubicBezTo>
                    <a:cubicBezTo>
                      <a:pt x="88" y="1"/>
                      <a:pt x="98" y="0"/>
                      <a:pt x="105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7"/>
              <p:cNvSpPr>
                <a:spLocks/>
              </p:cNvSpPr>
              <p:nvPr/>
            </p:nvSpPr>
            <p:spPr bwMode="auto">
              <a:xfrm>
                <a:off x="3748" y="3271"/>
                <a:ext cx="380" cy="165"/>
              </a:xfrm>
              <a:custGeom>
                <a:avLst/>
                <a:gdLst>
                  <a:gd name="T0" fmla="*/ 106 w 209"/>
                  <a:gd name="T1" fmla="*/ 2 h 91"/>
                  <a:gd name="T2" fmla="*/ 201 w 209"/>
                  <a:gd name="T3" fmla="*/ 28 h 91"/>
                  <a:gd name="T4" fmla="*/ 204 w 209"/>
                  <a:gd name="T5" fmla="*/ 38 h 91"/>
                  <a:gd name="T6" fmla="*/ 127 w 209"/>
                  <a:gd name="T7" fmla="*/ 86 h 91"/>
                  <a:gd name="T8" fmla="*/ 104 w 209"/>
                  <a:gd name="T9" fmla="*/ 89 h 91"/>
                  <a:gd name="T10" fmla="*/ 9 w 209"/>
                  <a:gd name="T11" fmla="*/ 63 h 91"/>
                  <a:gd name="T12" fmla="*/ 6 w 209"/>
                  <a:gd name="T13" fmla="*/ 53 h 91"/>
                  <a:gd name="T14" fmla="*/ 82 w 209"/>
                  <a:gd name="T15" fmla="*/ 5 h 91"/>
                  <a:gd name="T16" fmla="*/ 106 w 209"/>
                  <a:gd name="T17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1">
                    <a:moveTo>
                      <a:pt x="106" y="2"/>
                    </a:moveTo>
                    <a:cubicBezTo>
                      <a:pt x="138" y="10"/>
                      <a:pt x="169" y="19"/>
                      <a:pt x="201" y="28"/>
                    </a:cubicBezTo>
                    <a:cubicBezTo>
                      <a:pt x="208" y="30"/>
                      <a:pt x="209" y="35"/>
                      <a:pt x="204" y="38"/>
                    </a:cubicBezTo>
                    <a:cubicBezTo>
                      <a:pt x="178" y="54"/>
                      <a:pt x="153" y="70"/>
                      <a:pt x="127" y="86"/>
                    </a:cubicBezTo>
                    <a:cubicBezTo>
                      <a:pt x="122" y="90"/>
                      <a:pt x="111" y="91"/>
                      <a:pt x="104" y="89"/>
                    </a:cubicBezTo>
                    <a:cubicBezTo>
                      <a:pt x="72" y="81"/>
                      <a:pt x="40" y="72"/>
                      <a:pt x="9" y="63"/>
                    </a:cubicBezTo>
                    <a:cubicBezTo>
                      <a:pt x="2" y="61"/>
                      <a:pt x="0" y="56"/>
                      <a:pt x="6" y="53"/>
                    </a:cubicBezTo>
                    <a:cubicBezTo>
                      <a:pt x="32" y="37"/>
                      <a:pt x="57" y="21"/>
                      <a:pt x="82" y="5"/>
                    </a:cubicBezTo>
                    <a:cubicBezTo>
                      <a:pt x="88" y="1"/>
                      <a:pt x="99" y="0"/>
                      <a:pt x="106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78"/>
              <p:cNvSpPr>
                <a:spLocks/>
              </p:cNvSpPr>
              <p:nvPr/>
            </p:nvSpPr>
            <p:spPr bwMode="auto">
              <a:xfrm>
                <a:off x="3470" y="3193"/>
                <a:ext cx="380" cy="167"/>
              </a:xfrm>
              <a:custGeom>
                <a:avLst/>
                <a:gdLst>
                  <a:gd name="T0" fmla="*/ 106 w 209"/>
                  <a:gd name="T1" fmla="*/ 2 h 92"/>
                  <a:gd name="T2" fmla="*/ 201 w 209"/>
                  <a:gd name="T3" fmla="*/ 29 h 92"/>
                  <a:gd name="T4" fmla="*/ 203 w 209"/>
                  <a:gd name="T5" fmla="*/ 39 h 92"/>
                  <a:gd name="T6" fmla="*/ 127 w 209"/>
                  <a:gd name="T7" fmla="*/ 87 h 92"/>
                  <a:gd name="T8" fmla="*/ 104 w 209"/>
                  <a:gd name="T9" fmla="*/ 90 h 92"/>
                  <a:gd name="T10" fmla="*/ 9 w 209"/>
                  <a:gd name="T11" fmla="*/ 63 h 92"/>
                  <a:gd name="T12" fmla="*/ 6 w 209"/>
                  <a:gd name="T13" fmla="*/ 53 h 92"/>
                  <a:gd name="T14" fmla="*/ 82 w 209"/>
                  <a:gd name="T15" fmla="*/ 5 h 92"/>
                  <a:gd name="T16" fmla="*/ 106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6" y="2"/>
                    </a:moveTo>
                    <a:cubicBezTo>
                      <a:pt x="138" y="11"/>
                      <a:pt x="169" y="20"/>
                      <a:pt x="201" y="29"/>
                    </a:cubicBezTo>
                    <a:cubicBezTo>
                      <a:pt x="208" y="30"/>
                      <a:pt x="209" y="35"/>
                      <a:pt x="203" y="39"/>
                    </a:cubicBezTo>
                    <a:cubicBezTo>
                      <a:pt x="178" y="55"/>
                      <a:pt x="153" y="71"/>
                      <a:pt x="127" y="87"/>
                    </a:cubicBezTo>
                    <a:cubicBezTo>
                      <a:pt x="121" y="90"/>
                      <a:pt x="111" y="92"/>
                      <a:pt x="104" y="90"/>
                    </a:cubicBezTo>
                    <a:cubicBezTo>
                      <a:pt x="72" y="81"/>
                      <a:pt x="40" y="72"/>
                      <a:pt x="9" y="63"/>
                    </a:cubicBezTo>
                    <a:cubicBezTo>
                      <a:pt x="1" y="61"/>
                      <a:pt x="0" y="57"/>
                      <a:pt x="6" y="53"/>
                    </a:cubicBezTo>
                    <a:cubicBezTo>
                      <a:pt x="32" y="37"/>
                      <a:pt x="57" y="21"/>
                      <a:pt x="82" y="5"/>
                    </a:cubicBezTo>
                    <a:cubicBezTo>
                      <a:pt x="88" y="1"/>
                      <a:pt x="99" y="0"/>
                      <a:pt x="106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79"/>
              <p:cNvSpPr>
                <a:spLocks/>
              </p:cNvSpPr>
              <p:nvPr/>
            </p:nvSpPr>
            <p:spPr bwMode="auto">
              <a:xfrm>
                <a:off x="3192" y="3117"/>
                <a:ext cx="379" cy="165"/>
              </a:xfrm>
              <a:custGeom>
                <a:avLst/>
                <a:gdLst>
                  <a:gd name="T0" fmla="*/ 106 w 209"/>
                  <a:gd name="T1" fmla="*/ 1 h 91"/>
                  <a:gd name="T2" fmla="*/ 201 w 209"/>
                  <a:gd name="T3" fmla="*/ 28 h 91"/>
                  <a:gd name="T4" fmla="*/ 203 w 209"/>
                  <a:gd name="T5" fmla="*/ 38 h 91"/>
                  <a:gd name="T6" fmla="*/ 127 w 209"/>
                  <a:gd name="T7" fmla="*/ 86 h 91"/>
                  <a:gd name="T8" fmla="*/ 104 w 209"/>
                  <a:gd name="T9" fmla="*/ 89 h 91"/>
                  <a:gd name="T10" fmla="*/ 9 w 209"/>
                  <a:gd name="T11" fmla="*/ 63 h 91"/>
                  <a:gd name="T12" fmla="*/ 6 w 209"/>
                  <a:gd name="T13" fmla="*/ 53 h 91"/>
                  <a:gd name="T14" fmla="*/ 82 w 209"/>
                  <a:gd name="T15" fmla="*/ 5 h 91"/>
                  <a:gd name="T16" fmla="*/ 106 w 209"/>
                  <a:gd name="T17" fmla="*/ 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1">
                    <a:moveTo>
                      <a:pt x="106" y="1"/>
                    </a:moveTo>
                    <a:cubicBezTo>
                      <a:pt x="137" y="10"/>
                      <a:pt x="169" y="19"/>
                      <a:pt x="201" y="28"/>
                    </a:cubicBezTo>
                    <a:cubicBezTo>
                      <a:pt x="208" y="30"/>
                      <a:pt x="209" y="35"/>
                      <a:pt x="203" y="38"/>
                    </a:cubicBezTo>
                    <a:cubicBezTo>
                      <a:pt x="178" y="54"/>
                      <a:pt x="152" y="70"/>
                      <a:pt x="127" y="86"/>
                    </a:cubicBezTo>
                    <a:cubicBezTo>
                      <a:pt x="121" y="90"/>
                      <a:pt x="111" y="91"/>
                      <a:pt x="104" y="89"/>
                    </a:cubicBezTo>
                    <a:cubicBezTo>
                      <a:pt x="72" y="80"/>
                      <a:pt x="40" y="72"/>
                      <a:pt x="9" y="63"/>
                    </a:cubicBezTo>
                    <a:cubicBezTo>
                      <a:pt x="1" y="61"/>
                      <a:pt x="0" y="56"/>
                      <a:pt x="6" y="53"/>
                    </a:cubicBezTo>
                    <a:cubicBezTo>
                      <a:pt x="31" y="37"/>
                      <a:pt x="57" y="21"/>
                      <a:pt x="82" y="5"/>
                    </a:cubicBezTo>
                    <a:cubicBezTo>
                      <a:pt x="88" y="1"/>
                      <a:pt x="99" y="0"/>
                      <a:pt x="106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80"/>
              <p:cNvSpPr>
                <a:spLocks/>
              </p:cNvSpPr>
              <p:nvPr/>
            </p:nvSpPr>
            <p:spPr bwMode="auto">
              <a:xfrm>
                <a:off x="3513" y="3418"/>
                <a:ext cx="380" cy="167"/>
              </a:xfrm>
              <a:custGeom>
                <a:avLst/>
                <a:gdLst>
                  <a:gd name="T0" fmla="*/ 105 w 209"/>
                  <a:gd name="T1" fmla="*/ 2 h 92"/>
                  <a:gd name="T2" fmla="*/ 200 w 209"/>
                  <a:gd name="T3" fmla="*/ 29 h 92"/>
                  <a:gd name="T4" fmla="*/ 203 w 209"/>
                  <a:gd name="T5" fmla="*/ 39 h 92"/>
                  <a:gd name="T6" fmla="*/ 127 w 209"/>
                  <a:gd name="T7" fmla="*/ 87 h 92"/>
                  <a:gd name="T8" fmla="*/ 103 w 209"/>
                  <a:gd name="T9" fmla="*/ 90 h 92"/>
                  <a:gd name="T10" fmla="*/ 8 w 209"/>
                  <a:gd name="T11" fmla="*/ 64 h 92"/>
                  <a:gd name="T12" fmla="*/ 6 w 209"/>
                  <a:gd name="T13" fmla="*/ 54 h 92"/>
                  <a:gd name="T14" fmla="*/ 82 w 209"/>
                  <a:gd name="T15" fmla="*/ 5 h 92"/>
                  <a:gd name="T16" fmla="*/ 105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5" y="2"/>
                    </a:moveTo>
                    <a:cubicBezTo>
                      <a:pt x="137" y="11"/>
                      <a:pt x="169" y="20"/>
                      <a:pt x="200" y="29"/>
                    </a:cubicBezTo>
                    <a:cubicBezTo>
                      <a:pt x="208" y="31"/>
                      <a:pt x="209" y="35"/>
                      <a:pt x="203" y="39"/>
                    </a:cubicBezTo>
                    <a:cubicBezTo>
                      <a:pt x="178" y="55"/>
                      <a:pt x="152" y="71"/>
                      <a:pt x="127" y="87"/>
                    </a:cubicBezTo>
                    <a:cubicBezTo>
                      <a:pt x="121" y="91"/>
                      <a:pt x="110" y="92"/>
                      <a:pt x="103" y="90"/>
                    </a:cubicBezTo>
                    <a:cubicBezTo>
                      <a:pt x="72" y="81"/>
                      <a:pt x="40" y="73"/>
                      <a:pt x="8" y="64"/>
                    </a:cubicBezTo>
                    <a:cubicBezTo>
                      <a:pt x="1" y="62"/>
                      <a:pt x="0" y="57"/>
                      <a:pt x="6" y="54"/>
                    </a:cubicBezTo>
                    <a:cubicBezTo>
                      <a:pt x="31" y="37"/>
                      <a:pt x="56" y="21"/>
                      <a:pt x="82" y="5"/>
                    </a:cubicBezTo>
                    <a:cubicBezTo>
                      <a:pt x="88" y="2"/>
                      <a:pt x="98" y="0"/>
                      <a:pt x="105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81"/>
              <p:cNvSpPr>
                <a:spLocks/>
              </p:cNvSpPr>
              <p:nvPr/>
            </p:nvSpPr>
            <p:spPr bwMode="auto">
              <a:xfrm>
                <a:off x="3235" y="3342"/>
                <a:ext cx="380" cy="167"/>
              </a:xfrm>
              <a:custGeom>
                <a:avLst/>
                <a:gdLst>
                  <a:gd name="T0" fmla="*/ 105 w 209"/>
                  <a:gd name="T1" fmla="*/ 2 h 92"/>
                  <a:gd name="T2" fmla="*/ 200 w 209"/>
                  <a:gd name="T3" fmla="*/ 28 h 92"/>
                  <a:gd name="T4" fmla="*/ 203 w 209"/>
                  <a:gd name="T5" fmla="*/ 39 h 92"/>
                  <a:gd name="T6" fmla="*/ 127 w 209"/>
                  <a:gd name="T7" fmla="*/ 87 h 92"/>
                  <a:gd name="T8" fmla="*/ 103 w 209"/>
                  <a:gd name="T9" fmla="*/ 90 h 92"/>
                  <a:gd name="T10" fmla="*/ 8 w 209"/>
                  <a:gd name="T11" fmla="*/ 63 h 92"/>
                  <a:gd name="T12" fmla="*/ 5 w 209"/>
                  <a:gd name="T13" fmla="*/ 53 h 92"/>
                  <a:gd name="T14" fmla="*/ 82 w 209"/>
                  <a:gd name="T15" fmla="*/ 5 h 92"/>
                  <a:gd name="T16" fmla="*/ 105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5" y="2"/>
                    </a:moveTo>
                    <a:cubicBezTo>
                      <a:pt x="137" y="11"/>
                      <a:pt x="169" y="19"/>
                      <a:pt x="200" y="28"/>
                    </a:cubicBezTo>
                    <a:cubicBezTo>
                      <a:pt x="207" y="30"/>
                      <a:pt x="209" y="35"/>
                      <a:pt x="203" y="39"/>
                    </a:cubicBezTo>
                    <a:cubicBezTo>
                      <a:pt x="177" y="55"/>
                      <a:pt x="152" y="71"/>
                      <a:pt x="127" y="87"/>
                    </a:cubicBezTo>
                    <a:cubicBezTo>
                      <a:pt x="121" y="90"/>
                      <a:pt x="110" y="92"/>
                      <a:pt x="103" y="90"/>
                    </a:cubicBezTo>
                    <a:cubicBezTo>
                      <a:pt x="71" y="81"/>
                      <a:pt x="40" y="72"/>
                      <a:pt x="8" y="63"/>
                    </a:cubicBezTo>
                    <a:cubicBezTo>
                      <a:pt x="1" y="61"/>
                      <a:pt x="0" y="57"/>
                      <a:pt x="5" y="53"/>
                    </a:cubicBezTo>
                    <a:cubicBezTo>
                      <a:pt x="31" y="37"/>
                      <a:pt x="56" y="21"/>
                      <a:pt x="82" y="5"/>
                    </a:cubicBezTo>
                    <a:cubicBezTo>
                      <a:pt x="88" y="1"/>
                      <a:pt x="98" y="0"/>
                      <a:pt x="105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82"/>
              <p:cNvSpPr>
                <a:spLocks/>
              </p:cNvSpPr>
              <p:nvPr/>
            </p:nvSpPr>
            <p:spPr bwMode="auto">
              <a:xfrm>
                <a:off x="2957" y="3264"/>
                <a:ext cx="378" cy="167"/>
              </a:xfrm>
              <a:custGeom>
                <a:avLst/>
                <a:gdLst>
                  <a:gd name="T0" fmla="*/ 105 w 208"/>
                  <a:gd name="T1" fmla="*/ 2 h 92"/>
                  <a:gd name="T2" fmla="*/ 200 w 208"/>
                  <a:gd name="T3" fmla="*/ 29 h 92"/>
                  <a:gd name="T4" fmla="*/ 203 w 208"/>
                  <a:gd name="T5" fmla="*/ 39 h 92"/>
                  <a:gd name="T6" fmla="*/ 126 w 208"/>
                  <a:gd name="T7" fmla="*/ 87 h 92"/>
                  <a:gd name="T8" fmla="*/ 103 w 208"/>
                  <a:gd name="T9" fmla="*/ 90 h 92"/>
                  <a:gd name="T10" fmla="*/ 8 w 208"/>
                  <a:gd name="T11" fmla="*/ 64 h 92"/>
                  <a:gd name="T12" fmla="*/ 5 w 208"/>
                  <a:gd name="T13" fmla="*/ 53 h 92"/>
                  <a:gd name="T14" fmla="*/ 82 w 208"/>
                  <a:gd name="T15" fmla="*/ 5 h 92"/>
                  <a:gd name="T16" fmla="*/ 105 w 208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" h="92">
                    <a:moveTo>
                      <a:pt x="105" y="2"/>
                    </a:moveTo>
                    <a:cubicBezTo>
                      <a:pt x="137" y="11"/>
                      <a:pt x="168" y="20"/>
                      <a:pt x="200" y="29"/>
                    </a:cubicBezTo>
                    <a:cubicBezTo>
                      <a:pt x="207" y="31"/>
                      <a:pt x="208" y="35"/>
                      <a:pt x="203" y="39"/>
                    </a:cubicBezTo>
                    <a:cubicBezTo>
                      <a:pt x="177" y="55"/>
                      <a:pt x="152" y="71"/>
                      <a:pt x="126" y="87"/>
                    </a:cubicBezTo>
                    <a:cubicBezTo>
                      <a:pt x="121" y="91"/>
                      <a:pt x="110" y="92"/>
                      <a:pt x="103" y="90"/>
                    </a:cubicBezTo>
                    <a:cubicBezTo>
                      <a:pt x="71" y="81"/>
                      <a:pt x="40" y="72"/>
                      <a:pt x="8" y="64"/>
                    </a:cubicBezTo>
                    <a:cubicBezTo>
                      <a:pt x="1" y="62"/>
                      <a:pt x="0" y="57"/>
                      <a:pt x="5" y="53"/>
                    </a:cubicBezTo>
                    <a:cubicBezTo>
                      <a:pt x="31" y="37"/>
                      <a:pt x="56" y="21"/>
                      <a:pt x="82" y="5"/>
                    </a:cubicBezTo>
                    <a:cubicBezTo>
                      <a:pt x="87" y="2"/>
                      <a:pt x="98" y="0"/>
                      <a:pt x="105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83"/>
              <p:cNvSpPr>
                <a:spLocks/>
              </p:cNvSpPr>
              <p:nvPr/>
            </p:nvSpPr>
            <p:spPr bwMode="auto">
              <a:xfrm>
                <a:off x="3277" y="3567"/>
                <a:ext cx="380" cy="167"/>
              </a:xfrm>
              <a:custGeom>
                <a:avLst/>
                <a:gdLst>
                  <a:gd name="T0" fmla="*/ 106 w 209"/>
                  <a:gd name="T1" fmla="*/ 2 h 92"/>
                  <a:gd name="T2" fmla="*/ 201 w 209"/>
                  <a:gd name="T3" fmla="*/ 29 h 92"/>
                  <a:gd name="T4" fmla="*/ 203 w 209"/>
                  <a:gd name="T5" fmla="*/ 39 h 92"/>
                  <a:gd name="T6" fmla="*/ 127 w 209"/>
                  <a:gd name="T7" fmla="*/ 87 h 92"/>
                  <a:gd name="T8" fmla="*/ 104 w 209"/>
                  <a:gd name="T9" fmla="*/ 90 h 92"/>
                  <a:gd name="T10" fmla="*/ 9 w 209"/>
                  <a:gd name="T11" fmla="*/ 64 h 92"/>
                  <a:gd name="T12" fmla="*/ 6 w 209"/>
                  <a:gd name="T13" fmla="*/ 53 h 92"/>
                  <a:gd name="T14" fmla="*/ 82 w 209"/>
                  <a:gd name="T15" fmla="*/ 5 h 92"/>
                  <a:gd name="T16" fmla="*/ 106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6" y="2"/>
                    </a:moveTo>
                    <a:cubicBezTo>
                      <a:pt x="137" y="11"/>
                      <a:pt x="169" y="20"/>
                      <a:pt x="201" y="29"/>
                    </a:cubicBezTo>
                    <a:cubicBezTo>
                      <a:pt x="208" y="31"/>
                      <a:pt x="209" y="35"/>
                      <a:pt x="203" y="39"/>
                    </a:cubicBezTo>
                    <a:cubicBezTo>
                      <a:pt x="178" y="55"/>
                      <a:pt x="153" y="71"/>
                      <a:pt x="127" y="87"/>
                    </a:cubicBezTo>
                    <a:cubicBezTo>
                      <a:pt x="121" y="91"/>
                      <a:pt x="111" y="92"/>
                      <a:pt x="104" y="90"/>
                    </a:cubicBezTo>
                    <a:cubicBezTo>
                      <a:pt x="72" y="81"/>
                      <a:pt x="40" y="72"/>
                      <a:pt x="9" y="64"/>
                    </a:cubicBezTo>
                    <a:cubicBezTo>
                      <a:pt x="1" y="62"/>
                      <a:pt x="0" y="57"/>
                      <a:pt x="6" y="53"/>
                    </a:cubicBezTo>
                    <a:cubicBezTo>
                      <a:pt x="31" y="37"/>
                      <a:pt x="57" y="21"/>
                      <a:pt x="82" y="5"/>
                    </a:cubicBezTo>
                    <a:cubicBezTo>
                      <a:pt x="88" y="2"/>
                      <a:pt x="99" y="0"/>
                      <a:pt x="106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84"/>
              <p:cNvSpPr>
                <a:spLocks/>
              </p:cNvSpPr>
              <p:nvPr/>
            </p:nvSpPr>
            <p:spPr bwMode="auto">
              <a:xfrm>
                <a:off x="2999" y="3491"/>
                <a:ext cx="380" cy="165"/>
              </a:xfrm>
              <a:custGeom>
                <a:avLst/>
                <a:gdLst>
                  <a:gd name="T0" fmla="*/ 106 w 209"/>
                  <a:gd name="T1" fmla="*/ 2 h 91"/>
                  <a:gd name="T2" fmla="*/ 201 w 209"/>
                  <a:gd name="T3" fmla="*/ 28 h 91"/>
                  <a:gd name="T4" fmla="*/ 203 w 209"/>
                  <a:gd name="T5" fmla="*/ 38 h 91"/>
                  <a:gd name="T6" fmla="*/ 127 w 209"/>
                  <a:gd name="T7" fmla="*/ 86 h 91"/>
                  <a:gd name="T8" fmla="*/ 103 w 209"/>
                  <a:gd name="T9" fmla="*/ 89 h 91"/>
                  <a:gd name="T10" fmla="*/ 8 w 209"/>
                  <a:gd name="T11" fmla="*/ 63 h 91"/>
                  <a:gd name="T12" fmla="*/ 6 w 209"/>
                  <a:gd name="T13" fmla="*/ 53 h 91"/>
                  <a:gd name="T14" fmla="*/ 82 w 209"/>
                  <a:gd name="T15" fmla="*/ 5 h 91"/>
                  <a:gd name="T16" fmla="*/ 106 w 209"/>
                  <a:gd name="T17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1">
                    <a:moveTo>
                      <a:pt x="106" y="2"/>
                    </a:moveTo>
                    <a:cubicBezTo>
                      <a:pt x="137" y="10"/>
                      <a:pt x="169" y="19"/>
                      <a:pt x="201" y="28"/>
                    </a:cubicBezTo>
                    <a:cubicBezTo>
                      <a:pt x="208" y="30"/>
                      <a:pt x="209" y="35"/>
                      <a:pt x="203" y="38"/>
                    </a:cubicBezTo>
                    <a:cubicBezTo>
                      <a:pt x="178" y="54"/>
                      <a:pt x="152" y="70"/>
                      <a:pt x="127" y="86"/>
                    </a:cubicBezTo>
                    <a:cubicBezTo>
                      <a:pt x="121" y="90"/>
                      <a:pt x="111" y="91"/>
                      <a:pt x="103" y="89"/>
                    </a:cubicBezTo>
                    <a:cubicBezTo>
                      <a:pt x="72" y="81"/>
                      <a:pt x="40" y="72"/>
                      <a:pt x="8" y="63"/>
                    </a:cubicBezTo>
                    <a:cubicBezTo>
                      <a:pt x="1" y="61"/>
                      <a:pt x="0" y="56"/>
                      <a:pt x="6" y="53"/>
                    </a:cubicBezTo>
                    <a:cubicBezTo>
                      <a:pt x="31" y="37"/>
                      <a:pt x="57" y="21"/>
                      <a:pt x="82" y="5"/>
                    </a:cubicBezTo>
                    <a:cubicBezTo>
                      <a:pt x="88" y="1"/>
                      <a:pt x="98" y="0"/>
                      <a:pt x="106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85"/>
              <p:cNvSpPr>
                <a:spLocks/>
              </p:cNvSpPr>
              <p:nvPr/>
            </p:nvSpPr>
            <p:spPr bwMode="auto">
              <a:xfrm>
                <a:off x="2721" y="3413"/>
                <a:ext cx="380" cy="167"/>
              </a:xfrm>
              <a:custGeom>
                <a:avLst/>
                <a:gdLst>
                  <a:gd name="T0" fmla="*/ 105 w 209"/>
                  <a:gd name="T1" fmla="*/ 2 h 92"/>
                  <a:gd name="T2" fmla="*/ 200 w 209"/>
                  <a:gd name="T3" fmla="*/ 28 h 92"/>
                  <a:gd name="T4" fmla="*/ 203 w 209"/>
                  <a:gd name="T5" fmla="*/ 39 h 92"/>
                  <a:gd name="T6" fmla="*/ 127 w 209"/>
                  <a:gd name="T7" fmla="*/ 87 h 92"/>
                  <a:gd name="T8" fmla="*/ 103 w 209"/>
                  <a:gd name="T9" fmla="*/ 90 h 92"/>
                  <a:gd name="T10" fmla="*/ 8 w 209"/>
                  <a:gd name="T11" fmla="*/ 63 h 92"/>
                  <a:gd name="T12" fmla="*/ 6 w 209"/>
                  <a:gd name="T13" fmla="*/ 53 h 92"/>
                  <a:gd name="T14" fmla="*/ 82 w 209"/>
                  <a:gd name="T15" fmla="*/ 5 h 92"/>
                  <a:gd name="T16" fmla="*/ 105 w 209"/>
                  <a:gd name="T17" fmla="*/ 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92">
                    <a:moveTo>
                      <a:pt x="105" y="2"/>
                    </a:moveTo>
                    <a:cubicBezTo>
                      <a:pt x="137" y="11"/>
                      <a:pt x="169" y="20"/>
                      <a:pt x="200" y="28"/>
                    </a:cubicBezTo>
                    <a:cubicBezTo>
                      <a:pt x="208" y="30"/>
                      <a:pt x="209" y="35"/>
                      <a:pt x="203" y="39"/>
                    </a:cubicBezTo>
                    <a:cubicBezTo>
                      <a:pt x="178" y="55"/>
                      <a:pt x="152" y="71"/>
                      <a:pt x="127" y="87"/>
                    </a:cubicBezTo>
                    <a:cubicBezTo>
                      <a:pt x="121" y="90"/>
                      <a:pt x="110" y="92"/>
                      <a:pt x="103" y="90"/>
                    </a:cubicBezTo>
                    <a:cubicBezTo>
                      <a:pt x="72" y="81"/>
                      <a:pt x="40" y="72"/>
                      <a:pt x="8" y="63"/>
                    </a:cubicBezTo>
                    <a:cubicBezTo>
                      <a:pt x="1" y="61"/>
                      <a:pt x="0" y="57"/>
                      <a:pt x="6" y="53"/>
                    </a:cubicBezTo>
                    <a:cubicBezTo>
                      <a:pt x="31" y="37"/>
                      <a:pt x="57" y="21"/>
                      <a:pt x="82" y="5"/>
                    </a:cubicBezTo>
                    <a:cubicBezTo>
                      <a:pt x="88" y="1"/>
                      <a:pt x="98" y="0"/>
                      <a:pt x="105" y="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7330220" y="718413"/>
              <a:ext cx="26110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31163" y="2650469"/>
              <a:ext cx="26110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84005" y="1873045"/>
              <a:ext cx="26110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63099" y="3688606"/>
              <a:ext cx="26110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47" y="2035158"/>
            <a:ext cx="4990951" cy="2787684"/>
            <a:chOff x="340947" y="920606"/>
            <a:chExt cx="4990951" cy="2787684"/>
          </a:xfrm>
        </p:grpSpPr>
        <p:sp>
          <p:nvSpPr>
            <p:cNvPr id="88" name="Rectangle 87"/>
            <p:cNvSpPr/>
            <p:nvPr/>
          </p:nvSpPr>
          <p:spPr>
            <a:xfrm>
              <a:off x="340947" y="920606"/>
              <a:ext cx="4990951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-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48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0709" y="1953964"/>
              <a:ext cx="371029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This is a sample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6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20324" y="1916390"/>
            <a:ext cx="9351353" cy="4182233"/>
            <a:chOff x="1420322" y="1916390"/>
            <a:chExt cx="9351345" cy="41822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47070" y="3085680"/>
              <a:ext cx="365759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980068" y="3175067"/>
              <a:ext cx="3791599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55197" y="1916390"/>
              <a:ext cx="18970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kern="0" spc="-300" dirty="0">
                  <a:ln w="3175">
                    <a:solidFill>
                      <a:schemeClr val="accent2"/>
                    </a:solidFill>
                  </a:ln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63</a:t>
              </a:r>
              <a:r>
                <a:rPr lang="en-US" sz="6000" kern="0" spc="-300" baseline="30000" dirty="0">
                  <a:ln w="3175">
                    <a:solidFill>
                      <a:schemeClr val="accent2"/>
                    </a:solidFill>
                  </a:ln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en-US" sz="6000" spc="-300" baseline="30000" dirty="0">
                <a:ln w="3175"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047070" y="5304345"/>
              <a:ext cx="365759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980068" y="5452292"/>
              <a:ext cx="3791599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89283" y="4104210"/>
              <a:ext cx="19475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kern="0" spc="-300" dirty="0">
                  <a:ln w="3175">
                    <a:solidFill>
                      <a:schemeClr val="accent3"/>
                    </a:solidFill>
                  </a:ln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47</a:t>
              </a:r>
              <a:r>
                <a:rPr lang="en-US" sz="6000" kern="0" spc="-300" baseline="30000" dirty="0">
                  <a:ln w="3175">
                    <a:solidFill>
                      <a:schemeClr val="accent3"/>
                    </a:solidFill>
                  </a:ln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en-US" sz="6000" spc="-300" baseline="30000" dirty="0">
                <a:ln w="3175">
                  <a:solidFill>
                    <a:schemeClr val="accent3"/>
                  </a:solidFill>
                </a:ln>
                <a:solidFill>
                  <a:schemeClr val="accent3"/>
                </a:solidFill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487323" y="3134265"/>
              <a:ext cx="365759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420322" y="3183069"/>
              <a:ext cx="37915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1442" y="1970658"/>
              <a:ext cx="19475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kern="0" spc="-300" dirty="0">
                  <a:ln w="3175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22</a:t>
              </a:r>
              <a:r>
                <a:rPr lang="en-US" sz="6000" kern="0" spc="-300" baseline="30000" dirty="0">
                  <a:ln w="3175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en-US" sz="6000" spc="-300" baseline="30000" dirty="0">
                <a:ln w="3175"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487323" y="5291048"/>
              <a:ext cx="365759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420322" y="5444677"/>
              <a:ext cx="37915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79761" y="4127442"/>
              <a:ext cx="194757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kern="0" spc="-300" dirty="0">
                  <a:ln w="3175"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71</a:t>
              </a:r>
              <a:r>
                <a:rPr lang="en-US" sz="6000" kern="0" spc="-300" baseline="30000" dirty="0">
                  <a:ln w="3175"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en-US" sz="6000" spc="-300" baseline="30000" dirty="0">
                <a:ln w="3175">
                  <a:solidFill>
                    <a:schemeClr val="accent5"/>
                  </a:solidFill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9786763" y="1916390"/>
              <a:ext cx="917904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786763" y="4178073"/>
              <a:ext cx="917904" cy="914400"/>
              <a:chOff x="9786772" y="4178073"/>
              <a:chExt cx="917904" cy="9144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786772" y="4178073"/>
                <a:ext cx="917904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0082431" y="4403597"/>
                <a:ext cx="326586" cy="463353"/>
              </a:xfrm>
              <a:custGeom>
                <a:avLst/>
                <a:gdLst>
                  <a:gd name="T0" fmla="*/ 1425 w 2061"/>
                  <a:gd name="T1" fmla="*/ 12 h 3763"/>
                  <a:gd name="T2" fmla="*/ 1631 w 2061"/>
                  <a:gd name="T3" fmla="*/ 108 h 3763"/>
                  <a:gd name="T4" fmla="*/ 1778 w 2061"/>
                  <a:gd name="T5" fmla="*/ 277 h 3763"/>
                  <a:gd name="T6" fmla="*/ 1849 w 2061"/>
                  <a:gd name="T7" fmla="*/ 495 h 3763"/>
                  <a:gd name="T8" fmla="*/ 1510 w 2061"/>
                  <a:gd name="T9" fmla="*/ 745 h 3763"/>
                  <a:gd name="T10" fmla="*/ 1443 w 2061"/>
                  <a:gd name="T11" fmla="*/ 813 h 3763"/>
                  <a:gd name="T12" fmla="*/ 1469 w 2061"/>
                  <a:gd name="T13" fmla="*/ 906 h 3763"/>
                  <a:gd name="T14" fmla="*/ 1851 w 2061"/>
                  <a:gd name="T15" fmla="*/ 934 h 3763"/>
                  <a:gd name="T16" fmla="*/ 1487 w 2061"/>
                  <a:gd name="T17" fmla="*/ 1382 h 3763"/>
                  <a:gd name="T18" fmla="*/ 1440 w 2061"/>
                  <a:gd name="T19" fmla="*/ 1466 h 3763"/>
                  <a:gd name="T20" fmla="*/ 1487 w 2061"/>
                  <a:gd name="T21" fmla="*/ 1549 h 3763"/>
                  <a:gd name="T22" fmla="*/ 1851 w 2061"/>
                  <a:gd name="T23" fmla="*/ 1984 h 3763"/>
                  <a:gd name="T24" fmla="*/ 1469 w 2061"/>
                  <a:gd name="T25" fmla="*/ 2012 h 3763"/>
                  <a:gd name="T26" fmla="*/ 1443 w 2061"/>
                  <a:gd name="T27" fmla="*/ 2105 h 3763"/>
                  <a:gd name="T28" fmla="*/ 1510 w 2061"/>
                  <a:gd name="T29" fmla="*/ 2173 h 3763"/>
                  <a:gd name="T30" fmla="*/ 1848 w 2061"/>
                  <a:gd name="T31" fmla="*/ 2431 h 3763"/>
                  <a:gd name="T32" fmla="*/ 1771 w 2061"/>
                  <a:gd name="T33" fmla="*/ 2659 h 3763"/>
                  <a:gd name="T34" fmla="*/ 1610 w 2061"/>
                  <a:gd name="T35" fmla="*/ 2828 h 3763"/>
                  <a:gd name="T36" fmla="*/ 1388 w 2061"/>
                  <a:gd name="T37" fmla="*/ 2915 h 3763"/>
                  <a:gd name="T38" fmla="*/ 1903 w 2061"/>
                  <a:gd name="T39" fmla="*/ 3383 h 3763"/>
                  <a:gd name="T40" fmla="*/ 2016 w 2061"/>
                  <a:gd name="T41" fmla="*/ 3447 h 3763"/>
                  <a:gd name="T42" fmla="*/ 2061 w 2061"/>
                  <a:gd name="T43" fmla="*/ 3571 h 3763"/>
                  <a:gd name="T44" fmla="*/ 2016 w 2061"/>
                  <a:gd name="T45" fmla="*/ 3695 h 3763"/>
                  <a:gd name="T46" fmla="*/ 1903 w 2061"/>
                  <a:gd name="T47" fmla="*/ 3759 h 3763"/>
                  <a:gd name="T48" fmla="*/ 125 w 2061"/>
                  <a:gd name="T49" fmla="*/ 3751 h 3763"/>
                  <a:gd name="T50" fmla="*/ 26 w 2061"/>
                  <a:gd name="T51" fmla="*/ 3668 h 3763"/>
                  <a:gd name="T52" fmla="*/ 3 w 2061"/>
                  <a:gd name="T53" fmla="*/ 3537 h 3763"/>
                  <a:gd name="T54" fmla="*/ 68 w 2061"/>
                  <a:gd name="T55" fmla="*/ 3424 h 3763"/>
                  <a:gd name="T56" fmla="*/ 192 w 2061"/>
                  <a:gd name="T57" fmla="*/ 3379 h 3763"/>
                  <a:gd name="T58" fmla="*/ 607 w 2061"/>
                  <a:gd name="T59" fmla="*/ 2901 h 3763"/>
                  <a:gd name="T60" fmla="*/ 398 w 2061"/>
                  <a:gd name="T61" fmla="*/ 2790 h 3763"/>
                  <a:gd name="T62" fmla="*/ 254 w 2061"/>
                  <a:gd name="T63" fmla="*/ 2605 h 3763"/>
                  <a:gd name="T64" fmla="*/ 200 w 2061"/>
                  <a:gd name="T65" fmla="*/ 2369 h 3763"/>
                  <a:gd name="T66" fmla="*/ 586 w 2061"/>
                  <a:gd name="T67" fmla="*/ 2162 h 3763"/>
                  <a:gd name="T68" fmla="*/ 633 w 2061"/>
                  <a:gd name="T69" fmla="*/ 2079 h 3763"/>
                  <a:gd name="T70" fmla="*/ 586 w 2061"/>
                  <a:gd name="T71" fmla="*/ 1997 h 3763"/>
                  <a:gd name="T72" fmla="*/ 200 w 2061"/>
                  <a:gd name="T73" fmla="*/ 1561 h 3763"/>
                  <a:gd name="T74" fmla="*/ 606 w 2061"/>
                  <a:gd name="T75" fmla="*/ 1534 h 3763"/>
                  <a:gd name="T76" fmla="*/ 630 w 2061"/>
                  <a:gd name="T77" fmla="*/ 1439 h 3763"/>
                  <a:gd name="T78" fmla="*/ 563 w 2061"/>
                  <a:gd name="T79" fmla="*/ 1373 h 3763"/>
                  <a:gd name="T80" fmla="*/ 538 w 2061"/>
                  <a:gd name="T81" fmla="*/ 934 h 3763"/>
                  <a:gd name="T82" fmla="*/ 621 w 2061"/>
                  <a:gd name="T83" fmla="*/ 887 h 3763"/>
                  <a:gd name="T84" fmla="*/ 621 w 2061"/>
                  <a:gd name="T85" fmla="*/ 790 h 3763"/>
                  <a:gd name="T86" fmla="*/ 538 w 2061"/>
                  <a:gd name="T87" fmla="*/ 742 h 3763"/>
                  <a:gd name="T88" fmla="*/ 214 w 2061"/>
                  <a:gd name="T89" fmla="*/ 437 h 3763"/>
                  <a:gd name="T90" fmla="*/ 310 w 2061"/>
                  <a:gd name="T91" fmla="*/ 228 h 3763"/>
                  <a:gd name="T92" fmla="*/ 480 w 2061"/>
                  <a:gd name="T93" fmla="*/ 77 h 3763"/>
                  <a:gd name="T94" fmla="*/ 700 w 2061"/>
                  <a:gd name="T95" fmla="*/ 3 h 3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61" h="3763">
                    <a:moveTo>
                      <a:pt x="761" y="0"/>
                    </a:moveTo>
                    <a:lnTo>
                      <a:pt x="1307" y="0"/>
                    </a:lnTo>
                    <a:lnTo>
                      <a:pt x="1366" y="3"/>
                    </a:lnTo>
                    <a:lnTo>
                      <a:pt x="1425" y="12"/>
                    </a:lnTo>
                    <a:lnTo>
                      <a:pt x="1480" y="28"/>
                    </a:lnTo>
                    <a:lnTo>
                      <a:pt x="1533" y="49"/>
                    </a:lnTo>
                    <a:lnTo>
                      <a:pt x="1584" y="77"/>
                    </a:lnTo>
                    <a:lnTo>
                      <a:pt x="1631" y="108"/>
                    </a:lnTo>
                    <a:lnTo>
                      <a:pt x="1673" y="143"/>
                    </a:lnTo>
                    <a:lnTo>
                      <a:pt x="1712" y="185"/>
                    </a:lnTo>
                    <a:lnTo>
                      <a:pt x="1748" y="228"/>
                    </a:lnTo>
                    <a:lnTo>
                      <a:pt x="1778" y="277"/>
                    </a:lnTo>
                    <a:lnTo>
                      <a:pt x="1804" y="327"/>
                    </a:lnTo>
                    <a:lnTo>
                      <a:pt x="1825" y="381"/>
                    </a:lnTo>
                    <a:lnTo>
                      <a:pt x="1840" y="437"/>
                    </a:lnTo>
                    <a:lnTo>
                      <a:pt x="1849" y="495"/>
                    </a:lnTo>
                    <a:lnTo>
                      <a:pt x="1851" y="556"/>
                    </a:lnTo>
                    <a:lnTo>
                      <a:pt x="1851" y="742"/>
                    </a:lnTo>
                    <a:lnTo>
                      <a:pt x="1537" y="742"/>
                    </a:lnTo>
                    <a:lnTo>
                      <a:pt x="1510" y="745"/>
                    </a:lnTo>
                    <a:lnTo>
                      <a:pt x="1487" y="756"/>
                    </a:lnTo>
                    <a:lnTo>
                      <a:pt x="1469" y="771"/>
                    </a:lnTo>
                    <a:lnTo>
                      <a:pt x="1453" y="790"/>
                    </a:lnTo>
                    <a:lnTo>
                      <a:pt x="1443" y="813"/>
                    </a:lnTo>
                    <a:lnTo>
                      <a:pt x="1440" y="838"/>
                    </a:lnTo>
                    <a:lnTo>
                      <a:pt x="1443" y="864"/>
                    </a:lnTo>
                    <a:lnTo>
                      <a:pt x="1453" y="887"/>
                    </a:lnTo>
                    <a:lnTo>
                      <a:pt x="1469" y="906"/>
                    </a:lnTo>
                    <a:lnTo>
                      <a:pt x="1487" y="921"/>
                    </a:lnTo>
                    <a:lnTo>
                      <a:pt x="1510" y="930"/>
                    </a:lnTo>
                    <a:lnTo>
                      <a:pt x="1537" y="934"/>
                    </a:lnTo>
                    <a:lnTo>
                      <a:pt x="1851" y="934"/>
                    </a:lnTo>
                    <a:lnTo>
                      <a:pt x="1851" y="1369"/>
                    </a:lnTo>
                    <a:lnTo>
                      <a:pt x="1537" y="1369"/>
                    </a:lnTo>
                    <a:lnTo>
                      <a:pt x="1510" y="1373"/>
                    </a:lnTo>
                    <a:lnTo>
                      <a:pt x="1487" y="1382"/>
                    </a:lnTo>
                    <a:lnTo>
                      <a:pt x="1469" y="1398"/>
                    </a:lnTo>
                    <a:lnTo>
                      <a:pt x="1453" y="1416"/>
                    </a:lnTo>
                    <a:lnTo>
                      <a:pt x="1443" y="1439"/>
                    </a:lnTo>
                    <a:lnTo>
                      <a:pt x="1440" y="1466"/>
                    </a:lnTo>
                    <a:lnTo>
                      <a:pt x="1443" y="1491"/>
                    </a:lnTo>
                    <a:lnTo>
                      <a:pt x="1453" y="1514"/>
                    </a:lnTo>
                    <a:lnTo>
                      <a:pt x="1469" y="1534"/>
                    </a:lnTo>
                    <a:lnTo>
                      <a:pt x="1487" y="1549"/>
                    </a:lnTo>
                    <a:lnTo>
                      <a:pt x="1510" y="1558"/>
                    </a:lnTo>
                    <a:lnTo>
                      <a:pt x="1537" y="1561"/>
                    </a:lnTo>
                    <a:lnTo>
                      <a:pt x="1851" y="1561"/>
                    </a:lnTo>
                    <a:lnTo>
                      <a:pt x="1851" y="1984"/>
                    </a:lnTo>
                    <a:lnTo>
                      <a:pt x="1537" y="1984"/>
                    </a:lnTo>
                    <a:lnTo>
                      <a:pt x="1510" y="1988"/>
                    </a:lnTo>
                    <a:lnTo>
                      <a:pt x="1487" y="1997"/>
                    </a:lnTo>
                    <a:lnTo>
                      <a:pt x="1469" y="2012"/>
                    </a:lnTo>
                    <a:lnTo>
                      <a:pt x="1453" y="2031"/>
                    </a:lnTo>
                    <a:lnTo>
                      <a:pt x="1443" y="2054"/>
                    </a:lnTo>
                    <a:lnTo>
                      <a:pt x="1440" y="2079"/>
                    </a:lnTo>
                    <a:lnTo>
                      <a:pt x="1443" y="2105"/>
                    </a:lnTo>
                    <a:lnTo>
                      <a:pt x="1453" y="2128"/>
                    </a:lnTo>
                    <a:lnTo>
                      <a:pt x="1469" y="2147"/>
                    </a:lnTo>
                    <a:lnTo>
                      <a:pt x="1487" y="2162"/>
                    </a:lnTo>
                    <a:lnTo>
                      <a:pt x="1510" y="2173"/>
                    </a:lnTo>
                    <a:lnTo>
                      <a:pt x="1537" y="2176"/>
                    </a:lnTo>
                    <a:lnTo>
                      <a:pt x="1851" y="2176"/>
                    </a:lnTo>
                    <a:lnTo>
                      <a:pt x="1851" y="2369"/>
                    </a:lnTo>
                    <a:lnTo>
                      <a:pt x="1848" y="2431"/>
                    </a:lnTo>
                    <a:lnTo>
                      <a:pt x="1838" y="2492"/>
                    </a:lnTo>
                    <a:lnTo>
                      <a:pt x="1822" y="2551"/>
                    </a:lnTo>
                    <a:lnTo>
                      <a:pt x="1799" y="2606"/>
                    </a:lnTo>
                    <a:lnTo>
                      <a:pt x="1771" y="2659"/>
                    </a:lnTo>
                    <a:lnTo>
                      <a:pt x="1738" y="2707"/>
                    </a:lnTo>
                    <a:lnTo>
                      <a:pt x="1700" y="2752"/>
                    </a:lnTo>
                    <a:lnTo>
                      <a:pt x="1656" y="2792"/>
                    </a:lnTo>
                    <a:lnTo>
                      <a:pt x="1610" y="2828"/>
                    </a:lnTo>
                    <a:lnTo>
                      <a:pt x="1558" y="2857"/>
                    </a:lnTo>
                    <a:lnTo>
                      <a:pt x="1504" y="2883"/>
                    </a:lnTo>
                    <a:lnTo>
                      <a:pt x="1448" y="2902"/>
                    </a:lnTo>
                    <a:lnTo>
                      <a:pt x="1388" y="2915"/>
                    </a:lnTo>
                    <a:lnTo>
                      <a:pt x="1326" y="2921"/>
                    </a:lnTo>
                    <a:lnTo>
                      <a:pt x="1481" y="3379"/>
                    </a:lnTo>
                    <a:lnTo>
                      <a:pt x="1869" y="3379"/>
                    </a:lnTo>
                    <a:lnTo>
                      <a:pt x="1903" y="3383"/>
                    </a:lnTo>
                    <a:lnTo>
                      <a:pt x="1936" y="3391"/>
                    </a:lnTo>
                    <a:lnTo>
                      <a:pt x="1966" y="3406"/>
                    </a:lnTo>
                    <a:lnTo>
                      <a:pt x="1993" y="3424"/>
                    </a:lnTo>
                    <a:lnTo>
                      <a:pt x="2016" y="3447"/>
                    </a:lnTo>
                    <a:lnTo>
                      <a:pt x="2035" y="3474"/>
                    </a:lnTo>
                    <a:lnTo>
                      <a:pt x="2049" y="3504"/>
                    </a:lnTo>
                    <a:lnTo>
                      <a:pt x="2058" y="3537"/>
                    </a:lnTo>
                    <a:lnTo>
                      <a:pt x="2061" y="3571"/>
                    </a:lnTo>
                    <a:lnTo>
                      <a:pt x="2058" y="3605"/>
                    </a:lnTo>
                    <a:lnTo>
                      <a:pt x="2049" y="3638"/>
                    </a:lnTo>
                    <a:lnTo>
                      <a:pt x="2035" y="3668"/>
                    </a:lnTo>
                    <a:lnTo>
                      <a:pt x="2016" y="3695"/>
                    </a:lnTo>
                    <a:lnTo>
                      <a:pt x="1993" y="3718"/>
                    </a:lnTo>
                    <a:lnTo>
                      <a:pt x="1966" y="3736"/>
                    </a:lnTo>
                    <a:lnTo>
                      <a:pt x="1936" y="3751"/>
                    </a:lnTo>
                    <a:lnTo>
                      <a:pt x="1903" y="3759"/>
                    </a:lnTo>
                    <a:lnTo>
                      <a:pt x="1869" y="3763"/>
                    </a:lnTo>
                    <a:lnTo>
                      <a:pt x="192" y="3763"/>
                    </a:lnTo>
                    <a:lnTo>
                      <a:pt x="157" y="3759"/>
                    </a:lnTo>
                    <a:lnTo>
                      <a:pt x="125" y="3751"/>
                    </a:lnTo>
                    <a:lnTo>
                      <a:pt x="95" y="3736"/>
                    </a:lnTo>
                    <a:lnTo>
                      <a:pt x="68" y="3718"/>
                    </a:lnTo>
                    <a:lnTo>
                      <a:pt x="45" y="3695"/>
                    </a:lnTo>
                    <a:lnTo>
                      <a:pt x="26" y="3668"/>
                    </a:lnTo>
                    <a:lnTo>
                      <a:pt x="11" y="3638"/>
                    </a:lnTo>
                    <a:lnTo>
                      <a:pt x="3" y="3605"/>
                    </a:lnTo>
                    <a:lnTo>
                      <a:pt x="0" y="3571"/>
                    </a:lnTo>
                    <a:lnTo>
                      <a:pt x="3" y="3537"/>
                    </a:lnTo>
                    <a:lnTo>
                      <a:pt x="11" y="3504"/>
                    </a:lnTo>
                    <a:lnTo>
                      <a:pt x="26" y="3474"/>
                    </a:lnTo>
                    <a:lnTo>
                      <a:pt x="45" y="3447"/>
                    </a:lnTo>
                    <a:lnTo>
                      <a:pt x="68" y="3424"/>
                    </a:lnTo>
                    <a:lnTo>
                      <a:pt x="95" y="3406"/>
                    </a:lnTo>
                    <a:lnTo>
                      <a:pt x="125" y="3391"/>
                    </a:lnTo>
                    <a:lnTo>
                      <a:pt x="157" y="3383"/>
                    </a:lnTo>
                    <a:lnTo>
                      <a:pt x="192" y="3379"/>
                    </a:lnTo>
                    <a:lnTo>
                      <a:pt x="578" y="3379"/>
                    </a:lnTo>
                    <a:lnTo>
                      <a:pt x="727" y="2921"/>
                    </a:lnTo>
                    <a:lnTo>
                      <a:pt x="665" y="2914"/>
                    </a:lnTo>
                    <a:lnTo>
                      <a:pt x="607" y="2901"/>
                    </a:lnTo>
                    <a:lnTo>
                      <a:pt x="549" y="2882"/>
                    </a:lnTo>
                    <a:lnTo>
                      <a:pt x="495" y="2856"/>
                    </a:lnTo>
                    <a:lnTo>
                      <a:pt x="445" y="2825"/>
                    </a:lnTo>
                    <a:lnTo>
                      <a:pt x="398" y="2790"/>
                    </a:lnTo>
                    <a:lnTo>
                      <a:pt x="355" y="2749"/>
                    </a:lnTo>
                    <a:lnTo>
                      <a:pt x="316" y="2705"/>
                    </a:lnTo>
                    <a:lnTo>
                      <a:pt x="283" y="2656"/>
                    </a:lnTo>
                    <a:lnTo>
                      <a:pt x="254" y="2605"/>
                    </a:lnTo>
                    <a:lnTo>
                      <a:pt x="231" y="2549"/>
                    </a:lnTo>
                    <a:lnTo>
                      <a:pt x="214" y="2491"/>
                    </a:lnTo>
                    <a:lnTo>
                      <a:pt x="203" y="2431"/>
                    </a:lnTo>
                    <a:lnTo>
                      <a:pt x="200" y="2369"/>
                    </a:lnTo>
                    <a:lnTo>
                      <a:pt x="200" y="2176"/>
                    </a:lnTo>
                    <a:lnTo>
                      <a:pt x="538" y="2176"/>
                    </a:lnTo>
                    <a:lnTo>
                      <a:pt x="563" y="2173"/>
                    </a:lnTo>
                    <a:lnTo>
                      <a:pt x="586" y="2162"/>
                    </a:lnTo>
                    <a:lnTo>
                      <a:pt x="606" y="2147"/>
                    </a:lnTo>
                    <a:lnTo>
                      <a:pt x="621" y="2128"/>
                    </a:lnTo>
                    <a:lnTo>
                      <a:pt x="630" y="2105"/>
                    </a:lnTo>
                    <a:lnTo>
                      <a:pt x="633" y="2079"/>
                    </a:lnTo>
                    <a:lnTo>
                      <a:pt x="630" y="2054"/>
                    </a:lnTo>
                    <a:lnTo>
                      <a:pt x="621" y="2031"/>
                    </a:lnTo>
                    <a:lnTo>
                      <a:pt x="606" y="2012"/>
                    </a:lnTo>
                    <a:lnTo>
                      <a:pt x="586" y="1997"/>
                    </a:lnTo>
                    <a:lnTo>
                      <a:pt x="563" y="1988"/>
                    </a:lnTo>
                    <a:lnTo>
                      <a:pt x="538" y="1984"/>
                    </a:lnTo>
                    <a:lnTo>
                      <a:pt x="200" y="1984"/>
                    </a:lnTo>
                    <a:lnTo>
                      <a:pt x="200" y="1561"/>
                    </a:lnTo>
                    <a:lnTo>
                      <a:pt x="538" y="1561"/>
                    </a:lnTo>
                    <a:lnTo>
                      <a:pt x="563" y="1558"/>
                    </a:lnTo>
                    <a:lnTo>
                      <a:pt x="586" y="1549"/>
                    </a:lnTo>
                    <a:lnTo>
                      <a:pt x="606" y="1534"/>
                    </a:lnTo>
                    <a:lnTo>
                      <a:pt x="621" y="1514"/>
                    </a:lnTo>
                    <a:lnTo>
                      <a:pt x="630" y="1491"/>
                    </a:lnTo>
                    <a:lnTo>
                      <a:pt x="633" y="1466"/>
                    </a:lnTo>
                    <a:lnTo>
                      <a:pt x="630" y="1439"/>
                    </a:lnTo>
                    <a:lnTo>
                      <a:pt x="621" y="1416"/>
                    </a:lnTo>
                    <a:lnTo>
                      <a:pt x="606" y="1398"/>
                    </a:lnTo>
                    <a:lnTo>
                      <a:pt x="586" y="1382"/>
                    </a:lnTo>
                    <a:lnTo>
                      <a:pt x="563" y="1373"/>
                    </a:lnTo>
                    <a:lnTo>
                      <a:pt x="538" y="1369"/>
                    </a:lnTo>
                    <a:lnTo>
                      <a:pt x="200" y="1369"/>
                    </a:lnTo>
                    <a:lnTo>
                      <a:pt x="200" y="934"/>
                    </a:lnTo>
                    <a:lnTo>
                      <a:pt x="538" y="934"/>
                    </a:lnTo>
                    <a:lnTo>
                      <a:pt x="563" y="930"/>
                    </a:lnTo>
                    <a:lnTo>
                      <a:pt x="586" y="921"/>
                    </a:lnTo>
                    <a:lnTo>
                      <a:pt x="606" y="906"/>
                    </a:lnTo>
                    <a:lnTo>
                      <a:pt x="621" y="887"/>
                    </a:lnTo>
                    <a:lnTo>
                      <a:pt x="630" y="864"/>
                    </a:lnTo>
                    <a:lnTo>
                      <a:pt x="633" y="838"/>
                    </a:lnTo>
                    <a:lnTo>
                      <a:pt x="630" y="813"/>
                    </a:lnTo>
                    <a:lnTo>
                      <a:pt x="621" y="790"/>
                    </a:lnTo>
                    <a:lnTo>
                      <a:pt x="606" y="771"/>
                    </a:lnTo>
                    <a:lnTo>
                      <a:pt x="586" y="756"/>
                    </a:lnTo>
                    <a:lnTo>
                      <a:pt x="563" y="745"/>
                    </a:lnTo>
                    <a:lnTo>
                      <a:pt x="538" y="742"/>
                    </a:lnTo>
                    <a:lnTo>
                      <a:pt x="200" y="742"/>
                    </a:lnTo>
                    <a:lnTo>
                      <a:pt x="200" y="556"/>
                    </a:lnTo>
                    <a:lnTo>
                      <a:pt x="203" y="495"/>
                    </a:lnTo>
                    <a:lnTo>
                      <a:pt x="214" y="437"/>
                    </a:lnTo>
                    <a:lnTo>
                      <a:pt x="230" y="381"/>
                    </a:lnTo>
                    <a:lnTo>
                      <a:pt x="251" y="327"/>
                    </a:lnTo>
                    <a:lnTo>
                      <a:pt x="278" y="277"/>
                    </a:lnTo>
                    <a:lnTo>
                      <a:pt x="310" y="228"/>
                    </a:lnTo>
                    <a:lnTo>
                      <a:pt x="346" y="185"/>
                    </a:lnTo>
                    <a:lnTo>
                      <a:pt x="387" y="143"/>
                    </a:lnTo>
                    <a:lnTo>
                      <a:pt x="432" y="108"/>
                    </a:lnTo>
                    <a:lnTo>
                      <a:pt x="480" y="77"/>
                    </a:lnTo>
                    <a:lnTo>
                      <a:pt x="531" y="49"/>
                    </a:lnTo>
                    <a:lnTo>
                      <a:pt x="585" y="28"/>
                    </a:lnTo>
                    <a:lnTo>
                      <a:pt x="641" y="12"/>
                    </a:lnTo>
                    <a:lnTo>
                      <a:pt x="700" y="3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27017" y="4178073"/>
              <a:ext cx="917904" cy="914400"/>
              <a:chOff x="4227021" y="4178073"/>
              <a:chExt cx="917904" cy="9144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27021" y="4178073"/>
                <a:ext cx="917904" cy="914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4528371" y="4417406"/>
                <a:ext cx="315205" cy="435734"/>
              </a:xfrm>
              <a:custGeom>
                <a:avLst/>
                <a:gdLst>
                  <a:gd name="T0" fmla="*/ 973 w 2496"/>
                  <a:gd name="T1" fmla="*/ 3292 h 3763"/>
                  <a:gd name="T2" fmla="*/ 948 w 2496"/>
                  <a:gd name="T3" fmla="*/ 3385 h 3763"/>
                  <a:gd name="T4" fmla="*/ 1016 w 2496"/>
                  <a:gd name="T5" fmla="*/ 3453 h 3763"/>
                  <a:gd name="T6" fmla="*/ 1512 w 2496"/>
                  <a:gd name="T7" fmla="*/ 3442 h 3763"/>
                  <a:gd name="T8" fmla="*/ 1559 w 2496"/>
                  <a:gd name="T9" fmla="*/ 3360 h 3763"/>
                  <a:gd name="T10" fmla="*/ 1512 w 2496"/>
                  <a:gd name="T11" fmla="*/ 3277 h 3763"/>
                  <a:gd name="T12" fmla="*/ 1436 w 2496"/>
                  <a:gd name="T13" fmla="*/ 1452 h 3763"/>
                  <a:gd name="T14" fmla="*/ 1516 w 2496"/>
                  <a:gd name="T15" fmla="*/ 1480 h 3763"/>
                  <a:gd name="T16" fmla="*/ 1608 w 2496"/>
                  <a:gd name="T17" fmla="*/ 1632 h 3763"/>
                  <a:gd name="T18" fmla="*/ 1618 w 2496"/>
                  <a:gd name="T19" fmla="*/ 1806 h 3763"/>
                  <a:gd name="T20" fmla="*/ 1546 w 2496"/>
                  <a:gd name="T21" fmla="*/ 1967 h 3763"/>
                  <a:gd name="T22" fmla="*/ 1466 w 2496"/>
                  <a:gd name="T23" fmla="*/ 2028 h 3763"/>
                  <a:gd name="T24" fmla="*/ 1395 w 2496"/>
                  <a:gd name="T25" fmla="*/ 2014 h 3763"/>
                  <a:gd name="T26" fmla="*/ 1353 w 2496"/>
                  <a:gd name="T27" fmla="*/ 1944 h 3763"/>
                  <a:gd name="T28" fmla="*/ 1379 w 2496"/>
                  <a:gd name="T29" fmla="*/ 1866 h 3763"/>
                  <a:gd name="T30" fmla="*/ 1430 w 2496"/>
                  <a:gd name="T31" fmla="*/ 1768 h 3763"/>
                  <a:gd name="T32" fmla="*/ 1412 w 2496"/>
                  <a:gd name="T33" fmla="*/ 1660 h 3763"/>
                  <a:gd name="T34" fmla="*/ 1357 w 2496"/>
                  <a:gd name="T35" fmla="*/ 1578 h 3763"/>
                  <a:gd name="T36" fmla="*/ 1366 w 2496"/>
                  <a:gd name="T37" fmla="*/ 1497 h 3763"/>
                  <a:gd name="T38" fmla="*/ 1436 w 2496"/>
                  <a:gd name="T39" fmla="*/ 1452 h 3763"/>
                  <a:gd name="T40" fmla="*/ 1239 w 2496"/>
                  <a:gd name="T41" fmla="*/ 1275 h 3763"/>
                  <a:gd name="T42" fmla="*/ 1231 w 2496"/>
                  <a:gd name="T43" fmla="*/ 2254 h 3763"/>
                  <a:gd name="T44" fmla="*/ 943 w 2496"/>
                  <a:gd name="T45" fmla="*/ 2079 h 3763"/>
                  <a:gd name="T46" fmla="*/ 652 w 2496"/>
                  <a:gd name="T47" fmla="*/ 2074 h 3763"/>
                  <a:gd name="T48" fmla="*/ 615 w 2496"/>
                  <a:gd name="T49" fmla="*/ 2042 h 3763"/>
                  <a:gd name="T50" fmla="*/ 638 w 2496"/>
                  <a:gd name="T51" fmla="*/ 1449 h 3763"/>
                  <a:gd name="T52" fmla="*/ 939 w 2496"/>
                  <a:gd name="T53" fmla="*/ 1444 h 3763"/>
                  <a:gd name="T54" fmla="*/ 1705 w 2496"/>
                  <a:gd name="T55" fmla="*/ 1241 h 3763"/>
                  <a:gd name="T56" fmla="*/ 1785 w 2496"/>
                  <a:gd name="T57" fmla="*/ 1268 h 3763"/>
                  <a:gd name="T58" fmla="*/ 1925 w 2496"/>
                  <a:gd name="T59" fmla="*/ 1475 h 3763"/>
                  <a:gd name="T60" fmla="*/ 1979 w 2496"/>
                  <a:gd name="T61" fmla="*/ 1711 h 3763"/>
                  <a:gd name="T62" fmla="*/ 1947 w 2496"/>
                  <a:gd name="T63" fmla="*/ 1948 h 3763"/>
                  <a:gd name="T64" fmla="*/ 1827 w 2496"/>
                  <a:gd name="T65" fmla="*/ 2166 h 3763"/>
                  <a:gd name="T66" fmla="*/ 1734 w 2496"/>
                  <a:gd name="T67" fmla="*/ 2239 h 3763"/>
                  <a:gd name="T68" fmla="*/ 1664 w 2496"/>
                  <a:gd name="T69" fmla="*/ 2225 h 3763"/>
                  <a:gd name="T70" fmla="*/ 1620 w 2496"/>
                  <a:gd name="T71" fmla="*/ 2155 h 3763"/>
                  <a:gd name="T72" fmla="*/ 1648 w 2496"/>
                  <a:gd name="T73" fmla="*/ 2077 h 3763"/>
                  <a:gd name="T74" fmla="*/ 1757 w 2496"/>
                  <a:gd name="T75" fmla="*/ 1908 h 3763"/>
                  <a:gd name="T76" fmla="*/ 1787 w 2496"/>
                  <a:gd name="T77" fmla="*/ 1716 h 3763"/>
                  <a:gd name="T78" fmla="*/ 1738 w 2496"/>
                  <a:gd name="T79" fmla="*/ 1528 h 3763"/>
                  <a:gd name="T80" fmla="*/ 1634 w 2496"/>
                  <a:gd name="T81" fmla="*/ 1387 h 3763"/>
                  <a:gd name="T82" fmla="*/ 1625 w 2496"/>
                  <a:gd name="T83" fmla="*/ 1305 h 3763"/>
                  <a:gd name="T84" fmla="*/ 1685 w 2496"/>
                  <a:gd name="T85" fmla="*/ 1245 h 3763"/>
                  <a:gd name="T86" fmla="*/ 422 w 2496"/>
                  <a:gd name="T87" fmla="*/ 394 h 3763"/>
                  <a:gd name="T88" fmla="*/ 384 w 2496"/>
                  <a:gd name="T89" fmla="*/ 454 h 3763"/>
                  <a:gd name="T90" fmla="*/ 2110 w 2496"/>
                  <a:gd name="T91" fmla="*/ 435 h 3763"/>
                  <a:gd name="T92" fmla="*/ 2065 w 2496"/>
                  <a:gd name="T93" fmla="*/ 386 h 3763"/>
                  <a:gd name="T94" fmla="*/ 2047 w 2496"/>
                  <a:gd name="T95" fmla="*/ 0 h 3763"/>
                  <a:gd name="T96" fmla="*/ 2259 w 2496"/>
                  <a:gd name="T97" fmla="*/ 52 h 3763"/>
                  <a:gd name="T98" fmla="*/ 2417 w 2496"/>
                  <a:gd name="T99" fmla="*/ 194 h 3763"/>
                  <a:gd name="T100" fmla="*/ 2493 w 2496"/>
                  <a:gd name="T101" fmla="*/ 396 h 3763"/>
                  <a:gd name="T102" fmla="*/ 2482 w 2496"/>
                  <a:gd name="T103" fmla="*/ 3422 h 3763"/>
                  <a:gd name="T104" fmla="*/ 2383 w 2496"/>
                  <a:gd name="T105" fmla="*/ 3610 h 3763"/>
                  <a:gd name="T106" fmla="*/ 2210 w 2496"/>
                  <a:gd name="T107" fmla="*/ 3732 h 3763"/>
                  <a:gd name="T108" fmla="*/ 457 w 2496"/>
                  <a:gd name="T109" fmla="*/ 3763 h 3763"/>
                  <a:gd name="T110" fmla="*/ 244 w 2496"/>
                  <a:gd name="T111" fmla="*/ 3710 h 3763"/>
                  <a:gd name="T112" fmla="*/ 83 w 2496"/>
                  <a:gd name="T113" fmla="*/ 3569 h 3763"/>
                  <a:gd name="T114" fmla="*/ 3 w 2496"/>
                  <a:gd name="T115" fmla="*/ 3366 h 3763"/>
                  <a:gd name="T116" fmla="*/ 14 w 2496"/>
                  <a:gd name="T117" fmla="*/ 342 h 3763"/>
                  <a:gd name="T118" fmla="*/ 116 w 2496"/>
                  <a:gd name="T119" fmla="*/ 152 h 3763"/>
                  <a:gd name="T120" fmla="*/ 293 w 2496"/>
                  <a:gd name="T121" fmla="*/ 31 h 3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96" h="3763">
                    <a:moveTo>
                      <a:pt x="1041" y="3264"/>
                    </a:moveTo>
                    <a:lnTo>
                      <a:pt x="1016" y="3268"/>
                    </a:lnTo>
                    <a:lnTo>
                      <a:pt x="993" y="3277"/>
                    </a:lnTo>
                    <a:lnTo>
                      <a:pt x="973" y="3292"/>
                    </a:lnTo>
                    <a:lnTo>
                      <a:pt x="958" y="3311"/>
                    </a:lnTo>
                    <a:lnTo>
                      <a:pt x="948" y="3334"/>
                    </a:lnTo>
                    <a:lnTo>
                      <a:pt x="945" y="3360"/>
                    </a:lnTo>
                    <a:lnTo>
                      <a:pt x="948" y="3385"/>
                    </a:lnTo>
                    <a:lnTo>
                      <a:pt x="958" y="3408"/>
                    </a:lnTo>
                    <a:lnTo>
                      <a:pt x="973" y="3427"/>
                    </a:lnTo>
                    <a:lnTo>
                      <a:pt x="993" y="3442"/>
                    </a:lnTo>
                    <a:lnTo>
                      <a:pt x="1016" y="3453"/>
                    </a:lnTo>
                    <a:lnTo>
                      <a:pt x="1041" y="3456"/>
                    </a:lnTo>
                    <a:lnTo>
                      <a:pt x="1463" y="3456"/>
                    </a:lnTo>
                    <a:lnTo>
                      <a:pt x="1489" y="3453"/>
                    </a:lnTo>
                    <a:lnTo>
                      <a:pt x="1512" y="3442"/>
                    </a:lnTo>
                    <a:lnTo>
                      <a:pt x="1532" y="3427"/>
                    </a:lnTo>
                    <a:lnTo>
                      <a:pt x="1547" y="3408"/>
                    </a:lnTo>
                    <a:lnTo>
                      <a:pt x="1556" y="3385"/>
                    </a:lnTo>
                    <a:lnTo>
                      <a:pt x="1559" y="3360"/>
                    </a:lnTo>
                    <a:lnTo>
                      <a:pt x="1556" y="3334"/>
                    </a:lnTo>
                    <a:lnTo>
                      <a:pt x="1547" y="3311"/>
                    </a:lnTo>
                    <a:lnTo>
                      <a:pt x="1532" y="3292"/>
                    </a:lnTo>
                    <a:lnTo>
                      <a:pt x="1512" y="3277"/>
                    </a:lnTo>
                    <a:lnTo>
                      <a:pt x="1489" y="3268"/>
                    </a:lnTo>
                    <a:lnTo>
                      <a:pt x="1463" y="3264"/>
                    </a:lnTo>
                    <a:lnTo>
                      <a:pt x="1041" y="3264"/>
                    </a:lnTo>
                    <a:close/>
                    <a:moveTo>
                      <a:pt x="1436" y="1452"/>
                    </a:moveTo>
                    <a:lnTo>
                      <a:pt x="1458" y="1452"/>
                    </a:lnTo>
                    <a:lnTo>
                      <a:pt x="1479" y="1457"/>
                    </a:lnTo>
                    <a:lnTo>
                      <a:pt x="1499" y="1466"/>
                    </a:lnTo>
                    <a:lnTo>
                      <a:pt x="1516" y="1480"/>
                    </a:lnTo>
                    <a:lnTo>
                      <a:pt x="1546" y="1514"/>
                    </a:lnTo>
                    <a:lnTo>
                      <a:pt x="1572" y="1552"/>
                    </a:lnTo>
                    <a:lnTo>
                      <a:pt x="1592" y="1591"/>
                    </a:lnTo>
                    <a:lnTo>
                      <a:pt x="1608" y="1632"/>
                    </a:lnTo>
                    <a:lnTo>
                      <a:pt x="1618" y="1675"/>
                    </a:lnTo>
                    <a:lnTo>
                      <a:pt x="1623" y="1719"/>
                    </a:lnTo>
                    <a:lnTo>
                      <a:pt x="1623" y="1762"/>
                    </a:lnTo>
                    <a:lnTo>
                      <a:pt x="1618" y="1806"/>
                    </a:lnTo>
                    <a:lnTo>
                      <a:pt x="1608" y="1849"/>
                    </a:lnTo>
                    <a:lnTo>
                      <a:pt x="1592" y="1890"/>
                    </a:lnTo>
                    <a:lnTo>
                      <a:pt x="1572" y="1929"/>
                    </a:lnTo>
                    <a:lnTo>
                      <a:pt x="1546" y="1967"/>
                    </a:lnTo>
                    <a:lnTo>
                      <a:pt x="1516" y="2001"/>
                    </a:lnTo>
                    <a:lnTo>
                      <a:pt x="1501" y="2014"/>
                    </a:lnTo>
                    <a:lnTo>
                      <a:pt x="1484" y="2023"/>
                    </a:lnTo>
                    <a:lnTo>
                      <a:pt x="1466" y="2028"/>
                    </a:lnTo>
                    <a:lnTo>
                      <a:pt x="1448" y="2030"/>
                    </a:lnTo>
                    <a:lnTo>
                      <a:pt x="1430" y="2028"/>
                    </a:lnTo>
                    <a:lnTo>
                      <a:pt x="1411" y="2023"/>
                    </a:lnTo>
                    <a:lnTo>
                      <a:pt x="1395" y="2014"/>
                    </a:lnTo>
                    <a:lnTo>
                      <a:pt x="1379" y="2001"/>
                    </a:lnTo>
                    <a:lnTo>
                      <a:pt x="1366" y="1984"/>
                    </a:lnTo>
                    <a:lnTo>
                      <a:pt x="1357" y="1965"/>
                    </a:lnTo>
                    <a:lnTo>
                      <a:pt x="1353" y="1944"/>
                    </a:lnTo>
                    <a:lnTo>
                      <a:pt x="1353" y="1923"/>
                    </a:lnTo>
                    <a:lnTo>
                      <a:pt x="1357" y="1903"/>
                    </a:lnTo>
                    <a:lnTo>
                      <a:pt x="1366" y="1883"/>
                    </a:lnTo>
                    <a:lnTo>
                      <a:pt x="1379" y="1866"/>
                    </a:lnTo>
                    <a:lnTo>
                      <a:pt x="1397" y="1844"/>
                    </a:lnTo>
                    <a:lnTo>
                      <a:pt x="1412" y="1821"/>
                    </a:lnTo>
                    <a:lnTo>
                      <a:pt x="1423" y="1796"/>
                    </a:lnTo>
                    <a:lnTo>
                      <a:pt x="1430" y="1768"/>
                    </a:lnTo>
                    <a:lnTo>
                      <a:pt x="1432" y="1741"/>
                    </a:lnTo>
                    <a:lnTo>
                      <a:pt x="1430" y="1713"/>
                    </a:lnTo>
                    <a:lnTo>
                      <a:pt x="1423" y="1685"/>
                    </a:lnTo>
                    <a:lnTo>
                      <a:pt x="1412" y="1660"/>
                    </a:lnTo>
                    <a:lnTo>
                      <a:pt x="1397" y="1637"/>
                    </a:lnTo>
                    <a:lnTo>
                      <a:pt x="1379" y="1615"/>
                    </a:lnTo>
                    <a:lnTo>
                      <a:pt x="1366" y="1598"/>
                    </a:lnTo>
                    <a:lnTo>
                      <a:pt x="1357" y="1578"/>
                    </a:lnTo>
                    <a:lnTo>
                      <a:pt x="1353" y="1558"/>
                    </a:lnTo>
                    <a:lnTo>
                      <a:pt x="1353" y="1537"/>
                    </a:lnTo>
                    <a:lnTo>
                      <a:pt x="1357" y="1516"/>
                    </a:lnTo>
                    <a:lnTo>
                      <a:pt x="1366" y="1497"/>
                    </a:lnTo>
                    <a:lnTo>
                      <a:pt x="1379" y="1480"/>
                    </a:lnTo>
                    <a:lnTo>
                      <a:pt x="1397" y="1466"/>
                    </a:lnTo>
                    <a:lnTo>
                      <a:pt x="1416" y="1457"/>
                    </a:lnTo>
                    <a:lnTo>
                      <a:pt x="1436" y="1452"/>
                    </a:lnTo>
                    <a:close/>
                    <a:moveTo>
                      <a:pt x="1207" y="1258"/>
                    </a:moveTo>
                    <a:lnTo>
                      <a:pt x="1220" y="1259"/>
                    </a:lnTo>
                    <a:lnTo>
                      <a:pt x="1231" y="1265"/>
                    </a:lnTo>
                    <a:lnTo>
                      <a:pt x="1239" y="1275"/>
                    </a:lnTo>
                    <a:lnTo>
                      <a:pt x="1241" y="1290"/>
                    </a:lnTo>
                    <a:lnTo>
                      <a:pt x="1241" y="2230"/>
                    </a:lnTo>
                    <a:lnTo>
                      <a:pt x="1239" y="2244"/>
                    </a:lnTo>
                    <a:lnTo>
                      <a:pt x="1231" y="2254"/>
                    </a:lnTo>
                    <a:lnTo>
                      <a:pt x="1220" y="2261"/>
                    </a:lnTo>
                    <a:lnTo>
                      <a:pt x="1207" y="2261"/>
                    </a:lnTo>
                    <a:lnTo>
                      <a:pt x="1194" y="2256"/>
                    </a:lnTo>
                    <a:lnTo>
                      <a:pt x="943" y="2079"/>
                    </a:lnTo>
                    <a:lnTo>
                      <a:pt x="938" y="2076"/>
                    </a:lnTo>
                    <a:lnTo>
                      <a:pt x="932" y="2074"/>
                    </a:lnTo>
                    <a:lnTo>
                      <a:pt x="926" y="2074"/>
                    </a:lnTo>
                    <a:lnTo>
                      <a:pt x="652" y="2074"/>
                    </a:lnTo>
                    <a:lnTo>
                      <a:pt x="638" y="2071"/>
                    </a:lnTo>
                    <a:lnTo>
                      <a:pt x="626" y="2065"/>
                    </a:lnTo>
                    <a:lnTo>
                      <a:pt x="617" y="2054"/>
                    </a:lnTo>
                    <a:lnTo>
                      <a:pt x="615" y="2042"/>
                    </a:lnTo>
                    <a:lnTo>
                      <a:pt x="615" y="1477"/>
                    </a:lnTo>
                    <a:lnTo>
                      <a:pt x="617" y="1466"/>
                    </a:lnTo>
                    <a:lnTo>
                      <a:pt x="626" y="1456"/>
                    </a:lnTo>
                    <a:lnTo>
                      <a:pt x="638" y="1449"/>
                    </a:lnTo>
                    <a:lnTo>
                      <a:pt x="652" y="1446"/>
                    </a:lnTo>
                    <a:lnTo>
                      <a:pt x="926" y="1446"/>
                    </a:lnTo>
                    <a:lnTo>
                      <a:pt x="932" y="1445"/>
                    </a:lnTo>
                    <a:lnTo>
                      <a:pt x="939" y="1444"/>
                    </a:lnTo>
                    <a:lnTo>
                      <a:pt x="943" y="1441"/>
                    </a:lnTo>
                    <a:lnTo>
                      <a:pt x="1194" y="1264"/>
                    </a:lnTo>
                    <a:lnTo>
                      <a:pt x="1207" y="1258"/>
                    </a:lnTo>
                    <a:close/>
                    <a:moveTo>
                      <a:pt x="1705" y="1241"/>
                    </a:moveTo>
                    <a:lnTo>
                      <a:pt x="1727" y="1241"/>
                    </a:lnTo>
                    <a:lnTo>
                      <a:pt x="1748" y="1245"/>
                    </a:lnTo>
                    <a:lnTo>
                      <a:pt x="1766" y="1254"/>
                    </a:lnTo>
                    <a:lnTo>
                      <a:pt x="1785" y="1268"/>
                    </a:lnTo>
                    <a:lnTo>
                      <a:pt x="1827" y="1316"/>
                    </a:lnTo>
                    <a:lnTo>
                      <a:pt x="1865" y="1367"/>
                    </a:lnTo>
                    <a:lnTo>
                      <a:pt x="1897" y="1420"/>
                    </a:lnTo>
                    <a:lnTo>
                      <a:pt x="1925" y="1475"/>
                    </a:lnTo>
                    <a:lnTo>
                      <a:pt x="1947" y="1533"/>
                    </a:lnTo>
                    <a:lnTo>
                      <a:pt x="1963" y="1591"/>
                    </a:lnTo>
                    <a:lnTo>
                      <a:pt x="1973" y="1650"/>
                    </a:lnTo>
                    <a:lnTo>
                      <a:pt x="1979" y="1711"/>
                    </a:lnTo>
                    <a:lnTo>
                      <a:pt x="1979" y="1770"/>
                    </a:lnTo>
                    <a:lnTo>
                      <a:pt x="1973" y="1831"/>
                    </a:lnTo>
                    <a:lnTo>
                      <a:pt x="1963" y="1890"/>
                    </a:lnTo>
                    <a:lnTo>
                      <a:pt x="1947" y="1948"/>
                    </a:lnTo>
                    <a:lnTo>
                      <a:pt x="1925" y="2006"/>
                    </a:lnTo>
                    <a:lnTo>
                      <a:pt x="1897" y="2061"/>
                    </a:lnTo>
                    <a:lnTo>
                      <a:pt x="1865" y="2115"/>
                    </a:lnTo>
                    <a:lnTo>
                      <a:pt x="1827" y="2166"/>
                    </a:lnTo>
                    <a:lnTo>
                      <a:pt x="1785" y="2213"/>
                    </a:lnTo>
                    <a:lnTo>
                      <a:pt x="1770" y="2225"/>
                    </a:lnTo>
                    <a:lnTo>
                      <a:pt x="1752" y="2233"/>
                    </a:lnTo>
                    <a:lnTo>
                      <a:pt x="1734" y="2239"/>
                    </a:lnTo>
                    <a:lnTo>
                      <a:pt x="1717" y="2240"/>
                    </a:lnTo>
                    <a:lnTo>
                      <a:pt x="1698" y="2239"/>
                    </a:lnTo>
                    <a:lnTo>
                      <a:pt x="1680" y="2233"/>
                    </a:lnTo>
                    <a:lnTo>
                      <a:pt x="1664" y="2225"/>
                    </a:lnTo>
                    <a:lnTo>
                      <a:pt x="1648" y="2213"/>
                    </a:lnTo>
                    <a:lnTo>
                      <a:pt x="1634" y="2196"/>
                    </a:lnTo>
                    <a:lnTo>
                      <a:pt x="1625" y="2176"/>
                    </a:lnTo>
                    <a:lnTo>
                      <a:pt x="1620" y="2155"/>
                    </a:lnTo>
                    <a:lnTo>
                      <a:pt x="1620" y="2135"/>
                    </a:lnTo>
                    <a:lnTo>
                      <a:pt x="1625" y="2114"/>
                    </a:lnTo>
                    <a:lnTo>
                      <a:pt x="1634" y="2094"/>
                    </a:lnTo>
                    <a:lnTo>
                      <a:pt x="1648" y="2077"/>
                    </a:lnTo>
                    <a:lnTo>
                      <a:pt x="1684" y="2038"/>
                    </a:lnTo>
                    <a:lnTo>
                      <a:pt x="1712" y="1997"/>
                    </a:lnTo>
                    <a:lnTo>
                      <a:pt x="1738" y="1953"/>
                    </a:lnTo>
                    <a:lnTo>
                      <a:pt x="1757" y="1908"/>
                    </a:lnTo>
                    <a:lnTo>
                      <a:pt x="1772" y="1861"/>
                    </a:lnTo>
                    <a:lnTo>
                      <a:pt x="1782" y="1813"/>
                    </a:lnTo>
                    <a:lnTo>
                      <a:pt x="1787" y="1765"/>
                    </a:lnTo>
                    <a:lnTo>
                      <a:pt x="1787" y="1716"/>
                    </a:lnTo>
                    <a:lnTo>
                      <a:pt x="1782" y="1668"/>
                    </a:lnTo>
                    <a:lnTo>
                      <a:pt x="1772" y="1620"/>
                    </a:lnTo>
                    <a:lnTo>
                      <a:pt x="1757" y="1573"/>
                    </a:lnTo>
                    <a:lnTo>
                      <a:pt x="1738" y="1528"/>
                    </a:lnTo>
                    <a:lnTo>
                      <a:pt x="1712" y="1484"/>
                    </a:lnTo>
                    <a:lnTo>
                      <a:pt x="1684" y="1443"/>
                    </a:lnTo>
                    <a:lnTo>
                      <a:pt x="1648" y="1404"/>
                    </a:lnTo>
                    <a:lnTo>
                      <a:pt x="1634" y="1387"/>
                    </a:lnTo>
                    <a:lnTo>
                      <a:pt x="1625" y="1367"/>
                    </a:lnTo>
                    <a:lnTo>
                      <a:pt x="1620" y="1346"/>
                    </a:lnTo>
                    <a:lnTo>
                      <a:pt x="1620" y="1326"/>
                    </a:lnTo>
                    <a:lnTo>
                      <a:pt x="1625" y="1305"/>
                    </a:lnTo>
                    <a:lnTo>
                      <a:pt x="1634" y="1285"/>
                    </a:lnTo>
                    <a:lnTo>
                      <a:pt x="1648" y="1268"/>
                    </a:lnTo>
                    <a:lnTo>
                      <a:pt x="1666" y="1254"/>
                    </a:lnTo>
                    <a:lnTo>
                      <a:pt x="1685" y="1245"/>
                    </a:lnTo>
                    <a:lnTo>
                      <a:pt x="1705" y="1241"/>
                    </a:lnTo>
                    <a:close/>
                    <a:moveTo>
                      <a:pt x="457" y="383"/>
                    </a:moveTo>
                    <a:lnTo>
                      <a:pt x="439" y="386"/>
                    </a:lnTo>
                    <a:lnTo>
                      <a:pt x="422" y="394"/>
                    </a:lnTo>
                    <a:lnTo>
                      <a:pt x="407" y="404"/>
                    </a:lnTo>
                    <a:lnTo>
                      <a:pt x="394" y="418"/>
                    </a:lnTo>
                    <a:lnTo>
                      <a:pt x="387" y="435"/>
                    </a:lnTo>
                    <a:lnTo>
                      <a:pt x="384" y="454"/>
                    </a:lnTo>
                    <a:lnTo>
                      <a:pt x="384" y="2956"/>
                    </a:lnTo>
                    <a:lnTo>
                      <a:pt x="2112" y="2956"/>
                    </a:lnTo>
                    <a:lnTo>
                      <a:pt x="2112" y="454"/>
                    </a:lnTo>
                    <a:lnTo>
                      <a:pt x="2110" y="435"/>
                    </a:lnTo>
                    <a:lnTo>
                      <a:pt x="2104" y="418"/>
                    </a:lnTo>
                    <a:lnTo>
                      <a:pt x="2094" y="404"/>
                    </a:lnTo>
                    <a:lnTo>
                      <a:pt x="2081" y="394"/>
                    </a:lnTo>
                    <a:lnTo>
                      <a:pt x="2065" y="386"/>
                    </a:lnTo>
                    <a:lnTo>
                      <a:pt x="2047" y="383"/>
                    </a:lnTo>
                    <a:lnTo>
                      <a:pt x="457" y="383"/>
                    </a:lnTo>
                    <a:close/>
                    <a:moveTo>
                      <a:pt x="457" y="0"/>
                    </a:moveTo>
                    <a:lnTo>
                      <a:pt x="2047" y="0"/>
                    </a:lnTo>
                    <a:lnTo>
                      <a:pt x="2104" y="3"/>
                    </a:lnTo>
                    <a:lnTo>
                      <a:pt x="2158" y="13"/>
                    </a:lnTo>
                    <a:lnTo>
                      <a:pt x="2210" y="31"/>
                    </a:lnTo>
                    <a:lnTo>
                      <a:pt x="2259" y="52"/>
                    </a:lnTo>
                    <a:lnTo>
                      <a:pt x="2304" y="81"/>
                    </a:lnTo>
                    <a:lnTo>
                      <a:pt x="2347" y="115"/>
                    </a:lnTo>
                    <a:lnTo>
                      <a:pt x="2383" y="152"/>
                    </a:lnTo>
                    <a:lnTo>
                      <a:pt x="2417" y="194"/>
                    </a:lnTo>
                    <a:lnTo>
                      <a:pt x="2444" y="240"/>
                    </a:lnTo>
                    <a:lnTo>
                      <a:pt x="2466" y="289"/>
                    </a:lnTo>
                    <a:lnTo>
                      <a:pt x="2482" y="342"/>
                    </a:lnTo>
                    <a:lnTo>
                      <a:pt x="2493" y="396"/>
                    </a:lnTo>
                    <a:lnTo>
                      <a:pt x="2496" y="454"/>
                    </a:lnTo>
                    <a:lnTo>
                      <a:pt x="2496" y="3310"/>
                    </a:lnTo>
                    <a:lnTo>
                      <a:pt x="2493" y="3366"/>
                    </a:lnTo>
                    <a:lnTo>
                      <a:pt x="2482" y="3422"/>
                    </a:lnTo>
                    <a:lnTo>
                      <a:pt x="2466" y="3473"/>
                    </a:lnTo>
                    <a:lnTo>
                      <a:pt x="2444" y="3523"/>
                    </a:lnTo>
                    <a:lnTo>
                      <a:pt x="2417" y="3569"/>
                    </a:lnTo>
                    <a:lnTo>
                      <a:pt x="2383" y="3610"/>
                    </a:lnTo>
                    <a:lnTo>
                      <a:pt x="2347" y="3648"/>
                    </a:lnTo>
                    <a:lnTo>
                      <a:pt x="2304" y="3681"/>
                    </a:lnTo>
                    <a:lnTo>
                      <a:pt x="2259" y="3710"/>
                    </a:lnTo>
                    <a:lnTo>
                      <a:pt x="2210" y="3732"/>
                    </a:lnTo>
                    <a:lnTo>
                      <a:pt x="2158" y="3749"/>
                    </a:lnTo>
                    <a:lnTo>
                      <a:pt x="2104" y="3759"/>
                    </a:lnTo>
                    <a:lnTo>
                      <a:pt x="2047" y="3763"/>
                    </a:lnTo>
                    <a:lnTo>
                      <a:pt x="457" y="3763"/>
                    </a:lnTo>
                    <a:lnTo>
                      <a:pt x="401" y="3759"/>
                    </a:lnTo>
                    <a:lnTo>
                      <a:pt x="346" y="3749"/>
                    </a:lnTo>
                    <a:lnTo>
                      <a:pt x="293" y="3732"/>
                    </a:lnTo>
                    <a:lnTo>
                      <a:pt x="244" y="3710"/>
                    </a:lnTo>
                    <a:lnTo>
                      <a:pt x="198" y="3681"/>
                    </a:lnTo>
                    <a:lnTo>
                      <a:pt x="155" y="3648"/>
                    </a:lnTo>
                    <a:lnTo>
                      <a:pt x="116" y="3610"/>
                    </a:lnTo>
                    <a:lnTo>
                      <a:pt x="83" y="3569"/>
                    </a:lnTo>
                    <a:lnTo>
                      <a:pt x="54" y="3523"/>
                    </a:lnTo>
                    <a:lnTo>
                      <a:pt x="31" y="3473"/>
                    </a:lnTo>
                    <a:lnTo>
                      <a:pt x="14" y="3422"/>
                    </a:lnTo>
                    <a:lnTo>
                      <a:pt x="3" y="3366"/>
                    </a:lnTo>
                    <a:lnTo>
                      <a:pt x="0" y="3310"/>
                    </a:lnTo>
                    <a:lnTo>
                      <a:pt x="0" y="454"/>
                    </a:lnTo>
                    <a:lnTo>
                      <a:pt x="3" y="396"/>
                    </a:lnTo>
                    <a:lnTo>
                      <a:pt x="14" y="342"/>
                    </a:lnTo>
                    <a:lnTo>
                      <a:pt x="31" y="289"/>
                    </a:lnTo>
                    <a:lnTo>
                      <a:pt x="54" y="240"/>
                    </a:lnTo>
                    <a:lnTo>
                      <a:pt x="83" y="194"/>
                    </a:lnTo>
                    <a:lnTo>
                      <a:pt x="116" y="152"/>
                    </a:lnTo>
                    <a:lnTo>
                      <a:pt x="155" y="115"/>
                    </a:lnTo>
                    <a:lnTo>
                      <a:pt x="198" y="81"/>
                    </a:lnTo>
                    <a:lnTo>
                      <a:pt x="244" y="52"/>
                    </a:lnTo>
                    <a:lnTo>
                      <a:pt x="293" y="31"/>
                    </a:lnTo>
                    <a:lnTo>
                      <a:pt x="346" y="13"/>
                    </a:lnTo>
                    <a:lnTo>
                      <a:pt x="401" y="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27017" y="1916391"/>
              <a:ext cx="917904" cy="914400"/>
              <a:chOff x="4227021" y="1916390"/>
              <a:chExt cx="917904" cy="9144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7021" y="1916390"/>
                <a:ext cx="917904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4497513" y="2155723"/>
                <a:ext cx="376921" cy="435734"/>
              </a:xfrm>
              <a:custGeom>
                <a:avLst/>
                <a:gdLst>
                  <a:gd name="T0" fmla="*/ 1986 w 3217"/>
                  <a:gd name="T1" fmla="*/ 3290 h 3655"/>
                  <a:gd name="T2" fmla="*/ 1973 w 3217"/>
                  <a:gd name="T3" fmla="*/ 3386 h 3655"/>
                  <a:gd name="T4" fmla="*/ 1934 w 3217"/>
                  <a:gd name="T5" fmla="*/ 3473 h 3655"/>
                  <a:gd name="T6" fmla="*/ 1876 w 3217"/>
                  <a:gd name="T7" fmla="*/ 3548 h 3655"/>
                  <a:gd name="T8" fmla="*/ 1799 w 3217"/>
                  <a:gd name="T9" fmla="*/ 3605 h 3655"/>
                  <a:gd name="T10" fmla="*/ 1708 w 3217"/>
                  <a:gd name="T11" fmla="*/ 3642 h 3655"/>
                  <a:gd name="T12" fmla="*/ 1608 w 3217"/>
                  <a:gd name="T13" fmla="*/ 3655 h 3655"/>
                  <a:gd name="T14" fmla="*/ 1509 w 3217"/>
                  <a:gd name="T15" fmla="*/ 3642 h 3655"/>
                  <a:gd name="T16" fmla="*/ 1418 w 3217"/>
                  <a:gd name="T17" fmla="*/ 3605 h 3655"/>
                  <a:gd name="T18" fmla="*/ 1341 w 3217"/>
                  <a:gd name="T19" fmla="*/ 3548 h 3655"/>
                  <a:gd name="T20" fmla="*/ 1282 w 3217"/>
                  <a:gd name="T21" fmla="*/ 3473 h 3655"/>
                  <a:gd name="T22" fmla="*/ 1243 w 3217"/>
                  <a:gd name="T23" fmla="*/ 3386 h 3655"/>
                  <a:gd name="T24" fmla="*/ 1230 w 3217"/>
                  <a:gd name="T25" fmla="*/ 3290 h 3655"/>
                  <a:gd name="T26" fmla="*/ 1653 w 3217"/>
                  <a:gd name="T27" fmla="*/ 3 h 3655"/>
                  <a:gd name="T28" fmla="*/ 1737 w 3217"/>
                  <a:gd name="T29" fmla="*/ 31 h 3655"/>
                  <a:gd name="T30" fmla="*/ 1807 w 3217"/>
                  <a:gd name="T31" fmla="*/ 82 h 3655"/>
                  <a:gd name="T32" fmla="*/ 1860 w 3217"/>
                  <a:gd name="T33" fmla="*/ 151 h 3655"/>
                  <a:gd name="T34" fmla="*/ 1888 w 3217"/>
                  <a:gd name="T35" fmla="*/ 230 h 3655"/>
                  <a:gd name="T36" fmla="*/ 1892 w 3217"/>
                  <a:gd name="T37" fmla="*/ 402 h 3655"/>
                  <a:gd name="T38" fmla="*/ 2060 w 3217"/>
                  <a:gd name="T39" fmla="*/ 453 h 3655"/>
                  <a:gd name="T40" fmla="*/ 2216 w 3217"/>
                  <a:gd name="T41" fmla="*/ 525 h 3655"/>
                  <a:gd name="T42" fmla="*/ 2358 w 3217"/>
                  <a:gd name="T43" fmla="*/ 615 h 3655"/>
                  <a:gd name="T44" fmla="*/ 2486 w 3217"/>
                  <a:gd name="T45" fmla="*/ 722 h 3655"/>
                  <a:gd name="T46" fmla="*/ 2597 w 3217"/>
                  <a:gd name="T47" fmla="*/ 845 h 3655"/>
                  <a:gd name="T48" fmla="*/ 2688 w 3217"/>
                  <a:gd name="T49" fmla="*/ 982 h 3655"/>
                  <a:gd name="T50" fmla="*/ 2760 w 3217"/>
                  <a:gd name="T51" fmla="*/ 1133 h 3655"/>
                  <a:gd name="T52" fmla="*/ 2809 w 3217"/>
                  <a:gd name="T53" fmla="*/ 1295 h 3655"/>
                  <a:gd name="T54" fmla="*/ 2834 w 3217"/>
                  <a:gd name="T55" fmla="*/ 1465 h 3655"/>
                  <a:gd name="T56" fmla="*/ 2837 w 3217"/>
                  <a:gd name="T57" fmla="*/ 2559 h 3655"/>
                  <a:gd name="T58" fmla="*/ 3217 w 3217"/>
                  <a:gd name="T59" fmla="*/ 3107 h 3655"/>
                  <a:gd name="T60" fmla="*/ 0 w 3217"/>
                  <a:gd name="T61" fmla="*/ 2924 h 3655"/>
                  <a:gd name="T62" fmla="*/ 379 w 3217"/>
                  <a:gd name="T63" fmla="*/ 1554 h 3655"/>
                  <a:gd name="T64" fmla="*/ 392 w 3217"/>
                  <a:gd name="T65" fmla="*/ 1379 h 3655"/>
                  <a:gd name="T66" fmla="*/ 430 w 3217"/>
                  <a:gd name="T67" fmla="*/ 1213 h 3655"/>
                  <a:gd name="T68" fmla="*/ 491 w 3217"/>
                  <a:gd name="T69" fmla="*/ 1057 h 3655"/>
                  <a:gd name="T70" fmla="*/ 572 w 3217"/>
                  <a:gd name="T71" fmla="*/ 913 h 3655"/>
                  <a:gd name="T72" fmla="*/ 673 w 3217"/>
                  <a:gd name="T73" fmla="*/ 782 h 3655"/>
                  <a:gd name="T74" fmla="*/ 792 w 3217"/>
                  <a:gd name="T75" fmla="*/ 667 h 3655"/>
                  <a:gd name="T76" fmla="*/ 927 w 3217"/>
                  <a:gd name="T77" fmla="*/ 567 h 3655"/>
                  <a:gd name="T78" fmla="*/ 1078 w 3217"/>
                  <a:gd name="T79" fmla="*/ 486 h 3655"/>
                  <a:gd name="T80" fmla="*/ 1239 w 3217"/>
                  <a:gd name="T81" fmla="*/ 425 h 3655"/>
                  <a:gd name="T82" fmla="*/ 1325 w 3217"/>
                  <a:gd name="T83" fmla="*/ 274 h 3655"/>
                  <a:gd name="T84" fmla="*/ 1340 w 3217"/>
                  <a:gd name="T85" fmla="*/ 189 h 3655"/>
                  <a:gd name="T86" fmla="*/ 1381 w 3217"/>
                  <a:gd name="T87" fmla="*/ 114 h 3655"/>
                  <a:gd name="T88" fmla="*/ 1443 w 3217"/>
                  <a:gd name="T89" fmla="*/ 54 h 3655"/>
                  <a:gd name="T90" fmla="*/ 1520 w 3217"/>
                  <a:gd name="T91" fmla="*/ 14 h 3655"/>
                  <a:gd name="T92" fmla="*/ 1608 w 3217"/>
                  <a:gd name="T93" fmla="*/ 0 h 3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17" h="3655">
                    <a:moveTo>
                      <a:pt x="1230" y="3290"/>
                    </a:moveTo>
                    <a:lnTo>
                      <a:pt x="1986" y="3290"/>
                    </a:lnTo>
                    <a:lnTo>
                      <a:pt x="1982" y="3338"/>
                    </a:lnTo>
                    <a:lnTo>
                      <a:pt x="1973" y="3386"/>
                    </a:lnTo>
                    <a:lnTo>
                      <a:pt x="1956" y="3431"/>
                    </a:lnTo>
                    <a:lnTo>
                      <a:pt x="1934" y="3473"/>
                    </a:lnTo>
                    <a:lnTo>
                      <a:pt x="1908" y="3512"/>
                    </a:lnTo>
                    <a:lnTo>
                      <a:pt x="1876" y="3548"/>
                    </a:lnTo>
                    <a:lnTo>
                      <a:pt x="1839" y="3579"/>
                    </a:lnTo>
                    <a:lnTo>
                      <a:pt x="1799" y="3605"/>
                    </a:lnTo>
                    <a:lnTo>
                      <a:pt x="1755" y="3626"/>
                    </a:lnTo>
                    <a:lnTo>
                      <a:pt x="1708" y="3642"/>
                    </a:lnTo>
                    <a:lnTo>
                      <a:pt x="1660" y="3652"/>
                    </a:lnTo>
                    <a:lnTo>
                      <a:pt x="1608" y="3655"/>
                    </a:lnTo>
                    <a:lnTo>
                      <a:pt x="1557" y="3652"/>
                    </a:lnTo>
                    <a:lnTo>
                      <a:pt x="1509" y="3642"/>
                    </a:lnTo>
                    <a:lnTo>
                      <a:pt x="1462" y="3626"/>
                    </a:lnTo>
                    <a:lnTo>
                      <a:pt x="1418" y="3605"/>
                    </a:lnTo>
                    <a:lnTo>
                      <a:pt x="1378" y="3579"/>
                    </a:lnTo>
                    <a:lnTo>
                      <a:pt x="1341" y="3548"/>
                    </a:lnTo>
                    <a:lnTo>
                      <a:pt x="1309" y="3512"/>
                    </a:lnTo>
                    <a:lnTo>
                      <a:pt x="1282" y="3473"/>
                    </a:lnTo>
                    <a:lnTo>
                      <a:pt x="1260" y="3431"/>
                    </a:lnTo>
                    <a:lnTo>
                      <a:pt x="1243" y="3386"/>
                    </a:lnTo>
                    <a:lnTo>
                      <a:pt x="1234" y="3338"/>
                    </a:lnTo>
                    <a:lnTo>
                      <a:pt x="1230" y="3290"/>
                    </a:lnTo>
                    <a:close/>
                    <a:moveTo>
                      <a:pt x="1608" y="0"/>
                    </a:moveTo>
                    <a:lnTo>
                      <a:pt x="1653" y="3"/>
                    </a:lnTo>
                    <a:lnTo>
                      <a:pt x="1696" y="14"/>
                    </a:lnTo>
                    <a:lnTo>
                      <a:pt x="1737" y="31"/>
                    </a:lnTo>
                    <a:lnTo>
                      <a:pt x="1774" y="54"/>
                    </a:lnTo>
                    <a:lnTo>
                      <a:pt x="1807" y="82"/>
                    </a:lnTo>
                    <a:lnTo>
                      <a:pt x="1835" y="114"/>
                    </a:lnTo>
                    <a:lnTo>
                      <a:pt x="1860" y="151"/>
                    </a:lnTo>
                    <a:lnTo>
                      <a:pt x="1877" y="189"/>
                    </a:lnTo>
                    <a:lnTo>
                      <a:pt x="1888" y="230"/>
                    </a:lnTo>
                    <a:lnTo>
                      <a:pt x="1892" y="274"/>
                    </a:lnTo>
                    <a:lnTo>
                      <a:pt x="1892" y="402"/>
                    </a:lnTo>
                    <a:lnTo>
                      <a:pt x="1978" y="425"/>
                    </a:lnTo>
                    <a:lnTo>
                      <a:pt x="2060" y="453"/>
                    </a:lnTo>
                    <a:lnTo>
                      <a:pt x="2139" y="486"/>
                    </a:lnTo>
                    <a:lnTo>
                      <a:pt x="2216" y="525"/>
                    </a:lnTo>
                    <a:lnTo>
                      <a:pt x="2289" y="567"/>
                    </a:lnTo>
                    <a:lnTo>
                      <a:pt x="2358" y="615"/>
                    </a:lnTo>
                    <a:lnTo>
                      <a:pt x="2425" y="667"/>
                    </a:lnTo>
                    <a:lnTo>
                      <a:pt x="2486" y="722"/>
                    </a:lnTo>
                    <a:lnTo>
                      <a:pt x="2544" y="782"/>
                    </a:lnTo>
                    <a:lnTo>
                      <a:pt x="2597" y="845"/>
                    </a:lnTo>
                    <a:lnTo>
                      <a:pt x="2645" y="913"/>
                    </a:lnTo>
                    <a:lnTo>
                      <a:pt x="2688" y="982"/>
                    </a:lnTo>
                    <a:lnTo>
                      <a:pt x="2726" y="1057"/>
                    </a:lnTo>
                    <a:lnTo>
                      <a:pt x="2760" y="1133"/>
                    </a:lnTo>
                    <a:lnTo>
                      <a:pt x="2787" y="1213"/>
                    </a:lnTo>
                    <a:lnTo>
                      <a:pt x="2809" y="1295"/>
                    </a:lnTo>
                    <a:lnTo>
                      <a:pt x="2825" y="1379"/>
                    </a:lnTo>
                    <a:lnTo>
                      <a:pt x="2834" y="1465"/>
                    </a:lnTo>
                    <a:lnTo>
                      <a:pt x="2837" y="1554"/>
                    </a:lnTo>
                    <a:lnTo>
                      <a:pt x="2837" y="2559"/>
                    </a:lnTo>
                    <a:lnTo>
                      <a:pt x="3217" y="2924"/>
                    </a:lnTo>
                    <a:lnTo>
                      <a:pt x="3217" y="3107"/>
                    </a:lnTo>
                    <a:lnTo>
                      <a:pt x="0" y="3107"/>
                    </a:lnTo>
                    <a:lnTo>
                      <a:pt x="0" y="2924"/>
                    </a:lnTo>
                    <a:lnTo>
                      <a:pt x="379" y="2559"/>
                    </a:lnTo>
                    <a:lnTo>
                      <a:pt x="379" y="1554"/>
                    </a:lnTo>
                    <a:lnTo>
                      <a:pt x="383" y="1465"/>
                    </a:lnTo>
                    <a:lnTo>
                      <a:pt x="392" y="1379"/>
                    </a:lnTo>
                    <a:lnTo>
                      <a:pt x="408" y="1295"/>
                    </a:lnTo>
                    <a:lnTo>
                      <a:pt x="430" y="1213"/>
                    </a:lnTo>
                    <a:lnTo>
                      <a:pt x="457" y="1133"/>
                    </a:lnTo>
                    <a:lnTo>
                      <a:pt x="491" y="1057"/>
                    </a:lnTo>
                    <a:lnTo>
                      <a:pt x="528" y="982"/>
                    </a:lnTo>
                    <a:lnTo>
                      <a:pt x="572" y="913"/>
                    </a:lnTo>
                    <a:lnTo>
                      <a:pt x="620" y="845"/>
                    </a:lnTo>
                    <a:lnTo>
                      <a:pt x="673" y="782"/>
                    </a:lnTo>
                    <a:lnTo>
                      <a:pt x="730" y="722"/>
                    </a:lnTo>
                    <a:lnTo>
                      <a:pt x="792" y="667"/>
                    </a:lnTo>
                    <a:lnTo>
                      <a:pt x="859" y="615"/>
                    </a:lnTo>
                    <a:lnTo>
                      <a:pt x="927" y="567"/>
                    </a:lnTo>
                    <a:lnTo>
                      <a:pt x="1001" y="525"/>
                    </a:lnTo>
                    <a:lnTo>
                      <a:pt x="1078" y="486"/>
                    </a:lnTo>
                    <a:lnTo>
                      <a:pt x="1157" y="453"/>
                    </a:lnTo>
                    <a:lnTo>
                      <a:pt x="1239" y="425"/>
                    </a:lnTo>
                    <a:lnTo>
                      <a:pt x="1325" y="402"/>
                    </a:lnTo>
                    <a:lnTo>
                      <a:pt x="1325" y="274"/>
                    </a:lnTo>
                    <a:lnTo>
                      <a:pt x="1329" y="230"/>
                    </a:lnTo>
                    <a:lnTo>
                      <a:pt x="1340" y="189"/>
                    </a:lnTo>
                    <a:lnTo>
                      <a:pt x="1357" y="151"/>
                    </a:lnTo>
                    <a:lnTo>
                      <a:pt x="1381" y="114"/>
                    </a:lnTo>
                    <a:lnTo>
                      <a:pt x="1410" y="82"/>
                    </a:lnTo>
                    <a:lnTo>
                      <a:pt x="1443" y="54"/>
                    </a:lnTo>
                    <a:lnTo>
                      <a:pt x="1480" y="31"/>
                    </a:lnTo>
                    <a:lnTo>
                      <a:pt x="1520" y="14"/>
                    </a:lnTo>
                    <a:lnTo>
                      <a:pt x="1564" y="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10041367" y="2186653"/>
              <a:ext cx="408714" cy="373874"/>
            </a:xfrm>
            <a:custGeom>
              <a:avLst/>
              <a:gdLst>
                <a:gd name="T0" fmla="*/ 3313 w 4121"/>
                <a:gd name="T1" fmla="*/ 2528 h 4063"/>
                <a:gd name="T2" fmla="*/ 3313 w 4121"/>
                <a:gd name="T3" fmla="*/ 3435 h 4063"/>
                <a:gd name="T4" fmla="*/ 3430 w 4121"/>
                <a:gd name="T5" fmla="*/ 3483 h 4063"/>
                <a:gd name="T6" fmla="*/ 3505 w 4121"/>
                <a:gd name="T7" fmla="*/ 3383 h 4063"/>
                <a:gd name="T8" fmla="*/ 3454 w 4121"/>
                <a:gd name="T9" fmla="*/ 2492 h 4063"/>
                <a:gd name="T10" fmla="*/ 1608 w 4121"/>
                <a:gd name="T11" fmla="*/ 1782 h 4063"/>
                <a:gd name="T12" fmla="*/ 1936 w 4121"/>
                <a:gd name="T13" fmla="*/ 1939 h 4063"/>
                <a:gd name="T14" fmla="*/ 2152 w 4121"/>
                <a:gd name="T15" fmla="*/ 2229 h 4063"/>
                <a:gd name="T16" fmla="*/ 2208 w 4121"/>
                <a:gd name="T17" fmla="*/ 2600 h 4063"/>
                <a:gd name="T18" fmla="*/ 2083 w 4121"/>
                <a:gd name="T19" fmla="*/ 2945 h 4063"/>
                <a:gd name="T20" fmla="*/ 1816 w 4121"/>
                <a:gd name="T21" fmla="*/ 3188 h 4063"/>
                <a:gd name="T22" fmla="*/ 1456 w 4121"/>
                <a:gd name="T23" fmla="*/ 3279 h 4063"/>
                <a:gd name="T24" fmla="*/ 1095 w 4121"/>
                <a:gd name="T25" fmla="*/ 3188 h 4063"/>
                <a:gd name="T26" fmla="*/ 828 w 4121"/>
                <a:gd name="T27" fmla="*/ 2945 h 4063"/>
                <a:gd name="T28" fmla="*/ 703 w 4121"/>
                <a:gd name="T29" fmla="*/ 2600 h 4063"/>
                <a:gd name="T30" fmla="*/ 758 w 4121"/>
                <a:gd name="T31" fmla="*/ 2229 h 4063"/>
                <a:gd name="T32" fmla="*/ 975 w 4121"/>
                <a:gd name="T33" fmla="*/ 1939 h 4063"/>
                <a:gd name="T34" fmla="*/ 1303 w 4121"/>
                <a:gd name="T35" fmla="*/ 1782 h 4063"/>
                <a:gd name="T36" fmla="*/ 3324 w 4121"/>
                <a:gd name="T37" fmla="*/ 1670 h 4063"/>
                <a:gd name="T38" fmla="*/ 3193 w 4121"/>
                <a:gd name="T39" fmla="*/ 1802 h 4063"/>
                <a:gd name="T40" fmla="*/ 3209 w 4121"/>
                <a:gd name="T41" fmla="*/ 1992 h 4063"/>
                <a:gd name="T42" fmla="*/ 3362 w 4121"/>
                <a:gd name="T43" fmla="*/ 2099 h 4063"/>
                <a:gd name="T44" fmla="*/ 3546 w 4121"/>
                <a:gd name="T45" fmla="*/ 2050 h 4063"/>
                <a:gd name="T46" fmla="*/ 3625 w 4121"/>
                <a:gd name="T47" fmla="*/ 1880 h 4063"/>
                <a:gd name="T48" fmla="*/ 3546 w 4121"/>
                <a:gd name="T49" fmla="*/ 1709 h 4063"/>
                <a:gd name="T50" fmla="*/ 1456 w 4121"/>
                <a:gd name="T51" fmla="*/ 1558 h 4063"/>
                <a:gd name="T52" fmla="*/ 1043 w 4121"/>
                <a:gd name="T53" fmla="*/ 1651 h 4063"/>
                <a:gd name="T54" fmla="*/ 718 w 4121"/>
                <a:gd name="T55" fmla="*/ 1901 h 4063"/>
                <a:gd name="T56" fmla="*/ 525 w 4121"/>
                <a:gd name="T57" fmla="*/ 2266 h 4063"/>
                <a:gd name="T58" fmla="*/ 506 w 4121"/>
                <a:gd name="T59" fmla="*/ 2696 h 4063"/>
                <a:gd name="T60" fmla="*/ 667 w 4121"/>
                <a:gd name="T61" fmla="*/ 3079 h 4063"/>
                <a:gd name="T62" fmla="*/ 970 w 4121"/>
                <a:gd name="T63" fmla="*/ 3356 h 4063"/>
                <a:gd name="T64" fmla="*/ 1367 w 4121"/>
                <a:gd name="T65" fmla="*/ 3483 h 4063"/>
                <a:gd name="T66" fmla="*/ 1792 w 4121"/>
                <a:gd name="T67" fmla="*/ 3426 h 4063"/>
                <a:gd name="T68" fmla="*/ 2137 w 4121"/>
                <a:gd name="T69" fmla="*/ 3204 h 4063"/>
                <a:gd name="T70" fmla="*/ 2360 w 4121"/>
                <a:gd name="T71" fmla="*/ 2858 h 4063"/>
                <a:gd name="T72" fmla="*/ 2415 w 4121"/>
                <a:gd name="T73" fmla="*/ 2435 h 4063"/>
                <a:gd name="T74" fmla="*/ 2288 w 4121"/>
                <a:gd name="T75" fmla="*/ 2036 h 4063"/>
                <a:gd name="T76" fmla="*/ 2011 w 4121"/>
                <a:gd name="T77" fmla="*/ 1735 h 4063"/>
                <a:gd name="T78" fmla="*/ 1628 w 4121"/>
                <a:gd name="T79" fmla="*/ 1574 h 4063"/>
                <a:gd name="T80" fmla="*/ 3703 w 4121"/>
                <a:gd name="T81" fmla="*/ 990 h 4063"/>
                <a:gd name="T82" fmla="*/ 3961 w 4121"/>
                <a:gd name="T83" fmla="*/ 1117 h 4063"/>
                <a:gd name="T84" fmla="*/ 4106 w 4121"/>
                <a:gd name="T85" fmla="*/ 1364 h 4063"/>
                <a:gd name="T86" fmla="*/ 4105 w 4121"/>
                <a:gd name="T87" fmla="*/ 3685 h 4063"/>
                <a:gd name="T88" fmla="*/ 3952 w 4121"/>
                <a:gd name="T89" fmla="*/ 3937 h 4063"/>
                <a:gd name="T90" fmla="*/ 3682 w 4121"/>
                <a:gd name="T91" fmla="*/ 4059 h 4063"/>
                <a:gd name="T92" fmla="*/ 321 w 4121"/>
                <a:gd name="T93" fmla="*/ 4029 h 4063"/>
                <a:gd name="T94" fmla="*/ 89 w 4121"/>
                <a:gd name="T95" fmla="*/ 3848 h 4063"/>
                <a:gd name="T96" fmla="*/ 0 w 4121"/>
                <a:gd name="T97" fmla="*/ 3561 h 4063"/>
                <a:gd name="T98" fmla="*/ 59 w 4121"/>
                <a:gd name="T99" fmla="*/ 1248 h 4063"/>
                <a:gd name="T100" fmla="*/ 266 w 4121"/>
                <a:gd name="T101" fmla="*/ 1040 h 4063"/>
                <a:gd name="T102" fmla="*/ 2969 w 4121"/>
                <a:gd name="T103" fmla="*/ 982 h 4063"/>
                <a:gd name="T104" fmla="*/ 363 w 4121"/>
                <a:gd name="T105" fmla="*/ 142 h 4063"/>
                <a:gd name="T106" fmla="*/ 383 w 4121"/>
                <a:gd name="T107" fmla="*/ 33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21" h="4063">
                  <a:moveTo>
                    <a:pt x="3402" y="2477"/>
                  </a:moveTo>
                  <a:lnTo>
                    <a:pt x="3374" y="2480"/>
                  </a:lnTo>
                  <a:lnTo>
                    <a:pt x="3349" y="2492"/>
                  </a:lnTo>
                  <a:lnTo>
                    <a:pt x="3329" y="2508"/>
                  </a:lnTo>
                  <a:lnTo>
                    <a:pt x="3313" y="2528"/>
                  </a:lnTo>
                  <a:lnTo>
                    <a:pt x="3301" y="2553"/>
                  </a:lnTo>
                  <a:lnTo>
                    <a:pt x="3299" y="2581"/>
                  </a:lnTo>
                  <a:lnTo>
                    <a:pt x="3299" y="3383"/>
                  </a:lnTo>
                  <a:lnTo>
                    <a:pt x="3301" y="3411"/>
                  </a:lnTo>
                  <a:lnTo>
                    <a:pt x="3313" y="3435"/>
                  </a:lnTo>
                  <a:lnTo>
                    <a:pt x="3329" y="3456"/>
                  </a:lnTo>
                  <a:lnTo>
                    <a:pt x="3349" y="3473"/>
                  </a:lnTo>
                  <a:lnTo>
                    <a:pt x="3374" y="3483"/>
                  </a:lnTo>
                  <a:lnTo>
                    <a:pt x="3402" y="3486"/>
                  </a:lnTo>
                  <a:lnTo>
                    <a:pt x="3430" y="3483"/>
                  </a:lnTo>
                  <a:lnTo>
                    <a:pt x="3454" y="3473"/>
                  </a:lnTo>
                  <a:lnTo>
                    <a:pt x="3475" y="3456"/>
                  </a:lnTo>
                  <a:lnTo>
                    <a:pt x="3491" y="3435"/>
                  </a:lnTo>
                  <a:lnTo>
                    <a:pt x="3502" y="3411"/>
                  </a:lnTo>
                  <a:lnTo>
                    <a:pt x="3505" y="3383"/>
                  </a:lnTo>
                  <a:lnTo>
                    <a:pt x="3505" y="2581"/>
                  </a:lnTo>
                  <a:lnTo>
                    <a:pt x="3502" y="2553"/>
                  </a:lnTo>
                  <a:lnTo>
                    <a:pt x="3491" y="2528"/>
                  </a:lnTo>
                  <a:lnTo>
                    <a:pt x="3475" y="2508"/>
                  </a:lnTo>
                  <a:lnTo>
                    <a:pt x="3454" y="2492"/>
                  </a:lnTo>
                  <a:lnTo>
                    <a:pt x="3430" y="2480"/>
                  </a:lnTo>
                  <a:lnTo>
                    <a:pt x="3402" y="2477"/>
                  </a:lnTo>
                  <a:close/>
                  <a:moveTo>
                    <a:pt x="1456" y="1767"/>
                  </a:moveTo>
                  <a:lnTo>
                    <a:pt x="1532" y="1770"/>
                  </a:lnTo>
                  <a:lnTo>
                    <a:pt x="1608" y="1782"/>
                  </a:lnTo>
                  <a:lnTo>
                    <a:pt x="1680" y="1801"/>
                  </a:lnTo>
                  <a:lnTo>
                    <a:pt x="1749" y="1826"/>
                  </a:lnTo>
                  <a:lnTo>
                    <a:pt x="1816" y="1857"/>
                  </a:lnTo>
                  <a:lnTo>
                    <a:pt x="1877" y="1895"/>
                  </a:lnTo>
                  <a:lnTo>
                    <a:pt x="1936" y="1939"/>
                  </a:lnTo>
                  <a:lnTo>
                    <a:pt x="1989" y="1988"/>
                  </a:lnTo>
                  <a:lnTo>
                    <a:pt x="2038" y="2041"/>
                  </a:lnTo>
                  <a:lnTo>
                    <a:pt x="2083" y="2100"/>
                  </a:lnTo>
                  <a:lnTo>
                    <a:pt x="2120" y="2162"/>
                  </a:lnTo>
                  <a:lnTo>
                    <a:pt x="2152" y="2229"/>
                  </a:lnTo>
                  <a:lnTo>
                    <a:pt x="2178" y="2298"/>
                  </a:lnTo>
                  <a:lnTo>
                    <a:pt x="2196" y="2370"/>
                  </a:lnTo>
                  <a:lnTo>
                    <a:pt x="2208" y="2445"/>
                  </a:lnTo>
                  <a:lnTo>
                    <a:pt x="2212" y="2522"/>
                  </a:lnTo>
                  <a:lnTo>
                    <a:pt x="2208" y="2600"/>
                  </a:lnTo>
                  <a:lnTo>
                    <a:pt x="2196" y="2674"/>
                  </a:lnTo>
                  <a:lnTo>
                    <a:pt x="2178" y="2747"/>
                  </a:lnTo>
                  <a:lnTo>
                    <a:pt x="2152" y="2817"/>
                  </a:lnTo>
                  <a:lnTo>
                    <a:pt x="2120" y="2883"/>
                  </a:lnTo>
                  <a:lnTo>
                    <a:pt x="2083" y="2945"/>
                  </a:lnTo>
                  <a:lnTo>
                    <a:pt x="2038" y="3003"/>
                  </a:lnTo>
                  <a:lnTo>
                    <a:pt x="1989" y="3057"/>
                  </a:lnTo>
                  <a:lnTo>
                    <a:pt x="1936" y="3106"/>
                  </a:lnTo>
                  <a:lnTo>
                    <a:pt x="1877" y="3149"/>
                  </a:lnTo>
                  <a:lnTo>
                    <a:pt x="1816" y="3188"/>
                  </a:lnTo>
                  <a:lnTo>
                    <a:pt x="1749" y="3220"/>
                  </a:lnTo>
                  <a:lnTo>
                    <a:pt x="1680" y="3245"/>
                  </a:lnTo>
                  <a:lnTo>
                    <a:pt x="1608" y="3264"/>
                  </a:lnTo>
                  <a:lnTo>
                    <a:pt x="1532" y="3275"/>
                  </a:lnTo>
                  <a:lnTo>
                    <a:pt x="1456" y="3279"/>
                  </a:lnTo>
                  <a:lnTo>
                    <a:pt x="1377" y="3275"/>
                  </a:lnTo>
                  <a:lnTo>
                    <a:pt x="1303" y="3264"/>
                  </a:lnTo>
                  <a:lnTo>
                    <a:pt x="1230" y="3245"/>
                  </a:lnTo>
                  <a:lnTo>
                    <a:pt x="1161" y="3220"/>
                  </a:lnTo>
                  <a:lnTo>
                    <a:pt x="1095" y="3188"/>
                  </a:lnTo>
                  <a:lnTo>
                    <a:pt x="1032" y="3149"/>
                  </a:lnTo>
                  <a:lnTo>
                    <a:pt x="975" y="3106"/>
                  </a:lnTo>
                  <a:lnTo>
                    <a:pt x="920" y="3057"/>
                  </a:lnTo>
                  <a:lnTo>
                    <a:pt x="871" y="3003"/>
                  </a:lnTo>
                  <a:lnTo>
                    <a:pt x="828" y="2945"/>
                  </a:lnTo>
                  <a:lnTo>
                    <a:pt x="789" y="2883"/>
                  </a:lnTo>
                  <a:lnTo>
                    <a:pt x="758" y="2817"/>
                  </a:lnTo>
                  <a:lnTo>
                    <a:pt x="733" y="2747"/>
                  </a:lnTo>
                  <a:lnTo>
                    <a:pt x="714" y="2674"/>
                  </a:lnTo>
                  <a:lnTo>
                    <a:pt x="703" y="2600"/>
                  </a:lnTo>
                  <a:lnTo>
                    <a:pt x="699" y="2522"/>
                  </a:lnTo>
                  <a:lnTo>
                    <a:pt x="703" y="2445"/>
                  </a:lnTo>
                  <a:lnTo>
                    <a:pt x="714" y="2370"/>
                  </a:lnTo>
                  <a:lnTo>
                    <a:pt x="733" y="2298"/>
                  </a:lnTo>
                  <a:lnTo>
                    <a:pt x="758" y="2229"/>
                  </a:lnTo>
                  <a:lnTo>
                    <a:pt x="789" y="2162"/>
                  </a:lnTo>
                  <a:lnTo>
                    <a:pt x="828" y="2100"/>
                  </a:lnTo>
                  <a:lnTo>
                    <a:pt x="871" y="2041"/>
                  </a:lnTo>
                  <a:lnTo>
                    <a:pt x="920" y="1988"/>
                  </a:lnTo>
                  <a:lnTo>
                    <a:pt x="975" y="1939"/>
                  </a:lnTo>
                  <a:lnTo>
                    <a:pt x="1032" y="1895"/>
                  </a:lnTo>
                  <a:lnTo>
                    <a:pt x="1095" y="1857"/>
                  </a:lnTo>
                  <a:lnTo>
                    <a:pt x="1161" y="1826"/>
                  </a:lnTo>
                  <a:lnTo>
                    <a:pt x="1230" y="1801"/>
                  </a:lnTo>
                  <a:lnTo>
                    <a:pt x="1303" y="1782"/>
                  </a:lnTo>
                  <a:lnTo>
                    <a:pt x="1377" y="1770"/>
                  </a:lnTo>
                  <a:lnTo>
                    <a:pt x="1456" y="1767"/>
                  </a:lnTo>
                  <a:close/>
                  <a:moveTo>
                    <a:pt x="3402" y="1656"/>
                  </a:moveTo>
                  <a:lnTo>
                    <a:pt x="3362" y="1660"/>
                  </a:lnTo>
                  <a:lnTo>
                    <a:pt x="3324" y="1670"/>
                  </a:lnTo>
                  <a:lnTo>
                    <a:pt x="3289" y="1686"/>
                  </a:lnTo>
                  <a:lnTo>
                    <a:pt x="3259" y="1709"/>
                  </a:lnTo>
                  <a:lnTo>
                    <a:pt x="3231" y="1735"/>
                  </a:lnTo>
                  <a:lnTo>
                    <a:pt x="3209" y="1767"/>
                  </a:lnTo>
                  <a:lnTo>
                    <a:pt x="3193" y="1802"/>
                  </a:lnTo>
                  <a:lnTo>
                    <a:pt x="3182" y="1840"/>
                  </a:lnTo>
                  <a:lnTo>
                    <a:pt x="3178" y="1880"/>
                  </a:lnTo>
                  <a:lnTo>
                    <a:pt x="3182" y="1920"/>
                  </a:lnTo>
                  <a:lnTo>
                    <a:pt x="3193" y="1958"/>
                  </a:lnTo>
                  <a:lnTo>
                    <a:pt x="3209" y="1992"/>
                  </a:lnTo>
                  <a:lnTo>
                    <a:pt x="3231" y="2023"/>
                  </a:lnTo>
                  <a:lnTo>
                    <a:pt x="3259" y="2050"/>
                  </a:lnTo>
                  <a:lnTo>
                    <a:pt x="3289" y="2071"/>
                  </a:lnTo>
                  <a:lnTo>
                    <a:pt x="3324" y="2089"/>
                  </a:lnTo>
                  <a:lnTo>
                    <a:pt x="3362" y="2099"/>
                  </a:lnTo>
                  <a:lnTo>
                    <a:pt x="3402" y="2103"/>
                  </a:lnTo>
                  <a:lnTo>
                    <a:pt x="3442" y="2099"/>
                  </a:lnTo>
                  <a:lnTo>
                    <a:pt x="3480" y="2089"/>
                  </a:lnTo>
                  <a:lnTo>
                    <a:pt x="3515" y="2071"/>
                  </a:lnTo>
                  <a:lnTo>
                    <a:pt x="3546" y="2050"/>
                  </a:lnTo>
                  <a:lnTo>
                    <a:pt x="3573" y="2023"/>
                  </a:lnTo>
                  <a:lnTo>
                    <a:pt x="3595" y="1992"/>
                  </a:lnTo>
                  <a:lnTo>
                    <a:pt x="3611" y="1958"/>
                  </a:lnTo>
                  <a:lnTo>
                    <a:pt x="3622" y="1920"/>
                  </a:lnTo>
                  <a:lnTo>
                    <a:pt x="3625" y="1880"/>
                  </a:lnTo>
                  <a:lnTo>
                    <a:pt x="3622" y="1840"/>
                  </a:lnTo>
                  <a:lnTo>
                    <a:pt x="3611" y="1802"/>
                  </a:lnTo>
                  <a:lnTo>
                    <a:pt x="3595" y="1767"/>
                  </a:lnTo>
                  <a:lnTo>
                    <a:pt x="3573" y="1735"/>
                  </a:lnTo>
                  <a:lnTo>
                    <a:pt x="3546" y="1709"/>
                  </a:lnTo>
                  <a:lnTo>
                    <a:pt x="3515" y="1686"/>
                  </a:lnTo>
                  <a:lnTo>
                    <a:pt x="3480" y="1670"/>
                  </a:lnTo>
                  <a:lnTo>
                    <a:pt x="3442" y="1660"/>
                  </a:lnTo>
                  <a:lnTo>
                    <a:pt x="3402" y="1656"/>
                  </a:lnTo>
                  <a:close/>
                  <a:moveTo>
                    <a:pt x="1456" y="1558"/>
                  </a:moveTo>
                  <a:lnTo>
                    <a:pt x="1367" y="1563"/>
                  </a:lnTo>
                  <a:lnTo>
                    <a:pt x="1282" y="1574"/>
                  </a:lnTo>
                  <a:lnTo>
                    <a:pt x="1199" y="1593"/>
                  </a:lnTo>
                  <a:lnTo>
                    <a:pt x="1119" y="1618"/>
                  </a:lnTo>
                  <a:lnTo>
                    <a:pt x="1043" y="1651"/>
                  </a:lnTo>
                  <a:lnTo>
                    <a:pt x="968" y="1690"/>
                  </a:lnTo>
                  <a:lnTo>
                    <a:pt x="899" y="1735"/>
                  </a:lnTo>
                  <a:lnTo>
                    <a:pt x="835" y="1785"/>
                  </a:lnTo>
                  <a:lnTo>
                    <a:pt x="773" y="1841"/>
                  </a:lnTo>
                  <a:lnTo>
                    <a:pt x="718" y="1901"/>
                  </a:lnTo>
                  <a:lnTo>
                    <a:pt x="667" y="1967"/>
                  </a:lnTo>
                  <a:lnTo>
                    <a:pt x="623" y="2036"/>
                  </a:lnTo>
                  <a:lnTo>
                    <a:pt x="584" y="2109"/>
                  </a:lnTo>
                  <a:lnTo>
                    <a:pt x="551" y="2186"/>
                  </a:lnTo>
                  <a:lnTo>
                    <a:pt x="525" y="2266"/>
                  </a:lnTo>
                  <a:lnTo>
                    <a:pt x="506" y="2350"/>
                  </a:lnTo>
                  <a:lnTo>
                    <a:pt x="495" y="2435"/>
                  </a:lnTo>
                  <a:lnTo>
                    <a:pt x="491" y="2522"/>
                  </a:lnTo>
                  <a:lnTo>
                    <a:pt x="495" y="2610"/>
                  </a:lnTo>
                  <a:lnTo>
                    <a:pt x="506" y="2696"/>
                  </a:lnTo>
                  <a:lnTo>
                    <a:pt x="525" y="2779"/>
                  </a:lnTo>
                  <a:lnTo>
                    <a:pt x="551" y="2858"/>
                  </a:lnTo>
                  <a:lnTo>
                    <a:pt x="584" y="2935"/>
                  </a:lnTo>
                  <a:lnTo>
                    <a:pt x="623" y="3009"/>
                  </a:lnTo>
                  <a:lnTo>
                    <a:pt x="667" y="3079"/>
                  </a:lnTo>
                  <a:lnTo>
                    <a:pt x="718" y="3144"/>
                  </a:lnTo>
                  <a:lnTo>
                    <a:pt x="773" y="3204"/>
                  </a:lnTo>
                  <a:lnTo>
                    <a:pt x="835" y="3260"/>
                  </a:lnTo>
                  <a:lnTo>
                    <a:pt x="899" y="3310"/>
                  </a:lnTo>
                  <a:lnTo>
                    <a:pt x="970" y="3356"/>
                  </a:lnTo>
                  <a:lnTo>
                    <a:pt x="1043" y="3393"/>
                  </a:lnTo>
                  <a:lnTo>
                    <a:pt x="1119" y="3426"/>
                  </a:lnTo>
                  <a:lnTo>
                    <a:pt x="1199" y="3452"/>
                  </a:lnTo>
                  <a:lnTo>
                    <a:pt x="1282" y="3471"/>
                  </a:lnTo>
                  <a:lnTo>
                    <a:pt x="1367" y="3483"/>
                  </a:lnTo>
                  <a:lnTo>
                    <a:pt x="1456" y="3486"/>
                  </a:lnTo>
                  <a:lnTo>
                    <a:pt x="1542" y="3483"/>
                  </a:lnTo>
                  <a:lnTo>
                    <a:pt x="1628" y="3471"/>
                  </a:lnTo>
                  <a:lnTo>
                    <a:pt x="1711" y="3452"/>
                  </a:lnTo>
                  <a:lnTo>
                    <a:pt x="1792" y="3426"/>
                  </a:lnTo>
                  <a:lnTo>
                    <a:pt x="1868" y="3393"/>
                  </a:lnTo>
                  <a:lnTo>
                    <a:pt x="1942" y="3356"/>
                  </a:lnTo>
                  <a:lnTo>
                    <a:pt x="2011" y="3310"/>
                  </a:lnTo>
                  <a:lnTo>
                    <a:pt x="2076" y="3260"/>
                  </a:lnTo>
                  <a:lnTo>
                    <a:pt x="2137" y="3204"/>
                  </a:lnTo>
                  <a:lnTo>
                    <a:pt x="2192" y="3144"/>
                  </a:lnTo>
                  <a:lnTo>
                    <a:pt x="2242" y="3079"/>
                  </a:lnTo>
                  <a:lnTo>
                    <a:pt x="2288" y="3009"/>
                  </a:lnTo>
                  <a:lnTo>
                    <a:pt x="2327" y="2935"/>
                  </a:lnTo>
                  <a:lnTo>
                    <a:pt x="2360" y="2858"/>
                  </a:lnTo>
                  <a:lnTo>
                    <a:pt x="2385" y="2779"/>
                  </a:lnTo>
                  <a:lnTo>
                    <a:pt x="2404" y="2696"/>
                  </a:lnTo>
                  <a:lnTo>
                    <a:pt x="2415" y="2610"/>
                  </a:lnTo>
                  <a:lnTo>
                    <a:pt x="2419" y="2522"/>
                  </a:lnTo>
                  <a:lnTo>
                    <a:pt x="2415" y="2435"/>
                  </a:lnTo>
                  <a:lnTo>
                    <a:pt x="2404" y="2350"/>
                  </a:lnTo>
                  <a:lnTo>
                    <a:pt x="2385" y="2266"/>
                  </a:lnTo>
                  <a:lnTo>
                    <a:pt x="2360" y="2186"/>
                  </a:lnTo>
                  <a:lnTo>
                    <a:pt x="2327" y="2109"/>
                  </a:lnTo>
                  <a:lnTo>
                    <a:pt x="2288" y="2036"/>
                  </a:lnTo>
                  <a:lnTo>
                    <a:pt x="2242" y="1967"/>
                  </a:lnTo>
                  <a:lnTo>
                    <a:pt x="2192" y="1901"/>
                  </a:lnTo>
                  <a:lnTo>
                    <a:pt x="2137" y="1841"/>
                  </a:lnTo>
                  <a:lnTo>
                    <a:pt x="2076" y="1785"/>
                  </a:lnTo>
                  <a:lnTo>
                    <a:pt x="2011" y="1735"/>
                  </a:lnTo>
                  <a:lnTo>
                    <a:pt x="1942" y="1690"/>
                  </a:lnTo>
                  <a:lnTo>
                    <a:pt x="1868" y="1651"/>
                  </a:lnTo>
                  <a:lnTo>
                    <a:pt x="1792" y="1619"/>
                  </a:lnTo>
                  <a:lnTo>
                    <a:pt x="1711" y="1593"/>
                  </a:lnTo>
                  <a:lnTo>
                    <a:pt x="1628" y="1574"/>
                  </a:lnTo>
                  <a:lnTo>
                    <a:pt x="1542" y="1563"/>
                  </a:lnTo>
                  <a:lnTo>
                    <a:pt x="1456" y="1558"/>
                  </a:lnTo>
                  <a:close/>
                  <a:moveTo>
                    <a:pt x="466" y="0"/>
                  </a:moveTo>
                  <a:lnTo>
                    <a:pt x="490" y="5"/>
                  </a:lnTo>
                  <a:lnTo>
                    <a:pt x="3703" y="990"/>
                  </a:lnTo>
                  <a:lnTo>
                    <a:pt x="3761" y="1002"/>
                  </a:lnTo>
                  <a:lnTo>
                    <a:pt x="3816" y="1022"/>
                  </a:lnTo>
                  <a:lnTo>
                    <a:pt x="3869" y="1049"/>
                  </a:lnTo>
                  <a:lnTo>
                    <a:pt x="3917" y="1080"/>
                  </a:lnTo>
                  <a:lnTo>
                    <a:pt x="3961" y="1117"/>
                  </a:lnTo>
                  <a:lnTo>
                    <a:pt x="4001" y="1158"/>
                  </a:lnTo>
                  <a:lnTo>
                    <a:pt x="4035" y="1205"/>
                  </a:lnTo>
                  <a:lnTo>
                    <a:pt x="4066" y="1254"/>
                  </a:lnTo>
                  <a:lnTo>
                    <a:pt x="4088" y="1307"/>
                  </a:lnTo>
                  <a:lnTo>
                    <a:pt x="4106" y="1364"/>
                  </a:lnTo>
                  <a:lnTo>
                    <a:pt x="4117" y="1423"/>
                  </a:lnTo>
                  <a:lnTo>
                    <a:pt x="4121" y="1483"/>
                  </a:lnTo>
                  <a:lnTo>
                    <a:pt x="4121" y="3561"/>
                  </a:lnTo>
                  <a:lnTo>
                    <a:pt x="4117" y="3624"/>
                  </a:lnTo>
                  <a:lnTo>
                    <a:pt x="4105" y="3685"/>
                  </a:lnTo>
                  <a:lnTo>
                    <a:pt x="4087" y="3743"/>
                  </a:lnTo>
                  <a:lnTo>
                    <a:pt x="4062" y="3797"/>
                  </a:lnTo>
                  <a:lnTo>
                    <a:pt x="4030" y="3848"/>
                  </a:lnTo>
                  <a:lnTo>
                    <a:pt x="3994" y="3894"/>
                  </a:lnTo>
                  <a:lnTo>
                    <a:pt x="3952" y="3937"/>
                  </a:lnTo>
                  <a:lnTo>
                    <a:pt x="3906" y="3974"/>
                  </a:lnTo>
                  <a:lnTo>
                    <a:pt x="3854" y="4004"/>
                  </a:lnTo>
                  <a:lnTo>
                    <a:pt x="3800" y="4029"/>
                  </a:lnTo>
                  <a:lnTo>
                    <a:pt x="3742" y="4048"/>
                  </a:lnTo>
                  <a:lnTo>
                    <a:pt x="3682" y="4059"/>
                  </a:lnTo>
                  <a:lnTo>
                    <a:pt x="3619" y="4063"/>
                  </a:lnTo>
                  <a:lnTo>
                    <a:pt x="502" y="4063"/>
                  </a:lnTo>
                  <a:lnTo>
                    <a:pt x="439" y="4059"/>
                  </a:lnTo>
                  <a:lnTo>
                    <a:pt x="379" y="4048"/>
                  </a:lnTo>
                  <a:lnTo>
                    <a:pt x="321" y="4029"/>
                  </a:lnTo>
                  <a:lnTo>
                    <a:pt x="266" y="4004"/>
                  </a:lnTo>
                  <a:lnTo>
                    <a:pt x="215" y="3974"/>
                  </a:lnTo>
                  <a:lnTo>
                    <a:pt x="169" y="3937"/>
                  </a:lnTo>
                  <a:lnTo>
                    <a:pt x="127" y="3894"/>
                  </a:lnTo>
                  <a:lnTo>
                    <a:pt x="89" y="3848"/>
                  </a:lnTo>
                  <a:lnTo>
                    <a:pt x="59" y="3797"/>
                  </a:lnTo>
                  <a:lnTo>
                    <a:pt x="34" y="3743"/>
                  </a:lnTo>
                  <a:lnTo>
                    <a:pt x="15" y="3685"/>
                  </a:lnTo>
                  <a:lnTo>
                    <a:pt x="4" y="3624"/>
                  </a:lnTo>
                  <a:lnTo>
                    <a:pt x="0" y="3561"/>
                  </a:lnTo>
                  <a:lnTo>
                    <a:pt x="0" y="1483"/>
                  </a:lnTo>
                  <a:lnTo>
                    <a:pt x="4" y="1420"/>
                  </a:lnTo>
                  <a:lnTo>
                    <a:pt x="15" y="1360"/>
                  </a:lnTo>
                  <a:lnTo>
                    <a:pt x="34" y="1302"/>
                  </a:lnTo>
                  <a:lnTo>
                    <a:pt x="59" y="1248"/>
                  </a:lnTo>
                  <a:lnTo>
                    <a:pt x="89" y="1196"/>
                  </a:lnTo>
                  <a:lnTo>
                    <a:pt x="127" y="1150"/>
                  </a:lnTo>
                  <a:lnTo>
                    <a:pt x="169" y="1108"/>
                  </a:lnTo>
                  <a:lnTo>
                    <a:pt x="215" y="1072"/>
                  </a:lnTo>
                  <a:lnTo>
                    <a:pt x="266" y="1040"/>
                  </a:lnTo>
                  <a:lnTo>
                    <a:pt x="321" y="1015"/>
                  </a:lnTo>
                  <a:lnTo>
                    <a:pt x="379" y="997"/>
                  </a:lnTo>
                  <a:lnTo>
                    <a:pt x="439" y="986"/>
                  </a:lnTo>
                  <a:lnTo>
                    <a:pt x="502" y="982"/>
                  </a:lnTo>
                  <a:lnTo>
                    <a:pt x="2969" y="982"/>
                  </a:lnTo>
                  <a:lnTo>
                    <a:pt x="428" y="203"/>
                  </a:lnTo>
                  <a:lnTo>
                    <a:pt x="407" y="194"/>
                  </a:lnTo>
                  <a:lnTo>
                    <a:pt x="388" y="180"/>
                  </a:lnTo>
                  <a:lnTo>
                    <a:pt x="373" y="162"/>
                  </a:lnTo>
                  <a:lnTo>
                    <a:pt x="363" y="142"/>
                  </a:lnTo>
                  <a:lnTo>
                    <a:pt x="356" y="120"/>
                  </a:lnTo>
                  <a:lnTo>
                    <a:pt x="355" y="97"/>
                  </a:lnTo>
                  <a:lnTo>
                    <a:pt x="359" y="73"/>
                  </a:lnTo>
                  <a:lnTo>
                    <a:pt x="369" y="52"/>
                  </a:lnTo>
                  <a:lnTo>
                    <a:pt x="383" y="33"/>
                  </a:lnTo>
                  <a:lnTo>
                    <a:pt x="400" y="18"/>
                  </a:lnTo>
                  <a:lnTo>
                    <a:pt x="421" y="8"/>
                  </a:lnTo>
                  <a:lnTo>
                    <a:pt x="442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600525" y="635370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pc="-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3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9539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92768612"/>
              </p:ext>
            </p:extLst>
          </p:nvPr>
        </p:nvGraphicFramePr>
        <p:xfrm>
          <a:off x="6468463" y="1093622"/>
          <a:ext cx="5194300" cy="4293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Rectangle 31"/>
          <p:cNvSpPr/>
          <p:nvPr/>
        </p:nvSpPr>
        <p:spPr>
          <a:xfrm>
            <a:off x="6758377" y="5386771"/>
            <a:ext cx="4614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text here. This is a sample text……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8773" y="771297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spc="-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Share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B295C2-CD22-40CB-98D9-3EAA969B5E70}"/>
              </a:ext>
            </a:extLst>
          </p:cNvPr>
          <p:cNvGrpSpPr/>
          <p:nvPr/>
        </p:nvGrpSpPr>
        <p:grpSpPr>
          <a:xfrm>
            <a:off x="1037034" y="2186950"/>
            <a:ext cx="3608700" cy="646331"/>
            <a:chOff x="1018703" y="1983750"/>
            <a:chExt cx="3608700" cy="64633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AC2B90-9FA9-48CD-B1B8-93CB675EA519}"/>
                </a:ext>
              </a:extLst>
            </p:cNvPr>
            <p:cNvGrpSpPr/>
            <p:nvPr/>
          </p:nvGrpSpPr>
          <p:grpSpPr>
            <a:xfrm>
              <a:off x="1018703" y="1988078"/>
              <a:ext cx="640080" cy="637674"/>
              <a:chOff x="1263315" y="1515979"/>
              <a:chExt cx="640080" cy="63767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E77CEF6-19E7-46EE-8E8E-EFF987820632}"/>
                  </a:ext>
                </a:extLst>
              </p:cNvPr>
              <p:cNvSpPr/>
              <p:nvPr/>
            </p:nvSpPr>
            <p:spPr>
              <a:xfrm>
                <a:off x="1263315" y="1515979"/>
                <a:ext cx="640080" cy="6376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4">
                <a:extLst>
                  <a:ext uri="{FF2B5EF4-FFF2-40B4-BE49-F238E27FC236}">
                    <a16:creationId xmlns:a16="http://schemas.microsoft.com/office/drawing/2014/main" id="{292B2205-6A02-4AD5-8274-01903DF64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8543" y="1711756"/>
                <a:ext cx="269624" cy="246120"/>
                <a:chOff x="1399" y="1837"/>
                <a:chExt cx="803" cy="733"/>
              </a:xfrm>
              <a:solidFill>
                <a:schemeClr val="bg1"/>
              </a:solidFill>
            </p:grpSpPr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5C63FAF6-A47F-4E0E-947C-335040CA5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9" y="1837"/>
                  <a:ext cx="803" cy="703"/>
                </a:xfrm>
                <a:custGeom>
                  <a:avLst/>
                  <a:gdLst>
                    <a:gd name="T0" fmla="*/ 3936 w 4017"/>
                    <a:gd name="T1" fmla="*/ 0 h 3517"/>
                    <a:gd name="T2" fmla="*/ 3956 w 4017"/>
                    <a:gd name="T3" fmla="*/ 3 h 3517"/>
                    <a:gd name="T4" fmla="*/ 3974 w 4017"/>
                    <a:gd name="T5" fmla="*/ 12 h 3517"/>
                    <a:gd name="T6" fmla="*/ 3991 w 4017"/>
                    <a:gd name="T7" fmla="*/ 24 h 3517"/>
                    <a:gd name="T8" fmla="*/ 4003 w 4017"/>
                    <a:gd name="T9" fmla="*/ 40 h 3517"/>
                    <a:gd name="T10" fmla="*/ 4013 w 4017"/>
                    <a:gd name="T11" fmla="*/ 58 h 3517"/>
                    <a:gd name="T12" fmla="*/ 4017 w 4017"/>
                    <a:gd name="T13" fmla="*/ 78 h 3517"/>
                    <a:gd name="T14" fmla="*/ 4017 w 4017"/>
                    <a:gd name="T15" fmla="*/ 98 h 3517"/>
                    <a:gd name="T16" fmla="*/ 4012 w 4017"/>
                    <a:gd name="T17" fmla="*/ 118 h 3517"/>
                    <a:gd name="T18" fmla="*/ 2813 w 4017"/>
                    <a:gd name="T19" fmla="*/ 3337 h 3517"/>
                    <a:gd name="T20" fmla="*/ 2795 w 4017"/>
                    <a:gd name="T21" fmla="*/ 3374 h 3517"/>
                    <a:gd name="T22" fmla="*/ 2770 w 4017"/>
                    <a:gd name="T23" fmla="*/ 3410 h 3517"/>
                    <a:gd name="T24" fmla="*/ 2742 w 4017"/>
                    <a:gd name="T25" fmla="*/ 3441 h 3517"/>
                    <a:gd name="T26" fmla="*/ 2708 w 4017"/>
                    <a:gd name="T27" fmla="*/ 3468 h 3517"/>
                    <a:gd name="T28" fmla="*/ 2671 w 4017"/>
                    <a:gd name="T29" fmla="*/ 3489 h 3517"/>
                    <a:gd name="T30" fmla="*/ 2631 w 4017"/>
                    <a:gd name="T31" fmla="*/ 3505 h 3517"/>
                    <a:gd name="T32" fmla="*/ 2587 w 4017"/>
                    <a:gd name="T33" fmla="*/ 3515 h 3517"/>
                    <a:gd name="T34" fmla="*/ 2544 w 4017"/>
                    <a:gd name="T35" fmla="*/ 3517 h 3517"/>
                    <a:gd name="T36" fmla="*/ 2502 w 4017"/>
                    <a:gd name="T37" fmla="*/ 3513 h 3517"/>
                    <a:gd name="T38" fmla="*/ 2459 w 4017"/>
                    <a:gd name="T39" fmla="*/ 3502 h 3517"/>
                    <a:gd name="T40" fmla="*/ 2419 w 4017"/>
                    <a:gd name="T41" fmla="*/ 3487 h 3517"/>
                    <a:gd name="T42" fmla="*/ 2382 w 4017"/>
                    <a:gd name="T43" fmla="*/ 3465 h 3517"/>
                    <a:gd name="T44" fmla="*/ 1261 w 4017"/>
                    <a:gd name="T45" fmla="*/ 2665 h 3517"/>
                    <a:gd name="T46" fmla="*/ 3836 w 4017"/>
                    <a:gd name="T47" fmla="*/ 178 h 3517"/>
                    <a:gd name="T48" fmla="*/ 924 w 4017"/>
                    <a:gd name="T49" fmla="*/ 2423 h 3517"/>
                    <a:gd name="T50" fmla="*/ 104 w 4017"/>
                    <a:gd name="T51" fmla="*/ 1839 h 3517"/>
                    <a:gd name="T52" fmla="*/ 75 w 4017"/>
                    <a:gd name="T53" fmla="*/ 1814 h 3517"/>
                    <a:gd name="T54" fmla="*/ 49 w 4017"/>
                    <a:gd name="T55" fmla="*/ 1785 h 3517"/>
                    <a:gd name="T56" fmla="*/ 29 w 4017"/>
                    <a:gd name="T57" fmla="*/ 1753 h 3517"/>
                    <a:gd name="T58" fmla="*/ 14 w 4017"/>
                    <a:gd name="T59" fmla="*/ 1718 h 3517"/>
                    <a:gd name="T60" fmla="*/ 4 w 4017"/>
                    <a:gd name="T61" fmla="*/ 1683 h 3517"/>
                    <a:gd name="T62" fmla="*/ 0 w 4017"/>
                    <a:gd name="T63" fmla="*/ 1645 h 3517"/>
                    <a:gd name="T64" fmla="*/ 2 w 4017"/>
                    <a:gd name="T65" fmla="*/ 1606 h 3517"/>
                    <a:gd name="T66" fmla="*/ 10 w 4017"/>
                    <a:gd name="T67" fmla="*/ 1568 h 3517"/>
                    <a:gd name="T68" fmla="*/ 24 w 4017"/>
                    <a:gd name="T69" fmla="*/ 1533 h 3517"/>
                    <a:gd name="T70" fmla="*/ 44 w 4017"/>
                    <a:gd name="T71" fmla="*/ 1500 h 3517"/>
                    <a:gd name="T72" fmla="*/ 67 w 4017"/>
                    <a:gd name="T73" fmla="*/ 1470 h 3517"/>
                    <a:gd name="T74" fmla="*/ 95 w 4017"/>
                    <a:gd name="T75" fmla="*/ 1445 h 3517"/>
                    <a:gd name="T76" fmla="*/ 127 w 4017"/>
                    <a:gd name="T77" fmla="*/ 1424 h 3517"/>
                    <a:gd name="T78" fmla="*/ 162 w 4017"/>
                    <a:gd name="T79" fmla="*/ 1407 h 3517"/>
                    <a:gd name="T80" fmla="*/ 3895 w 4017"/>
                    <a:gd name="T81" fmla="*/ 4 h 3517"/>
                    <a:gd name="T82" fmla="*/ 3915 w 4017"/>
                    <a:gd name="T83" fmla="*/ 0 h 3517"/>
                    <a:gd name="T84" fmla="*/ 3936 w 4017"/>
                    <a:gd name="T85" fmla="*/ 0 h 3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17" h="3517">
                      <a:moveTo>
                        <a:pt x="3936" y="0"/>
                      </a:moveTo>
                      <a:lnTo>
                        <a:pt x="3956" y="3"/>
                      </a:lnTo>
                      <a:lnTo>
                        <a:pt x="3974" y="12"/>
                      </a:lnTo>
                      <a:lnTo>
                        <a:pt x="3991" y="24"/>
                      </a:lnTo>
                      <a:lnTo>
                        <a:pt x="4003" y="40"/>
                      </a:lnTo>
                      <a:lnTo>
                        <a:pt x="4013" y="58"/>
                      </a:lnTo>
                      <a:lnTo>
                        <a:pt x="4017" y="78"/>
                      </a:lnTo>
                      <a:lnTo>
                        <a:pt x="4017" y="98"/>
                      </a:lnTo>
                      <a:lnTo>
                        <a:pt x="4012" y="118"/>
                      </a:lnTo>
                      <a:lnTo>
                        <a:pt x="2813" y="3337"/>
                      </a:lnTo>
                      <a:lnTo>
                        <a:pt x="2795" y="3374"/>
                      </a:lnTo>
                      <a:lnTo>
                        <a:pt x="2770" y="3410"/>
                      </a:lnTo>
                      <a:lnTo>
                        <a:pt x="2742" y="3441"/>
                      </a:lnTo>
                      <a:lnTo>
                        <a:pt x="2708" y="3468"/>
                      </a:lnTo>
                      <a:lnTo>
                        <a:pt x="2671" y="3489"/>
                      </a:lnTo>
                      <a:lnTo>
                        <a:pt x="2631" y="3505"/>
                      </a:lnTo>
                      <a:lnTo>
                        <a:pt x="2587" y="3515"/>
                      </a:lnTo>
                      <a:lnTo>
                        <a:pt x="2544" y="3517"/>
                      </a:lnTo>
                      <a:lnTo>
                        <a:pt x="2502" y="3513"/>
                      </a:lnTo>
                      <a:lnTo>
                        <a:pt x="2459" y="3502"/>
                      </a:lnTo>
                      <a:lnTo>
                        <a:pt x="2419" y="3487"/>
                      </a:lnTo>
                      <a:lnTo>
                        <a:pt x="2382" y="3465"/>
                      </a:lnTo>
                      <a:lnTo>
                        <a:pt x="1261" y="2665"/>
                      </a:lnTo>
                      <a:lnTo>
                        <a:pt x="3836" y="178"/>
                      </a:lnTo>
                      <a:lnTo>
                        <a:pt x="924" y="2423"/>
                      </a:lnTo>
                      <a:lnTo>
                        <a:pt x="104" y="1839"/>
                      </a:lnTo>
                      <a:lnTo>
                        <a:pt x="75" y="1814"/>
                      </a:lnTo>
                      <a:lnTo>
                        <a:pt x="49" y="1785"/>
                      </a:lnTo>
                      <a:lnTo>
                        <a:pt x="29" y="1753"/>
                      </a:lnTo>
                      <a:lnTo>
                        <a:pt x="14" y="1718"/>
                      </a:lnTo>
                      <a:lnTo>
                        <a:pt x="4" y="1683"/>
                      </a:lnTo>
                      <a:lnTo>
                        <a:pt x="0" y="1645"/>
                      </a:lnTo>
                      <a:lnTo>
                        <a:pt x="2" y="1606"/>
                      </a:lnTo>
                      <a:lnTo>
                        <a:pt x="10" y="1568"/>
                      </a:lnTo>
                      <a:lnTo>
                        <a:pt x="24" y="1533"/>
                      </a:lnTo>
                      <a:lnTo>
                        <a:pt x="44" y="1500"/>
                      </a:lnTo>
                      <a:lnTo>
                        <a:pt x="67" y="1470"/>
                      </a:lnTo>
                      <a:lnTo>
                        <a:pt x="95" y="1445"/>
                      </a:lnTo>
                      <a:lnTo>
                        <a:pt x="127" y="1424"/>
                      </a:lnTo>
                      <a:lnTo>
                        <a:pt x="162" y="1407"/>
                      </a:lnTo>
                      <a:lnTo>
                        <a:pt x="3895" y="4"/>
                      </a:lnTo>
                      <a:lnTo>
                        <a:pt x="3915" y="0"/>
                      </a:lnTo>
                      <a:lnTo>
                        <a:pt x="39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7">
                  <a:extLst>
                    <a:ext uri="{FF2B5EF4-FFF2-40B4-BE49-F238E27FC236}">
                      <a16:creationId xmlns:a16="http://schemas.microsoft.com/office/drawing/2014/main" id="{A90A775B-F4FC-424D-AF42-DB15CDC83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5" y="2360"/>
                  <a:ext cx="194" cy="210"/>
                </a:xfrm>
                <a:custGeom>
                  <a:avLst/>
                  <a:gdLst>
                    <a:gd name="T0" fmla="*/ 0 w 968"/>
                    <a:gd name="T1" fmla="*/ 0 h 1048"/>
                    <a:gd name="T2" fmla="*/ 968 w 968"/>
                    <a:gd name="T3" fmla="*/ 681 h 1048"/>
                    <a:gd name="T4" fmla="*/ 967 w 968"/>
                    <a:gd name="T5" fmla="*/ 684 h 1048"/>
                    <a:gd name="T6" fmla="*/ 959 w 968"/>
                    <a:gd name="T7" fmla="*/ 692 h 1048"/>
                    <a:gd name="T8" fmla="*/ 947 w 968"/>
                    <a:gd name="T9" fmla="*/ 701 h 1048"/>
                    <a:gd name="T10" fmla="*/ 929 w 968"/>
                    <a:gd name="T11" fmla="*/ 715 h 1048"/>
                    <a:gd name="T12" fmla="*/ 907 w 968"/>
                    <a:gd name="T13" fmla="*/ 731 h 1048"/>
                    <a:gd name="T14" fmla="*/ 882 w 968"/>
                    <a:gd name="T15" fmla="*/ 748 h 1048"/>
                    <a:gd name="T16" fmla="*/ 852 w 968"/>
                    <a:gd name="T17" fmla="*/ 769 h 1048"/>
                    <a:gd name="T18" fmla="*/ 820 w 968"/>
                    <a:gd name="T19" fmla="*/ 789 h 1048"/>
                    <a:gd name="T20" fmla="*/ 785 w 968"/>
                    <a:gd name="T21" fmla="*/ 812 h 1048"/>
                    <a:gd name="T22" fmla="*/ 748 w 968"/>
                    <a:gd name="T23" fmla="*/ 837 h 1048"/>
                    <a:gd name="T24" fmla="*/ 709 w 968"/>
                    <a:gd name="T25" fmla="*/ 862 h 1048"/>
                    <a:gd name="T26" fmla="*/ 669 w 968"/>
                    <a:gd name="T27" fmla="*/ 888 h 1048"/>
                    <a:gd name="T28" fmla="*/ 628 w 968"/>
                    <a:gd name="T29" fmla="*/ 914 h 1048"/>
                    <a:gd name="T30" fmla="*/ 587 w 968"/>
                    <a:gd name="T31" fmla="*/ 941 h 1048"/>
                    <a:gd name="T32" fmla="*/ 545 w 968"/>
                    <a:gd name="T33" fmla="*/ 967 h 1048"/>
                    <a:gd name="T34" fmla="*/ 505 w 968"/>
                    <a:gd name="T35" fmla="*/ 993 h 1048"/>
                    <a:gd name="T36" fmla="*/ 465 w 968"/>
                    <a:gd name="T37" fmla="*/ 1017 h 1048"/>
                    <a:gd name="T38" fmla="*/ 437 w 968"/>
                    <a:gd name="T39" fmla="*/ 1033 h 1048"/>
                    <a:gd name="T40" fmla="*/ 406 w 968"/>
                    <a:gd name="T41" fmla="*/ 1043 h 1048"/>
                    <a:gd name="T42" fmla="*/ 375 w 968"/>
                    <a:gd name="T43" fmla="*/ 1048 h 1048"/>
                    <a:gd name="T44" fmla="*/ 344 w 968"/>
                    <a:gd name="T45" fmla="*/ 1048 h 1048"/>
                    <a:gd name="T46" fmla="*/ 311 w 968"/>
                    <a:gd name="T47" fmla="*/ 1043 h 1048"/>
                    <a:gd name="T48" fmla="*/ 281 w 968"/>
                    <a:gd name="T49" fmla="*/ 1033 h 1048"/>
                    <a:gd name="T50" fmla="*/ 253 w 968"/>
                    <a:gd name="T51" fmla="*/ 1017 h 1048"/>
                    <a:gd name="T52" fmla="*/ 227 w 968"/>
                    <a:gd name="T53" fmla="*/ 999 h 1048"/>
                    <a:gd name="T54" fmla="*/ 205 w 968"/>
                    <a:gd name="T55" fmla="*/ 976 h 1048"/>
                    <a:gd name="T56" fmla="*/ 187 w 968"/>
                    <a:gd name="T57" fmla="*/ 950 h 1048"/>
                    <a:gd name="T58" fmla="*/ 174 w 968"/>
                    <a:gd name="T59" fmla="*/ 921 h 1048"/>
                    <a:gd name="T60" fmla="*/ 166 w 968"/>
                    <a:gd name="T61" fmla="*/ 891 h 1048"/>
                    <a:gd name="T62" fmla="*/ 6 w 968"/>
                    <a:gd name="T63" fmla="*/ 38 h 1048"/>
                    <a:gd name="T64" fmla="*/ 0 w 968"/>
                    <a:gd name="T65" fmla="*/ 0 h 1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8" h="1048">
                      <a:moveTo>
                        <a:pt x="0" y="0"/>
                      </a:moveTo>
                      <a:lnTo>
                        <a:pt x="968" y="681"/>
                      </a:lnTo>
                      <a:lnTo>
                        <a:pt x="967" y="684"/>
                      </a:lnTo>
                      <a:lnTo>
                        <a:pt x="959" y="692"/>
                      </a:lnTo>
                      <a:lnTo>
                        <a:pt x="947" y="701"/>
                      </a:lnTo>
                      <a:lnTo>
                        <a:pt x="929" y="715"/>
                      </a:lnTo>
                      <a:lnTo>
                        <a:pt x="907" y="731"/>
                      </a:lnTo>
                      <a:lnTo>
                        <a:pt x="882" y="748"/>
                      </a:lnTo>
                      <a:lnTo>
                        <a:pt x="852" y="769"/>
                      </a:lnTo>
                      <a:lnTo>
                        <a:pt x="820" y="789"/>
                      </a:lnTo>
                      <a:lnTo>
                        <a:pt x="785" y="812"/>
                      </a:lnTo>
                      <a:lnTo>
                        <a:pt x="748" y="837"/>
                      </a:lnTo>
                      <a:lnTo>
                        <a:pt x="709" y="862"/>
                      </a:lnTo>
                      <a:lnTo>
                        <a:pt x="669" y="888"/>
                      </a:lnTo>
                      <a:lnTo>
                        <a:pt x="628" y="914"/>
                      </a:lnTo>
                      <a:lnTo>
                        <a:pt x="587" y="941"/>
                      </a:lnTo>
                      <a:lnTo>
                        <a:pt x="545" y="967"/>
                      </a:lnTo>
                      <a:lnTo>
                        <a:pt x="505" y="993"/>
                      </a:lnTo>
                      <a:lnTo>
                        <a:pt x="465" y="1017"/>
                      </a:lnTo>
                      <a:lnTo>
                        <a:pt x="437" y="1033"/>
                      </a:lnTo>
                      <a:lnTo>
                        <a:pt x="406" y="1043"/>
                      </a:lnTo>
                      <a:lnTo>
                        <a:pt x="375" y="1048"/>
                      </a:lnTo>
                      <a:lnTo>
                        <a:pt x="344" y="1048"/>
                      </a:lnTo>
                      <a:lnTo>
                        <a:pt x="311" y="1043"/>
                      </a:lnTo>
                      <a:lnTo>
                        <a:pt x="281" y="1033"/>
                      </a:lnTo>
                      <a:lnTo>
                        <a:pt x="253" y="1017"/>
                      </a:lnTo>
                      <a:lnTo>
                        <a:pt x="227" y="999"/>
                      </a:lnTo>
                      <a:lnTo>
                        <a:pt x="205" y="976"/>
                      </a:lnTo>
                      <a:lnTo>
                        <a:pt x="187" y="950"/>
                      </a:lnTo>
                      <a:lnTo>
                        <a:pt x="174" y="921"/>
                      </a:lnTo>
                      <a:lnTo>
                        <a:pt x="166" y="891"/>
                      </a:lnTo>
                      <a:lnTo>
                        <a:pt x="6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3D9E2-3628-496B-9500-CBDD38A7E54F}"/>
                </a:ext>
              </a:extLst>
            </p:cNvPr>
            <p:cNvSpPr/>
            <p:nvPr/>
          </p:nvSpPr>
          <p:spPr>
            <a:xfrm>
              <a:off x="1844011" y="1983750"/>
              <a:ext cx="27833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C985A-9AEF-46E0-9EC3-D0380241E14F}"/>
              </a:ext>
            </a:extLst>
          </p:cNvPr>
          <p:cNvGrpSpPr/>
          <p:nvPr/>
        </p:nvGrpSpPr>
        <p:grpSpPr>
          <a:xfrm>
            <a:off x="1037034" y="3571104"/>
            <a:ext cx="3716288" cy="646331"/>
            <a:chOff x="1018703" y="3469504"/>
            <a:chExt cx="3716288" cy="64633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58671F-12FE-4A3F-82B5-5EF7C2BBC757}"/>
                </a:ext>
              </a:extLst>
            </p:cNvPr>
            <p:cNvGrpSpPr/>
            <p:nvPr/>
          </p:nvGrpSpPr>
          <p:grpSpPr>
            <a:xfrm>
              <a:off x="1018703" y="3473832"/>
              <a:ext cx="640080" cy="637674"/>
              <a:chOff x="1263315" y="3176337"/>
              <a:chExt cx="640080" cy="637674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24F41B8-1E48-4156-A7F6-E92A46FE1BA0}"/>
                  </a:ext>
                </a:extLst>
              </p:cNvPr>
              <p:cNvSpPr/>
              <p:nvPr/>
            </p:nvSpPr>
            <p:spPr>
              <a:xfrm>
                <a:off x="1263315" y="3176337"/>
                <a:ext cx="640080" cy="6376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10">
                <a:extLst>
                  <a:ext uri="{FF2B5EF4-FFF2-40B4-BE49-F238E27FC236}">
                    <a16:creationId xmlns:a16="http://schemas.microsoft.com/office/drawing/2014/main" id="{ED5176D9-BC09-4BB5-9421-CBDF0E4FD0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29549" y="3342929"/>
                <a:ext cx="307612" cy="304490"/>
                <a:chOff x="2439" y="1584"/>
                <a:chExt cx="1084" cy="1073"/>
              </a:xfrm>
              <a:solidFill>
                <a:schemeClr val="bg1"/>
              </a:solidFill>
            </p:grpSpPr>
            <p:sp>
              <p:nvSpPr>
                <p:cNvPr id="39" name="Freeform 12">
                  <a:extLst>
                    <a:ext uri="{FF2B5EF4-FFF2-40B4-BE49-F238E27FC236}">
                      <a16:creationId xmlns:a16="http://schemas.microsoft.com/office/drawing/2014/main" id="{76F5BB6B-1F78-4100-ADFD-1B0A91CCE9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39" y="1584"/>
                  <a:ext cx="1084" cy="1073"/>
                </a:xfrm>
                <a:custGeom>
                  <a:avLst/>
                  <a:gdLst>
                    <a:gd name="T0" fmla="*/ 1947 w 3253"/>
                    <a:gd name="T1" fmla="*/ 404 h 3220"/>
                    <a:gd name="T2" fmla="*/ 1787 w 3253"/>
                    <a:gd name="T3" fmla="*/ 627 h 3220"/>
                    <a:gd name="T4" fmla="*/ 1586 w 3253"/>
                    <a:gd name="T5" fmla="*/ 809 h 3220"/>
                    <a:gd name="T6" fmla="*/ 1360 w 3253"/>
                    <a:gd name="T7" fmla="*/ 966 h 3220"/>
                    <a:gd name="T8" fmla="*/ 1119 w 3253"/>
                    <a:gd name="T9" fmla="*/ 1108 h 3220"/>
                    <a:gd name="T10" fmla="*/ 877 w 3253"/>
                    <a:gd name="T11" fmla="*/ 1250 h 3220"/>
                    <a:gd name="T12" fmla="*/ 650 w 3253"/>
                    <a:gd name="T13" fmla="*/ 1405 h 3220"/>
                    <a:gd name="T14" fmla="*/ 449 w 3253"/>
                    <a:gd name="T15" fmla="*/ 1587 h 3220"/>
                    <a:gd name="T16" fmla="*/ 289 w 3253"/>
                    <a:gd name="T17" fmla="*/ 1811 h 3220"/>
                    <a:gd name="T18" fmla="*/ 457 w 3253"/>
                    <a:gd name="T19" fmla="*/ 2263 h 3220"/>
                    <a:gd name="T20" fmla="*/ 1244 w 3253"/>
                    <a:gd name="T21" fmla="*/ 2948 h 3220"/>
                    <a:gd name="T22" fmla="*/ 1380 w 3253"/>
                    <a:gd name="T23" fmla="*/ 2700 h 3220"/>
                    <a:gd name="T24" fmla="*/ 1562 w 3253"/>
                    <a:gd name="T25" fmla="*/ 2498 h 3220"/>
                    <a:gd name="T26" fmla="*/ 1778 w 3253"/>
                    <a:gd name="T27" fmla="*/ 2330 h 3220"/>
                    <a:gd name="T28" fmla="*/ 2014 w 3253"/>
                    <a:gd name="T29" fmla="*/ 2183 h 3220"/>
                    <a:gd name="T30" fmla="*/ 2256 w 3253"/>
                    <a:gd name="T31" fmla="*/ 2043 h 3220"/>
                    <a:gd name="T32" fmla="*/ 2492 w 3253"/>
                    <a:gd name="T33" fmla="*/ 1896 h 3220"/>
                    <a:gd name="T34" fmla="*/ 2708 w 3253"/>
                    <a:gd name="T35" fmla="*/ 1728 h 3220"/>
                    <a:gd name="T36" fmla="*/ 2890 w 3253"/>
                    <a:gd name="T37" fmla="*/ 1528 h 3220"/>
                    <a:gd name="T38" fmla="*/ 3025 w 3253"/>
                    <a:gd name="T39" fmla="*/ 1279 h 3220"/>
                    <a:gd name="T40" fmla="*/ 2286 w 3253"/>
                    <a:gd name="T41" fmla="*/ 452 h 3220"/>
                    <a:gd name="T42" fmla="*/ 2102 w 3253"/>
                    <a:gd name="T43" fmla="*/ 12 h 3220"/>
                    <a:gd name="T44" fmla="*/ 3194 w 3253"/>
                    <a:gd name="T45" fmla="*/ 1066 h 3220"/>
                    <a:gd name="T46" fmla="*/ 3250 w 3253"/>
                    <a:gd name="T47" fmla="*/ 1175 h 3220"/>
                    <a:gd name="T48" fmla="*/ 3217 w 3253"/>
                    <a:gd name="T49" fmla="*/ 1345 h 3220"/>
                    <a:gd name="T50" fmla="*/ 3064 w 3253"/>
                    <a:gd name="T51" fmla="*/ 1633 h 3220"/>
                    <a:gd name="T52" fmla="*/ 2833 w 3253"/>
                    <a:gd name="T53" fmla="*/ 1888 h 3220"/>
                    <a:gd name="T54" fmla="*/ 2544 w 3253"/>
                    <a:gd name="T55" fmla="*/ 2104 h 3220"/>
                    <a:gd name="T56" fmla="*/ 2237 w 3253"/>
                    <a:gd name="T57" fmla="*/ 2287 h 3220"/>
                    <a:gd name="T58" fmla="*/ 1925 w 3253"/>
                    <a:gd name="T59" fmla="*/ 2475 h 3220"/>
                    <a:gd name="T60" fmla="*/ 1658 w 3253"/>
                    <a:gd name="T61" fmla="*/ 2685 h 3220"/>
                    <a:gd name="T62" fmla="*/ 1492 w 3253"/>
                    <a:gd name="T63" fmla="*/ 2898 h 3220"/>
                    <a:gd name="T64" fmla="*/ 1401 w 3253"/>
                    <a:gd name="T65" fmla="*/ 3109 h 3220"/>
                    <a:gd name="T66" fmla="*/ 1320 w 3253"/>
                    <a:gd name="T67" fmla="*/ 3194 h 3220"/>
                    <a:gd name="T68" fmla="*/ 1209 w 3253"/>
                    <a:gd name="T69" fmla="*/ 3220 h 3220"/>
                    <a:gd name="T70" fmla="*/ 1099 w 3253"/>
                    <a:gd name="T71" fmla="*/ 3181 h 3220"/>
                    <a:gd name="T72" fmla="*/ 23 w 3253"/>
                    <a:gd name="T73" fmla="*/ 2105 h 3220"/>
                    <a:gd name="T74" fmla="*/ 0 w 3253"/>
                    <a:gd name="T75" fmla="*/ 2014 h 3220"/>
                    <a:gd name="T76" fmla="*/ 68 w 3253"/>
                    <a:gd name="T77" fmla="*/ 1799 h 3220"/>
                    <a:gd name="T78" fmla="*/ 239 w 3253"/>
                    <a:gd name="T79" fmla="*/ 1521 h 3220"/>
                    <a:gd name="T80" fmla="*/ 490 w 3253"/>
                    <a:gd name="T81" fmla="*/ 1274 h 3220"/>
                    <a:gd name="T82" fmla="*/ 786 w 3253"/>
                    <a:gd name="T83" fmla="*/ 1069 h 3220"/>
                    <a:gd name="T84" fmla="*/ 1097 w 3253"/>
                    <a:gd name="T85" fmla="*/ 886 h 3220"/>
                    <a:gd name="T86" fmla="*/ 1400 w 3253"/>
                    <a:gd name="T87" fmla="*/ 696 h 3220"/>
                    <a:gd name="T88" fmla="*/ 1644 w 3253"/>
                    <a:gd name="T89" fmla="*/ 484 h 3220"/>
                    <a:gd name="T90" fmla="*/ 1791 w 3253"/>
                    <a:gd name="T91" fmla="*/ 264 h 3220"/>
                    <a:gd name="T92" fmla="*/ 1868 w 3253"/>
                    <a:gd name="T93" fmla="*/ 84 h 3220"/>
                    <a:gd name="T94" fmla="*/ 1958 w 3253"/>
                    <a:gd name="T95" fmla="*/ 15 h 3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253" h="3220">
                      <a:moveTo>
                        <a:pt x="2034" y="202"/>
                      </a:moveTo>
                      <a:lnTo>
                        <a:pt x="2009" y="273"/>
                      </a:lnTo>
                      <a:lnTo>
                        <a:pt x="1979" y="340"/>
                      </a:lnTo>
                      <a:lnTo>
                        <a:pt x="1947" y="404"/>
                      </a:lnTo>
                      <a:lnTo>
                        <a:pt x="1912" y="465"/>
                      </a:lnTo>
                      <a:lnTo>
                        <a:pt x="1873" y="521"/>
                      </a:lnTo>
                      <a:lnTo>
                        <a:pt x="1832" y="576"/>
                      </a:lnTo>
                      <a:lnTo>
                        <a:pt x="1787" y="627"/>
                      </a:lnTo>
                      <a:lnTo>
                        <a:pt x="1740" y="676"/>
                      </a:lnTo>
                      <a:lnTo>
                        <a:pt x="1691" y="723"/>
                      </a:lnTo>
                      <a:lnTo>
                        <a:pt x="1641" y="767"/>
                      </a:lnTo>
                      <a:lnTo>
                        <a:pt x="1586" y="809"/>
                      </a:lnTo>
                      <a:lnTo>
                        <a:pt x="1532" y="850"/>
                      </a:lnTo>
                      <a:lnTo>
                        <a:pt x="1475" y="890"/>
                      </a:lnTo>
                      <a:lnTo>
                        <a:pt x="1418" y="928"/>
                      </a:lnTo>
                      <a:lnTo>
                        <a:pt x="1360" y="966"/>
                      </a:lnTo>
                      <a:lnTo>
                        <a:pt x="1300" y="1002"/>
                      </a:lnTo>
                      <a:lnTo>
                        <a:pt x="1240" y="1037"/>
                      </a:lnTo>
                      <a:lnTo>
                        <a:pt x="1179" y="1073"/>
                      </a:lnTo>
                      <a:lnTo>
                        <a:pt x="1119" y="1108"/>
                      </a:lnTo>
                      <a:lnTo>
                        <a:pt x="1057" y="1143"/>
                      </a:lnTo>
                      <a:lnTo>
                        <a:pt x="997" y="1178"/>
                      </a:lnTo>
                      <a:lnTo>
                        <a:pt x="937" y="1213"/>
                      </a:lnTo>
                      <a:lnTo>
                        <a:pt x="877" y="1250"/>
                      </a:lnTo>
                      <a:lnTo>
                        <a:pt x="819" y="1287"/>
                      </a:lnTo>
                      <a:lnTo>
                        <a:pt x="761" y="1325"/>
                      </a:lnTo>
                      <a:lnTo>
                        <a:pt x="705" y="1364"/>
                      </a:lnTo>
                      <a:lnTo>
                        <a:pt x="650" y="1405"/>
                      </a:lnTo>
                      <a:lnTo>
                        <a:pt x="597" y="1447"/>
                      </a:lnTo>
                      <a:lnTo>
                        <a:pt x="546" y="1492"/>
                      </a:lnTo>
                      <a:lnTo>
                        <a:pt x="496" y="1539"/>
                      </a:lnTo>
                      <a:lnTo>
                        <a:pt x="449" y="1587"/>
                      </a:lnTo>
                      <a:lnTo>
                        <a:pt x="404" y="1639"/>
                      </a:lnTo>
                      <a:lnTo>
                        <a:pt x="363" y="1693"/>
                      </a:lnTo>
                      <a:lnTo>
                        <a:pt x="324" y="1750"/>
                      </a:lnTo>
                      <a:lnTo>
                        <a:pt x="289" y="1811"/>
                      </a:lnTo>
                      <a:lnTo>
                        <a:pt x="257" y="1874"/>
                      </a:lnTo>
                      <a:lnTo>
                        <a:pt x="229" y="1941"/>
                      </a:lnTo>
                      <a:lnTo>
                        <a:pt x="204" y="2012"/>
                      </a:lnTo>
                      <a:lnTo>
                        <a:pt x="457" y="2263"/>
                      </a:lnTo>
                      <a:lnTo>
                        <a:pt x="712" y="2516"/>
                      </a:lnTo>
                      <a:lnTo>
                        <a:pt x="967" y="2768"/>
                      </a:lnTo>
                      <a:lnTo>
                        <a:pt x="1221" y="3019"/>
                      </a:lnTo>
                      <a:lnTo>
                        <a:pt x="1244" y="2948"/>
                      </a:lnTo>
                      <a:lnTo>
                        <a:pt x="1274" y="2881"/>
                      </a:lnTo>
                      <a:lnTo>
                        <a:pt x="1306" y="2817"/>
                      </a:lnTo>
                      <a:lnTo>
                        <a:pt x="1341" y="2756"/>
                      </a:lnTo>
                      <a:lnTo>
                        <a:pt x="1380" y="2700"/>
                      </a:lnTo>
                      <a:lnTo>
                        <a:pt x="1421" y="2645"/>
                      </a:lnTo>
                      <a:lnTo>
                        <a:pt x="1466" y="2594"/>
                      </a:lnTo>
                      <a:lnTo>
                        <a:pt x="1513" y="2544"/>
                      </a:lnTo>
                      <a:lnTo>
                        <a:pt x="1562" y="2498"/>
                      </a:lnTo>
                      <a:lnTo>
                        <a:pt x="1612" y="2454"/>
                      </a:lnTo>
                      <a:lnTo>
                        <a:pt x="1667" y="2411"/>
                      </a:lnTo>
                      <a:lnTo>
                        <a:pt x="1721" y="2370"/>
                      </a:lnTo>
                      <a:lnTo>
                        <a:pt x="1778" y="2330"/>
                      </a:lnTo>
                      <a:lnTo>
                        <a:pt x="1835" y="2292"/>
                      </a:lnTo>
                      <a:lnTo>
                        <a:pt x="1894" y="2255"/>
                      </a:lnTo>
                      <a:lnTo>
                        <a:pt x="1953" y="2219"/>
                      </a:lnTo>
                      <a:lnTo>
                        <a:pt x="2014" y="2183"/>
                      </a:lnTo>
                      <a:lnTo>
                        <a:pt x="2074" y="2148"/>
                      </a:lnTo>
                      <a:lnTo>
                        <a:pt x="2134" y="2113"/>
                      </a:lnTo>
                      <a:lnTo>
                        <a:pt x="2196" y="2078"/>
                      </a:lnTo>
                      <a:lnTo>
                        <a:pt x="2256" y="2043"/>
                      </a:lnTo>
                      <a:lnTo>
                        <a:pt x="2316" y="2007"/>
                      </a:lnTo>
                      <a:lnTo>
                        <a:pt x="2376" y="1971"/>
                      </a:lnTo>
                      <a:lnTo>
                        <a:pt x="2435" y="1934"/>
                      </a:lnTo>
                      <a:lnTo>
                        <a:pt x="2492" y="1896"/>
                      </a:lnTo>
                      <a:lnTo>
                        <a:pt x="2548" y="1857"/>
                      </a:lnTo>
                      <a:lnTo>
                        <a:pt x="2603" y="1816"/>
                      </a:lnTo>
                      <a:lnTo>
                        <a:pt x="2656" y="1774"/>
                      </a:lnTo>
                      <a:lnTo>
                        <a:pt x="2708" y="1728"/>
                      </a:lnTo>
                      <a:lnTo>
                        <a:pt x="2757" y="1682"/>
                      </a:lnTo>
                      <a:lnTo>
                        <a:pt x="2804" y="1633"/>
                      </a:lnTo>
                      <a:lnTo>
                        <a:pt x="2849" y="1581"/>
                      </a:lnTo>
                      <a:lnTo>
                        <a:pt x="2890" y="1528"/>
                      </a:lnTo>
                      <a:lnTo>
                        <a:pt x="2929" y="1470"/>
                      </a:lnTo>
                      <a:lnTo>
                        <a:pt x="2964" y="1410"/>
                      </a:lnTo>
                      <a:lnTo>
                        <a:pt x="2996" y="1346"/>
                      </a:lnTo>
                      <a:lnTo>
                        <a:pt x="3025" y="1279"/>
                      </a:lnTo>
                      <a:lnTo>
                        <a:pt x="3049" y="1208"/>
                      </a:lnTo>
                      <a:lnTo>
                        <a:pt x="2797" y="956"/>
                      </a:lnTo>
                      <a:lnTo>
                        <a:pt x="2542" y="704"/>
                      </a:lnTo>
                      <a:lnTo>
                        <a:pt x="2286" y="452"/>
                      </a:lnTo>
                      <a:lnTo>
                        <a:pt x="2034" y="202"/>
                      </a:lnTo>
                      <a:close/>
                      <a:moveTo>
                        <a:pt x="2044" y="0"/>
                      </a:moveTo>
                      <a:lnTo>
                        <a:pt x="2073" y="5"/>
                      </a:lnTo>
                      <a:lnTo>
                        <a:pt x="2102" y="12"/>
                      </a:lnTo>
                      <a:lnTo>
                        <a:pt x="2129" y="24"/>
                      </a:lnTo>
                      <a:lnTo>
                        <a:pt x="2154" y="40"/>
                      </a:lnTo>
                      <a:lnTo>
                        <a:pt x="2177" y="59"/>
                      </a:lnTo>
                      <a:lnTo>
                        <a:pt x="3194" y="1066"/>
                      </a:lnTo>
                      <a:lnTo>
                        <a:pt x="3215" y="1089"/>
                      </a:lnTo>
                      <a:lnTo>
                        <a:pt x="3231" y="1116"/>
                      </a:lnTo>
                      <a:lnTo>
                        <a:pt x="3243" y="1145"/>
                      </a:lnTo>
                      <a:lnTo>
                        <a:pt x="3250" y="1175"/>
                      </a:lnTo>
                      <a:lnTo>
                        <a:pt x="3253" y="1205"/>
                      </a:lnTo>
                      <a:lnTo>
                        <a:pt x="3251" y="1236"/>
                      </a:lnTo>
                      <a:lnTo>
                        <a:pt x="3245" y="1267"/>
                      </a:lnTo>
                      <a:lnTo>
                        <a:pt x="3217" y="1345"/>
                      </a:lnTo>
                      <a:lnTo>
                        <a:pt x="3185" y="1421"/>
                      </a:lnTo>
                      <a:lnTo>
                        <a:pt x="3150" y="1494"/>
                      </a:lnTo>
                      <a:lnTo>
                        <a:pt x="3110" y="1565"/>
                      </a:lnTo>
                      <a:lnTo>
                        <a:pt x="3064" y="1633"/>
                      </a:lnTo>
                      <a:lnTo>
                        <a:pt x="3014" y="1699"/>
                      </a:lnTo>
                      <a:lnTo>
                        <a:pt x="2959" y="1763"/>
                      </a:lnTo>
                      <a:lnTo>
                        <a:pt x="2900" y="1826"/>
                      </a:lnTo>
                      <a:lnTo>
                        <a:pt x="2833" y="1888"/>
                      </a:lnTo>
                      <a:lnTo>
                        <a:pt x="2764" y="1946"/>
                      </a:lnTo>
                      <a:lnTo>
                        <a:pt x="2693" y="2002"/>
                      </a:lnTo>
                      <a:lnTo>
                        <a:pt x="2619" y="2054"/>
                      </a:lnTo>
                      <a:lnTo>
                        <a:pt x="2544" y="2104"/>
                      </a:lnTo>
                      <a:lnTo>
                        <a:pt x="2468" y="2152"/>
                      </a:lnTo>
                      <a:lnTo>
                        <a:pt x="2391" y="2199"/>
                      </a:lnTo>
                      <a:lnTo>
                        <a:pt x="2314" y="2243"/>
                      </a:lnTo>
                      <a:lnTo>
                        <a:pt x="2237" y="2287"/>
                      </a:lnTo>
                      <a:lnTo>
                        <a:pt x="2156" y="2334"/>
                      </a:lnTo>
                      <a:lnTo>
                        <a:pt x="2077" y="2381"/>
                      </a:lnTo>
                      <a:lnTo>
                        <a:pt x="2000" y="2427"/>
                      </a:lnTo>
                      <a:lnTo>
                        <a:pt x="1925" y="2475"/>
                      </a:lnTo>
                      <a:lnTo>
                        <a:pt x="1853" y="2524"/>
                      </a:lnTo>
                      <a:lnTo>
                        <a:pt x="1784" y="2575"/>
                      </a:lnTo>
                      <a:lnTo>
                        <a:pt x="1720" y="2629"/>
                      </a:lnTo>
                      <a:lnTo>
                        <a:pt x="1658" y="2685"/>
                      </a:lnTo>
                      <a:lnTo>
                        <a:pt x="1609" y="2736"/>
                      </a:lnTo>
                      <a:lnTo>
                        <a:pt x="1566" y="2788"/>
                      </a:lnTo>
                      <a:lnTo>
                        <a:pt x="1527" y="2843"/>
                      </a:lnTo>
                      <a:lnTo>
                        <a:pt x="1492" y="2898"/>
                      </a:lnTo>
                      <a:lnTo>
                        <a:pt x="1462" y="2956"/>
                      </a:lnTo>
                      <a:lnTo>
                        <a:pt x="1436" y="3017"/>
                      </a:lnTo>
                      <a:lnTo>
                        <a:pt x="1414" y="3078"/>
                      </a:lnTo>
                      <a:lnTo>
                        <a:pt x="1401" y="3109"/>
                      </a:lnTo>
                      <a:lnTo>
                        <a:pt x="1385" y="3137"/>
                      </a:lnTo>
                      <a:lnTo>
                        <a:pt x="1364" y="3162"/>
                      </a:lnTo>
                      <a:lnTo>
                        <a:pt x="1343" y="3179"/>
                      </a:lnTo>
                      <a:lnTo>
                        <a:pt x="1320" y="3194"/>
                      </a:lnTo>
                      <a:lnTo>
                        <a:pt x="1295" y="3206"/>
                      </a:lnTo>
                      <a:lnTo>
                        <a:pt x="1268" y="3214"/>
                      </a:lnTo>
                      <a:lnTo>
                        <a:pt x="1239" y="3219"/>
                      </a:lnTo>
                      <a:lnTo>
                        <a:pt x="1209" y="3220"/>
                      </a:lnTo>
                      <a:lnTo>
                        <a:pt x="1180" y="3216"/>
                      </a:lnTo>
                      <a:lnTo>
                        <a:pt x="1151" y="3208"/>
                      </a:lnTo>
                      <a:lnTo>
                        <a:pt x="1124" y="3197"/>
                      </a:lnTo>
                      <a:lnTo>
                        <a:pt x="1099" y="3181"/>
                      </a:lnTo>
                      <a:lnTo>
                        <a:pt x="1076" y="3162"/>
                      </a:lnTo>
                      <a:lnTo>
                        <a:pt x="59" y="2155"/>
                      </a:lnTo>
                      <a:lnTo>
                        <a:pt x="39" y="2131"/>
                      </a:lnTo>
                      <a:lnTo>
                        <a:pt x="23" y="2105"/>
                      </a:lnTo>
                      <a:lnTo>
                        <a:pt x="10" y="2076"/>
                      </a:lnTo>
                      <a:lnTo>
                        <a:pt x="3" y="2046"/>
                      </a:lnTo>
                      <a:lnTo>
                        <a:pt x="0" y="2016"/>
                      </a:lnTo>
                      <a:lnTo>
                        <a:pt x="0" y="2014"/>
                      </a:lnTo>
                      <a:lnTo>
                        <a:pt x="2" y="1985"/>
                      </a:lnTo>
                      <a:lnTo>
                        <a:pt x="9" y="1954"/>
                      </a:lnTo>
                      <a:lnTo>
                        <a:pt x="36" y="1875"/>
                      </a:lnTo>
                      <a:lnTo>
                        <a:pt x="68" y="1799"/>
                      </a:lnTo>
                      <a:lnTo>
                        <a:pt x="104" y="1727"/>
                      </a:lnTo>
                      <a:lnTo>
                        <a:pt x="144" y="1656"/>
                      </a:lnTo>
                      <a:lnTo>
                        <a:pt x="189" y="1587"/>
                      </a:lnTo>
                      <a:lnTo>
                        <a:pt x="239" y="1521"/>
                      </a:lnTo>
                      <a:lnTo>
                        <a:pt x="294" y="1458"/>
                      </a:lnTo>
                      <a:lnTo>
                        <a:pt x="353" y="1395"/>
                      </a:lnTo>
                      <a:lnTo>
                        <a:pt x="420" y="1332"/>
                      </a:lnTo>
                      <a:lnTo>
                        <a:pt x="490" y="1274"/>
                      </a:lnTo>
                      <a:lnTo>
                        <a:pt x="561" y="1219"/>
                      </a:lnTo>
                      <a:lnTo>
                        <a:pt x="634" y="1166"/>
                      </a:lnTo>
                      <a:lnTo>
                        <a:pt x="709" y="1116"/>
                      </a:lnTo>
                      <a:lnTo>
                        <a:pt x="786" y="1069"/>
                      </a:lnTo>
                      <a:lnTo>
                        <a:pt x="862" y="1022"/>
                      </a:lnTo>
                      <a:lnTo>
                        <a:pt x="940" y="977"/>
                      </a:lnTo>
                      <a:lnTo>
                        <a:pt x="1016" y="933"/>
                      </a:lnTo>
                      <a:lnTo>
                        <a:pt x="1097" y="886"/>
                      </a:lnTo>
                      <a:lnTo>
                        <a:pt x="1176" y="840"/>
                      </a:lnTo>
                      <a:lnTo>
                        <a:pt x="1253" y="794"/>
                      </a:lnTo>
                      <a:lnTo>
                        <a:pt x="1328" y="745"/>
                      </a:lnTo>
                      <a:lnTo>
                        <a:pt x="1400" y="696"/>
                      </a:lnTo>
                      <a:lnTo>
                        <a:pt x="1469" y="646"/>
                      </a:lnTo>
                      <a:lnTo>
                        <a:pt x="1534" y="591"/>
                      </a:lnTo>
                      <a:lnTo>
                        <a:pt x="1596" y="535"/>
                      </a:lnTo>
                      <a:lnTo>
                        <a:pt x="1644" y="484"/>
                      </a:lnTo>
                      <a:lnTo>
                        <a:pt x="1687" y="432"/>
                      </a:lnTo>
                      <a:lnTo>
                        <a:pt x="1727" y="378"/>
                      </a:lnTo>
                      <a:lnTo>
                        <a:pt x="1761" y="322"/>
                      </a:lnTo>
                      <a:lnTo>
                        <a:pt x="1791" y="264"/>
                      </a:lnTo>
                      <a:lnTo>
                        <a:pt x="1817" y="204"/>
                      </a:lnTo>
                      <a:lnTo>
                        <a:pt x="1839" y="141"/>
                      </a:lnTo>
                      <a:lnTo>
                        <a:pt x="1852" y="112"/>
                      </a:lnTo>
                      <a:lnTo>
                        <a:pt x="1868" y="84"/>
                      </a:lnTo>
                      <a:lnTo>
                        <a:pt x="1889" y="59"/>
                      </a:lnTo>
                      <a:lnTo>
                        <a:pt x="1910" y="42"/>
                      </a:lnTo>
                      <a:lnTo>
                        <a:pt x="1933" y="26"/>
                      </a:lnTo>
                      <a:lnTo>
                        <a:pt x="1958" y="15"/>
                      </a:lnTo>
                      <a:lnTo>
                        <a:pt x="1985" y="7"/>
                      </a:lnTo>
                      <a:lnTo>
                        <a:pt x="2014" y="1"/>
                      </a:lnTo>
                      <a:lnTo>
                        <a:pt x="20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3">
                  <a:extLst>
                    <a:ext uri="{FF2B5EF4-FFF2-40B4-BE49-F238E27FC236}">
                      <a16:creationId xmlns:a16="http://schemas.microsoft.com/office/drawing/2014/main" id="{D06ABF52-370C-4265-9A54-6CD3B35BDC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3" y="1964"/>
                  <a:ext cx="293" cy="301"/>
                </a:xfrm>
                <a:custGeom>
                  <a:avLst/>
                  <a:gdLst>
                    <a:gd name="T0" fmla="*/ 585 w 880"/>
                    <a:gd name="T1" fmla="*/ 462 h 903"/>
                    <a:gd name="T2" fmla="*/ 514 w 880"/>
                    <a:gd name="T3" fmla="*/ 491 h 903"/>
                    <a:gd name="T4" fmla="*/ 702 w 880"/>
                    <a:gd name="T5" fmla="*/ 653 h 903"/>
                    <a:gd name="T6" fmla="*/ 735 w 880"/>
                    <a:gd name="T7" fmla="*/ 579 h 903"/>
                    <a:gd name="T8" fmla="*/ 728 w 880"/>
                    <a:gd name="T9" fmla="*/ 514 h 903"/>
                    <a:gd name="T10" fmla="*/ 691 w 880"/>
                    <a:gd name="T11" fmla="*/ 473 h 903"/>
                    <a:gd name="T12" fmla="*/ 635 w 880"/>
                    <a:gd name="T13" fmla="*/ 454 h 903"/>
                    <a:gd name="T14" fmla="*/ 152 w 880"/>
                    <a:gd name="T15" fmla="*/ 277 h 903"/>
                    <a:gd name="T16" fmla="*/ 137 w 880"/>
                    <a:gd name="T17" fmla="*/ 346 h 903"/>
                    <a:gd name="T18" fmla="*/ 161 w 880"/>
                    <a:gd name="T19" fmla="*/ 399 h 903"/>
                    <a:gd name="T20" fmla="*/ 216 w 880"/>
                    <a:gd name="T21" fmla="*/ 427 h 903"/>
                    <a:gd name="T22" fmla="*/ 284 w 880"/>
                    <a:gd name="T23" fmla="*/ 418 h 903"/>
                    <a:gd name="T24" fmla="*/ 262 w 880"/>
                    <a:gd name="T25" fmla="*/ 309 h 903"/>
                    <a:gd name="T26" fmla="*/ 403 w 880"/>
                    <a:gd name="T27" fmla="*/ 3 h 903"/>
                    <a:gd name="T28" fmla="*/ 466 w 880"/>
                    <a:gd name="T29" fmla="*/ 32 h 903"/>
                    <a:gd name="T30" fmla="*/ 504 w 880"/>
                    <a:gd name="T31" fmla="*/ 86 h 903"/>
                    <a:gd name="T32" fmla="*/ 494 w 880"/>
                    <a:gd name="T33" fmla="*/ 141 h 903"/>
                    <a:gd name="T34" fmla="*/ 451 w 880"/>
                    <a:gd name="T35" fmla="*/ 167 h 903"/>
                    <a:gd name="T36" fmla="*/ 374 w 880"/>
                    <a:gd name="T37" fmla="*/ 153 h 903"/>
                    <a:gd name="T38" fmla="*/ 285 w 880"/>
                    <a:gd name="T39" fmla="*/ 151 h 903"/>
                    <a:gd name="T40" fmla="*/ 318 w 880"/>
                    <a:gd name="T41" fmla="*/ 268 h 903"/>
                    <a:gd name="T42" fmla="*/ 503 w 880"/>
                    <a:gd name="T43" fmla="*/ 317 h 903"/>
                    <a:gd name="T44" fmla="*/ 605 w 880"/>
                    <a:gd name="T45" fmla="*/ 293 h 903"/>
                    <a:gd name="T46" fmla="*/ 706 w 880"/>
                    <a:gd name="T47" fmla="*/ 304 h 903"/>
                    <a:gd name="T48" fmla="*/ 806 w 880"/>
                    <a:gd name="T49" fmla="*/ 360 h 903"/>
                    <a:gd name="T50" fmla="*/ 856 w 880"/>
                    <a:gd name="T51" fmla="*/ 416 h 903"/>
                    <a:gd name="T52" fmla="*/ 880 w 880"/>
                    <a:gd name="T53" fmla="*/ 498 h 903"/>
                    <a:gd name="T54" fmla="*/ 862 w 880"/>
                    <a:gd name="T55" fmla="*/ 604 h 903"/>
                    <a:gd name="T56" fmla="*/ 802 w 880"/>
                    <a:gd name="T57" fmla="*/ 719 h 903"/>
                    <a:gd name="T58" fmla="*/ 835 w 880"/>
                    <a:gd name="T59" fmla="*/ 813 h 903"/>
                    <a:gd name="T60" fmla="*/ 830 w 880"/>
                    <a:gd name="T61" fmla="*/ 856 h 903"/>
                    <a:gd name="T62" fmla="*/ 803 w 880"/>
                    <a:gd name="T63" fmla="*/ 870 h 903"/>
                    <a:gd name="T64" fmla="*/ 775 w 880"/>
                    <a:gd name="T65" fmla="*/ 861 h 903"/>
                    <a:gd name="T66" fmla="*/ 647 w 880"/>
                    <a:gd name="T67" fmla="*/ 869 h 903"/>
                    <a:gd name="T68" fmla="*/ 538 w 880"/>
                    <a:gd name="T69" fmla="*/ 903 h 903"/>
                    <a:gd name="T70" fmla="*/ 440 w 880"/>
                    <a:gd name="T71" fmla="*/ 891 h 903"/>
                    <a:gd name="T72" fmla="*/ 363 w 880"/>
                    <a:gd name="T73" fmla="*/ 850 h 903"/>
                    <a:gd name="T74" fmla="*/ 321 w 880"/>
                    <a:gd name="T75" fmla="*/ 794 h 903"/>
                    <a:gd name="T76" fmla="*/ 330 w 880"/>
                    <a:gd name="T77" fmla="*/ 740 h 903"/>
                    <a:gd name="T78" fmla="*/ 374 w 880"/>
                    <a:gd name="T79" fmla="*/ 707 h 903"/>
                    <a:gd name="T80" fmla="*/ 428 w 880"/>
                    <a:gd name="T81" fmla="*/ 715 h 903"/>
                    <a:gd name="T82" fmla="*/ 490 w 880"/>
                    <a:gd name="T83" fmla="*/ 751 h 903"/>
                    <a:gd name="T84" fmla="*/ 547 w 880"/>
                    <a:gd name="T85" fmla="*/ 763 h 903"/>
                    <a:gd name="T86" fmla="*/ 609 w 880"/>
                    <a:gd name="T87" fmla="*/ 742 h 903"/>
                    <a:gd name="T88" fmla="*/ 453 w 880"/>
                    <a:gd name="T89" fmla="*/ 523 h 903"/>
                    <a:gd name="T90" fmla="*/ 322 w 880"/>
                    <a:gd name="T91" fmla="*/ 574 h 903"/>
                    <a:gd name="T92" fmla="*/ 204 w 880"/>
                    <a:gd name="T93" fmla="*/ 586 h 903"/>
                    <a:gd name="T94" fmla="*/ 102 w 880"/>
                    <a:gd name="T95" fmla="*/ 555 h 903"/>
                    <a:gd name="T96" fmla="*/ 35 w 880"/>
                    <a:gd name="T97" fmla="*/ 497 h 903"/>
                    <a:gd name="T98" fmla="*/ 3 w 880"/>
                    <a:gd name="T99" fmla="*/ 424 h 903"/>
                    <a:gd name="T100" fmla="*/ 7 w 880"/>
                    <a:gd name="T101" fmla="*/ 322 h 903"/>
                    <a:gd name="T102" fmla="*/ 51 w 880"/>
                    <a:gd name="T103" fmla="*/ 214 h 903"/>
                    <a:gd name="T104" fmla="*/ 77 w 880"/>
                    <a:gd name="T105" fmla="*/ 131 h 903"/>
                    <a:gd name="T106" fmla="*/ 65 w 880"/>
                    <a:gd name="T107" fmla="*/ 95 h 903"/>
                    <a:gd name="T108" fmla="*/ 81 w 880"/>
                    <a:gd name="T109" fmla="*/ 71 h 903"/>
                    <a:gd name="T110" fmla="*/ 117 w 880"/>
                    <a:gd name="T111" fmla="*/ 67 h 903"/>
                    <a:gd name="T112" fmla="*/ 167 w 880"/>
                    <a:gd name="T113" fmla="*/ 76 h 903"/>
                    <a:gd name="T114" fmla="*/ 248 w 880"/>
                    <a:gd name="T115" fmla="*/ 26 h 903"/>
                    <a:gd name="T116" fmla="*/ 342 w 880"/>
                    <a:gd name="T117" fmla="*/ 1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80" h="903">
                      <a:moveTo>
                        <a:pt x="635" y="454"/>
                      </a:moveTo>
                      <a:lnTo>
                        <a:pt x="610" y="456"/>
                      </a:lnTo>
                      <a:lnTo>
                        <a:pt x="585" y="462"/>
                      </a:lnTo>
                      <a:lnTo>
                        <a:pt x="560" y="470"/>
                      </a:lnTo>
                      <a:lnTo>
                        <a:pt x="537" y="480"/>
                      </a:lnTo>
                      <a:lnTo>
                        <a:pt x="514" y="491"/>
                      </a:lnTo>
                      <a:lnTo>
                        <a:pt x="599" y="585"/>
                      </a:lnTo>
                      <a:lnTo>
                        <a:pt x="685" y="674"/>
                      </a:lnTo>
                      <a:lnTo>
                        <a:pt x="702" y="653"/>
                      </a:lnTo>
                      <a:lnTo>
                        <a:pt x="716" y="629"/>
                      </a:lnTo>
                      <a:lnTo>
                        <a:pt x="728" y="604"/>
                      </a:lnTo>
                      <a:lnTo>
                        <a:pt x="735" y="579"/>
                      </a:lnTo>
                      <a:lnTo>
                        <a:pt x="737" y="554"/>
                      </a:lnTo>
                      <a:lnTo>
                        <a:pt x="733" y="530"/>
                      </a:lnTo>
                      <a:lnTo>
                        <a:pt x="728" y="514"/>
                      </a:lnTo>
                      <a:lnTo>
                        <a:pt x="720" y="499"/>
                      </a:lnTo>
                      <a:lnTo>
                        <a:pt x="707" y="485"/>
                      </a:lnTo>
                      <a:lnTo>
                        <a:pt x="691" y="473"/>
                      </a:lnTo>
                      <a:lnTo>
                        <a:pt x="676" y="464"/>
                      </a:lnTo>
                      <a:lnTo>
                        <a:pt x="660" y="458"/>
                      </a:lnTo>
                      <a:lnTo>
                        <a:pt x="635" y="454"/>
                      </a:lnTo>
                      <a:close/>
                      <a:moveTo>
                        <a:pt x="184" y="230"/>
                      </a:moveTo>
                      <a:lnTo>
                        <a:pt x="165" y="254"/>
                      </a:lnTo>
                      <a:lnTo>
                        <a:pt x="152" y="277"/>
                      </a:lnTo>
                      <a:lnTo>
                        <a:pt x="143" y="301"/>
                      </a:lnTo>
                      <a:lnTo>
                        <a:pt x="138" y="324"/>
                      </a:lnTo>
                      <a:lnTo>
                        <a:pt x="137" y="346"/>
                      </a:lnTo>
                      <a:lnTo>
                        <a:pt x="141" y="366"/>
                      </a:lnTo>
                      <a:lnTo>
                        <a:pt x="150" y="383"/>
                      </a:lnTo>
                      <a:lnTo>
                        <a:pt x="161" y="399"/>
                      </a:lnTo>
                      <a:lnTo>
                        <a:pt x="179" y="412"/>
                      </a:lnTo>
                      <a:lnTo>
                        <a:pt x="197" y="422"/>
                      </a:lnTo>
                      <a:lnTo>
                        <a:pt x="216" y="427"/>
                      </a:lnTo>
                      <a:lnTo>
                        <a:pt x="237" y="428"/>
                      </a:lnTo>
                      <a:lnTo>
                        <a:pt x="260" y="425"/>
                      </a:lnTo>
                      <a:lnTo>
                        <a:pt x="284" y="418"/>
                      </a:lnTo>
                      <a:lnTo>
                        <a:pt x="311" y="408"/>
                      </a:lnTo>
                      <a:lnTo>
                        <a:pt x="339" y="394"/>
                      </a:lnTo>
                      <a:lnTo>
                        <a:pt x="262" y="309"/>
                      </a:lnTo>
                      <a:lnTo>
                        <a:pt x="184" y="230"/>
                      </a:lnTo>
                      <a:close/>
                      <a:moveTo>
                        <a:pt x="373" y="0"/>
                      </a:moveTo>
                      <a:lnTo>
                        <a:pt x="403" y="3"/>
                      </a:lnTo>
                      <a:lnTo>
                        <a:pt x="426" y="9"/>
                      </a:lnTo>
                      <a:lnTo>
                        <a:pt x="447" y="18"/>
                      </a:lnTo>
                      <a:lnTo>
                        <a:pt x="466" y="32"/>
                      </a:lnTo>
                      <a:lnTo>
                        <a:pt x="482" y="48"/>
                      </a:lnTo>
                      <a:lnTo>
                        <a:pt x="496" y="67"/>
                      </a:lnTo>
                      <a:lnTo>
                        <a:pt x="504" y="86"/>
                      </a:lnTo>
                      <a:lnTo>
                        <a:pt x="505" y="106"/>
                      </a:lnTo>
                      <a:lnTo>
                        <a:pt x="502" y="124"/>
                      </a:lnTo>
                      <a:lnTo>
                        <a:pt x="494" y="141"/>
                      </a:lnTo>
                      <a:lnTo>
                        <a:pt x="481" y="154"/>
                      </a:lnTo>
                      <a:lnTo>
                        <a:pt x="467" y="163"/>
                      </a:lnTo>
                      <a:lnTo>
                        <a:pt x="451" y="167"/>
                      </a:lnTo>
                      <a:lnTo>
                        <a:pt x="434" y="166"/>
                      </a:lnTo>
                      <a:lnTo>
                        <a:pt x="406" y="160"/>
                      </a:lnTo>
                      <a:lnTo>
                        <a:pt x="374" y="153"/>
                      </a:lnTo>
                      <a:lnTo>
                        <a:pt x="342" y="147"/>
                      </a:lnTo>
                      <a:lnTo>
                        <a:pt x="308" y="146"/>
                      </a:lnTo>
                      <a:lnTo>
                        <a:pt x="285" y="151"/>
                      </a:lnTo>
                      <a:lnTo>
                        <a:pt x="261" y="162"/>
                      </a:lnTo>
                      <a:lnTo>
                        <a:pt x="237" y="180"/>
                      </a:lnTo>
                      <a:lnTo>
                        <a:pt x="318" y="268"/>
                      </a:lnTo>
                      <a:lnTo>
                        <a:pt x="400" y="361"/>
                      </a:lnTo>
                      <a:lnTo>
                        <a:pt x="452" y="337"/>
                      </a:lnTo>
                      <a:lnTo>
                        <a:pt x="503" y="317"/>
                      </a:lnTo>
                      <a:lnTo>
                        <a:pt x="538" y="305"/>
                      </a:lnTo>
                      <a:lnTo>
                        <a:pt x="572" y="298"/>
                      </a:lnTo>
                      <a:lnTo>
                        <a:pt x="605" y="293"/>
                      </a:lnTo>
                      <a:lnTo>
                        <a:pt x="638" y="293"/>
                      </a:lnTo>
                      <a:lnTo>
                        <a:pt x="673" y="297"/>
                      </a:lnTo>
                      <a:lnTo>
                        <a:pt x="706" y="304"/>
                      </a:lnTo>
                      <a:lnTo>
                        <a:pt x="739" y="317"/>
                      </a:lnTo>
                      <a:lnTo>
                        <a:pt x="773" y="335"/>
                      </a:lnTo>
                      <a:lnTo>
                        <a:pt x="806" y="360"/>
                      </a:lnTo>
                      <a:lnTo>
                        <a:pt x="826" y="377"/>
                      </a:lnTo>
                      <a:lnTo>
                        <a:pt x="842" y="396"/>
                      </a:lnTo>
                      <a:lnTo>
                        <a:pt x="856" y="416"/>
                      </a:lnTo>
                      <a:lnTo>
                        <a:pt x="866" y="437"/>
                      </a:lnTo>
                      <a:lnTo>
                        <a:pt x="875" y="467"/>
                      </a:lnTo>
                      <a:lnTo>
                        <a:pt x="880" y="498"/>
                      </a:lnTo>
                      <a:lnTo>
                        <a:pt x="879" y="532"/>
                      </a:lnTo>
                      <a:lnTo>
                        <a:pt x="872" y="567"/>
                      </a:lnTo>
                      <a:lnTo>
                        <a:pt x="862" y="604"/>
                      </a:lnTo>
                      <a:lnTo>
                        <a:pt x="846" y="643"/>
                      </a:lnTo>
                      <a:lnTo>
                        <a:pt x="826" y="681"/>
                      </a:lnTo>
                      <a:lnTo>
                        <a:pt x="802" y="719"/>
                      </a:lnTo>
                      <a:lnTo>
                        <a:pt x="774" y="757"/>
                      </a:lnTo>
                      <a:lnTo>
                        <a:pt x="827" y="801"/>
                      </a:lnTo>
                      <a:lnTo>
                        <a:pt x="835" y="813"/>
                      </a:lnTo>
                      <a:lnTo>
                        <a:pt x="839" y="826"/>
                      </a:lnTo>
                      <a:lnTo>
                        <a:pt x="838" y="841"/>
                      </a:lnTo>
                      <a:lnTo>
                        <a:pt x="830" y="856"/>
                      </a:lnTo>
                      <a:lnTo>
                        <a:pt x="821" y="863"/>
                      </a:lnTo>
                      <a:lnTo>
                        <a:pt x="812" y="868"/>
                      </a:lnTo>
                      <a:lnTo>
                        <a:pt x="803" y="870"/>
                      </a:lnTo>
                      <a:lnTo>
                        <a:pt x="792" y="869"/>
                      </a:lnTo>
                      <a:lnTo>
                        <a:pt x="783" y="866"/>
                      </a:lnTo>
                      <a:lnTo>
                        <a:pt x="775" y="861"/>
                      </a:lnTo>
                      <a:lnTo>
                        <a:pt x="721" y="812"/>
                      </a:lnTo>
                      <a:lnTo>
                        <a:pt x="684" y="845"/>
                      </a:lnTo>
                      <a:lnTo>
                        <a:pt x="647" y="869"/>
                      </a:lnTo>
                      <a:lnTo>
                        <a:pt x="609" y="887"/>
                      </a:lnTo>
                      <a:lnTo>
                        <a:pt x="573" y="897"/>
                      </a:lnTo>
                      <a:lnTo>
                        <a:pt x="538" y="903"/>
                      </a:lnTo>
                      <a:lnTo>
                        <a:pt x="503" y="903"/>
                      </a:lnTo>
                      <a:lnTo>
                        <a:pt x="470" y="899"/>
                      </a:lnTo>
                      <a:lnTo>
                        <a:pt x="440" y="891"/>
                      </a:lnTo>
                      <a:lnTo>
                        <a:pt x="411" y="881"/>
                      </a:lnTo>
                      <a:lnTo>
                        <a:pt x="386" y="866"/>
                      </a:lnTo>
                      <a:lnTo>
                        <a:pt x="363" y="850"/>
                      </a:lnTo>
                      <a:lnTo>
                        <a:pt x="344" y="832"/>
                      </a:lnTo>
                      <a:lnTo>
                        <a:pt x="330" y="813"/>
                      </a:lnTo>
                      <a:lnTo>
                        <a:pt x="321" y="794"/>
                      </a:lnTo>
                      <a:lnTo>
                        <a:pt x="318" y="775"/>
                      </a:lnTo>
                      <a:lnTo>
                        <a:pt x="321" y="757"/>
                      </a:lnTo>
                      <a:lnTo>
                        <a:pt x="330" y="740"/>
                      </a:lnTo>
                      <a:lnTo>
                        <a:pt x="343" y="725"/>
                      </a:lnTo>
                      <a:lnTo>
                        <a:pt x="359" y="714"/>
                      </a:lnTo>
                      <a:lnTo>
                        <a:pt x="374" y="707"/>
                      </a:lnTo>
                      <a:lnTo>
                        <a:pt x="388" y="705"/>
                      </a:lnTo>
                      <a:lnTo>
                        <a:pt x="409" y="708"/>
                      </a:lnTo>
                      <a:lnTo>
                        <a:pt x="428" y="715"/>
                      </a:lnTo>
                      <a:lnTo>
                        <a:pt x="449" y="726"/>
                      </a:lnTo>
                      <a:lnTo>
                        <a:pt x="469" y="739"/>
                      </a:lnTo>
                      <a:lnTo>
                        <a:pt x="490" y="751"/>
                      </a:lnTo>
                      <a:lnTo>
                        <a:pt x="514" y="760"/>
                      </a:lnTo>
                      <a:lnTo>
                        <a:pt x="529" y="763"/>
                      </a:lnTo>
                      <a:lnTo>
                        <a:pt x="547" y="763"/>
                      </a:lnTo>
                      <a:lnTo>
                        <a:pt x="566" y="761"/>
                      </a:lnTo>
                      <a:lnTo>
                        <a:pt x="586" y="754"/>
                      </a:lnTo>
                      <a:lnTo>
                        <a:pt x="609" y="742"/>
                      </a:lnTo>
                      <a:lnTo>
                        <a:pt x="633" y="723"/>
                      </a:lnTo>
                      <a:lnTo>
                        <a:pt x="543" y="625"/>
                      </a:lnTo>
                      <a:lnTo>
                        <a:pt x="453" y="523"/>
                      </a:lnTo>
                      <a:lnTo>
                        <a:pt x="409" y="545"/>
                      </a:lnTo>
                      <a:lnTo>
                        <a:pt x="365" y="562"/>
                      </a:lnTo>
                      <a:lnTo>
                        <a:pt x="322" y="574"/>
                      </a:lnTo>
                      <a:lnTo>
                        <a:pt x="282" y="582"/>
                      </a:lnTo>
                      <a:lnTo>
                        <a:pt x="242" y="586"/>
                      </a:lnTo>
                      <a:lnTo>
                        <a:pt x="204" y="586"/>
                      </a:lnTo>
                      <a:lnTo>
                        <a:pt x="167" y="581"/>
                      </a:lnTo>
                      <a:lnTo>
                        <a:pt x="134" y="571"/>
                      </a:lnTo>
                      <a:lnTo>
                        <a:pt x="102" y="555"/>
                      </a:lnTo>
                      <a:lnTo>
                        <a:pt x="73" y="535"/>
                      </a:lnTo>
                      <a:lnTo>
                        <a:pt x="52" y="516"/>
                      </a:lnTo>
                      <a:lnTo>
                        <a:pt x="35" y="497"/>
                      </a:lnTo>
                      <a:lnTo>
                        <a:pt x="22" y="476"/>
                      </a:lnTo>
                      <a:lnTo>
                        <a:pt x="12" y="454"/>
                      </a:lnTo>
                      <a:lnTo>
                        <a:pt x="3" y="424"/>
                      </a:lnTo>
                      <a:lnTo>
                        <a:pt x="0" y="392"/>
                      </a:lnTo>
                      <a:lnTo>
                        <a:pt x="1" y="357"/>
                      </a:lnTo>
                      <a:lnTo>
                        <a:pt x="7" y="322"/>
                      </a:lnTo>
                      <a:lnTo>
                        <a:pt x="18" y="286"/>
                      </a:lnTo>
                      <a:lnTo>
                        <a:pt x="32" y="250"/>
                      </a:lnTo>
                      <a:lnTo>
                        <a:pt x="51" y="214"/>
                      </a:lnTo>
                      <a:lnTo>
                        <a:pt x="72" y="180"/>
                      </a:lnTo>
                      <a:lnTo>
                        <a:pt x="97" y="148"/>
                      </a:lnTo>
                      <a:lnTo>
                        <a:pt x="77" y="131"/>
                      </a:lnTo>
                      <a:lnTo>
                        <a:pt x="68" y="120"/>
                      </a:lnTo>
                      <a:lnTo>
                        <a:pt x="64" y="107"/>
                      </a:lnTo>
                      <a:lnTo>
                        <a:pt x="65" y="95"/>
                      </a:lnTo>
                      <a:lnTo>
                        <a:pt x="68" y="86"/>
                      </a:lnTo>
                      <a:lnTo>
                        <a:pt x="74" y="78"/>
                      </a:lnTo>
                      <a:lnTo>
                        <a:pt x="81" y="71"/>
                      </a:lnTo>
                      <a:lnTo>
                        <a:pt x="91" y="65"/>
                      </a:lnTo>
                      <a:lnTo>
                        <a:pt x="101" y="64"/>
                      </a:lnTo>
                      <a:lnTo>
                        <a:pt x="117" y="67"/>
                      </a:lnTo>
                      <a:lnTo>
                        <a:pt x="128" y="74"/>
                      </a:lnTo>
                      <a:lnTo>
                        <a:pt x="149" y="92"/>
                      </a:lnTo>
                      <a:lnTo>
                        <a:pt x="167" y="76"/>
                      </a:lnTo>
                      <a:lnTo>
                        <a:pt x="190" y="58"/>
                      </a:lnTo>
                      <a:lnTo>
                        <a:pt x="217" y="42"/>
                      </a:lnTo>
                      <a:lnTo>
                        <a:pt x="248" y="26"/>
                      </a:lnTo>
                      <a:lnTo>
                        <a:pt x="278" y="14"/>
                      </a:lnTo>
                      <a:lnTo>
                        <a:pt x="310" y="6"/>
                      </a:lnTo>
                      <a:lnTo>
                        <a:pt x="342" y="1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4">
                  <a:extLst>
                    <a:ext uri="{FF2B5EF4-FFF2-40B4-BE49-F238E27FC236}">
                      <a16:creationId xmlns:a16="http://schemas.microsoft.com/office/drawing/2014/main" id="{F399C6F7-CEE5-4C6C-B095-40DD79AB08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1" y="2324"/>
                  <a:ext cx="164" cy="170"/>
                </a:xfrm>
                <a:custGeom>
                  <a:avLst/>
                  <a:gdLst>
                    <a:gd name="T0" fmla="*/ 436 w 491"/>
                    <a:gd name="T1" fmla="*/ 0 h 510"/>
                    <a:gd name="T2" fmla="*/ 451 w 491"/>
                    <a:gd name="T3" fmla="*/ 0 h 510"/>
                    <a:gd name="T4" fmla="*/ 465 w 491"/>
                    <a:gd name="T5" fmla="*/ 5 h 510"/>
                    <a:gd name="T6" fmla="*/ 478 w 491"/>
                    <a:gd name="T7" fmla="*/ 15 h 510"/>
                    <a:gd name="T8" fmla="*/ 487 w 491"/>
                    <a:gd name="T9" fmla="*/ 27 h 510"/>
                    <a:gd name="T10" fmla="*/ 491 w 491"/>
                    <a:gd name="T11" fmla="*/ 42 h 510"/>
                    <a:gd name="T12" fmla="*/ 491 w 491"/>
                    <a:gd name="T13" fmla="*/ 58 h 510"/>
                    <a:gd name="T14" fmla="*/ 487 w 491"/>
                    <a:gd name="T15" fmla="*/ 72 h 510"/>
                    <a:gd name="T16" fmla="*/ 478 w 491"/>
                    <a:gd name="T17" fmla="*/ 86 h 510"/>
                    <a:gd name="T18" fmla="*/ 476 w 491"/>
                    <a:gd name="T19" fmla="*/ 88 h 510"/>
                    <a:gd name="T20" fmla="*/ 473 w 491"/>
                    <a:gd name="T21" fmla="*/ 89 h 510"/>
                    <a:gd name="T22" fmla="*/ 471 w 491"/>
                    <a:gd name="T23" fmla="*/ 90 h 510"/>
                    <a:gd name="T24" fmla="*/ 472 w 491"/>
                    <a:gd name="T25" fmla="*/ 90 h 510"/>
                    <a:gd name="T26" fmla="*/ 426 w 491"/>
                    <a:gd name="T27" fmla="*/ 126 h 510"/>
                    <a:gd name="T28" fmla="*/ 382 w 491"/>
                    <a:gd name="T29" fmla="*/ 161 h 510"/>
                    <a:gd name="T30" fmla="*/ 340 w 491"/>
                    <a:gd name="T31" fmla="*/ 198 h 510"/>
                    <a:gd name="T32" fmla="*/ 298 w 491"/>
                    <a:gd name="T33" fmla="*/ 238 h 510"/>
                    <a:gd name="T34" fmla="*/ 248 w 491"/>
                    <a:gd name="T35" fmla="*/ 290 h 510"/>
                    <a:gd name="T36" fmla="*/ 202 w 491"/>
                    <a:gd name="T37" fmla="*/ 343 h 510"/>
                    <a:gd name="T38" fmla="*/ 160 w 491"/>
                    <a:gd name="T39" fmla="*/ 397 h 510"/>
                    <a:gd name="T40" fmla="*/ 94 w 491"/>
                    <a:gd name="T41" fmla="*/ 486 h 510"/>
                    <a:gd name="T42" fmla="*/ 91 w 491"/>
                    <a:gd name="T43" fmla="*/ 491 h 510"/>
                    <a:gd name="T44" fmla="*/ 87 w 491"/>
                    <a:gd name="T45" fmla="*/ 495 h 510"/>
                    <a:gd name="T46" fmla="*/ 74 w 491"/>
                    <a:gd name="T47" fmla="*/ 504 h 510"/>
                    <a:gd name="T48" fmla="*/ 59 w 491"/>
                    <a:gd name="T49" fmla="*/ 510 h 510"/>
                    <a:gd name="T50" fmla="*/ 43 w 491"/>
                    <a:gd name="T51" fmla="*/ 510 h 510"/>
                    <a:gd name="T52" fmla="*/ 29 w 491"/>
                    <a:gd name="T53" fmla="*/ 504 h 510"/>
                    <a:gd name="T54" fmla="*/ 15 w 491"/>
                    <a:gd name="T55" fmla="*/ 495 h 510"/>
                    <a:gd name="T56" fmla="*/ 7 w 491"/>
                    <a:gd name="T57" fmla="*/ 484 h 510"/>
                    <a:gd name="T58" fmla="*/ 1 w 491"/>
                    <a:gd name="T59" fmla="*/ 472 h 510"/>
                    <a:gd name="T60" fmla="*/ 0 w 491"/>
                    <a:gd name="T61" fmla="*/ 458 h 510"/>
                    <a:gd name="T62" fmla="*/ 3 w 491"/>
                    <a:gd name="T63" fmla="*/ 445 h 510"/>
                    <a:gd name="T64" fmla="*/ 8 w 491"/>
                    <a:gd name="T65" fmla="*/ 432 h 510"/>
                    <a:gd name="T66" fmla="*/ 77 w 491"/>
                    <a:gd name="T67" fmla="*/ 338 h 510"/>
                    <a:gd name="T68" fmla="*/ 123 w 491"/>
                    <a:gd name="T69" fmla="*/ 280 h 510"/>
                    <a:gd name="T70" fmla="*/ 173 w 491"/>
                    <a:gd name="T71" fmla="*/ 222 h 510"/>
                    <a:gd name="T72" fmla="*/ 226 w 491"/>
                    <a:gd name="T73" fmla="*/ 167 h 510"/>
                    <a:gd name="T74" fmla="*/ 285 w 491"/>
                    <a:gd name="T75" fmla="*/ 112 h 510"/>
                    <a:gd name="T76" fmla="*/ 347 w 491"/>
                    <a:gd name="T77" fmla="*/ 60 h 510"/>
                    <a:gd name="T78" fmla="*/ 409 w 491"/>
                    <a:gd name="T79" fmla="*/ 10 h 510"/>
                    <a:gd name="T80" fmla="*/ 423 w 491"/>
                    <a:gd name="T81" fmla="*/ 3 h 510"/>
                    <a:gd name="T82" fmla="*/ 436 w 491"/>
                    <a:gd name="T83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91" h="510">
                      <a:moveTo>
                        <a:pt x="436" y="0"/>
                      </a:moveTo>
                      <a:lnTo>
                        <a:pt x="451" y="0"/>
                      </a:lnTo>
                      <a:lnTo>
                        <a:pt x="465" y="5"/>
                      </a:lnTo>
                      <a:lnTo>
                        <a:pt x="478" y="15"/>
                      </a:lnTo>
                      <a:lnTo>
                        <a:pt x="487" y="27"/>
                      </a:lnTo>
                      <a:lnTo>
                        <a:pt x="491" y="42"/>
                      </a:lnTo>
                      <a:lnTo>
                        <a:pt x="491" y="58"/>
                      </a:lnTo>
                      <a:lnTo>
                        <a:pt x="487" y="72"/>
                      </a:lnTo>
                      <a:lnTo>
                        <a:pt x="478" y="86"/>
                      </a:lnTo>
                      <a:lnTo>
                        <a:pt x="476" y="88"/>
                      </a:lnTo>
                      <a:lnTo>
                        <a:pt x="473" y="89"/>
                      </a:lnTo>
                      <a:lnTo>
                        <a:pt x="471" y="90"/>
                      </a:lnTo>
                      <a:lnTo>
                        <a:pt x="472" y="90"/>
                      </a:lnTo>
                      <a:lnTo>
                        <a:pt x="426" y="126"/>
                      </a:lnTo>
                      <a:lnTo>
                        <a:pt x="382" y="161"/>
                      </a:lnTo>
                      <a:lnTo>
                        <a:pt x="340" y="198"/>
                      </a:lnTo>
                      <a:lnTo>
                        <a:pt x="298" y="238"/>
                      </a:lnTo>
                      <a:lnTo>
                        <a:pt x="248" y="290"/>
                      </a:lnTo>
                      <a:lnTo>
                        <a:pt x="202" y="343"/>
                      </a:lnTo>
                      <a:lnTo>
                        <a:pt x="160" y="397"/>
                      </a:lnTo>
                      <a:lnTo>
                        <a:pt x="94" y="486"/>
                      </a:lnTo>
                      <a:lnTo>
                        <a:pt x="91" y="491"/>
                      </a:lnTo>
                      <a:lnTo>
                        <a:pt x="87" y="495"/>
                      </a:lnTo>
                      <a:lnTo>
                        <a:pt x="74" y="504"/>
                      </a:lnTo>
                      <a:lnTo>
                        <a:pt x="59" y="510"/>
                      </a:lnTo>
                      <a:lnTo>
                        <a:pt x="43" y="510"/>
                      </a:lnTo>
                      <a:lnTo>
                        <a:pt x="29" y="504"/>
                      </a:lnTo>
                      <a:lnTo>
                        <a:pt x="15" y="495"/>
                      </a:lnTo>
                      <a:lnTo>
                        <a:pt x="7" y="484"/>
                      </a:lnTo>
                      <a:lnTo>
                        <a:pt x="1" y="472"/>
                      </a:lnTo>
                      <a:lnTo>
                        <a:pt x="0" y="458"/>
                      </a:lnTo>
                      <a:lnTo>
                        <a:pt x="3" y="445"/>
                      </a:lnTo>
                      <a:lnTo>
                        <a:pt x="8" y="432"/>
                      </a:lnTo>
                      <a:lnTo>
                        <a:pt x="77" y="338"/>
                      </a:lnTo>
                      <a:lnTo>
                        <a:pt x="123" y="280"/>
                      </a:lnTo>
                      <a:lnTo>
                        <a:pt x="173" y="222"/>
                      </a:lnTo>
                      <a:lnTo>
                        <a:pt x="226" y="167"/>
                      </a:lnTo>
                      <a:lnTo>
                        <a:pt x="285" y="112"/>
                      </a:lnTo>
                      <a:lnTo>
                        <a:pt x="347" y="60"/>
                      </a:lnTo>
                      <a:lnTo>
                        <a:pt x="409" y="10"/>
                      </a:lnTo>
                      <a:lnTo>
                        <a:pt x="423" y="3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id="{325E4799-60EF-45A7-B94C-9062482B8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6" y="1750"/>
                  <a:ext cx="166" cy="173"/>
                </a:xfrm>
                <a:custGeom>
                  <a:avLst/>
                  <a:gdLst>
                    <a:gd name="T0" fmla="*/ 455 w 498"/>
                    <a:gd name="T1" fmla="*/ 0 h 517"/>
                    <a:gd name="T2" fmla="*/ 470 w 498"/>
                    <a:gd name="T3" fmla="*/ 4 h 517"/>
                    <a:gd name="T4" fmla="*/ 483 w 498"/>
                    <a:gd name="T5" fmla="*/ 14 h 517"/>
                    <a:gd name="T6" fmla="*/ 493 w 498"/>
                    <a:gd name="T7" fmla="*/ 26 h 517"/>
                    <a:gd name="T8" fmla="*/ 498 w 498"/>
                    <a:gd name="T9" fmla="*/ 41 h 517"/>
                    <a:gd name="T10" fmla="*/ 498 w 498"/>
                    <a:gd name="T11" fmla="*/ 55 h 517"/>
                    <a:gd name="T12" fmla="*/ 495 w 498"/>
                    <a:gd name="T13" fmla="*/ 70 h 517"/>
                    <a:gd name="T14" fmla="*/ 486 w 498"/>
                    <a:gd name="T15" fmla="*/ 83 h 517"/>
                    <a:gd name="T16" fmla="*/ 417 w 498"/>
                    <a:gd name="T17" fmla="*/ 177 h 517"/>
                    <a:gd name="T18" fmla="*/ 371 w 498"/>
                    <a:gd name="T19" fmla="*/ 235 h 517"/>
                    <a:gd name="T20" fmla="*/ 322 w 498"/>
                    <a:gd name="T21" fmla="*/ 293 h 517"/>
                    <a:gd name="T22" fmla="*/ 268 w 498"/>
                    <a:gd name="T23" fmla="*/ 347 h 517"/>
                    <a:gd name="T24" fmla="*/ 210 w 498"/>
                    <a:gd name="T25" fmla="*/ 403 h 517"/>
                    <a:gd name="T26" fmla="*/ 148 w 498"/>
                    <a:gd name="T27" fmla="*/ 454 h 517"/>
                    <a:gd name="T28" fmla="*/ 85 w 498"/>
                    <a:gd name="T29" fmla="*/ 504 h 517"/>
                    <a:gd name="T30" fmla="*/ 85 w 498"/>
                    <a:gd name="T31" fmla="*/ 504 h 517"/>
                    <a:gd name="T32" fmla="*/ 71 w 498"/>
                    <a:gd name="T33" fmla="*/ 512 h 517"/>
                    <a:gd name="T34" fmla="*/ 57 w 498"/>
                    <a:gd name="T35" fmla="*/ 517 h 517"/>
                    <a:gd name="T36" fmla="*/ 41 w 498"/>
                    <a:gd name="T37" fmla="*/ 516 h 517"/>
                    <a:gd name="T38" fmla="*/ 27 w 498"/>
                    <a:gd name="T39" fmla="*/ 512 h 517"/>
                    <a:gd name="T40" fmla="*/ 14 w 498"/>
                    <a:gd name="T41" fmla="*/ 503 h 517"/>
                    <a:gd name="T42" fmla="*/ 4 w 498"/>
                    <a:gd name="T43" fmla="*/ 489 h 517"/>
                    <a:gd name="T44" fmla="*/ 0 w 498"/>
                    <a:gd name="T45" fmla="*/ 474 h 517"/>
                    <a:gd name="T46" fmla="*/ 0 w 498"/>
                    <a:gd name="T47" fmla="*/ 459 h 517"/>
                    <a:gd name="T48" fmla="*/ 4 w 498"/>
                    <a:gd name="T49" fmla="*/ 443 h 517"/>
                    <a:gd name="T50" fmla="*/ 14 w 498"/>
                    <a:gd name="T51" fmla="*/ 431 h 517"/>
                    <a:gd name="T52" fmla="*/ 17 w 498"/>
                    <a:gd name="T53" fmla="*/ 427 h 517"/>
                    <a:gd name="T54" fmla="*/ 22 w 498"/>
                    <a:gd name="T55" fmla="*/ 425 h 517"/>
                    <a:gd name="T56" fmla="*/ 26 w 498"/>
                    <a:gd name="T57" fmla="*/ 421 h 517"/>
                    <a:gd name="T58" fmla="*/ 85 w 498"/>
                    <a:gd name="T59" fmla="*/ 376 h 517"/>
                    <a:gd name="T60" fmla="*/ 142 w 498"/>
                    <a:gd name="T61" fmla="*/ 328 h 517"/>
                    <a:gd name="T62" fmla="*/ 196 w 498"/>
                    <a:gd name="T63" fmla="*/ 276 h 517"/>
                    <a:gd name="T64" fmla="*/ 246 w 498"/>
                    <a:gd name="T65" fmla="*/ 225 h 517"/>
                    <a:gd name="T66" fmla="*/ 292 w 498"/>
                    <a:gd name="T67" fmla="*/ 171 h 517"/>
                    <a:gd name="T68" fmla="*/ 335 w 498"/>
                    <a:gd name="T69" fmla="*/ 118 h 517"/>
                    <a:gd name="T70" fmla="*/ 402 w 498"/>
                    <a:gd name="T71" fmla="*/ 26 h 517"/>
                    <a:gd name="T72" fmla="*/ 404 w 498"/>
                    <a:gd name="T73" fmla="*/ 21 h 517"/>
                    <a:gd name="T74" fmla="*/ 407 w 498"/>
                    <a:gd name="T75" fmla="*/ 17 h 517"/>
                    <a:gd name="T76" fmla="*/ 410 w 498"/>
                    <a:gd name="T77" fmla="*/ 14 h 517"/>
                    <a:gd name="T78" fmla="*/ 424 w 498"/>
                    <a:gd name="T79" fmla="*/ 4 h 517"/>
                    <a:gd name="T80" fmla="*/ 440 w 498"/>
                    <a:gd name="T81" fmla="*/ 0 h 517"/>
                    <a:gd name="T82" fmla="*/ 455 w 498"/>
                    <a:gd name="T83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98" h="517">
                      <a:moveTo>
                        <a:pt x="455" y="0"/>
                      </a:moveTo>
                      <a:lnTo>
                        <a:pt x="470" y="4"/>
                      </a:lnTo>
                      <a:lnTo>
                        <a:pt x="483" y="14"/>
                      </a:lnTo>
                      <a:lnTo>
                        <a:pt x="493" y="26"/>
                      </a:lnTo>
                      <a:lnTo>
                        <a:pt x="498" y="41"/>
                      </a:lnTo>
                      <a:lnTo>
                        <a:pt x="498" y="55"/>
                      </a:lnTo>
                      <a:lnTo>
                        <a:pt x="495" y="70"/>
                      </a:lnTo>
                      <a:lnTo>
                        <a:pt x="486" y="83"/>
                      </a:lnTo>
                      <a:lnTo>
                        <a:pt x="417" y="177"/>
                      </a:lnTo>
                      <a:lnTo>
                        <a:pt x="371" y="235"/>
                      </a:lnTo>
                      <a:lnTo>
                        <a:pt x="322" y="293"/>
                      </a:lnTo>
                      <a:lnTo>
                        <a:pt x="268" y="347"/>
                      </a:lnTo>
                      <a:lnTo>
                        <a:pt x="210" y="403"/>
                      </a:lnTo>
                      <a:lnTo>
                        <a:pt x="148" y="454"/>
                      </a:lnTo>
                      <a:lnTo>
                        <a:pt x="85" y="504"/>
                      </a:lnTo>
                      <a:lnTo>
                        <a:pt x="85" y="504"/>
                      </a:lnTo>
                      <a:lnTo>
                        <a:pt x="71" y="512"/>
                      </a:lnTo>
                      <a:lnTo>
                        <a:pt x="57" y="517"/>
                      </a:lnTo>
                      <a:lnTo>
                        <a:pt x="41" y="516"/>
                      </a:lnTo>
                      <a:lnTo>
                        <a:pt x="27" y="512"/>
                      </a:lnTo>
                      <a:lnTo>
                        <a:pt x="14" y="503"/>
                      </a:lnTo>
                      <a:lnTo>
                        <a:pt x="4" y="489"/>
                      </a:lnTo>
                      <a:lnTo>
                        <a:pt x="0" y="474"/>
                      </a:lnTo>
                      <a:lnTo>
                        <a:pt x="0" y="459"/>
                      </a:lnTo>
                      <a:lnTo>
                        <a:pt x="4" y="443"/>
                      </a:lnTo>
                      <a:lnTo>
                        <a:pt x="14" y="431"/>
                      </a:lnTo>
                      <a:lnTo>
                        <a:pt x="17" y="427"/>
                      </a:lnTo>
                      <a:lnTo>
                        <a:pt x="22" y="425"/>
                      </a:lnTo>
                      <a:lnTo>
                        <a:pt x="26" y="421"/>
                      </a:lnTo>
                      <a:lnTo>
                        <a:pt x="85" y="376"/>
                      </a:lnTo>
                      <a:lnTo>
                        <a:pt x="142" y="328"/>
                      </a:lnTo>
                      <a:lnTo>
                        <a:pt x="196" y="276"/>
                      </a:lnTo>
                      <a:lnTo>
                        <a:pt x="246" y="225"/>
                      </a:lnTo>
                      <a:lnTo>
                        <a:pt x="292" y="171"/>
                      </a:lnTo>
                      <a:lnTo>
                        <a:pt x="335" y="118"/>
                      </a:lnTo>
                      <a:lnTo>
                        <a:pt x="402" y="26"/>
                      </a:lnTo>
                      <a:lnTo>
                        <a:pt x="404" y="21"/>
                      </a:lnTo>
                      <a:lnTo>
                        <a:pt x="407" y="17"/>
                      </a:lnTo>
                      <a:lnTo>
                        <a:pt x="410" y="14"/>
                      </a:lnTo>
                      <a:lnTo>
                        <a:pt x="424" y="4"/>
                      </a:lnTo>
                      <a:lnTo>
                        <a:pt x="440" y="0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E8D27F-4EEC-480D-A833-E0774CB57E49}"/>
                </a:ext>
              </a:extLst>
            </p:cNvPr>
            <p:cNvSpPr/>
            <p:nvPr/>
          </p:nvSpPr>
          <p:spPr>
            <a:xfrm>
              <a:off x="1816846" y="3469504"/>
              <a:ext cx="29181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DC6EEB-2A5F-4791-9604-6E59283433E3}"/>
              </a:ext>
            </a:extLst>
          </p:cNvPr>
          <p:cNvGrpSpPr/>
          <p:nvPr/>
        </p:nvGrpSpPr>
        <p:grpSpPr>
          <a:xfrm>
            <a:off x="1037034" y="4955259"/>
            <a:ext cx="3642370" cy="646331"/>
            <a:chOff x="1018703" y="4955259"/>
            <a:chExt cx="3642370" cy="6463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B01F9D-2E43-44FE-872F-B4CC566E42D1}"/>
                </a:ext>
              </a:extLst>
            </p:cNvPr>
            <p:cNvGrpSpPr/>
            <p:nvPr/>
          </p:nvGrpSpPr>
          <p:grpSpPr>
            <a:xfrm>
              <a:off x="1018703" y="4959587"/>
              <a:ext cx="640080" cy="637674"/>
              <a:chOff x="1263315" y="5029201"/>
              <a:chExt cx="640080" cy="63767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8CD6034-EB9A-4DE7-A2D4-B4E5F239D67D}"/>
                  </a:ext>
                </a:extLst>
              </p:cNvPr>
              <p:cNvSpPr/>
              <p:nvPr/>
            </p:nvSpPr>
            <p:spPr>
              <a:xfrm>
                <a:off x="1263315" y="5029201"/>
                <a:ext cx="640080" cy="6376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18">
                <a:extLst>
                  <a:ext uri="{FF2B5EF4-FFF2-40B4-BE49-F238E27FC236}">
                    <a16:creationId xmlns:a16="http://schemas.microsoft.com/office/drawing/2014/main" id="{4D58B3EB-14EA-49A2-ADD0-7DE21EDFCCF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12525" y="5224354"/>
                <a:ext cx="341660" cy="247368"/>
                <a:chOff x="1638" y="1812"/>
                <a:chExt cx="1424" cy="1031"/>
              </a:xfrm>
              <a:solidFill>
                <a:schemeClr val="bg1"/>
              </a:solidFill>
            </p:grpSpPr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B8FAE3E8-3877-4F22-AD84-22451C3C3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5" y="1812"/>
                  <a:ext cx="241" cy="486"/>
                </a:xfrm>
                <a:custGeom>
                  <a:avLst/>
                  <a:gdLst>
                    <a:gd name="T0" fmla="*/ 0 w 724"/>
                    <a:gd name="T1" fmla="*/ 0 h 1459"/>
                    <a:gd name="T2" fmla="*/ 724 w 724"/>
                    <a:gd name="T3" fmla="*/ 729 h 1459"/>
                    <a:gd name="T4" fmla="*/ 0 w 724"/>
                    <a:gd name="T5" fmla="*/ 1459 h 1459"/>
                    <a:gd name="T6" fmla="*/ 0 w 724"/>
                    <a:gd name="T7" fmla="*/ 0 h 1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4" h="1459">
                      <a:moveTo>
                        <a:pt x="0" y="0"/>
                      </a:moveTo>
                      <a:lnTo>
                        <a:pt x="724" y="729"/>
                      </a:lnTo>
                      <a:lnTo>
                        <a:pt x="0" y="14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21">
                  <a:extLst>
                    <a:ext uri="{FF2B5EF4-FFF2-40B4-BE49-F238E27FC236}">
                      <a16:creationId xmlns:a16="http://schemas.microsoft.com/office/drawing/2014/main" id="{9442E2E5-052C-4421-BF1F-971C9B61D4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8" y="1812"/>
                  <a:ext cx="158" cy="160"/>
                </a:xfrm>
                <a:custGeom>
                  <a:avLst/>
                  <a:gdLst>
                    <a:gd name="T0" fmla="*/ 475 w 475"/>
                    <a:gd name="T1" fmla="*/ 0 h 479"/>
                    <a:gd name="T2" fmla="*/ 475 w 475"/>
                    <a:gd name="T3" fmla="*/ 479 h 479"/>
                    <a:gd name="T4" fmla="*/ 0 w 475"/>
                    <a:gd name="T5" fmla="*/ 479 h 479"/>
                    <a:gd name="T6" fmla="*/ 475 w 475"/>
                    <a:gd name="T7" fmla="*/ 0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5" h="479">
                      <a:moveTo>
                        <a:pt x="475" y="0"/>
                      </a:moveTo>
                      <a:lnTo>
                        <a:pt x="475" y="479"/>
                      </a:lnTo>
                      <a:lnTo>
                        <a:pt x="0" y="479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2">
                  <a:extLst>
                    <a:ext uri="{FF2B5EF4-FFF2-40B4-BE49-F238E27FC236}">
                      <a16:creationId xmlns:a16="http://schemas.microsoft.com/office/drawing/2014/main" id="{B8A0C92D-E75C-4CD3-A812-0334568DD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4" y="2507"/>
                  <a:ext cx="176" cy="336"/>
                </a:xfrm>
                <a:custGeom>
                  <a:avLst/>
                  <a:gdLst>
                    <a:gd name="T0" fmla="*/ 530 w 530"/>
                    <a:gd name="T1" fmla="*/ 0 h 1007"/>
                    <a:gd name="T2" fmla="*/ 530 w 530"/>
                    <a:gd name="T3" fmla="*/ 1007 h 1007"/>
                    <a:gd name="T4" fmla="*/ 0 w 530"/>
                    <a:gd name="T5" fmla="*/ 473 h 1007"/>
                    <a:gd name="T6" fmla="*/ 530 w 530"/>
                    <a:gd name="T7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0" h="1007">
                      <a:moveTo>
                        <a:pt x="530" y="0"/>
                      </a:moveTo>
                      <a:lnTo>
                        <a:pt x="530" y="1007"/>
                      </a:lnTo>
                      <a:lnTo>
                        <a:pt x="0" y="473"/>
                      </a:lnTo>
                      <a:lnTo>
                        <a:pt x="5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23">
                  <a:extLst>
                    <a:ext uri="{FF2B5EF4-FFF2-40B4-BE49-F238E27FC236}">
                      <a16:creationId xmlns:a16="http://schemas.microsoft.com/office/drawing/2014/main" id="{8228D90A-707C-41F5-845C-A63BA71A0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9" y="1850"/>
                  <a:ext cx="1193" cy="761"/>
                </a:xfrm>
                <a:custGeom>
                  <a:avLst/>
                  <a:gdLst>
                    <a:gd name="T0" fmla="*/ 1670 w 3578"/>
                    <a:gd name="T1" fmla="*/ 0 h 2283"/>
                    <a:gd name="T2" fmla="*/ 3578 w 3578"/>
                    <a:gd name="T3" fmla="*/ 0 h 2283"/>
                    <a:gd name="T4" fmla="*/ 819 w 3578"/>
                    <a:gd name="T5" fmla="*/ 2283 h 2283"/>
                    <a:gd name="T6" fmla="*/ 0 w 3578"/>
                    <a:gd name="T7" fmla="*/ 1557 h 2283"/>
                    <a:gd name="T8" fmla="*/ 1670 w 3578"/>
                    <a:gd name="T9" fmla="*/ 0 h 2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78" h="2283">
                      <a:moveTo>
                        <a:pt x="1670" y="0"/>
                      </a:moveTo>
                      <a:lnTo>
                        <a:pt x="3578" y="0"/>
                      </a:lnTo>
                      <a:lnTo>
                        <a:pt x="819" y="2283"/>
                      </a:lnTo>
                      <a:lnTo>
                        <a:pt x="0" y="1557"/>
                      </a:lnTo>
                      <a:lnTo>
                        <a:pt x="16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B0731D7-52B5-456D-A492-311903E59EC8}"/>
                </a:ext>
              </a:extLst>
            </p:cNvPr>
            <p:cNvSpPr/>
            <p:nvPr/>
          </p:nvSpPr>
          <p:spPr>
            <a:xfrm>
              <a:off x="1789087" y="4955259"/>
              <a:ext cx="28719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1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059437199"/>
              </p:ext>
            </p:extLst>
          </p:nvPr>
        </p:nvGraphicFramePr>
        <p:xfrm>
          <a:off x="1154482" y="472397"/>
          <a:ext cx="9883036" cy="3935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891691" y="4787895"/>
            <a:ext cx="8408618" cy="1391879"/>
            <a:chOff x="1154482" y="4578413"/>
            <a:chExt cx="9883036" cy="1601367"/>
          </a:xfrm>
        </p:grpSpPr>
        <p:sp>
          <p:nvSpPr>
            <p:cNvPr id="8" name="Pentagon 7"/>
            <p:cNvSpPr/>
            <p:nvPr/>
          </p:nvSpPr>
          <p:spPr>
            <a:xfrm>
              <a:off x="1155700" y="4578413"/>
              <a:ext cx="9881818" cy="189949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54482" y="4964755"/>
              <a:ext cx="212944" cy="1215025"/>
              <a:chOff x="1553227" y="5073041"/>
              <a:chExt cx="212944" cy="12150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53227" y="5073041"/>
                <a:ext cx="112735" cy="12150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3436" y="5073041"/>
                <a:ext cx="112735" cy="1215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89528" y="4964755"/>
              <a:ext cx="212944" cy="1215025"/>
              <a:chOff x="1553227" y="5073041"/>
              <a:chExt cx="212944" cy="121502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553227" y="5073041"/>
                <a:ext cx="112735" cy="12150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53436" y="5073041"/>
                <a:ext cx="112735" cy="121502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824574" y="4964755"/>
              <a:ext cx="212944" cy="1215025"/>
              <a:chOff x="1553227" y="5073041"/>
              <a:chExt cx="212944" cy="12150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53227" y="5073041"/>
                <a:ext cx="112735" cy="12150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53436" y="5073041"/>
                <a:ext cx="112735" cy="1215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882153" y="5043488"/>
              <a:ext cx="2506358" cy="1062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17408" y="5043488"/>
              <a:ext cx="2506358" cy="1062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text here. 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9373" y="5093673"/>
              <a:ext cx="822960" cy="822960"/>
              <a:chOff x="1729373" y="5093673"/>
              <a:chExt cx="822960" cy="82296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729373" y="5093673"/>
                <a:ext cx="822960" cy="82296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889620" y="5241220"/>
                <a:ext cx="502466" cy="527866"/>
              </a:xfrm>
              <a:custGeom>
                <a:avLst/>
                <a:gdLst>
                  <a:gd name="T0" fmla="*/ 2143 w 3337"/>
                  <a:gd name="T1" fmla="*/ 49 h 3333"/>
                  <a:gd name="T2" fmla="*/ 3337 w 3337"/>
                  <a:gd name="T3" fmla="*/ 1297 h 3333"/>
                  <a:gd name="T4" fmla="*/ 3289 w 3337"/>
                  <a:gd name="T5" fmla="*/ 1431 h 3333"/>
                  <a:gd name="T6" fmla="*/ 2910 w 3337"/>
                  <a:gd name="T7" fmla="*/ 1753 h 3333"/>
                  <a:gd name="T8" fmla="*/ 2776 w 3337"/>
                  <a:gd name="T9" fmla="*/ 1705 h 3333"/>
                  <a:gd name="T10" fmla="*/ 411 w 3337"/>
                  <a:gd name="T11" fmla="*/ 3325 h 3333"/>
                  <a:gd name="T12" fmla="*/ 376 w 3337"/>
                  <a:gd name="T13" fmla="*/ 3333 h 3333"/>
                  <a:gd name="T14" fmla="*/ 346 w 3337"/>
                  <a:gd name="T15" fmla="*/ 3333 h 3333"/>
                  <a:gd name="T16" fmla="*/ 315 w 3337"/>
                  <a:gd name="T17" fmla="*/ 3327 h 3333"/>
                  <a:gd name="T18" fmla="*/ 280 w 3337"/>
                  <a:gd name="T19" fmla="*/ 3310 h 3333"/>
                  <a:gd name="T20" fmla="*/ 250 w 3337"/>
                  <a:gd name="T21" fmla="*/ 3287 h 3333"/>
                  <a:gd name="T22" fmla="*/ 232 w 3337"/>
                  <a:gd name="T23" fmla="*/ 3262 h 3333"/>
                  <a:gd name="T24" fmla="*/ 240 w 3337"/>
                  <a:gd name="T25" fmla="*/ 3239 h 3333"/>
                  <a:gd name="T26" fmla="*/ 1218 w 3337"/>
                  <a:gd name="T27" fmla="*/ 2266 h 3333"/>
                  <a:gd name="T28" fmla="*/ 1234 w 3337"/>
                  <a:gd name="T29" fmla="*/ 2262 h 3333"/>
                  <a:gd name="T30" fmla="*/ 1250 w 3337"/>
                  <a:gd name="T31" fmla="*/ 2266 h 3333"/>
                  <a:gd name="T32" fmla="*/ 1332 w 3337"/>
                  <a:gd name="T33" fmla="*/ 2292 h 3333"/>
                  <a:gd name="T34" fmla="*/ 1393 w 3337"/>
                  <a:gd name="T35" fmla="*/ 2300 h 3333"/>
                  <a:gd name="T36" fmla="*/ 1476 w 3337"/>
                  <a:gd name="T37" fmla="*/ 2296 h 3333"/>
                  <a:gd name="T38" fmla="*/ 1539 w 3337"/>
                  <a:gd name="T39" fmla="*/ 2281 h 3333"/>
                  <a:gd name="T40" fmla="*/ 1616 w 3337"/>
                  <a:gd name="T41" fmla="*/ 2245 h 3333"/>
                  <a:gd name="T42" fmla="*/ 1670 w 3337"/>
                  <a:gd name="T43" fmla="*/ 2207 h 3333"/>
                  <a:gd name="T44" fmla="*/ 1756 w 3337"/>
                  <a:gd name="T45" fmla="*/ 2100 h 3333"/>
                  <a:gd name="T46" fmla="*/ 1802 w 3337"/>
                  <a:gd name="T47" fmla="*/ 1951 h 3333"/>
                  <a:gd name="T48" fmla="*/ 1779 w 3337"/>
                  <a:gd name="T49" fmla="*/ 1773 h 3333"/>
                  <a:gd name="T50" fmla="*/ 1693 w 3337"/>
                  <a:gd name="T51" fmla="*/ 1638 h 3333"/>
                  <a:gd name="T52" fmla="*/ 1657 w 3337"/>
                  <a:gd name="T53" fmla="*/ 1608 h 3333"/>
                  <a:gd name="T54" fmla="*/ 1616 w 3337"/>
                  <a:gd name="T55" fmla="*/ 1579 h 3333"/>
                  <a:gd name="T56" fmla="*/ 1575 w 3337"/>
                  <a:gd name="T57" fmla="*/ 1559 h 3333"/>
                  <a:gd name="T58" fmla="*/ 1528 w 3337"/>
                  <a:gd name="T59" fmla="*/ 1543 h 3333"/>
                  <a:gd name="T60" fmla="*/ 1483 w 3337"/>
                  <a:gd name="T61" fmla="*/ 1533 h 3333"/>
                  <a:gd name="T62" fmla="*/ 1436 w 3337"/>
                  <a:gd name="T63" fmla="*/ 1527 h 3333"/>
                  <a:gd name="T64" fmla="*/ 1390 w 3337"/>
                  <a:gd name="T65" fmla="*/ 1528 h 3333"/>
                  <a:gd name="T66" fmla="*/ 1344 w 3337"/>
                  <a:gd name="T67" fmla="*/ 1535 h 3333"/>
                  <a:gd name="T68" fmla="*/ 1297 w 3337"/>
                  <a:gd name="T69" fmla="*/ 1547 h 3333"/>
                  <a:gd name="T70" fmla="*/ 1254 w 3337"/>
                  <a:gd name="T71" fmla="*/ 1563 h 3333"/>
                  <a:gd name="T72" fmla="*/ 1210 w 3337"/>
                  <a:gd name="T73" fmla="*/ 1588 h 3333"/>
                  <a:gd name="T74" fmla="*/ 1172 w 3337"/>
                  <a:gd name="T75" fmla="*/ 1615 h 3333"/>
                  <a:gd name="T76" fmla="*/ 1115 w 3337"/>
                  <a:gd name="T77" fmla="*/ 1672 h 3333"/>
                  <a:gd name="T78" fmla="*/ 1035 w 3337"/>
                  <a:gd name="T79" fmla="*/ 1851 h 3333"/>
                  <a:gd name="T80" fmla="*/ 1047 w 3337"/>
                  <a:gd name="T81" fmla="*/ 2032 h 3333"/>
                  <a:gd name="T82" fmla="*/ 1063 w 3337"/>
                  <a:gd name="T83" fmla="*/ 2101 h 3333"/>
                  <a:gd name="T84" fmla="*/ 82 w 3337"/>
                  <a:gd name="T85" fmla="*/ 3084 h 3333"/>
                  <a:gd name="T86" fmla="*/ 80 w 3337"/>
                  <a:gd name="T87" fmla="*/ 3086 h 3333"/>
                  <a:gd name="T88" fmla="*/ 79 w 3337"/>
                  <a:gd name="T89" fmla="*/ 3088 h 3333"/>
                  <a:gd name="T90" fmla="*/ 69 w 3337"/>
                  <a:gd name="T91" fmla="*/ 3092 h 3333"/>
                  <a:gd name="T92" fmla="*/ 65 w 3337"/>
                  <a:gd name="T93" fmla="*/ 3094 h 3333"/>
                  <a:gd name="T94" fmla="*/ 60 w 3337"/>
                  <a:gd name="T95" fmla="*/ 3091 h 3333"/>
                  <a:gd name="T96" fmla="*/ 50 w 3337"/>
                  <a:gd name="T97" fmla="*/ 3087 h 3333"/>
                  <a:gd name="T98" fmla="*/ 7 w 3337"/>
                  <a:gd name="T99" fmla="*/ 3019 h 3333"/>
                  <a:gd name="T100" fmla="*/ 663 w 3337"/>
                  <a:gd name="T101" fmla="*/ 973 h 3333"/>
                  <a:gd name="T102" fmla="*/ 1586 w 3337"/>
                  <a:gd name="T103" fmla="*/ 483 h 3333"/>
                  <a:gd name="T104" fmla="*/ 1611 w 3337"/>
                  <a:gd name="T105" fmla="*/ 346 h 3333"/>
                  <a:gd name="T106" fmla="*/ 1981 w 3337"/>
                  <a:gd name="T107" fmla="*/ 5 h 3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37" h="3333">
                    <a:moveTo>
                      <a:pt x="2038" y="0"/>
                    </a:moveTo>
                    <a:lnTo>
                      <a:pt x="2067" y="5"/>
                    </a:lnTo>
                    <a:lnTo>
                      <a:pt x="2094" y="14"/>
                    </a:lnTo>
                    <a:lnTo>
                      <a:pt x="2120" y="30"/>
                    </a:lnTo>
                    <a:lnTo>
                      <a:pt x="2143" y="49"/>
                    </a:lnTo>
                    <a:lnTo>
                      <a:pt x="3289" y="1193"/>
                    </a:lnTo>
                    <a:lnTo>
                      <a:pt x="3308" y="1217"/>
                    </a:lnTo>
                    <a:lnTo>
                      <a:pt x="3323" y="1242"/>
                    </a:lnTo>
                    <a:lnTo>
                      <a:pt x="3332" y="1270"/>
                    </a:lnTo>
                    <a:lnTo>
                      <a:pt x="3337" y="1297"/>
                    </a:lnTo>
                    <a:lnTo>
                      <a:pt x="3337" y="1327"/>
                    </a:lnTo>
                    <a:lnTo>
                      <a:pt x="3332" y="1354"/>
                    </a:lnTo>
                    <a:lnTo>
                      <a:pt x="3323" y="1382"/>
                    </a:lnTo>
                    <a:lnTo>
                      <a:pt x="3308" y="1407"/>
                    </a:lnTo>
                    <a:lnTo>
                      <a:pt x="3289" y="1431"/>
                    </a:lnTo>
                    <a:lnTo>
                      <a:pt x="3014" y="1705"/>
                    </a:lnTo>
                    <a:lnTo>
                      <a:pt x="2990" y="1725"/>
                    </a:lnTo>
                    <a:lnTo>
                      <a:pt x="2965" y="1739"/>
                    </a:lnTo>
                    <a:lnTo>
                      <a:pt x="2937" y="1748"/>
                    </a:lnTo>
                    <a:lnTo>
                      <a:pt x="2910" y="1753"/>
                    </a:lnTo>
                    <a:lnTo>
                      <a:pt x="2881" y="1753"/>
                    </a:lnTo>
                    <a:lnTo>
                      <a:pt x="2853" y="1748"/>
                    </a:lnTo>
                    <a:lnTo>
                      <a:pt x="2825" y="1739"/>
                    </a:lnTo>
                    <a:lnTo>
                      <a:pt x="2800" y="1725"/>
                    </a:lnTo>
                    <a:lnTo>
                      <a:pt x="2776" y="1705"/>
                    </a:lnTo>
                    <a:lnTo>
                      <a:pt x="2774" y="1703"/>
                    </a:lnTo>
                    <a:lnTo>
                      <a:pt x="2360" y="2667"/>
                    </a:lnTo>
                    <a:lnTo>
                      <a:pt x="1868" y="2833"/>
                    </a:lnTo>
                    <a:lnTo>
                      <a:pt x="411" y="3325"/>
                    </a:lnTo>
                    <a:lnTo>
                      <a:pt x="411" y="3325"/>
                    </a:lnTo>
                    <a:lnTo>
                      <a:pt x="400" y="3328"/>
                    </a:lnTo>
                    <a:lnTo>
                      <a:pt x="396" y="3329"/>
                    </a:lnTo>
                    <a:lnTo>
                      <a:pt x="387" y="3331"/>
                    </a:lnTo>
                    <a:lnTo>
                      <a:pt x="383" y="3332"/>
                    </a:lnTo>
                    <a:lnTo>
                      <a:pt x="376" y="3333"/>
                    </a:lnTo>
                    <a:lnTo>
                      <a:pt x="371" y="3333"/>
                    </a:lnTo>
                    <a:lnTo>
                      <a:pt x="364" y="3333"/>
                    </a:lnTo>
                    <a:lnTo>
                      <a:pt x="361" y="3333"/>
                    </a:lnTo>
                    <a:lnTo>
                      <a:pt x="360" y="3333"/>
                    </a:lnTo>
                    <a:lnTo>
                      <a:pt x="346" y="3333"/>
                    </a:lnTo>
                    <a:lnTo>
                      <a:pt x="345" y="3332"/>
                    </a:lnTo>
                    <a:lnTo>
                      <a:pt x="332" y="3331"/>
                    </a:lnTo>
                    <a:lnTo>
                      <a:pt x="328" y="3330"/>
                    </a:lnTo>
                    <a:lnTo>
                      <a:pt x="317" y="3327"/>
                    </a:lnTo>
                    <a:lnTo>
                      <a:pt x="315" y="3327"/>
                    </a:lnTo>
                    <a:lnTo>
                      <a:pt x="303" y="3321"/>
                    </a:lnTo>
                    <a:lnTo>
                      <a:pt x="299" y="3320"/>
                    </a:lnTo>
                    <a:lnTo>
                      <a:pt x="290" y="3315"/>
                    </a:lnTo>
                    <a:lnTo>
                      <a:pt x="286" y="3314"/>
                    </a:lnTo>
                    <a:lnTo>
                      <a:pt x="280" y="3310"/>
                    </a:lnTo>
                    <a:lnTo>
                      <a:pt x="274" y="3307"/>
                    </a:lnTo>
                    <a:lnTo>
                      <a:pt x="272" y="3305"/>
                    </a:lnTo>
                    <a:lnTo>
                      <a:pt x="263" y="3299"/>
                    </a:lnTo>
                    <a:lnTo>
                      <a:pt x="260" y="3296"/>
                    </a:lnTo>
                    <a:lnTo>
                      <a:pt x="250" y="3287"/>
                    </a:lnTo>
                    <a:lnTo>
                      <a:pt x="240" y="3277"/>
                    </a:lnTo>
                    <a:lnTo>
                      <a:pt x="238" y="3275"/>
                    </a:lnTo>
                    <a:lnTo>
                      <a:pt x="237" y="3273"/>
                    </a:lnTo>
                    <a:lnTo>
                      <a:pt x="233" y="3268"/>
                    </a:lnTo>
                    <a:lnTo>
                      <a:pt x="232" y="3262"/>
                    </a:lnTo>
                    <a:lnTo>
                      <a:pt x="231" y="3257"/>
                    </a:lnTo>
                    <a:lnTo>
                      <a:pt x="232" y="3252"/>
                    </a:lnTo>
                    <a:lnTo>
                      <a:pt x="233" y="3247"/>
                    </a:lnTo>
                    <a:lnTo>
                      <a:pt x="237" y="3243"/>
                    </a:lnTo>
                    <a:lnTo>
                      <a:pt x="240" y="3239"/>
                    </a:lnTo>
                    <a:lnTo>
                      <a:pt x="1206" y="2273"/>
                    </a:lnTo>
                    <a:lnTo>
                      <a:pt x="1209" y="2271"/>
                    </a:lnTo>
                    <a:lnTo>
                      <a:pt x="1212" y="2269"/>
                    </a:lnTo>
                    <a:lnTo>
                      <a:pt x="1213" y="2268"/>
                    </a:lnTo>
                    <a:lnTo>
                      <a:pt x="1218" y="2266"/>
                    </a:lnTo>
                    <a:lnTo>
                      <a:pt x="1220" y="2265"/>
                    </a:lnTo>
                    <a:lnTo>
                      <a:pt x="1225" y="2263"/>
                    </a:lnTo>
                    <a:lnTo>
                      <a:pt x="1226" y="2263"/>
                    </a:lnTo>
                    <a:lnTo>
                      <a:pt x="1234" y="2262"/>
                    </a:lnTo>
                    <a:lnTo>
                      <a:pt x="1234" y="2262"/>
                    </a:lnTo>
                    <a:lnTo>
                      <a:pt x="1235" y="2262"/>
                    </a:lnTo>
                    <a:lnTo>
                      <a:pt x="1241" y="2263"/>
                    </a:lnTo>
                    <a:lnTo>
                      <a:pt x="1243" y="2263"/>
                    </a:lnTo>
                    <a:lnTo>
                      <a:pt x="1246" y="2264"/>
                    </a:lnTo>
                    <a:lnTo>
                      <a:pt x="1250" y="2266"/>
                    </a:lnTo>
                    <a:lnTo>
                      <a:pt x="1274" y="2276"/>
                    </a:lnTo>
                    <a:lnTo>
                      <a:pt x="1281" y="2278"/>
                    </a:lnTo>
                    <a:lnTo>
                      <a:pt x="1301" y="2284"/>
                    </a:lnTo>
                    <a:lnTo>
                      <a:pt x="1307" y="2286"/>
                    </a:lnTo>
                    <a:lnTo>
                      <a:pt x="1332" y="2292"/>
                    </a:lnTo>
                    <a:lnTo>
                      <a:pt x="1338" y="2293"/>
                    </a:lnTo>
                    <a:lnTo>
                      <a:pt x="1359" y="2297"/>
                    </a:lnTo>
                    <a:lnTo>
                      <a:pt x="1366" y="2298"/>
                    </a:lnTo>
                    <a:lnTo>
                      <a:pt x="1390" y="2300"/>
                    </a:lnTo>
                    <a:lnTo>
                      <a:pt x="1393" y="2300"/>
                    </a:lnTo>
                    <a:lnTo>
                      <a:pt x="1419" y="2301"/>
                    </a:lnTo>
                    <a:lnTo>
                      <a:pt x="1424" y="2301"/>
                    </a:lnTo>
                    <a:lnTo>
                      <a:pt x="1449" y="2299"/>
                    </a:lnTo>
                    <a:lnTo>
                      <a:pt x="1451" y="2299"/>
                    </a:lnTo>
                    <a:lnTo>
                      <a:pt x="1476" y="2296"/>
                    </a:lnTo>
                    <a:lnTo>
                      <a:pt x="1482" y="2295"/>
                    </a:lnTo>
                    <a:lnTo>
                      <a:pt x="1508" y="2290"/>
                    </a:lnTo>
                    <a:lnTo>
                      <a:pt x="1510" y="2289"/>
                    </a:lnTo>
                    <a:lnTo>
                      <a:pt x="1533" y="2283"/>
                    </a:lnTo>
                    <a:lnTo>
                      <a:pt x="1539" y="2281"/>
                    </a:lnTo>
                    <a:lnTo>
                      <a:pt x="1563" y="2272"/>
                    </a:lnTo>
                    <a:lnTo>
                      <a:pt x="1567" y="2270"/>
                    </a:lnTo>
                    <a:lnTo>
                      <a:pt x="1588" y="2261"/>
                    </a:lnTo>
                    <a:lnTo>
                      <a:pt x="1593" y="2259"/>
                    </a:lnTo>
                    <a:lnTo>
                      <a:pt x="1616" y="2245"/>
                    </a:lnTo>
                    <a:lnTo>
                      <a:pt x="1621" y="2242"/>
                    </a:lnTo>
                    <a:lnTo>
                      <a:pt x="1640" y="2229"/>
                    </a:lnTo>
                    <a:lnTo>
                      <a:pt x="1643" y="2227"/>
                    </a:lnTo>
                    <a:lnTo>
                      <a:pt x="1665" y="2211"/>
                    </a:lnTo>
                    <a:lnTo>
                      <a:pt x="1670" y="2207"/>
                    </a:lnTo>
                    <a:lnTo>
                      <a:pt x="1690" y="2187"/>
                    </a:lnTo>
                    <a:lnTo>
                      <a:pt x="1690" y="2187"/>
                    </a:lnTo>
                    <a:lnTo>
                      <a:pt x="1715" y="2160"/>
                    </a:lnTo>
                    <a:lnTo>
                      <a:pt x="1737" y="2130"/>
                    </a:lnTo>
                    <a:lnTo>
                      <a:pt x="1756" y="2100"/>
                    </a:lnTo>
                    <a:lnTo>
                      <a:pt x="1768" y="2077"/>
                    </a:lnTo>
                    <a:lnTo>
                      <a:pt x="1779" y="2049"/>
                    </a:lnTo>
                    <a:lnTo>
                      <a:pt x="1793" y="2003"/>
                    </a:lnTo>
                    <a:lnTo>
                      <a:pt x="1799" y="1969"/>
                    </a:lnTo>
                    <a:lnTo>
                      <a:pt x="1802" y="1951"/>
                    </a:lnTo>
                    <a:lnTo>
                      <a:pt x="1804" y="1913"/>
                    </a:lnTo>
                    <a:lnTo>
                      <a:pt x="1803" y="1886"/>
                    </a:lnTo>
                    <a:lnTo>
                      <a:pt x="1800" y="1857"/>
                    </a:lnTo>
                    <a:lnTo>
                      <a:pt x="1792" y="1815"/>
                    </a:lnTo>
                    <a:lnTo>
                      <a:pt x="1779" y="1773"/>
                    </a:lnTo>
                    <a:lnTo>
                      <a:pt x="1761" y="1733"/>
                    </a:lnTo>
                    <a:lnTo>
                      <a:pt x="1751" y="1716"/>
                    </a:lnTo>
                    <a:lnTo>
                      <a:pt x="1735" y="1688"/>
                    </a:lnTo>
                    <a:lnTo>
                      <a:pt x="1715" y="1663"/>
                    </a:lnTo>
                    <a:lnTo>
                      <a:pt x="1693" y="1638"/>
                    </a:lnTo>
                    <a:lnTo>
                      <a:pt x="1689" y="1634"/>
                    </a:lnTo>
                    <a:lnTo>
                      <a:pt x="1678" y="1625"/>
                    </a:lnTo>
                    <a:lnTo>
                      <a:pt x="1672" y="1619"/>
                    </a:lnTo>
                    <a:lnTo>
                      <a:pt x="1664" y="1612"/>
                    </a:lnTo>
                    <a:lnTo>
                      <a:pt x="1657" y="1608"/>
                    </a:lnTo>
                    <a:lnTo>
                      <a:pt x="1647" y="1601"/>
                    </a:lnTo>
                    <a:lnTo>
                      <a:pt x="1641" y="1597"/>
                    </a:lnTo>
                    <a:lnTo>
                      <a:pt x="1632" y="1590"/>
                    </a:lnTo>
                    <a:lnTo>
                      <a:pt x="1625" y="1585"/>
                    </a:lnTo>
                    <a:lnTo>
                      <a:pt x="1616" y="1579"/>
                    </a:lnTo>
                    <a:lnTo>
                      <a:pt x="1609" y="1576"/>
                    </a:lnTo>
                    <a:lnTo>
                      <a:pt x="1599" y="1570"/>
                    </a:lnTo>
                    <a:lnTo>
                      <a:pt x="1591" y="1567"/>
                    </a:lnTo>
                    <a:lnTo>
                      <a:pt x="1581" y="1562"/>
                    </a:lnTo>
                    <a:lnTo>
                      <a:pt x="1575" y="1559"/>
                    </a:lnTo>
                    <a:lnTo>
                      <a:pt x="1564" y="1555"/>
                    </a:lnTo>
                    <a:lnTo>
                      <a:pt x="1557" y="1552"/>
                    </a:lnTo>
                    <a:lnTo>
                      <a:pt x="1547" y="1549"/>
                    </a:lnTo>
                    <a:lnTo>
                      <a:pt x="1538" y="1546"/>
                    </a:lnTo>
                    <a:lnTo>
                      <a:pt x="1528" y="1543"/>
                    </a:lnTo>
                    <a:lnTo>
                      <a:pt x="1521" y="1541"/>
                    </a:lnTo>
                    <a:lnTo>
                      <a:pt x="1511" y="1538"/>
                    </a:lnTo>
                    <a:lnTo>
                      <a:pt x="1502" y="1537"/>
                    </a:lnTo>
                    <a:lnTo>
                      <a:pt x="1493" y="1535"/>
                    </a:lnTo>
                    <a:lnTo>
                      <a:pt x="1483" y="1533"/>
                    </a:lnTo>
                    <a:lnTo>
                      <a:pt x="1474" y="1532"/>
                    </a:lnTo>
                    <a:lnTo>
                      <a:pt x="1465" y="1531"/>
                    </a:lnTo>
                    <a:lnTo>
                      <a:pt x="1456" y="1529"/>
                    </a:lnTo>
                    <a:lnTo>
                      <a:pt x="1447" y="1528"/>
                    </a:lnTo>
                    <a:lnTo>
                      <a:pt x="1436" y="1527"/>
                    </a:lnTo>
                    <a:lnTo>
                      <a:pt x="1427" y="1527"/>
                    </a:lnTo>
                    <a:lnTo>
                      <a:pt x="1418" y="1527"/>
                    </a:lnTo>
                    <a:lnTo>
                      <a:pt x="1408" y="1527"/>
                    </a:lnTo>
                    <a:lnTo>
                      <a:pt x="1400" y="1527"/>
                    </a:lnTo>
                    <a:lnTo>
                      <a:pt x="1390" y="1528"/>
                    </a:lnTo>
                    <a:lnTo>
                      <a:pt x="1381" y="1529"/>
                    </a:lnTo>
                    <a:lnTo>
                      <a:pt x="1371" y="1531"/>
                    </a:lnTo>
                    <a:lnTo>
                      <a:pt x="1362" y="1532"/>
                    </a:lnTo>
                    <a:lnTo>
                      <a:pt x="1352" y="1534"/>
                    </a:lnTo>
                    <a:lnTo>
                      <a:pt x="1344" y="1535"/>
                    </a:lnTo>
                    <a:lnTo>
                      <a:pt x="1333" y="1537"/>
                    </a:lnTo>
                    <a:lnTo>
                      <a:pt x="1325" y="1539"/>
                    </a:lnTo>
                    <a:lnTo>
                      <a:pt x="1315" y="1542"/>
                    </a:lnTo>
                    <a:lnTo>
                      <a:pt x="1307" y="1544"/>
                    </a:lnTo>
                    <a:lnTo>
                      <a:pt x="1297" y="1547"/>
                    </a:lnTo>
                    <a:lnTo>
                      <a:pt x="1290" y="1549"/>
                    </a:lnTo>
                    <a:lnTo>
                      <a:pt x="1278" y="1553"/>
                    </a:lnTo>
                    <a:lnTo>
                      <a:pt x="1271" y="1556"/>
                    </a:lnTo>
                    <a:lnTo>
                      <a:pt x="1261" y="1560"/>
                    </a:lnTo>
                    <a:lnTo>
                      <a:pt x="1254" y="1563"/>
                    </a:lnTo>
                    <a:lnTo>
                      <a:pt x="1244" y="1569"/>
                    </a:lnTo>
                    <a:lnTo>
                      <a:pt x="1238" y="1572"/>
                    </a:lnTo>
                    <a:lnTo>
                      <a:pt x="1226" y="1577"/>
                    </a:lnTo>
                    <a:lnTo>
                      <a:pt x="1220" y="1581"/>
                    </a:lnTo>
                    <a:lnTo>
                      <a:pt x="1210" y="1588"/>
                    </a:lnTo>
                    <a:lnTo>
                      <a:pt x="1204" y="1592"/>
                    </a:lnTo>
                    <a:lnTo>
                      <a:pt x="1194" y="1599"/>
                    </a:lnTo>
                    <a:lnTo>
                      <a:pt x="1188" y="1603"/>
                    </a:lnTo>
                    <a:lnTo>
                      <a:pt x="1179" y="1610"/>
                    </a:lnTo>
                    <a:lnTo>
                      <a:pt x="1172" y="1615"/>
                    </a:lnTo>
                    <a:lnTo>
                      <a:pt x="1163" y="1623"/>
                    </a:lnTo>
                    <a:lnTo>
                      <a:pt x="1158" y="1627"/>
                    </a:lnTo>
                    <a:lnTo>
                      <a:pt x="1146" y="1638"/>
                    </a:lnTo>
                    <a:lnTo>
                      <a:pt x="1143" y="1641"/>
                    </a:lnTo>
                    <a:lnTo>
                      <a:pt x="1115" y="1672"/>
                    </a:lnTo>
                    <a:lnTo>
                      <a:pt x="1092" y="1704"/>
                    </a:lnTo>
                    <a:lnTo>
                      <a:pt x="1073" y="1738"/>
                    </a:lnTo>
                    <a:lnTo>
                      <a:pt x="1056" y="1774"/>
                    </a:lnTo>
                    <a:lnTo>
                      <a:pt x="1044" y="1811"/>
                    </a:lnTo>
                    <a:lnTo>
                      <a:pt x="1035" y="1851"/>
                    </a:lnTo>
                    <a:lnTo>
                      <a:pt x="1030" y="1902"/>
                    </a:lnTo>
                    <a:lnTo>
                      <a:pt x="1030" y="1904"/>
                    </a:lnTo>
                    <a:lnTo>
                      <a:pt x="1031" y="1947"/>
                    </a:lnTo>
                    <a:lnTo>
                      <a:pt x="1036" y="1990"/>
                    </a:lnTo>
                    <a:lnTo>
                      <a:pt x="1047" y="2032"/>
                    </a:lnTo>
                    <a:lnTo>
                      <a:pt x="1061" y="2073"/>
                    </a:lnTo>
                    <a:lnTo>
                      <a:pt x="1063" y="2078"/>
                    </a:lnTo>
                    <a:lnTo>
                      <a:pt x="1064" y="2084"/>
                    </a:lnTo>
                    <a:lnTo>
                      <a:pt x="1065" y="2089"/>
                    </a:lnTo>
                    <a:lnTo>
                      <a:pt x="1063" y="2101"/>
                    </a:lnTo>
                    <a:lnTo>
                      <a:pt x="1057" y="2111"/>
                    </a:lnTo>
                    <a:lnTo>
                      <a:pt x="1056" y="2113"/>
                    </a:lnTo>
                    <a:lnTo>
                      <a:pt x="1054" y="2115"/>
                    </a:lnTo>
                    <a:lnTo>
                      <a:pt x="86" y="3083"/>
                    </a:lnTo>
                    <a:lnTo>
                      <a:pt x="82" y="3084"/>
                    </a:lnTo>
                    <a:lnTo>
                      <a:pt x="80" y="3084"/>
                    </a:lnTo>
                    <a:lnTo>
                      <a:pt x="79" y="3085"/>
                    </a:lnTo>
                    <a:lnTo>
                      <a:pt x="79" y="3085"/>
                    </a:lnTo>
                    <a:lnTo>
                      <a:pt x="80" y="3085"/>
                    </a:lnTo>
                    <a:lnTo>
                      <a:pt x="80" y="3086"/>
                    </a:lnTo>
                    <a:lnTo>
                      <a:pt x="81" y="3086"/>
                    </a:lnTo>
                    <a:lnTo>
                      <a:pt x="81" y="3086"/>
                    </a:lnTo>
                    <a:lnTo>
                      <a:pt x="81" y="3087"/>
                    </a:lnTo>
                    <a:lnTo>
                      <a:pt x="80" y="3087"/>
                    </a:lnTo>
                    <a:lnTo>
                      <a:pt x="79" y="3088"/>
                    </a:lnTo>
                    <a:lnTo>
                      <a:pt x="75" y="3089"/>
                    </a:lnTo>
                    <a:lnTo>
                      <a:pt x="73" y="3090"/>
                    </a:lnTo>
                    <a:lnTo>
                      <a:pt x="71" y="3091"/>
                    </a:lnTo>
                    <a:lnTo>
                      <a:pt x="70" y="3091"/>
                    </a:lnTo>
                    <a:lnTo>
                      <a:pt x="69" y="3092"/>
                    </a:lnTo>
                    <a:lnTo>
                      <a:pt x="68" y="3092"/>
                    </a:lnTo>
                    <a:lnTo>
                      <a:pt x="67" y="3093"/>
                    </a:lnTo>
                    <a:lnTo>
                      <a:pt x="66" y="3094"/>
                    </a:lnTo>
                    <a:lnTo>
                      <a:pt x="65" y="3094"/>
                    </a:lnTo>
                    <a:lnTo>
                      <a:pt x="65" y="3094"/>
                    </a:lnTo>
                    <a:lnTo>
                      <a:pt x="64" y="3094"/>
                    </a:lnTo>
                    <a:lnTo>
                      <a:pt x="63" y="3093"/>
                    </a:lnTo>
                    <a:lnTo>
                      <a:pt x="62" y="3092"/>
                    </a:lnTo>
                    <a:lnTo>
                      <a:pt x="61" y="3092"/>
                    </a:lnTo>
                    <a:lnTo>
                      <a:pt x="60" y="3091"/>
                    </a:lnTo>
                    <a:lnTo>
                      <a:pt x="60" y="3090"/>
                    </a:lnTo>
                    <a:lnTo>
                      <a:pt x="57" y="3090"/>
                    </a:lnTo>
                    <a:lnTo>
                      <a:pt x="55" y="3089"/>
                    </a:lnTo>
                    <a:lnTo>
                      <a:pt x="52" y="3087"/>
                    </a:lnTo>
                    <a:lnTo>
                      <a:pt x="50" y="3087"/>
                    </a:lnTo>
                    <a:lnTo>
                      <a:pt x="46" y="3083"/>
                    </a:lnTo>
                    <a:lnTo>
                      <a:pt x="32" y="3067"/>
                    </a:lnTo>
                    <a:lnTo>
                      <a:pt x="25" y="3058"/>
                    </a:lnTo>
                    <a:lnTo>
                      <a:pt x="14" y="3038"/>
                    </a:lnTo>
                    <a:lnTo>
                      <a:pt x="7" y="3019"/>
                    </a:lnTo>
                    <a:lnTo>
                      <a:pt x="2" y="2998"/>
                    </a:lnTo>
                    <a:lnTo>
                      <a:pt x="0" y="2965"/>
                    </a:lnTo>
                    <a:lnTo>
                      <a:pt x="2" y="2944"/>
                    </a:lnTo>
                    <a:lnTo>
                      <a:pt x="8" y="2922"/>
                    </a:lnTo>
                    <a:lnTo>
                      <a:pt x="663" y="973"/>
                    </a:lnTo>
                    <a:lnTo>
                      <a:pt x="1174" y="754"/>
                    </a:lnTo>
                    <a:lnTo>
                      <a:pt x="1628" y="559"/>
                    </a:lnTo>
                    <a:lnTo>
                      <a:pt x="1610" y="536"/>
                    </a:lnTo>
                    <a:lnTo>
                      <a:pt x="1595" y="510"/>
                    </a:lnTo>
                    <a:lnTo>
                      <a:pt x="1586" y="483"/>
                    </a:lnTo>
                    <a:lnTo>
                      <a:pt x="1581" y="455"/>
                    </a:lnTo>
                    <a:lnTo>
                      <a:pt x="1581" y="427"/>
                    </a:lnTo>
                    <a:lnTo>
                      <a:pt x="1586" y="398"/>
                    </a:lnTo>
                    <a:lnTo>
                      <a:pt x="1597" y="372"/>
                    </a:lnTo>
                    <a:lnTo>
                      <a:pt x="1611" y="346"/>
                    </a:lnTo>
                    <a:lnTo>
                      <a:pt x="1630" y="323"/>
                    </a:lnTo>
                    <a:lnTo>
                      <a:pt x="1904" y="49"/>
                    </a:lnTo>
                    <a:lnTo>
                      <a:pt x="1928" y="30"/>
                    </a:lnTo>
                    <a:lnTo>
                      <a:pt x="1953" y="14"/>
                    </a:lnTo>
                    <a:lnTo>
                      <a:pt x="1981" y="5"/>
                    </a:lnTo>
                    <a:lnTo>
                      <a:pt x="2009" y="0"/>
                    </a:lnTo>
                    <a:lnTo>
                      <a:pt x="20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34611" y="5093673"/>
              <a:ext cx="822960" cy="822960"/>
              <a:chOff x="6634611" y="5093673"/>
              <a:chExt cx="822960" cy="82296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634611" y="5093673"/>
                <a:ext cx="822960" cy="82296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6821546" y="5283268"/>
                <a:ext cx="449091" cy="443770"/>
              </a:xfrm>
              <a:custGeom>
                <a:avLst/>
                <a:gdLst>
                  <a:gd name="T0" fmla="*/ 1024 w 3596"/>
                  <a:gd name="T1" fmla="*/ 2317 h 3576"/>
                  <a:gd name="T2" fmla="*/ 1563 w 3596"/>
                  <a:gd name="T3" fmla="*/ 1923 h 3576"/>
                  <a:gd name="T4" fmla="*/ 1541 w 3596"/>
                  <a:gd name="T5" fmla="*/ 1867 h 3576"/>
                  <a:gd name="T6" fmla="*/ 1538 w 3596"/>
                  <a:gd name="T7" fmla="*/ 1807 h 3576"/>
                  <a:gd name="T8" fmla="*/ 1552 w 3596"/>
                  <a:gd name="T9" fmla="*/ 1749 h 3576"/>
                  <a:gd name="T10" fmla="*/ 1584 w 3596"/>
                  <a:gd name="T11" fmla="*/ 1698 h 3576"/>
                  <a:gd name="T12" fmla="*/ 1635 w 3596"/>
                  <a:gd name="T13" fmla="*/ 1657 h 3576"/>
                  <a:gd name="T14" fmla="*/ 1695 w 3596"/>
                  <a:gd name="T15" fmla="*/ 1635 h 3576"/>
                  <a:gd name="T16" fmla="*/ 1752 w 3596"/>
                  <a:gd name="T17" fmla="*/ 1634 h 3576"/>
                  <a:gd name="T18" fmla="*/ 1799 w 3596"/>
                  <a:gd name="T19" fmla="*/ 1647 h 3576"/>
                  <a:gd name="T20" fmla="*/ 2304 w 3596"/>
                  <a:gd name="T21" fmla="*/ 1062 h 3576"/>
                  <a:gd name="T22" fmla="*/ 192 w 3596"/>
                  <a:gd name="T23" fmla="*/ 1062 h 3576"/>
                  <a:gd name="T24" fmla="*/ 2303 w 3596"/>
                  <a:gd name="T25" fmla="*/ 3174 h 3576"/>
                  <a:gd name="T26" fmla="*/ 929 w 3596"/>
                  <a:gd name="T27" fmla="*/ 2509 h 3576"/>
                  <a:gd name="T28" fmla="*/ 887 w 3596"/>
                  <a:gd name="T29" fmla="*/ 2498 h 3576"/>
                  <a:gd name="T30" fmla="*/ 853 w 3596"/>
                  <a:gd name="T31" fmla="*/ 2471 h 3576"/>
                  <a:gd name="T32" fmla="*/ 835 w 3596"/>
                  <a:gd name="T33" fmla="*/ 2431 h 3576"/>
                  <a:gd name="T34" fmla="*/ 832 w 3596"/>
                  <a:gd name="T35" fmla="*/ 1062 h 3576"/>
                  <a:gd name="T36" fmla="*/ 1024 w 3596"/>
                  <a:gd name="T37" fmla="*/ 192 h 3576"/>
                  <a:gd name="T38" fmla="*/ 2423 w 3596"/>
                  <a:gd name="T39" fmla="*/ 819 h 3576"/>
                  <a:gd name="T40" fmla="*/ 2463 w 3596"/>
                  <a:gd name="T41" fmla="*/ 829 h 3576"/>
                  <a:gd name="T42" fmla="*/ 2492 w 3596"/>
                  <a:gd name="T43" fmla="*/ 855 h 3576"/>
                  <a:gd name="T44" fmla="*/ 2507 w 3596"/>
                  <a:gd name="T45" fmla="*/ 893 h 3576"/>
                  <a:gd name="T46" fmla="*/ 2509 w 3596"/>
                  <a:gd name="T47" fmla="*/ 1941 h 3576"/>
                  <a:gd name="T48" fmla="*/ 3148 w 3596"/>
                  <a:gd name="T49" fmla="*/ 192 h 3576"/>
                  <a:gd name="T50" fmla="*/ 929 w 3596"/>
                  <a:gd name="T51" fmla="*/ 0 h 3576"/>
                  <a:gd name="T52" fmla="*/ 3265 w 3596"/>
                  <a:gd name="T53" fmla="*/ 3 h 3576"/>
                  <a:gd name="T54" fmla="*/ 3303 w 3596"/>
                  <a:gd name="T55" fmla="*/ 20 h 3576"/>
                  <a:gd name="T56" fmla="*/ 3331 w 3596"/>
                  <a:gd name="T57" fmla="*/ 53 h 3576"/>
                  <a:gd name="T58" fmla="*/ 3340 w 3596"/>
                  <a:gd name="T59" fmla="*/ 96 h 3576"/>
                  <a:gd name="T60" fmla="*/ 3478 w 3596"/>
                  <a:gd name="T61" fmla="*/ 2335 h 3576"/>
                  <a:gd name="T62" fmla="*/ 3532 w 3596"/>
                  <a:gd name="T63" fmla="*/ 2370 h 3576"/>
                  <a:gd name="T64" fmla="*/ 3572 w 3596"/>
                  <a:gd name="T65" fmla="*/ 2419 h 3576"/>
                  <a:gd name="T66" fmla="*/ 3593 w 3596"/>
                  <a:gd name="T67" fmla="*/ 2480 h 3576"/>
                  <a:gd name="T68" fmla="*/ 3593 w 3596"/>
                  <a:gd name="T69" fmla="*/ 2546 h 3576"/>
                  <a:gd name="T70" fmla="*/ 3572 w 3596"/>
                  <a:gd name="T71" fmla="*/ 2606 h 3576"/>
                  <a:gd name="T72" fmla="*/ 3532 w 3596"/>
                  <a:gd name="T73" fmla="*/ 2656 h 3576"/>
                  <a:gd name="T74" fmla="*/ 3478 w 3596"/>
                  <a:gd name="T75" fmla="*/ 2690 h 3576"/>
                  <a:gd name="T76" fmla="*/ 2833 w 3596"/>
                  <a:gd name="T77" fmla="*/ 3433 h 3576"/>
                  <a:gd name="T78" fmla="*/ 2806 w 3596"/>
                  <a:gd name="T79" fmla="*/ 3492 h 3576"/>
                  <a:gd name="T80" fmla="*/ 2762 w 3596"/>
                  <a:gd name="T81" fmla="*/ 3537 h 3576"/>
                  <a:gd name="T82" fmla="*/ 2705 w 3596"/>
                  <a:gd name="T83" fmla="*/ 3567 h 3576"/>
                  <a:gd name="T84" fmla="*/ 2647 w 3596"/>
                  <a:gd name="T85" fmla="*/ 3576 h 3576"/>
                  <a:gd name="T86" fmla="*/ 2582 w 3596"/>
                  <a:gd name="T87" fmla="*/ 3565 h 3576"/>
                  <a:gd name="T88" fmla="*/ 2525 w 3596"/>
                  <a:gd name="T89" fmla="*/ 3532 h 3576"/>
                  <a:gd name="T90" fmla="*/ 2482 w 3596"/>
                  <a:gd name="T91" fmla="*/ 3481 h 3576"/>
                  <a:gd name="T92" fmla="*/ 2413 w 3596"/>
                  <a:gd name="T93" fmla="*/ 3368 h 3576"/>
                  <a:gd name="T94" fmla="*/ 2408 w 3596"/>
                  <a:gd name="T95" fmla="*/ 3366 h 3576"/>
                  <a:gd name="T96" fmla="*/ 72 w 3596"/>
                  <a:gd name="T97" fmla="*/ 3364 h 3576"/>
                  <a:gd name="T98" fmla="*/ 35 w 3596"/>
                  <a:gd name="T99" fmla="*/ 3347 h 3576"/>
                  <a:gd name="T100" fmla="*/ 10 w 3596"/>
                  <a:gd name="T101" fmla="*/ 3316 h 3576"/>
                  <a:gd name="T102" fmla="*/ 0 w 3596"/>
                  <a:gd name="T103" fmla="*/ 3275 h 3576"/>
                  <a:gd name="T104" fmla="*/ 2 w 3596"/>
                  <a:gd name="T105" fmla="*/ 939 h 3576"/>
                  <a:gd name="T106" fmla="*/ 21 w 3596"/>
                  <a:gd name="T107" fmla="*/ 903 h 3576"/>
                  <a:gd name="T108" fmla="*/ 52 w 3596"/>
                  <a:gd name="T109" fmla="*/ 879 h 3576"/>
                  <a:gd name="T110" fmla="*/ 95 w 3596"/>
                  <a:gd name="T111" fmla="*/ 870 h 3576"/>
                  <a:gd name="T112" fmla="*/ 832 w 3596"/>
                  <a:gd name="T113" fmla="*/ 96 h 3576"/>
                  <a:gd name="T114" fmla="*/ 842 w 3596"/>
                  <a:gd name="T115" fmla="*/ 53 h 3576"/>
                  <a:gd name="T116" fmla="*/ 868 w 3596"/>
                  <a:gd name="T117" fmla="*/ 20 h 3576"/>
                  <a:gd name="T118" fmla="*/ 908 w 3596"/>
                  <a:gd name="T119" fmla="*/ 3 h 3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96" h="3576">
                    <a:moveTo>
                      <a:pt x="1024" y="1062"/>
                    </a:moveTo>
                    <a:lnTo>
                      <a:pt x="1024" y="2317"/>
                    </a:lnTo>
                    <a:lnTo>
                      <a:pt x="1795" y="2317"/>
                    </a:lnTo>
                    <a:lnTo>
                      <a:pt x="1563" y="1923"/>
                    </a:lnTo>
                    <a:lnTo>
                      <a:pt x="1550" y="1896"/>
                    </a:lnTo>
                    <a:lnTo>
                      <a:pt x="1541" y="1867"/>
                    </a:lnTo>
                    <a:lnTo>
                      <a:pt x="1537" y="1838"/>
                    </a:lnTo>
                    <a:lnTo>
                      <a:pt x="1538" y="1807"/>
                    </a:lnTo>
                    <a:lnTo>
                      <a:pt x="1543" y="1778"/>
                    </a:lnTo>
                    <a:lnTo>
                      <a:pt x="1552" y="1749"/>
                    </a:lnTo>
                    <a:lnTo>
                      <a:pt x="1565" y="1723"/>
                    </a:lnTo>
                    <a:lnTo>
                      <a:pt x="1584" y="1698"/>
                    </a:lnTo>
                    <a:lnTo>
                      <a:pt x="1608" y="1675"/>
                    </a:lnTo>
                    <a:lnTo>
                      <a:pt x="1635" y="1657"/>
                    </a:lnTo>
                    <a:lnTo>
                      <a:pt x="1665" y="1644"/>
                    </a:lnTo>
                    <a:lnTo>
                      <a:pt x="1695" y="1635"/>
                    </a:lnTo>
                    <a:lnTo>
                      <a:pt x="1728" y="1633"/>
                    </a:lnTo>
                    <a:lnTo>
                      <a:pt x="1752" y="1634"/>
                    </a:lnTo>
                    <a:lnTo>
                      <a:pt x="1775" y="1638"/>
                    </a:lnTo>
                    <a:lnTo>
                      <a:pt x="1799" y="1647"/>
                    </a:lnTo>
                    <a:lnTo>
                      <a:pt x="2304" y="1856"/>
                    </a:lnTo>
                    <a:lnTo>
                      <a:pt x="2304" y="1062"/>
                    </a:lnTo>
                    <a:lnTo>
                      <a:pt x="1024" y="1062"/>
                    </a:lnTo>
                    <a:close/>
                    <a:moveTo>
                      <a:pt x="192" y="1062"/>
                    </a:moveTo>
                    <a:lnTo>
                      <a:pt x="192" y="3174"/>
                    </a:lnTo>
                    <a:lnTo>
                      <a:pt x="2303" y="3174"/>
                    </a:lnTo>
                    <a:lnTo>
                      <a:pt x="1907" y="2509"/>
                    </a:lnTo>
                    <a:lnTo>
                      <a:pt x="929" y="2509"/>
                    </a:lnTo>
                    <a:lnTo>
                      <a:pt x="908" y="2505"/>
                    </a:lnTo>
                    <a:lnTo>
                      <a:pt x="887" y="2498"/>
                    </a:lnTo>
                    <a:lnTo>
                      <a:pt x="868" y="2486"/>
                    </a:lnTo>
                    <a:lnTo>
                      <a:pt x="853" y="2471"/>
                    </a:lnTo>
                    <a:lnTo>
                      <a:pt x="842" y="2452"/>
                    </a:lnTo>
                    <a:lnTo>
                      <a:pt x="835" y="2431"/>
                    </a:lnTo>
                    <a:lnTo>
                      <a:pt x="832" y="2409"/>
                    </a:lnTo>
                    <a:lnTo>
                      <a:pt x="832" y="1062"/>
                    </a:lnTo>
                    <a:lnTo>
                      <a:pt x="192" y="1062"/>
                    </a:lnTo>
                    <a:close/>
                    <a:moveTo>
                      <a:pt x="1024" y="192"/>
                    </a:moveTo>
                    <a:lnTo>
                      <a:pt x="1024" y="819"/>
                    </a:lnTo>
                    <a:lnTo>
                      <a:pt x="2423" y="819"/>
                    </a:lnTo>
                    <a:lnTo>
                      <a:pt x="2445" y="821"/>
                    </a:lnTo>
                    <a:lnTo>
                      <a:pt x="2463" y="829"/>
                    </a:lnTo>
                    <a:lnTo>
                      <a:pt x="2479" y="841"/>
                    </a:lnTo>
                    <a:lnTo>
                      <a:pt x="2492" y="855"/>
                    </a:lnTo>
                    <a:lnTo>
                      <a:pt x="2501" y="873"/>
                    </a:lnTo>
                    <a:lnTo>
                      <a:pt x="2507" y="893"/>
                    </a:lnTo>
                    <a:lnTo>
                      <a:pt x="2509" y="915"/>
                    </a:lnTo>
                    <a:lnTo>
                      <a:pt x="2509" y="1941"/>
                    </a:lnTo>
                    <a:lnTo>
                      <a:pt x="3148" y="2200"/>
                    </a:lnTo>
                    <a:lnTo>
                      <a:pt x="3148" y="192"/>
                    </a:lnTo>
                    <a:lnTo>
                      <a:pt x="1024" y="192"/>
                    </a:lnTo>
                    <a:close/>
                    <a:moveTo>
                      <a:pt x="929" y="0"/>
                    </a:moveTo>
                    <a:lnTo>
                      <a:pt x="3243" y="0"/>
                    </a:lnTo>
                    <a:lnTo>
                      <a:pt x="3265" y="3"/>
                    </a:lnTo>
                    <a:lnTo>
                      <a:pt x="3286" y="9"/>
                    </a:lnTo>
                    <a:lnTo>
                      <a:pt x="3303" y="20"/>
                    </a:lnTo>
                    <a:lnTo>
                      <a:pt x="3319" y="36"/>
                    </a:lnTo>
                    <a:lnTo>
                      <a:pt x="3331" y="53"/>
                    </a:lnTo>
                    <a:lnTo>
                      <a:pt x="3338" y="73"/>
                    </a:lnTo>
                    <a:lnTo>
                      <a:pt x="3340" y="96"/>
                    </a:lnTo>
                    <a:lnTo>
                      <a:pt x="3340" y="2279"/>
                    </a:lnTo>
                    <a:lnTo>
                      <a:pt x="3478" y="2335"/>
                    </a:lnTo>
                    <a:lnTo>
                      <a:pt x="3507" y="2351"/>
                    </a:lnTo>
                    <a:lnTo>
                      <a:pt x="3532" y="2370"/>
                    </a:lnTo>
                    <a:lnTo>
                      <a:pt x="3554" y="2393"/>
                    </a:lnTo>
                    <a:lnTo>
                      <a:pt x="3572" y="2419"/>
                    </a:lnTo>
                    <a:lnTo>
                      <a:pt x="3585" y="2449"/>
                    </a:lnTo>
                    <a:lnTo>
                      <a:pt x="3593" y="2480"/>
                    </a:lnTo>
                    <a:lnTo>
                      <a:pt x="3596" y="2513"/>
                    </a:lnTo>
                    <a:lnTo>
                      <a:pt x="3593" y="2546"/>
                    </a:lnTo>
                    <a:lnTo>
                      <a:pt x="3585" y="2576"/>
                    </a:lnTo>
                    <a:lnTo>
                      <a:pt x="3572" y="2606"/>
                    </a:lnTo>
                    <a:lnTo>
                      <a:pt x="3554" y="2632"/>
                    </a:lnTo>
                    <a:lnTo>
                      <a:pt x="3532" y="2656"/>
                    </a:lnTo>
                    <a:lnTo>
                      <a:pt x="3506" y="2676"/>
                    </a:lnTo>
                    <a:lnTo>
                      <a:pt x="3478" y="2690"/>
                    </a:lnTo>
                    <a:lnTo>
                      <a:pt x="2972" y="2901"/>
                    </a:lnTo>
                    <a:lnTo>
                      <a:pt x="2833" y="3433"/>
                    </a:lnTo>
                    <a:lnTo>
                      <a:pt x="2822" y="3463"/>
                    </a:lnTo>
                    <a:lnTo>
                      <a:pt x="2806" y="3492"/>
                    </a:lnTo>
                    <a:lnTo>
                      <a:pt x="2786" y="3517"/>
                    </a:lnTo>
                    <a:lnTo>
                      <a:pt x="2762" y="3537"/>
                    </a:lnTo>
                    <a:lnTo>
                      <a:pt x="2735" y="3555"/>
                    </a:lnTo>
                    <a:lnTo>
                      <a:pt x="2705" y="3567"/>
                    </a:lnTo>
                    <a:lnTo>
                      <a:pt x="2674" y="3575"/>
                    </a:lnTo>
                    <a:lnTo>
                      <a:pt x="2647" y="3576"/>
                    </a:lnTo>
                    <a:lnTo>
                      <a:pt x="2614" y="3573"/>
                    </a:lnTo>
                    <a:lnTo>
                      <a:pt x="2582" y="3565"/>
                    </a:lnTo>
                    <a:lnTo>
                      <a:pt x="2552" y="3551"/>
                    </a:lnTo>
                    <a:lnTo>
                      <a:pt x="2525" y="3532"/>
                    </a:lnTo>
                    <a:lnTo>
                      <a:pt x="2501" y="3508"/>
                    </a:lnTo>
                    <a:lnTo>
                      <a:pt x="2482" y="3481"/>
                    </a:lnTo>
                    <a:lnTo>
                      <a:pt x="2416" y="3368"/>
                    </a:lnTo>
                    <a:lnTo>
                      <a:pt x="2413" y="3368"/>
                    </a:lnTo>
                    <a:lnTo>
                      <a:pt x="2411" y="3367"/>
                    </a:lnTo>
                    <a:lnTo>
                      <a:pt x="2408" y="3366"/>
                    </a:lnTo>
                    <a:lnTo>
                      <a:pt x="95" y="3366"/>
                    </a:lnTo>
                    <a:lnTo>
                      <a:pt x="72" y="3364"/>
                    </a:lnTo>
                    <a:lnTo>
                      <a:pt x="52" y="3357"/>
                    </a:lnTo>
                    <a:lnTo>
                      <a:pt x="35" y="3347"/>
                    </a:lnTo>
                    <a:lnTo>
                      <a:pt x="21" y="3333"/>
                    </a:lnTo>
                    <a:lnTo>
                      <a:pt x="10" y="3316"/>
                    </a:lnTo>
                    <a:lnTo>
                      <a:pt x="2" y="3296"/>
                    </a:lnTo>
                    <a:lnTo>
                      <a:pt x="0" y="3275"/>
                    </a:lnTo>
                    <a:lnTo>
                      <a:pt x="0" y="961"/>
                    </a:lnTo>
                    <a:lnTo>
                      <a:pt x="2" y="939"/>
                    </a:lnTo>
                    <a:lnTo>
                      <a:pt x="10" y="920"/>
                    </a:lnTo>
                    <a:lnTo>
                      <a:pt x="21" y="903"/>
                    </a:lnTo>
                    <a:lnTo>
                      <a:pt x="35" y="890"/>
                    </a:lnTo>
                    <a:lnTo>
                      <a:pt x="52" y="879"/>
                    </a:lnTo>
                    <a:lnTo>
                      <a:pt x="72" y="872"/>
                    </a:lnTo>
                    <a:lnTo>
                      <a:pt x="95" y="870"/>
                    </a:lnTo>
                    <a:lnTo>
                      <a:pt x="832" y="870"/>
                    </a:lnTo>
                    <a:lnTo>
                      <a:pt x="832" y="96"/>
                    </a:lnTo>
                    <a:lnTo>
                      <a:pt x="835" y="73"/>
                    </a:lnTo>
                    <a:lnTo>
                      <a:pt x="842" y="53"/>
                    </a:lnTo>
                    <a:lnTo>
                      <a:pt x="853" y="36"/>
                    </a:lnTo>
                    <a:lnTo>
                      <a:pt x="868" y="20"/>
                    </a:lnTo>
                    <a:lnTo>
                      <a:pt x="887" y="9"/>
                    </a:lnTo>
                    <a:lnTo>
                      <a:pt x="908" y="3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435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3302" y="2251059"/>
            <a:ext cx="6283082" cy="3951188"/>
            <a:chOff x="956962" y="1399289"/>
            <a:chExt cx="6283082" cy="3951188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59398403"/>
                </p:ext>
              </p:extLst>
            </p:nvPr>
          </p:nvGraphicFramePr>
          <p:xfrm>
            <a:off x="956962" y="1399289"/>
            <a:ext cx="6283082" cy="39511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1094748" y="1408189"/>
              <a:ext cx="2351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94748" y="2311821"/>
              <a:ext cx="2351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  <a:endPara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4748" y="3215453"/>
              <a:ext cx="2351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  <a:endPara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4748" y="4119085"/>
              <a:ext cx="2351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  <a:endPara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73302" y="1023967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spc="-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  <a:endParaRPr 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75989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106" y="840824"/>
            <a:ext cx="35516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 flipH="1">
            <a:off x="0" y="3163591"/>
            <a:ext cx="3584118" cy="2693945"/>
            <a:chOff x="1545" y="435"/>
            <a:chExt cx="4590" cy="3450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45" y="435"/>
              <a:ext cx="4590" cy="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1790" y="435"/>
              <a:ext cx="1954" cy="2916"/>
            </a:xfrm>
            <a:custGeom>
              <a:avLst/>
              <a:gdLst>
                <a:gd name="T0" fmla="*/ 262 w 932"/>
                <a:gd name="T1" fmla="*/ 8 h 1392"/>
                <a:gd name="T2" fmla="*/ 133 w 932"/>
                <a:gd name="T3" fmla="*/ 581 h 1392"/>
                <a:gd name="T4" fmla="*/ 121 w 932"/>
                <a:gd name="T5" fmla="*/ 1211 h 1392"/>
                <a:gd name="T6" fmla="*/ 611 w 932"/>
                <a:gd name="T7" fmla="*/ 1360 h 1392"/>
                <a:gd name="T8" fmla="*/ 859 w 932"/>
                <a:gd name="T9" fmla="*/ 1183 h 1392"/>
                <a:gd name="T10" fmla="*/ 911 w 932"/>
                <a:gd name="T11" fmla="*/ 832 h 1392"/>
                <a:gd name="T12" fmla="*/ 696 w 932"/>
                <a:gd name="T13" fmla="*/ 427 h 1392"/>
                <a:gd name="T14" fmla="*/ 664 w 932"/>
                <a:gd name="T15" fmla="*/ 12 h 1392"/>
                <a:gd name="T16" fmla="*/ 556 w 932"/>
                <a:gd name="T17" fmla="*/ 17 h 1392"/>
                <a:gd name="T18" fmla="*/ 468 w 932"/>
                <a:gd name="T19" fmla="*/ 24 h 1392"/>
                <a:gd name="T20" fmla="*/ 383 w 932"/>
                <a:gd name="T21" fmla="*/ 4 h 1392"/>
                <a:gd name="T22" fmla="*/ 262 w 932"/>
                <a:gd name="T23" fmla="*/ 8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2" h="1392">
                  <a:moveTo>
                    <a:pt x="262" y="8"/>
                  </a:moveTo>
                  <a:cubicBezTo>
                    <a:pt x="555" y="397"/>
                    <a:pt x="324" y="269"/>
                    <a:pt x="133" y="581"/>
                  </a:cubicBezTo>
                  <a:cubicBezTo>
                    <a:pt x="23" y="766"/>
                    <a:pt x="0" y="1035"/>
                    <a:pt x="121" y="1211"/>
                  </a:cubicBezTo>
                  <a:cubicBezTo>
                    <a:pt x="245" y="1392"/>
                    <a:pt x="437" y="1368"/>
                    <a:pt x="611" y="1360"/>
                  </a:cubicBezTo>
                  <a:cubicBezTo>
                    <a:pt x="716" y="1354"/>
                    <a:pt x="791" y="1285"/>
                    <a:pt x="859" y="1183"/>
                  </a:cubicBezTo>
                  <a:cubicBezTo>
                    <a:pt x="922" y="1090"/>
                    <a:pt x="932" y="934"/>
                    <a:pt x="911" y="832"/>
                  </a:cubicBezTo>
                  <a:cubicBezTo>
                    <a:pt x="879" y="672"/>
                    <a:pt x="810" y="525"/>
                    <a:pt x="696" y="427"/>
                  </a:cubicBezTo>
                  <a:cubicBezTo>
                    <a:pt x="572" y="320"/>
                    <a:pt x="424" y="256"/>
                    <a:pt x="664" y="12"/>
                  </a:cubicBezTo>
                  <a:cubicBezTo>
                    <a:pt x="628" y="1"/>
                    <a:pt x="591" y="9"/>
                    <a:pt x="556" y="17"/>
                  </a:cubicBezTo>
                  <a:cubicBezTo>
                    <a:pt x="525" y="23"/>
                    <a:pt x="495" y="30"/>
                    <a:pt x="468" y="24"/>
                  </a:cubicBezTo>
                  <a:cubicBezTo>
                    <a:pt x="429" y="20"/>
                    <a:pt x="426" y="0"/>
                    <a:pt x="383" y="4"/>
                  </a:cubicBezTo>
                  <a:cubicBezTo>
                    <a:pt x="347" y="12"/>
                    <a:pt x="301" y="12"/>
                    <a:pt x="262" y="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017" y="2940"/>
              <a:ext cx="75" cy="94"/>
            </a:xfrm>
            <a:custGeom>
              <a:avLst/>
              <a:gdLst>
                <a:gd name="T0" fmla="*/ 0 w 36"/>
                <a:gd name="T1" fmla="*/ 0 h 45"/>
                <a:gd name="T2" fmla="*/ 6 w 36"/>
                <a:gd name="T3" fmla="*/ 9 h 45"/>
                <a:gd name="T4" fmla="*/ 33 w 36"/>
                <a:gd name="T5" fmla="*/ 45 h 45"/>
                <a:gd name="T6" fmla="*/ 36 w 36"/>
                <a:gd name="T7" fmla="*/ 45 h 45"/>
                <a:gd name="T8" fmla="*/ 13 w 36"/>
                <a:gd name="T9" fmla="*/ 15 h 45"/>
                <a:gd name="T10" fmla="*/ 6 w 36"/>
                <a:gd name="T11" fmla="*/ 4 h 45"/>
                <a:gd name="T12" fmla="*/ 0 w 36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5">
                  <a:moveTo>
                    <a:pt x="0" y="0"/>
                  </a:moveTo>
                  <a:cubicBezTo>
                    <a:pt x="2" y="3"/>
                    <a:pt x="3" y="6"/>
                    <a:pt x="6" y="9"/>
                  </a:cubicBezTo>
                  <a:cubicBezTo>
                    <a:pt x="14" y="22"/>
                    <a:pt x="24" y="34"/>
                    <a:pt x="33" y="45"/>
                  </a:cubicBezTo>
                  <a:cubicBezTo>
                    <a:pt x="34" y="45"/>
                    <a:pt x="35" y="45"/>
                    <a:pt x="36" y="45"/>
                  </a:cubicBezTo>
                  <a:cubicBezTo>
                    <a:pt x="28" y="36"/>
                    <a:pt x="20" y="26"/>
                    <a:pt x="13" y="15"/>
                  </a:cubicBezTo>
                  <a:cubicBezTo>
                    <a:pt x="10" y="12"/>
                    <a:pt x="8" y="8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2029" y="1327"/>
              <a:ext cx="1696" cy="1829"/>
            </a:xfrm>
            <a:custGeom>
              <a:avLst/>
              <a:gdLst>
                <a:gd name="T0" fmla="*/ 0 w 809"/>
                <a:gd name="T1" fmla="*/ 774 h 873"/>
                <a:gd name="T2" fmla="*/ 7 w 809"/>
                <a:gd name="T3" fmla="*/ 785 h 873"/>
                <a:gd name="T4" fmla="*/ 30 w 809"/>
                <a:gd name="T5" fmla="*/ 815 h 873"/>
                <a:gd name="T6" fmla="*/ 187 w 809"/>
                <a:gd name="T7" fmla="*/ 873 h 873"/>
                <a:gd name="T8" fmla="*/ 220 w 809"/>
                <a:gd name="T9" fmla="*/ 844 h 873"/>
                <a:gd name="T10" fmla="*/ 0 w 809"/>
                <a:gd name="T11" fmla="*/ 774 h 873"/>
                <a:gd name="T12" fmla="*/ 581 w 809"/>
                <a:gd name="T13" fmla="*/ 0 h 873"/>
                <a:gd name="T14" fmla="*/ 710 w 809"/>
                <a:gd name="T15" fmla="*/ 311 h 873"/>
                <a:gd name="T16" fmla="*/ 658 w 809"/>
                <a:gd name="T17" fmla="*/ 662 h 873"/>
                <a:gd name="T18" fmla="*/ 409 w 809"/>
                <a:gd name="T19" fmla="*/ 839 h 873"/>
                <a:gd name="T20" fmla="*/ 397 w 809"/>
                <a:gd name="T21" fmla="*/ 839 h 873"/>
                <a:gd name="T22" fmla="*/ 423 w 809"/>
                <a:gd name="T23" fmla="*/ 846 h 873"/>
                <a:gd name="T24" fmla="*/ 596 w 809"/>
                <a:gd name="T25" fmla="*/ 825 h 873"/>
                <a:gd name="T26" fmla="*/ 754 w 809"/>
                <a:gd name="T27" fmla="*/ 723 h 873"/>
                <a:gd name="T28" fmla="*/ 790 w 809"/>
                <a:gd name="T29" fmla="*/ 399 h 873"/>
                <a:gd name="T30" fmla="*/ 581 w 809"/>
                <a:gd name="T3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9" h="873">
                  <a:moveTo>
                    <a:pt x="0" y="774"/>
                  </a:moveTo>
                  <a:cubicBezTo>
                    <a:pt x="2" y="778"/>
                    <a:pt x="4" y="782"/>
                    <a:pt x="7" y="785"/>
                  </a:cubicBezTo>
                  <a:cubicBezTo>
                    <a:pt x="14" y="796"/>
                    <a:pt x="22" y="806"/>
                    <a:pt x="30" y="815"/>
                  </a:cubicBezTo>
                  <a:cubicBezTo>
                    <a:pt x="114" y="837"/>
                    <a:pt x="187" y="873"/>
                    <a:pt x="187" y="873"/>
                  </a:cubicBezTo>
                  <a:cubicBezTo>
                    <a:pt x="195" y="860"/>
                    <a:pt x="206" y="851"/>
                    <a:pt x="220" y="844"/>
                  </a:cubicBezTo>
                  <a:cubicBezTo>
                    <a:pt x="142" y="840"/>
                    <a:pt x="66" y="823"/>
                    <a:pt x="0" y="774"/>
                  </a:cubicBezTo>
                  <a:moveTo>
                    <a:pt x="581" y="0"/>
                  </a:moveTo>
                  <a:cubicBezTo>
                    <a:pt x="645" y="88"/>
                    <a:pt x="687" y="196"/>
                    <a:pt x="710" y="311"/>
                  </a:cubicBezTo>
                  <a:cubicBezTo>
                    <a:pt x="731" y="413"/>
                    <a:pt x="720" y="569"/>
                    <a:pt x="658" y="662"/>
                  </a:cubicBezTo>
                  <a:cubicBezTo>
                    <a:pt x="590" y="764"/>
                    <a:pt x="515" y="833"/>
                    <a:pt x="409" y="839"/>
                  </a:cubicBezTo>
                  <a:cubicBezTo>
                    <a:pt x="405" y="839"/>
                    <a:pt x="401" y="839"/>
                    <a:pt x="397" y="839"/>
                  </a:cubicBezTo>
                  <a:cubicBezTo>
                    <a:pt x="413" y="843"/>
                    <a:pt x="423" y="846"/>
                    <a:pt x="423" y="846"/>
                  </a:cubicBezTo>
                  <a:cubicBezTo>
                    <a:pt x="596" y="825"/>
                    <a:pt x="596" y="825"/>
                    <a:pt x="596" y="825"/>
                  </a:cubicBezTo>
                  <a:cubicBezTo>
                    <a:pt x="647" y="771"/>
                    <a:pt x="701" y="740"/>
                    <a:pt x="754" y="723"/>
                  </a:cubicBezTo>
                  <a:cubicBezTo>
                    <a:pt x="802" y="629"/>
                    <a:pt x="809" y="492"/>
                    <a:pt x="790" y="399"/>
                  </a:cubicBezTo>
                  <a:cubicBezTo>
                    <a:pt x="758" y="242"/>
                    <a:pt x="691" y="98"/>
                    <a:pt x="58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2589" y="437"/>
              <a:ext cx="96" cy="21"/>
            </a:xfrm>
            <a:custGeom>
              <a:avLst/>
              <a:gdLst>
                <a:gd name="T0" fmla="*/ 18 w 46"/>
                <a:gd name="T1" fmla="*/ 0 h 10"/>
                <a:gd name="T2" fmla="*/ 0 w 46"/>
                <a:gd name="T3" fmla="*/ 3 h 10"/>
                <a:gd name="T4" fmla="*/ 2 w 46"/>
                <a:gd name="T5" fmla="*/ 3 h 10"/>
                <a:gd name="T6" fmla="*/ 13 w 46"/>
                <a:gd name="T7" fmla="*/ 2 h 10"/>
                <a:gd name="T8" fmla="*/ 46 w 46"/>
                <a:gd name="T9" fmla="*/ 10 h 10"/>
                <a:gd name="T10" fmla="*/ 18 w 4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">
                  <a:moveTo>
                    <a:pt x="18" y="0"/>
                  </a:moveTo>
                  <a:cubicBezTo>
                    <a:pt x="12" y="0"/>
                    <a:pt x="6" y="1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9" y="2"/>
                    <a:pt x="13" y="2"/>
                  </a:cubicBezTo>
                  <a:cubicBezTo>
                    <a:pt x="27" y="2"/>
                    <a:pt x="37" y="6"/>
                    <a:pt x="46" y="10"/>
                  </a:cubicBezTo>
                  <a:cubicBezTo>
                    <a:pt x="39" y="5"/>
                    <a:pt x="30" y="0"/>
                    <a:pt x="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551" y="441"/>
              <a:ext cx="201" cy="524"/>
            </a:xfrm>
            <a:custGeom>
              <a:avLst/>
              <a:gdLst>
                <a:gd name="T0" fmla="*/ 31 w 96"/>
                <a:gd name="T1" fmla="*/ 0 h 250"/>
                <a:gd name="T2" fmla="*/ 20 w 96"/>
                <a:gd name="T3" fmla="*/ 1 h 250"/>
                <a:gd name="T4" fmla="*/ 18 w 96"/>
                <a:gd name="T5" fmla="*/ 1 h 250"/>
                <a:gd name="T6" fmla="*/ 0 w 96"/>
                <a:gd name="T7" fmla="*/ 11 h 250"/>
                <a:gd name="T8" fmla="*/ 74 w 96"/>
                <a:gd name="T9" fmla="*/ 250 h 250"/>
                <a:gd name="T10" fmla="*/ 74 w 96"/>
                <a:gd name="T11" fmla="*/ 18 h 250"/>
                <a:gd name="T12" fmla="*/ 64 w 96"/>
                <a:gd name="T13" fmla="*/ 8 h 250"/>
                <a:gd name="T14" fmla="*/ 31 w 96"/>
                <a:gd name="T1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50">
                  <a:moveTo>
                    <a:pt x="31" y="0"/>
                  </a:moveTo>
                  <a:cubicBezTo>
                    <a:pt x="27" y="0"/>
                    <a:pt x="24" y="1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2" y="3"/>
                    <a:pt x="6" y="7"/>
                    <a:pt x="0" y="11"/>
                  </a:cubicBezTo>
                  <a:cubicBezTo>
                    <a:pt x="0" y="11"/>
                    <a:pt x="70" y="127"/>
                    <a:pt x="74" y="250"/>
                  </a:cubicBezTo>
                  <a:cubicBezTo>
                    <a:pt x="74" y="250"/>
                    <a:pt x="96" y="119"/>
                    <a:pt x="74" y="18"/>
                  </a:cubicBezTo>
                  <a:cubicBezTo>
                    <a:pt x="74" y="18"/>
                    <a:pt x="70" y="13"/>
                    <a:pt x="64" y="8"/>
                  </a:cubicBezTo>
                  <a:cubicBezTo>
                    <a:pt x="55" y="4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2861" y="466"/>
              <a:ext cx="113" cy="21"/>
            </a:xfrm>
            <a:custGeom>
              <a:avLst/>
              <a:gdLst>
                <a:gd name="T0" fmla="*/ 54 w 54"/>
                <a:gd name="T1" fmla="*/ 0 h 10"/>
                <a:gd name="T2" fmla="*/ 0 w 54"/>
                <a:gd name="T3" fmla="*/ 10 h 10"/>
                <a:gd name="T4" fmla="*/ 0 w 54"/>
                <a:gd name="T5" fmla="*/ 10 h 10"/>
                <a:gd name="T6" fmla="*/ 45 w 54"/>
                <a:gd name="T7" fmla="*/ 2 h 10"/>
                <a:gd name="T8" fmla="*/ 54 w 5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0">
                  <a:moveTo>
                    <a:pt x="54" y="0"/>
                  </a:moveTo>
                  <a:cubicBezTo>
                    <a:pt x="45" y="1"/>
                    <a:pt x="5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4" y="8"/>
                    <a:pt x="29" y="5"/>
                    <a:pt x="45" y="2"/>
                  </a:cubicBezTo>
                  <a:cubicBezTo>
                    <a:pt x="48" y="1"/>
                    <a:pt x="51" y="0"/>
                    <a:pt x="5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2790" y="464"/>
              <a:ext cx="189" cy="470"/>
            </a:xfrm>
            <a:custGeom>
              <a:avLst/>
              <a:gdLst>
                <a:gd name="T0" fmla="*/ 90 w 90"/>
                <a:gd name="T1" fmla="*/ 0 h 224"/>
                <a:gd name="T2" fmla="*/ 88 w 90"/>
                <a:gd name="T3" fmla="*/ 1 h 224"/>
                <a:gd name="T4" fmla="*/ 79 w 90"/>
                <a:gd name="T5" fmla="*/ 3 h 224"/>
                <a:gd name="T6" fmla="*/ 34 w 90"/>
                <a:gd name="T7" fmla="*/ 11 h 224"/>
                <a:gd name="T8" fmla="*/ 3 w 90"/>
                <a:gd name="T9" fmla="*/ 224 h 224"/>
                <a:gd name="T10" fmla="*/ 90 w 90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24">
                  <a:moveTo>
                    <a:pt x="90" y="0"/>
                  </a:moveTo>
                  <a:cubicBezTo>
                    <a:pt x="90" y="0"/>
                    <a:pt x="89" y="0"/>
                    <a:pt x="88" y="1"/>
                  </a:cubicBezTo>
                  <a:cubicBezTo>
                    <a:pt x="85" y="1"/>
                    <a:pt x="82" y="2"/>
                    <a:pt x="79" y="3"/>
                  </a:cubicBezTo>
                  <a:cubicBezTo>
                    <a:pt x="63" y="6"/>
                    <a:pt x="48" y="9"/>
                    <a:pt x="34" y="11"/>
                  </a:cubicBezTo>
                  <a:cubicBezTo>
                    <a:pt x="33" y="13"/>
                    <a:pt x="0" y="104"/>
                    <a:pt x="3" y="224"/>
                  </a:cubicBezTo>
                  <a:cubicBezTo>
                    <a:pt x="3" y="224"/>
                    <a:pt x="24" y="75"/>
                    <a:pt x="9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604" y="2959"/>
              <a:ext cx="1504" cy="712"/>
            </a:xfrm>
            <a:custGeom>
              <a:avLst/>
              <a:gdLst>
                <a:gd name="T0" fmla="*/ 32 w 718"/>
                <a:gd name="T1" fmla="*/ 80 h 340"/>
                <a:gd name="T2" fmla="*/ 0 w 718"/>
                <a:gd name="T3" fmla="*/ 115 h 340"/>
                <a:gd name="T4" fmla="*/ 637 w 718"/>
                <a:gd name="T5" fmla="*/ 340 h 340"/>
                <a:gd name="T6" fmla="*/ 718 w 718"/>
                <a:gd name="T7" fmla="*/ 246 h 340"/>
                <a:gd name="T8" fmla="*/ 32 w 718"/>
                <a:gd name="T9" fmla="*/ 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340">
                  <a:moveTo>
                    <a:pt x="32" y="8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637" y="340"/>
                    <a:pt x="637" y="340"/>
                    <a:pt x="637" y="340"/>
                  </a:cubicBezTo>
                  <a:cubicBezTo>
                    <a:pt x="718" y="246"/>
                    <a:pt x="718" y="246"/>
                    <a:pt x="718" y="246"/>
                  </a:cubicBezTo>
                  <a:cubicBezTo>
                    <a:pt x="718" y="246"/>
                    <a:pt x="167" y="0"/>
                    <a:pt x="32" y="80"/>
                  </a:cubicBezTo>
                  <a:close/>
                </a:path>
              </a:pathLst>
            </a:custGeom>
            <a:solidFill>
              <a:srgbClr val="CC9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545" y="2928"/>
              <a:ext cx="1499" cy="706"/>
            </a:xfrm>
            <a:custGeom>
              <a:avLst/>
              <a:gdLst>
                <a:gd name="T0" fmla="*/ 35 w 715"/>
                <a:gd name="T1" fmla="*/ 59 h 337"/>
                <a:gd name="T2" fmla="*/ 0 w 715"/>
                <a:gd name="T3" fmla="*/ 86 h 337"/>
                <a:gd name="T4" fmla="*/ 632 w 715"/>
                <a:gd name="T5" fmla="*/ 337 h 337"/>
                <a:gd name="T6" fmla="*/ 715 w 715"/>
                <a:gd name="T7" fmla="*/ 245 h 337"/>
                <a:gd name="T8" fmla="*/ 35 w 715"/>
                <a:gd name="T9" fmla="*/ 5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337">
                  <a:moveTo>
                    <a:pt x="35" y="59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632" y="337"/>
                    <a:pt x="632" y="337"/>
                    <a:pt x="632" y="337"/>
                  </a:cubicBezTo>
                  <a:cubicBezTo>
                    <a:pt x="715" y="245"/>
                    <a:pt x="715" y="245"/>
                    <a:pt x="715" y="245"/>
                  </a:cubicBezTo>
                  <a:cubicBezTo>
                    <a:pt x="715" y="245"/>
                    <a:pt x="143" y="0"/>
                    <a:pt x="35" y="59"/>
                  </a:cubicBezTo>
                  <a:close/>
                </a:path>
              </a:pathLst>
            </a:custGeom>
            <a:solidFill>
              <a:srgbClr val="E3A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1643" y="2647"/>
              <a:ext cx="3792" cy="1171"/>
            </a:xfrm>
            <a:custGeom>
              <a:avLst/>
              <a:gdLst>
                <a:gd name="T0" fmla="*/ 1763 w 1809"/>
                <a:gd name="T1" fmla="*/ 147 h 559"/>
                <a:gd name="T2" fmla="*/ 1261 w 1809"/>
                <a:gd name="T3" fmla="*/ 110 h 559"/>
                <a:gd name="T4" fmla="*/ 780 w 1809"/>
                <a:gd name="T5" fmla="*/ 195 h 559"/>
                <a:gd name="T6" fmla="*/ 607 w 1809"/>
                <a:gd name="T7" fmla="*/ 216 h 559"/>
                <a:gd name="T8" fmla="*/ 371 w 1809"/>
                <a:gd name="T9" fmla="*/ 243 h 559"/>
                <a:gd name="T10" fmla="*/ 0 w 1809"/>
                <a:gd name="T11" fmla="*/ 199 h 559"/>
                <a:gd name="T12" fmla="*/ 550 w 1809"/>
                <a:gd name="T13" fmla="*/ 470 h 559"/>
                <a:gd name="T14" fmla="*/ 687 w 1809"/>
                <a:gd name="T15" fmla="*/ 546 h 559"/>
                <a:gd name="T16" fmla="*/ 1310 w 1809"/>
                <a:gd name="T17" fmla="*/ 403 h 559"/>
                <a:gd name="T18" fmla="*/ 1809 w 1809"/>
                <a:gd name="T19" fmla="*/ 445 h 559"/>
                <a:gd name="T20" fmla="*/ 1763 w 1809"/>
                <a:gd name="T21" fmla="*/ 14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9" h="559">
                  <a:moveTo>
                    <a:pt x="1763" y="147"/>
                  </a:moveTo>
                  <a:cubicBezTo>
                    <a:pt x="1763" y="147"/>
                    <a:pt x="1326" y="119"/>
                    <a:pt x="1261" y="110"/>
                  </a:cubicBezTo>
                  <a:cubicBezTo>
                    <a:pt x="1196" y="102"/>
                    <a:pt x="966" y="0"/>
                    <a:pt x="780" y="195"/>
                  </a:cubicBezTo>
                  <a:cubicBezTo>
                    <a:pt x="607" y="216"/>
                    <a:pt x="607" y="216"/>
                    <a:pt x="607" y="216"/>
                  </a:cubicBezTo>
                  <a:cubicBezTo>
                    <a:pt x="607" y="216"/>
                    <a:pt x="422" y="162"/>
                    <a:pt x="371" y="243"/>
                  </a:cubicBezTo>
                  <a:cubicBezTo>
                    <a:pt x="371" y="243"/>
                    <a:pt x="95" y="109"/>
                    <a:pt x="0" y="199"/>
                  </a:cubicBezTo>
                  <a:cubicBezTo>
                    <a:pt x="0" y="199"/>
                    <a:pt x="494" y="419"/>
                    <a:pt x="550" y="470"/>
                  </a:cubicBezTo>
                  <a:cubicBezTo>
                    <a:pt x="550" y="470"/>
                    <a:pt x="641" y="559"/>
                    <a:pt x="687" y="546"/>
                  </a:cubicBezTo>
                  <a:cubicBezTo>
                    <a:pt x="732" y="533"/>
                    <a:pt x="1141" y="404"/>
                    <a:pt x="1310" y="403"/>
                  </a:cubicBezTo>
                  <a:cubicBezTo>
                    <a:pt x="1809" y="445"/>
                    <a:pt x="1809" y="445"/>
                    <a:pt x="1809" y="445"/>
                  </a:cubicBezTo>
                  <a:cubicBezTo>
                    <a:pt x="1763" y="147"/>
                    <a:pt x="1763" y="147"/>
                    <a:pt x="1763" y="147"/>
                  </a:cubicBezTo>
                </a:path>
              </a:pathLst>
            </a:custGeom>
            <a:solidFill>
              <a:srgbClr val="FFB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2293" y="3156"/>
              <a:ext cx="1272" cy="333"/>
            </a:xfrm>
            <a:custGeom>
              <a:avLst/>
              <a:gdLst>
                <a:gd name="T0" fmla="*/ 61 w 607"/>
                <a:gd name="T1" fmla="*/ 0 h 159"/>
                <a:gd name="T2" fmla="*/ 479 w 607"/>
                <a:gd name="T3" fmla="*/ 106 h 159"/>
                <a:gd name="T4" fmla="*/ 607 w 607"/>
                <a:gd name="T5" fmla="*/ 68 h 159"/>
                <a:gd name="T6" fmla="*/ 488 w 607"/>
                <a:gd name="T7" fmla="*/ 126 h 159"/>
                <a:gd name="T8" fmla="*/ 61 w 607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159">
                  <a:moveTo>
                    <a:pt x="61" y="0"/>
                  </a:moveTo>
                  <a:cubicBezTo>
                    <a:pt x="61" y="0"/>
                    <a:pt x="0" y="125"/>
                    <a:pt x="479" y="106"/>
                  </a:cubicBezTo>
                  <a:cubicBezTo>
                    <a:pt x="607" y="68"/>
                    <a:pt x="607" y="68"/>
                    <a:pt x="607" y="68"/>
                  </a:cubicBezTo>
                  <a:cubicBezTo>
                    <a:pt x="488" y="126"/>
                    <a:pt x="488" y="126"/>
                    <a:pt x="488" y="126"/>
                  </a:cubicBezTo>
                  <a:cubicBezTo>
                    <a:pt x="488" y="126"/>
                    <a:pt x="4" y="159"/>
                    <a:pt x="61" y="0"/>
                  </a:cubicBezTo>
                  <a:close/>
                </a:path>
              </a:pathLst>
            </a:custGeom>
            <a:solidFill>
              <a:srgbClr val="E3A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455" y="3093"/>
              <a:ext cx="255" cy="207"/>
            </a:xfrm>
            <a:custGeom>
              <a:avLst/>
              <a:gdLst>
                <a:gd name="T0" fmla="*/ 111 w 122"/>
                <a:gd name="T1" fmla="*/ 31 h 99"/>
                <a:gd name="T2" fmla="*/ 92 w 122"/>
                <a:gd name="T3" fmla="*/ 99 h 99"/>
                <a:gd name="T4" fmla="*/ 3 w 122"/>
                <a:gd name="T5" fmla="*/ 56 h 99"/>
                <a:gd name="T6" fmla="*/ 111 w 122"/>
                <a:gd name="T7" fmla="*/ 3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99">
                  <a:moveTo>
                    <a:pt x="111" y="31"/>
                  </a:moveTo>
                  <a:cubicBezTo>
                    <a:pt x="111" y="31"/>
                    <a:pt x="122" y="74"/>
                    <a:pt x="92" y="99"/>
                  </a:cubicBezTo>
                  <a:cubicBezTo>
                    <a:pt x="92" y="99"/>
                    <a:pt x="0" y="92"/>
                    <a:pt x="3" y="56"/>
                  </a:cubicBezTo>
                  <a:cubicBezTo>
                    <a:pt x="6" y="0"/>
                    <a:pt x="111" y="31"/>
                    <a:pt x="111" y="31"/>
                  </a:cubicBezTo>
                  <a:close/>
                </a:path>
              </a:pathLst>
            </a:custGeom>
            <a:solidFill>
              <a:srgbClr val="FCD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435" y="2708"/>
              <a:ext cx="1541" cy="1005"/>
            </a:xfrm>
            <a:custGeom>
              <a:avLst/>
              <a:gdLst>
                <a:gd name="T0" fmla="*/ 0 w 1541"/>
                <a:gd name="T1" fmla="*/ 109 h 1005"/>
                <a:gd name="T2" fmla="*/ 44 w 1541"/>
                <a:gd name="T3" fmla="*/ 957 h 1005"/>
                <a:gd name="T4" fmla="*/ 1541 w 1541"/>
                <a:gd name="T5" fmla="*/ 1005 h 1005"/>
                <a:gd name="T6" fmla="*/ 1518 w 1541"/>
                <a:gd name="T7" fmla="*/ 0 h 1005"/>
                <a:gd name="T8" fmla="*/ 0 w 1541"/>
                <a:gd name="T9" fmla="*/ 109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1005">
                  <a:moveTo>
                    <a:pt x="0" y="109"/>
                  </a:moveTo>
                  <a:lnTo>
                    <a:pt x="44" y="957"/>
                  </a:lnTo>
                  <a:lnTo>
                    <a:pt x="1541" y="1005"/>
                  </a:lnTo>
                  <a:lnTo>
                    <a:pt x="1518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4435" y="2708"/>
              <a:ext cx="1541" cy="1005"/>
            </a:xfrm>
            <a:custGeom>
              <a:avLst/>
              <a:gdLst>
                <a:gd name="T0" fmla="*/ 0 w 1541"/>
                <a:gd name="T1" fmla="*/ 109 h 1005"/>
                <a:gd name="T2" fmla="*/ 44 w 1541"/>
                <a:gd name="T3" fmla="*/ 957 h 1005"/>
                <a:gd name="T4" fmla="*/ 1541 w 1541"/>
                <a:gd name="T5" fmla="*/ 1005 h 1005"/>
                <a:gd name="T6" fmla="*/ 1518 w 1541"/>
                <a:gd name="T7" fmla="*/ 0 h 1005"/>
                <a:gd name="T8" fmla="*/ 0 w 1541"/>
                <a:gd name="T9" fmla="*/ 109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1005">
                  <a:moveTo>
                    <a:pt x="0" y="109"/>
                  </a:moveTo>
                  <a:lnTo>
                    <a:pt x="44" y="957"/>
                  </a:lnTo>
                  <a:lnTo>
                    <a:pt x="1541" y="1005"/>
                  </a:lnTo>
                  <a:lnTo>
                    <a:pt x="1518" y="0"/>
                  </a:lnTo>
                  <a:lnTo>
                    <a:pt x="0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4586" y="2592"/>
              <a:ext cx="1549" cy="1295"/>
            </a:xfrm>
            <a:custGeom>
              <a:avLst/>
              <a:gdLst>
                <a:gd name="T0" fmla="*/ 9 w 1549"/>
                <a:gd name="T1" fmla="*/ 124 h 1295"/>
                <a:gd name="T2" fmla="*/ 0 w 1549"/>
                <a:gd name="T3" fmla="*/ 1197 h 1295"/>
                <a:gd name="T4" fmla="*/ 1549 w 1549"/>
                <a:gd name="T5" fmla="*/ 1295 h 1295"/>
                <a:gd name="T6" fmla="*/ 1528 w 1549"/>
                <a:gd name="T7" fmla="*/ 0 h 1295"/>
                <a:gd name="T8" fmla="*/ 9 w 1549"/>
                <a:gd name="T9" fmla="*/ 124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95">
                  <a:moveTo>
                    <a:pt x="9" y="124"/>
                  </a:moveTo>
                  <a:lnTo>
                    <a:pt x="0" y="1197"/>
                  </a:lnTo>
                  <a:lnTo>
                    <a:pt x="1549" y="1295"/>
                  </a:lnTo>
                  <a:lnTo>
                    <a:pt x="1528" y="0"/>
                  </a:lnTo>
                  <a:lnTo>
                    <a:pt x="9" y="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4586" y="2592"/>
              <a:ext cx="1549" cy="1295"/>
            </a:xfrm>
            <a:custGeom>
              <a:avLst/>
              <a:gdLst>
                <a:gd name="T0" fmla="*/ 9 w 1549"/>
                <a:gd name="T1" fmla="*/ 124 h 1295"/>
                <a:gd name="T2" fmla="*/ 0 w 1549"/>
                <a:gd name="T3" fmla="*/ 1197 h 1295"/>
                <a:gd name="T4" fmla="*/ 1549 w 1549"/>
                <a:gd name="T5" fmla="*/ 1295 h 1295"/>
                <a:gd name="T6" fmla="*/ 1528 w 1549"/>
                <a:gd name="T7" fmla="*/ 0 h 1295"/>
                <a:gd name="T8" fmla="*/ 9 w 1549"/>
                <a:gd name="T9" fmla="*/ 124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95">
                  <a:moveTo>
                    <a:pt x="9" y="124"/>
                  </a:moveTo>
                  <a:lnTo>
                    <a:pt x="0" y="1197"/>
                  </a:lnTo>
                  <a:lnTo>
                    <a:pt x="1549" y="1295"/>
                  </a:lnTo>
                  <a:lnTo>
                    <a:pt x="1528" y="0"/>
                  </a:lnTo>
                  <a:lnTo>
                    <a:pt x="9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4586" y="3508"/>
              <a:ext cx="1549" cy="379"/>
            </a:xfrm>
            <a:custGeom>
              <a:avLst/>
              <a:gdLst>
                <a:gd name="T0" fmla="*/ 2 w 1549"/>
                <a:gd name="T1" fmla="*/ 0 h 379"/>
                <a:gd name="T2" fmla="*/ 0 w 1549"/>
                <a:gd name="T3" fmla="*/ 281 h 379"/>
                <a:gd name="T4" fmla="*/ 1549 w 1549"/>
                <a:gd name="T5" fmla="*/ 379 h 379"/>
                <a:gd name="T6" fmla="*/ 1543 w 1549"/>
                <a:gd name="T7" fmla="*/ 33 h 379"/>
                <a:gd name="T8" fmla="*/ 2 w 1549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379">
                  <a:moveTo>
                    <a:pt x="2" y="0"/>
                  </a:moveTo>
                  <a:lnTo>
                    <a:pt x="0" y="281"/>
                  </a:lnTo>
                  <a:lnTo>
                    <a:pt x="1549" y="379"/>
                  </a:lnTo>
                  <a:lnTo>
                    <a:pt x="1543" y="3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4586" y="3508"/>
              <a:ext cx="1549" cy="379"/>
            </a:xfrm>
            <a:custGeom>
              <a:avLst/>
              <a:gdLst>
                <a:gd name="T0" fmla="*/ 2 w 1549"/>
                <a:gd name="T1" fmla="*/ 0 h 379"/>
                <a:gd name="T2" fmla="*/ 0 w 1549"/>
                <a:gd name="T3" fmla="*/ 281 h 379"/>
                <a:gd name="T4" fmla="*/ 1549 w 1549"/>
                <a:gd name="T5" fmla="*/ 379 h 379"/>
                <a:gd name="T6" fmla="*/ 1543 w 1549"/>
                <a:gd name="T7" fmla="*/ 33 h 379"/>
                <a:gd name="T8" fmla="*/ 2 w 1549"/>
                <a:gd name="T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379">
                  <a:moveTo>
                    <a:pt x="2" y="0"/>
                  </a:moveTo>
                  <a:lnTo>
                    <a:pt x="0" y="281"/>
                  </a:lnTo>
                  <a:lnTo>
                    <a:pt x="1549" y="379"/>
                  </a:lnTo>
                  <a:lnTo>
                    <a:pt x="1543" y="3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4802" y="3562"/>
              <a:ext cx="170" cy="172"/>
            </a:xfrm>
            <a:custGeom>
              <a:avLst/>
              <a:gdLst>
                <a:gd name="T0" fmla="*/ 78 w 81"/>
                <a:gd name="T1" fmla="*/ 35 h 82"/>
                <a:gd name="T2" fmla="*/ 46 w 81"/>
                <a:gd name="T3" fmla="*/ 79 h 82"/>
                <a:gd name="T4" fmla="*/ 3 w 81"/>
                <a:gd name="T5" fmla="*/ 47 h 82"/>
                <a:gd name="T6" fmla="*/ 35 w 81"/>
                <a:gd name="T7" fmla="*/ 4 h 82"/>
                <a:gd name="T8" fmla="*/ 78 w 81"/>
                <a:gd name="T9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8" y="35"/>
                  </a:moveTo>
                  <a:cubicBezTo>
                    <a:pt x="81" y="56"/>
                    <a:pt x="67" y="76"/>
                    <a:pt x="46" y="79"/>
                  </a:cubicBezTo>
                  <a:cubicBezTo>
                    <a:pt x="26" y="82"/>
                    <a:pt x="6" y="68"/>
                    <a:pt x="3" y="47"/>
                  </a:cubicBezTo>
                  <a:cubicBezTo>
                    <a:pt x="0" y="26"/>
                    <a:pt x="14" y="7"/>
                    <a:pt x="35" y="4"/>
                  </a:cubicBezTo>
                  <a:cubicBezTo>
                    <a:pt x="56" y="0"/>
                    <a:pt x="75" y="15"/>
                    <a:pt x="78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070" y="3579"/>
              <a:ext cx="170" cy="172"/>
            </a:xfrm>
            <a:custGeom>
              <a:avLst/>
              <a:gdLst>
                <a:gd name="T0" fmla="*/ 78 w 81"/>
                <a:gd name="T1" fmla="*/ 35 h 82"/>
                <a:gd name="T2" fmla="*/ 46 w 81"/>
                <a:gd name="T3" fmla="*/ 78 h 82"/>
                <a:gd name="T4" fmla="*/ 3 w 81"/>
                <a:gd name="T5" fmla="*/ 47 h 82"/>
                <a:gd name="T6" fmla="*/ 35 w 81"/>
                <a:gd name="T7" fmla="*/ 3 h 82"/>
                <a:gd name="T8" fmla="*/ 78 w 81"/>
                <a:gd name="T9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78" y="35"/>
                  </a:moveTo>
                  <a:cubicBezTo>
                    <a:pt x="81" y="56"/>
                    <a:pt x="67" y="75"/>
                    <a:pt x="46" y="78"/>
                  </a:cubicBezTo>
                  <a:cubicBezTo>
                    <a:pt x="25" y="82"/>
                    <a:pt x="6" y="67"/>
                    <a:pt x="3" y="47"/>
                  </a:cubicBezTo>
                  <a:cubicBezTo>
                    <a:pt x="0" y="26"/>
                    <a:pt x="14" y="6"/>
                    <a:pt x="35" y="3"/>
                  </a:cubicBezTo>
                  <a:cubicBezTo>
                    <a:pt x="55" y="0"/>
                    <a:pt x="75" y="14"/>
                    <a:pt x="78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3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364" y="2512"/>
            <a:ext cx="12138137" cy="6841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554" y="4645671"/>
            <a:ext cx="2827276" cy="6069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898" y="4032333"/>
            <a:ext cx="1836525" cy="73966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532" y="3362555"/>
            <a:ext cx="4138002" cy="3370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2529" y="720401"/>
            <a:ext cx="4305440" cy="356302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3673" y="5335466"/>
            <a:ext cx="2537935" cy="30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375" y="4845389"/>
            <a:ext cx="4700924" cy="90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47" marR="0" lvl="0" indent="-169047" algn="l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47" marR="0" lvl="0" indent="-169047" algn="l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47" marR="0" lvl="0" indent="-169047" algn="l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0383" y="4464690"/>
            <a:ext cx="5890671" cy="36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" y="6112116"/>
            <a:ext cx="12138137" cy="6729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313" y="1848111"/>
            <a:ext cx="5566447" cy="136288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79" y="773105"/>
            <a:ext cx="2779511" cy="5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985" y="2010113"/>
            <a:ext cx="3609119" cy="827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046" y="1380254"/>
            <a:ext cx="5006983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0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0133" y="885446"/>
            <a:ext cx="3940501" cy="23033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4348" y="2750931"/>
            <a:ext cx="525928" cy="46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2424" y="2310133"/>
            <a:ext cx="268870" cy="36892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76" tIns="45588" rIns="91176" bIns="455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791F869-3E1E-4C5E-AFD2-8DF01AAD1FB5}"/>
              </a:ext>
            </a:extLst>
          </p:cNvPr>
          <p:cNvGrpSpPr/>
          <p:nvPr/>
        </p:nvGrpSpPr>
        <p:grpSpPr>
          <a:xfrm>
            <a:off x="1876703" y="1133548"/>
            <a:ext cx="2063479" cy="1865660"/>
            <a:chOff x="4205336" y="1570031"/>
            <a:chExt cx="3781328" cy="3717938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5C0DA0D-655C-433E-BC05-083116C2BEC2}"/>
                </a:ext>
              </a:extLst>
            </p:cNvPr>
            <p:cNvGrpSpPr/>
            <p:nvPr/>
          </p:nvGrpSpPr>
          <p:grpSpPr>
            <a:xfrm>
              <a:off x="4205336" y="1570032"/>
              <a:ext cx="1720516" cy="1684421"/>
              <a:chOff x="4205336" y="1570032"/>
              <a:chExt cx="1720516" cy="1684421"/>
            </a:xfrm>
          </p:grpSpPr>
          <p:sp>
            <p:nvSpPr>
              <p:cNvPr id="445" name="Snip Diagonal Corner Rectangle 1">
                <a:extLst>
                  <a:ext uri="{FF2B5EF4-FFF2-40B4-BE49-F238E27FC236}">
                    <a16:creationId xmlns:a16="http://schemas.microsoft.com/office/drawing/2014/main" id="{CD3F94F7-797A-4FDC-812B-F23CD7A5E04A}"/>
                  </a:ext>
                </a:extLst>
              </p:cNvPr>
              <p:cNvSpPr/>
              <p:nvPr/>
            </p:nvSpPr>
            <p:spPr>
              <a:xfrm flipH="1">
                <a:off x="4205336" y="1570032"/>
                <a:ext cx="1720516" cy="1684421"/>
              </a:xfrm>
              <a:prstGeom prst="snip2DiagRect">
                <a:avLst/>
              </a:prstGeom>
              <a:solidFill>
                <a:srgbClr val="0B5CD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6" name="Group 10">
                <a:extLst>
                  <a:ext uri="{FF2B5EF4-FFF2-40B4-BE49-F238E27FC236}">
                    <a16:creationId xmlns:a16="http://schemas.microsoft.com/office/drawing/2014/main" id="{9D59BD67-60E1-4DDF-8E9E-0E2D65FF220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44543" y="1991448"/>
                <a:ext cx="842102" cy="841589"/>
                <a:chOff x="2198" y="519"/>
                <a:chExt cx="3280" cy="3278"/>
              </a:xfrm>
              <a:solidFill>
                <a:sysClr val="window" lastClr="FFFFFF"/>
              </a:solidFill>
            </p:grpSpPr>
            <p:sp>
              <p:nvSpPr>
                <p:cNvPr id="447" name="Rectangle 12">
                  <a:extLst>
                    <a:ext uri="{FF2B5EF4-FFF2-40B4-BE49-F238E27FC236}">
                      <a16:creationId xmlns:a16="http://schemas.microsoft.com/office/drawing/2014/main" id="{7E8A8DD4-3C3F-4EF3-A407-4B6219CCD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8" y="1134"/>
                  <a:ext cx="820" cy="204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Rectangle 13">
                  <a:extLst>
                    <a:ext uri="{FF2B5EF4-FFF2-40B4-BE49-F238E27FC236}">
                      <a16:creationId xmlns:a16="http://schemas.microsoft.com/office/drawing/2014/main" id="{2693E954-CEF1-4FD8-9E0A-903BD94A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8" y="519"/>
                  <a:ext cx="820" cy="4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9" name="Freeform 14">
                  <a:extLst>
                    <a:ext uri="{FF2B5EF4-FFF2-40B4-BE49-F238E27FC236}">
                      <a16:creationId xmlns:a16="http://schemas.microsoft.com/office/drawing/2014/main" id="{16F6238B-713D-40F7-8171-E773BC808F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98" y="1544"/>
                  <a:ext cx="3280" cy="2253"/>
                </a:xfrm>
                <a:custGeom>
                  <a:avLst/>
                  <a:gdLst>
                    <a:gd name="T0" fmla="*/ 5329 w 6560"/>
                    <a:gd name="T1" fmla="*/ 2869 h 4507"/>
                    <a:gd name="T2" fmla="*/ 5329 w 6560"/>
                    <a:gd name="T3" fmla="*/ 3277 h 4507"/>
                    <a:gd name="T4" fmla="*/ 6149 w 6560"/>
                    <a:gd name="T5" fmla="*/ 3277 h 4507"/>
                    <a:gd name="T6" fmla="*/ 6149 w 6560"/>
                    <a:gd name="T7" fmla="*/ 2869 h 4507"/>
                    <a:gd name="T8" fmla="*/ 5329 w 6560"/>
                    <a:gd name="T9" fmla="*/ 2869 h 4507"/>
                    <a:gd name="T10" fmla="*/ 3690 w 6560"/>
                    <a:gd name="T11" fmla="*/ 2869 h 4507"/>
                    <a:gd name="T12" fmla="*/ 3690 w 6560"/>
                    <a:gd name="T13" fmla="*/ 3277 h 4507"/>
                    <a:gd name="T14" fmla="*/ 4510 w 6560"/>
                    <a:gd name="T15" fmla="*/ 3277 h 4507"/>
                    <a:gd name="T16" fmla="*/ 4510 w 6560"/>
                    <a:gd name="T17" fmla="*/ 2869 h 4507"/>
                    <a:gd name="T18" fmla="*/ 3690 w 6560"/>
                    <a:gd name="T19" fmla="*/ 2869 h 4507"/>
                    <a:gd name="T20" fmla="*/ 2050 w 6560"/>
                    <a:gd name="T21" fmla="*/ 2869 h 4507"/>
                    <a:gd name="T22" fmla="*/ 2050 w 6560"/>
                    <a:gd name="T23" fmla="*/ 3277 h 4507"/>
                    <a:gd name="T24" fmla="*/ 2870 w 6560"/>
                    <a:gd name="T25" fmla="*/ 3277 h 4507"/>
                    <a:gd name="T26" fmla="*/ 2870 w 6560"/>
                    <a:gd name="T27" fmla="*/ 2869 h 4507"/>
                    <a:gd name="T28" fmla="*/ 2050 w 6560"/>
                    <a:gd name="T29" fmla="*/ 2869 h 4507"/>
                    <a:gd name="T30" fmla="*/ 5329 w 6560"/>
                    <a:gd name="T31" fmla="*/ 2049 h 4507"/>
                    <a:gd name="T32" fmla="*/ 5329 w 6560"/>
                    <a:gd name="T33" fmla="*/ 2458 h 4507"/>
                    <a:gd name="T34" fmla="*/ 6149 w 6560"/>
                    <a:gd name="T35" fmla="*/ 2458 h 4507"/>
                    <a:gd name="T36" fmla="*/ 6149 w 6560"/>
                    <a:gd name="T37" fmla="*/ 2049 h 4507"/>
                    <a:gd name="T38" fmla="*/ 5329 w 6560"/>
                    <a:gd name="T39" fmla="*/ 2049 h 4507"/>
                    <a:gd name="T40" fmla="*/ 3690 w 6560"/>
                    <a:gd name="T41" fmla="*/ 2049 h 4507"/>
                    <a:gd name="T42" fmla="*/ 3690 w 6560"/>
                    <a:gd name="T43" fmla="*/ 2458 h 4507"/>
                    <a:gd name="T44" fmla="*/ 4510 w 6560"/>
                    <a:gd name="T45" fmla="*/ 2458 h 4507"/>
                    <a:gd name="T46" fmla="*/ 4510 w 6560"/>
                    <a:gd name="T47" fmla="*/ 2049 h 4507"/>
                    <a:gd name="T48" fmla="*/ 3690 w 6560"/>
                    <a:gd name="T49" fmla="*/ 2049 h 4507"/>
                    <a:gd name="T50" fmla="*/ 2050 w 6560"/>
                    <a:gd name="T51" fmla="*/ 2049 h 4507"/>
                    <a:gd name="T52" fmla="*/ 2050 w 6560"/>
                    <a:gd name="T53" fmla="*/ 2458 h 4507"/>
                    <a:gd name="T54" fmla="*/ 2870 w 6560"/>
                    <a:gd name="T55" fmla="*/ 2458 h 4507"/>
                    <a:gd name="T56" fmla="*/ 2870 w 6560"/>
                    <a:gd name="T57" fmla="*/ 2049 h 4507"/>
                    <a:gd name="T58" fmla="*/ 2050 w 6560"/>
                    <a:gd name="T59" fmla="*/ 2049 h 4507"/>
                    <a:gd name="T60" fmla="*/ 0 w 6560"/>
                    <a:gd name="T61" fmla="*/ 0 h 4507"/>
                    <a:gd name="T62" fmla="*/ 1640 w 6560"/>
                    <a:gd name="T63" fmla="*/ 0 h 4507"/>
                    <a:gd name="T64" fmla="*/ 1640 w 6560"/>
                    <a:gd name="T65" fmla="*/ 1639 h 4507"/>
                    <a:gd name="T66" fmla="*/ 3279 w 6560"/>
                    <a:gd name="T67" fmla="*/ 411 h 4507"/>
                    <a:gd name="T68" fmla="*/ 3279 w 6560"/>
                    <a:gd name="T69" fmla="*/ 1639 h 4507"/>
                    <a:gd name="T70" fmla="*/ 4921 w 6560"/>
                    <a:gd name="T71" fmla="*/ 411 h 4507"/>
                    <a:gd name="T72" fmla="*/ 4921 w 6560"/>
                    <a:gd name="T73" fmla="*/ 1639 h 4507"/>
                    <a:gd name="T74" fmla="*/ 6560 w 6560"/>
                    <a:gd name="T75" fmla="*/ 411 h 4507"/>
                    <a:gd name="T76" fmla="*/ 6560 w 6560"/>
                    <a:gd name="T77" fmla="*/ 4507 h 4507"/>
                    <a:gd name="T78" fmla="*/ 0 w 6560"/>
                    <a:gd name="T79" fmla="*/ 4507 h 4507"/>
                    <a:gd name="T80" fmla="*/ 0 w 6560"/>
                    <a:gd name="T81" fmla="*/ 0 h 4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560" h="4507">
                      <a:moveTo>
                        <a:pt x="5329" y="2869"/>
                      </a:moveTo>
                      <a:lnTo>
                        <a:pt x="5329" y="3277"/>
                      </a:lnTo>
                      <a:lnTo>
                        <a:pt x="6149" y="3277"/>
                      </a:lnTo>
                      <a:lnTo>
                        <a:pt x="6149" y="2869"/>
                      </a:lnTo>
                      <a:lnTo>
                        <a:pt x="5329" y="2869"/>
                      </a:lnTo>
                      <a:close/>
                      <a:moveTo>
                        <a:pt x="3690" y="2869"/>
                      </a:moveTo>
                      <a:lnTo>
                        <a:pt x="3690" y="3277"/>
                      </a:lnTo>
                      <a:lnTo>
                        <a:pt x="4510" y="3277"/>
                      </a:lnTo>
                      <a:lnTo>
                        <a:pt x="4510" y="2869"/>
                      </a:lnTo>
                      <a:lnTo>
                        <a:pt x="3690" y="2869"/>
                      </a:lnTo>
                      <a:close/>
                      <a:moveTo>
                        <a:pt x="2050" y="2869"/>
                      </a:moveTo>
                      <a:lnTo>
                        <a:pt x="2050" y="3277"/>
                      </a:lnTo>
                      <a:lnTo>
                        <a:pt x="2870" y="3277"/>
                      </a:lnTo>
                      <a:lnTo>
                        <a:pt x="2870" y="2869"/>
                      </a:lnTo>
                      <a:lnTo>
                        <a:pt x="2050" y="2869"/>
                      </a:lnTo>
                      <a:close/>
                      <a:moveTo>
                        <a:pt x="5329" y="2049"/>
                      </a:moveTo>
                      <a:lnTo>
                        <a:pt x="5329" y="2458"/>
                      </a:lnTo>
                      <a:lnTo>
                        <a:pt x="6149" y="2458"/>
                      </a:lnTo>
                      <a:lnTo>
                        <a:pt x="6149" y="2049"/>
                      </a:lnTo>
                      <a:lnTo>
                        <a:pt x="5329" y="2049"/>
                      </a:lnTo>
                      <a:close/>
                      <a:moveTo>
                        <a:pt x="3690" y="2049"/>
                      </a:moveTo>
                      <a:lnTo>
                        <a:pt x="3690" y="2458"/>
                      </a:lnTo>
                      <a:lnTo>
                        <a:pt x="4510" y="2458"/>
                      </a:lnTo>
                      <a:lnTo>
                        <a:pt x="4510" y="2049"/>
                      </a:lnTo>
                      <a:lnTo>
                        <a:pt x="3690" y="2049"/>
                      </a:lnTo>
                      <a:close/>
                      <a:moveTo>
                        <a:pt x="2050" y="2049"/>
                      </a:moveTo>
                      <a:lnTo>
                        <a:pt x="2050" y="2458"/>
                      </a:lnTo>
                      <a:lnTo>
                        <a:pt x="2870" y="2458"/>
                      </a:lnTo>
                      <a:lnTo>
                        <a:pt x="2870" y="2049"/>
                      </a:lnTo>
                      <a:lnTo>
                        <a:pt x="2050" y="2049"/>
                      </a:lnTo>
                      <a:close/>
                      <a:moveTo>
                        <a:pt x="0" y="0"/>
                      </a:moveTo>
                      <a:lnTo>
                        <a:pt x="1640" y="0"/>
                      </a:lnTo>
                      <a:lnTo>
                        <a:pt x="1640" y="1639"/>
                      </a:lnTo>
                      <a:lnTo>
                        <a:pt x="3279" y="411"/>
                      </a:lnTo>
                      <a:lnTo>
                        <a:pt x="3279" y="1639"/>
                      </a:lnTo>
                      <a:lnTo>
                        <a:pt x="4921" y="411"/>
                      </a:lnTo>
                      <a:lnTo>
                        <a:pt x="4921" y="1639"/>
                      </a:lnTo>
                      <a:lnTo>
                        <a:pt x="6560" y="411"/>
                      </a:lnTo>
                      <a:lnTo>
                        <a:pt x="6560" y="4507"/>
                      </a:lnTo>
                      <a:lnTo>
                        <a:pt x="0" y="45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88DA4889-BEEA-4CCA-A446-B257638576B2}"/>
                </a:ext>
              </a:extLst>
            </p:cNvPr>
            <p:cNvGrpSpPr/>
            <p:nvPr/>
          </p:nvGrpSpPr>
          <p:grpSpPr>
            <a:xfrm>
              <a:off x="6266148" y="1570031"/>
              <a:ext cx="1720516" cy="1684421"/>
              <a:chOff x="6266148" y="1570031"/>
              <a:chExt cx="1720516" cy="1684421"/>
            </a:xfrm>
          </p:grpSpPr>
          <p:sp>
            <p:nvSpPr>
              <p:cNvPr id="440" name="Snip Diagonal Corner Rectangle 2">
                <a:extLst>
                  <a:ext uri="{FF2B5EF4-FFF2-40B4-BE49-F238E27FC236}">
                    <a16:creationId xmlns:a16="http://schemas.microsoft.com/office/drawing/2014/main" id="{3563A852-FE27-412B-A754-2DF4D7FE32D4}"/>
                  </a:ext>
                </a:extLst>
              </p:cNvPr>
              <p:cNvSpPr/>
              <p:nvPr/>
            </p:nvSpPr>
            <p:spPr>
              <a:xfrm>
                <a:off x="6266148" y="1570031"/>
                <a:ext cx="1720516" cy="1684421"/>
              </a:xfrm>
              <a:prstGeom prst="snip2DiagRect">
                <a:avLst/>
              </a:prstGeom>
              <a:solidFill>
                <a:srgbClr val="794CC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1" name="Group 17">
                <a:extLst>
                  <a:ext uri="{FF2B5EF4-FFF2-40B4-BE49-F238E27FC236}">
                    <a16:creationId xmlns:a16="http://schemas.microsoft.com/office/drawing/2014/main" id="{DFD4CE71-E9C6-433E-9BC0-2D8CAFCFBC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61436" y="1995750"/>
                <a:ext cx="729941" cy="832982"/>
                <a:chOff x="2403" y="523"/>
                <a:chExt cx="2869" cy="3274"/>
              </a:xfrm>
              <a:solidFill>
                <a:sysClr val="window" lastClr="FFFFFF"/>
              </a:solidFill>
            </p:grpSpPr>
            <p:sp>
              <p:nvSpPr>
                <p:cNvPr id="442" name="Freeform 19">
                  <a:extLst>
                    <a:ext uri="{FF2B5EF4-FFF2-40B4-BE49-F238E27FC236}">
                      <a16:creationId xmlns:a16="http://schemas.microsoft.com/office/drawing/2014/main" id="{0207C69D-B8F4-4A2D-9BD2-383B5125A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2" y="2772"/>
                  <a:ext cx="206" cy="410"/>
                </a:xfrm>
                <a:custGeom>
                  <a:avLst/>
                  <a:gdLst>
                    <a:gd name="T0" fmla="*/ 0 w 411"/>
                    <a:gd name="T1" fmla="*/ 0 h 819"/>
                    <a:gd name="T2" fmla="*/ 205 w 411"/>
                    <a:gd name="T3" fmla="*/ 0 h 819"/>
                    <a:gd name="T4" fmla="*/ 233 w 411"/>
                    <a:gd name="T5" fmla="*/ 2 h 819"/>
                    <a:gd name="T6" fmla="*/ 261 w 411"/>
                    <a:gd name="T7" fmla="*/ 6 h 819"/>
                    <a:gd name="T8" fmla="*/ 289 w 411"/>
                    <a:gd name="T9" fmla="*/ 14 h 819"/>
                    <a:gd name="T10" fmla="*/ 317 w 411"/>
                    <a:gd name="T11" fmla="*/ 26 h 819"/>
                    <a:gd name="T12" fmla="*/ 343 w 411"/>
                    <a:gd name="T13" fmla="*/ 42 h 819"/>
                    <a:gd name="T14" fmla="*/ 365 w 411"/>
                    <a:gd name="T15" fmla="*/ 62 h 819"/>
                    <a:gd name="T16" fmla="*/ 383 w 411"/>
                    <a:gd name="T17" fmla="*/ 90 h 819"/>
                    <a:gd name="T18" fmla="*/ 397 w 411"/>
                    <a:gd name="T19" fmla="*/ 121 h 819"/>
                    <a:gd name="T20" fmla="*/ 407 w 411"/>
                    <a:gd name="T21" fmla="*/ 159 h 819"/>
                    <a:gd name="T22" fmla="*/ 411 w 411"/>
                    <a:gd name="T23" fmla="*/ 205 h 819"/>
                    <a:gd name="T24" fmla="*/ 411 w 411"/>
                    <a:gd name="T25" fmla="*/ 616 h 819"/>
                    <a:gd name="T26" fmla="*/ 407 w 411"/>
                    <a:gd name="T27" fmla="*/ 662 h 819"/>
                    <a:gd name="T28" fmla="*/ 397 w 411"/>
                    <a:gd name="T29" fmla="*/ 700 h 819"/>
                    <a:gd name="T30" fmla="*/ 383 w 411"/>
                    <a:gd name="T31" fmla="*/ 731 h 819"/>
                    <a:gd name="T32" fmla="*/ 365 w 411"/>
                    <a:gd name="T33" fmla="*/ 757 h 819"/>
                    <a:gd name="T34" fmla="*/ 343 w 411"/>
                    <a:gd name="T35" fmla="*/ 779 h 819"/>
                    <a:gd name="T36" fmla="*/ 317 w 411"/>
                    <a:gd name="T37" fmla="*/ 795 h 819"/>
                    <a:gd name="T38" fmla="*/ 289 w 411"/>
                    <a:gd name="T39" fmla="*/ 805 h 819"/>
                    <a:gd name="T40" fmla="*/ 261 w 411"/>
                    <a:gd name="T41" fmla="*/ 813 h 819"/>
                    <a:gd name="T42" fmla="*/ 233 w 411"/>
                    <a:gd name="T43" fmla="*/ 817 h 819"/>
                    <a:gd name="T44" fmla="*/ 205 w 411"/>
                    <a:gd name="T45" fmla="*/ 819 h 819"/>
                    <a:gd name="T46" fmla="*/ 0 w 411"/>
                    <a:gd name="T47" fmla="*/ 819 h 819"/>
                    <a:gd name="T48" fmla="*/ 0 w 411"/>
                    <a:gd name="T49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1" h="819">
                      <a:moveTo>
                        <a:pt x="0" y="0"/>
                      </a:moveTo>
                      <a:lnTo>
                        <a:pt x="205" y="0"/>
                      </a:lnTo>
                      <a:lnTo>
                        <a:pt x="233" y="2"/>
                      </a:lnTo>
                      <a:lnTo>
                        <a:pt x="261" y="6"/>
                      </a:lnTo>
                      <a:lnTo>
                        <a:pt x="289" y="14"/>
                      </a:lnTo>
                      <a:lnTo>
                        <a:pt x="317" y="26"/>
                      </a:lnTo>
                      <a:lnTo>
                        <a:pt x="343" y="42"/>
                      </a:lnTo>
                      <a:lnTo>
                        <a:pt x="365" y="62"/>
                      </a:lnTo>
                      <a:lnTo>
                        <a:pt x="383" y="90"/>
                      </a:lnTo>
                      <a:lnTo>
                        <a:pt x="397" y="121"/>
                      </a:lnTo>
                      <a:lnTo>
                        <a:pt x="407" y="159"/>
                      </a:lnTo>
                      <a:lnTo>
                        <a:pt x="411" y="205"/>
                      </a:lnTo>
                      <a:lnTo>
                        <a:pt x="411" y="616"/>
                      </a:lnTo>
                      <a:lnTo>
                        <a:pt x="407" y="662"/>
                      </a:lnTo>
                      <a:lnTo>
                        <a:pt x="397" y="700"/>
                      </a:lnTo>
                      <a:lnTo>
                        <a:pt x="383" y="731"/>
                      </a:lnTo>
                      <a:lnTo>
                        <a:pt x="365" y="757"/>
                      </a:lnTo>
                      <a:lnTo>
                        <a:pt x="343" y="779"/>
                      </a:lnTo>
                      <a:lnTo>
                        <a:pt x="317" y="795"/>
                      </a:lnTo>
                      <a:lnTo>
                        <a:pt x="289" y="805"/>
                      </a:lnTo>
                      <a:lnTo>
                        <a:pt x="261" y="813"/>
                      </a:lnTo>
                      <a:lnTo>
                        <a:pt x="233" y="817"/>
                      </a:lnTo>
                      <a:lnTo>
                        <a:pt x="205" y="819"/>
                      </a:lnTo>
                      <a:lnTo>
                        <a:pt x="0" y="8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3" name="Freeform 20">
                  <a:extLst>
                    <a:ext uri="{FF2B5EF4-FFF2-40B4-BE49-F238E27FC236}">
                      <a16:creationId xmlns:a16="http://schemas.microsoft.com/office/drawing/2014/main" id="{A7E65E89-CB9D-4784-BC9A-0FAF26E86D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" y="2159"/>
                  <a:ext cx="205" cy="409"/>
                </a:xfrm>
                <a:custGeom>
                  <a:avLst/>
                  <a:gdLst>
                    <a:gd name="T0" fmla="*/ 206 w 411"/>
                    <a:gd name="T1" fmla="*/ 0 h 819"/>
                    <a:gd name="T2" fmla="*/ 411 w 411"/>
                    <a:gd name="T3" fmla="*/ 0 h 819"/>
                    <a:gd name="T4" fmla="*/ 411 w 411"/>
                    <a:gd name="T5" fmla="*/ 819 h 819"/>
                    <a:gd name="T6" fmla="*/ 206 w 411"/>
                    <a:gd name="T7" fmla="*/ 819 h 819"/>
                    <a:gd name="T8" fmla="*/ 178 w 411"/>
                    <a:gd name="T9" fmla="*/ 817 h 819"/>
                    <a:gd name="T10" fmla="*/ 148 w 411"/>
                    <a:gd name="T11" fmla="*/ 813 h 819"/>
                    <a:gd name="T12" fmla="*/ 120 w 411"/>
                    <a:gd name="T13" fmla="*/ 805 h 819"/>
                    <a:gd name="T14" fmla="*/ 94 w 411"/>
                    <a:gd name="T15" fmla="*/ 793 h 819"/>
                    <a:gd name="T16" fmla="*/ 68 w 411"/>
                    <a:gd name="T17" fmla="*/ 777 h 819"/>
                    <a:gd name="T18" fmla="*/ 46 w 411"/>
                    <a:gd name="T19" fmla="*/ 757 h 819"/>
                    <a:gd name="T20" fmla="*/ 28 w 411"/>
                    <a:gd name="T21" fmla="*/ 730 h 819"/>
                    <a:gd name="T22" fmla="*/ 12 w 411"/>
                    <a:gd name="T23" fmla="*/ 698 h 819"/>
                    <a:gd name="T24" fmla="*/ 4 w 411"/>
                    <a:gd name="T25" fmla="*/ 660 h 819"/>
                    <a:gd name="T26" fmla="*/ 0 w 411"/>
                    <a:gd name="T27" fmla="*/ 614 h 819"/>
                    <a:gd name="T28" fmla="*/ 0 w 411"/>
                    <a:gd name="T29" fmla="*/ 203 h 819"/>
                    <a:gd name="T30" fmla="*/ 4 w 411"/>
                    <a:gd name="T31" fmla="*/ 157 h 819"/>
                    <a:gd name="T32" fmla="*/ 12 w 411"/>
                    <a:gd name="T33" fmla="*/ 120 h 819"/>
                    <a:gd name="T34" fmla="*/ 28 w 411"/>
                    <a:gd name="T35" fmla="*/ 88 h 819"/>
                    <a:gd name="T36" fmla="*/ 46 w 411"/>
                    <a:gd name="T37" fmla="*/ 62 h 819"/>
                    <a:gd name="T38" fmla="*/ 68 w 411"/>
                    <a:gd name="T39" fmla="*/ 40 h 819"/>
                    <a:gd name="T40" fmla="*/ 94 w 411"/>
                    <a:gd name="T41" fmla="*/ 26 h 819"/>
                    <a:gd name="T42" fmla="*/ 120 w 411"/>
                    <a:gd name="T43" fmla="*/ 14 h 819"/>
                    <a:gd name="T44" fmla="*/ 148 w 411"/>
                    <a:gd name="T45" fmla="*/ 6 h 819"/>
                    <a:gd name="T46" fmla="*/ 178 w 411"/>
                    <a:gd name="T47" fmla="*/ 2 h 819"/>
                    <a:gd name="T48" fmla="*/ 206 w 411"/>
                    <a:gd name="T49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1" h="819">
                      <a:moveTo>
                        <a:pt x="206" y="0"/>
                      </a:moveTo>
                      <a:lnTo>
                        <a:pt x="411" y="0"/>
                      </a:lnTo>
                      <a:lnTo>
                        <a:pt x="411" y="819"/>
                      </a:lnTo>
                      <a:lnTo>
                        <a:pt x="206" y="819"/>
                      </a:lnTo>
                      <a:lnTo>
                        <a:pt x="178" y="817"/>
                      </a:lnTo>
                      <a:lnTo>
                        <a:pt x="148" y="813"/>
                      </a:lnTo>
                      <a:lnTo>
                        <a:pt x="120" y="805"/>
                      </a:lnTo>
                      <a:lnTo>
                        <a:pt x="94" y="793"/>
                      </a:lnTo>
                      <a:lnTo>
                        <a:pt x="68" y="777"/>
                      </a:lnTo>
                      <a:lnTo>
                        <a:pt x="46" y="757"/>
                      </a:lnTo>
                      <a:lnTo>
                        <a:pt x="28" y="730"/>
                      </a:lnTo>
                      <a:lnTo>
                        <a:pt x="12" y="698"/>
                      </a:lnTo>
                      <a:lnTo>
                        <a:pt x="4" y="660"/>
                      </a:lnTo>
                      <a:lnTo>
                        <a:pt x="0" y="614"/>
                      </a:lnTo>
                      <a:lnTo>
                        <a:pt x="0" y="203"/>
                      </a:lnTo>
                      <a:lnTo>
                        <a:pt x="4" y="157"/>
                      </a:lnTo>
                      <a:lnTo>
                        <a:pt x="12" y="120"/>
                      </a:lnTo>
                      <a:lnTo>
                        <a:pt x="28" y="88"/>
                      </a:lnTo>
                      <a:lnTo>
                        <a:pt x="46" y="62"/>
                      </a:lnTo>
                      <a:lnTo>
                        <a:pt x="68" y="40"/>
                      </a:lnTo>
                      <a:lnTo>
                        <a:pt x="94" y="26"/>
                      </a:lnTo>
                      <a:lnTo>
                        <a:pt x="120" y="14"/>
                      </a:lnTo>
                      <a:lnTo>
                        <a:pt x="148" y="6"/>
                      </a:lnTo>
                      <a:lnTo>
                        <a:pt x="178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4" name="Freeform 21">
                  <a:extLst>
                    <a:ext uri="{FF2B5EF4-FFF2-40B4-BE49-F238E27FC236}">
                      <a16:creationId xmlns:a16="http://schemas.microsoft.com/office/drawing/2014/main" id="{08B3A9BD-EA53-4933-8F0A-83F284B458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03" y="523"/>
                  <a:ext cx="2869" cy="3274"/>
                </a:xfrm>
                <a:custGeom>
                  <a:avLst/>
                  <a:gdLst>
                    <a:gd name="T0" fmla="*/ 2890 w 5738"/>
                    <a:gd name="T1" fmla="*/ 2565 h 6548"/>
                    <a:gd name="T2" fmla="*/ 2567 w 5738"/>
                    <a:gd name="T3" fmla="*/ 2868 h 6548"/>
                    <a:gd name="T4" fmla="*/ 2264 w 5738"/>
                    <a:gd name="T5" fmla="*/ 2998 h 6548"/>
                    <a:gd name="T6" fmla="*/ 2066 w 5738"/>
                    <a:gd name="T7" fmla="*/ 3319 h 6548"/>
                    <a:gd name="T8" fmla="*/ 2084 w 5738"/>
                    <a:gd name="T9" fmla="*/ 4108 h 6548"/>
                    <a:gd name="T10" fmla="*/ 2312 w 5738"/>
                    <a:gd name="T11" fmla="*/ 4395 h 6548"/>
                    <a:gd name="T12" fmla="*/ 2617 w 5738"/>
                    <a:gd name="T13" fmla="*/ 4497 h 6548"/>
                    <a:gd name="T14" fmla="*/ 2164 w 5738"/>
                    <a:gd name="T15" fmla="*/ 5340 h 6548"/>
                    <a:gd name="T16" fmla="*/ 2054 w 5738"/>
                    <a:gd name="T17" fmla="*/ 5571 h 6548"/>
                    <a:gd name="T18" fmla="*/ 2254 w 5738"/>
                    <a:gd name="T19" fmla="*/ 5729 h 6548"/>
                    <a:gd name="T20" fmla="*/ 2946 w 5738"/>
                    <a:gd name="T21" fmla="*/ 6094 h 6548"/>
                    <a:gd name="T22" fmla="*/ 3203 w 5738"/>
                    <a:gd name="T23" fmla="*/ 6094 h 6548"/>
                    <a:gd name="T24" fmla="*/ 3484 w 5738"/>
                    <a:gd name="T25" fmla="*/ 5729 h 6548"/>
                    <a:gd name="T26" fmla="*/ 3787 w 5738"/>
                    <a:gd name="T27" fmla="*/ 5653 h 6548"/>
                    <a:gd name="T28" fmla="*/ 4039 w 5738"/>
                    <a:gd name="T29" fmla="*/ 5400 h 6548"/>
                    <a:gd name="T30" fmla="*/ 4095 w 5738"/>
                    <a:gd name="T31" fmla="*/ 4622 h 6548"/>
                    <a:gd name="T32" fmla="*/ 3929 w 5738"/>
                    <a:gd name="T33" fmla="*/ 4268 h 6548"/>
                    <a:gd name="T34" fmla="*/ 3632 w 5738"/>
                    <a:gd name="T35" fmla="*/ 4108 h 6548"/>
                    <a:gd name="T36" fmla="*/ 3893 w 5738"/>
                    <a:gd name="T37" fmla="*/ 3271 h 6548"/>
                    <a:gd name="T38" fmla="*/ 4095 w 5738"/>
                    <a:gd name="T39" fmla="*/ 3112 h 6548"/>
                    <a:gd name="T40" fmla="*/ 3985 w 5738"/>
                    <a:gd name="T41" fmla="*/ 2882 h 6548"/>
                    <a:gd name="T42" fmla="*/ 3259 w 5738"/>
                    <a:gd name="T43" fmla="*/ 2565 h 6548"/>
                    <a:gd name="T44" fmla="*/ 4198 w 5738"/>
                    <a:gd name="T45" fmla="*/ 0 h 6548"/>
                    <a:gd name="T46" fmla="*/ 4545 w 5738"/>
                    <a:gd name="T47" fmla="*/ 135 h 6548"/>
                    <a:gd name="T48" fmla="*/ 4559 w 5738"/>
                    <a:gd name="T49" fmla="*/ 411 h 6548"/>
                    <a:gd name="T50" fmla="*/ 4328 w 5738"/>
                    <a:gd name="T51" fmla="*/ 724 h 6548"/>
                    <a:gd name="T52" fmla="*/ 4005 w 5738"/>
                    <a:gd name="T53" fmla="*/ 1007 h 6548"/>
                    <a:gd name="T54" fmla="*/ 3748 w 5738"/>
                    <a:gd name="T55" fmla="*/ 1194 h 6548"/>
                    <a:gd name="T56" fmla="*/ 3937 w 5738"/>
                    <a:gd name="T57" fmla="*/ 1308 h 6548"/>
                    <a:gd name="T58" fmla="*/ 4099 w 5738"/>
                    <a:gd name="T59" fmla="*/ 1630 h 6548"/>
                    <a:gd name="T60" fmla="*/ 4132 w 5738"/>
                    <a:gd name="T61" fmla="*/ 2007 h 6548"/>
                    <a:gd name="T62" fmla="*/ 4934 w 5738"/>
                    <a:gd name="T63" fmla="*/ 2759 h 6548"/>
                    <a:gd name="T64" fmla="*/ 5491 w 5738"/>
                    <a:gd name="T65" fmla="*/ 3815 h 6548"/>
                    <a:gd name="T66" fmla="*/ 5734 w 5738"/>
                    <a:gd name="T67" fmla="*/ 5091 h 6548"/>
                    <a:gd name="T68" fmla="*/ 5321 w 5738"/>
                    <a:gd name="T69" fmla="*/ 6235 h 6548"/>
                    <a:gd name="T70" fmla="*/ 3223 w 5738"/>
                    <a:gd name="T71" fmla="*/ 6542 h 6548"/>
                    <a:gd name="T72" fmla="*/ 1111 w 5738"/>
                    <a:gd name="T73" fmla="*/ 6389 h 6548"/>
                    <a:gd name="T74" fmla="*/ 4 w 5738"/>
                    <a:gd name="T75" fmla="*/ 5529 h 6548"/>
                    <a:gd name="T76" fmla="*/ 130 w 5738"/>
                    <a:gd name="T77" fmla="*/ 4220 h 6548"/>
                    <a:gd name="T78" fmla="*/ 588 w 5738"/>
                    <a:gd name="T79" fmla="*/ 3082 h 6548"/>
                    <a:gd name="T80" fmla="*/ 1314 w 5738"/>
                    <a:gd name="T81" fmla="*/ 2219 h 6548"/>
                    <a:gd name="T82" fmla="*/ 1659 w 5738"/>
                    <a:gd name="T83" fmla="*/ 1760 h 6548"/>
                    <a:gd name="T84" fmla="*/ 1715 w 5738"/>
                    <a:gd name="T85" fmla="*/ 1395 h 6548"/>
                    <a:gd name="T86" fmla="*/ 2034 w 5738"/>
                    <a:gd name="T87" fmla="*/ 1226 h 6548"/>
                    <a:gd name="T88" fmla="*/ 1833 w 5738"/>
                    <a:gd name="T89" fmla="*/ 1084 h 6548"/>
                    <a:gd name="T90" fmla="*/ 1516 w 5738"/>
                    <a:gd name="T91" fmla="*/ 825 h 6548"/>
                    <a:gd name="T92" fmla="*/ 1237 w 5738"/>
                    <a:gd name="T93" fmla="*/ 514 h 6548"/>
                    <a:gd name="T94" fmla="*/ 1151 w 5738"/>
                    <a:gd name="T95" fmla="*/ 219 h 6548"/>
                    <a:gd name="T96" fmla="*/ 1404 w 5738"/>
                    <a:gd name="T97" fmla="*/ 14 h 6548"/>
                    <a:gd name="T98" fmla="*/ 1845 w 5738"/>
                    <a:gd name="T99" fmla="*/ 50 h 6548"/>
                    <a:gd name="T100" fmla="*/ 2318 w 5738"/>
                    <a:gd name="T101" fmla="*/ 227 h 6548"/>
                    <a:gd name="T102" fmla="*/ 2724 w 5738"/>
                    <a:gd name="T103" fmla="*/ 383 h 6548"/>
                    <a:gd name="T104" fmla="*/ 3016 w 5738"/>
                    <a:gd name="T105" fmla="*/ 383 h 6548"/>
                    <a:gd name="T106" fmla="*/ 3420 w 5738"/>
                    <a:gd name="T107" fmla="*/ 227 h 6548"/>
                    <a:gd name="T108" fmla="*/ 3895 w 5738"/>
                    <a:gd name="T109" fmla="*/ 50 h 6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5738" h="6548">
                      <a:moveTo>
                        <a:pt x="3073" y="2452"/>
                      </a:moveTo>
                      <a:lnTo>
                        <a:pt x="3028" y="2456"/>
                      </a:lnTo>
                      <a:lnTo>
                        <a:pt x="2984" y="2472"/>
                      </a:lnTo>
                      <a:lnTo>
                        <a:pt x="2946" y="2496"/>
                      </a:lnTo>
                      <a:lnTo>
                        <a:pt x="2914" y="2527"/>
                      </a:lnTo>
                      <a:lnTo>
                        <a:pt x="2890" y="2565"/>
                      </a:lnTo>
                      <a:lnTo>
                        <a:pt x="2874" y="2609"/>
                      </a:lnTo>
                      <a:lnTo>
                        <a:pt x="2870" y="2655"/>
                      </a:lnTo>
                      <a:lnTo>
                        <a:pt x="2870" y="2860"/>
                      </a:lnTo>
                      <a:lnTo>
                        <a:pt x="2665" y="2860"/>
                      </a:lnTo>
                      <a:lnTo>
                        <a:pt x="2617" y="2862"/>
                      </a:lnTo>
                      <a:lnTo>
                        <a:pt x="2567" y="2868"/>
                      </a:lnTo>
                      <a:lnTo>
                        <a:pt x="2515" y="2878"/>
                      </a:lnTo>
                      <a:lnTo>
                        <a:pt x="2463" y="2892"/>
                      </a:lnTo>
                      <a:lnTo>
                        <a:pt x="2411" y="2912"/>
                      </a:lnTo>
                      <a:lnTo>
                        <a:pt x="2361" y="2936"/>
                      </a:lnTo>
                      <a:lnTo>
                        <a:pt x="2312" y="2964"/>
                      </a:lnTo>
                      <a:lnTo>
                        <a:pt x="2264" y="2998"/>
                      </a:lnTo>
                      <a:lnTo>
                        <a:pt x="2220" y="3038"/>
                      </a:lnTo>
                      <a:lnTo>
                        <a:pt x="2178" y="3082"/>
                      </a:lnTo>
                      <a:lnTo>
                        <a:pt x="2142" y="3133"/>
                      </a:lnTo>
                      <a:lnTo>
                        <a:pt x="2110" y="3189"/>
                      </a:lnTo>
                      <a:lnTo>
                        <a:pt x="2084" y="3251"/>
                      </a:lnTo>
                      <a:lnTo>
                        <a:pt x="2066" y="3319"/>
                      </a:lnTo>
                      <a:lnTo>
                        <a:pt x="2054" y="3395"/>
                      </a:lnTo>
                      <a:lnTo>
                        <a:pt x="2048" y="3474"/>
                      </a:lnTo>
                      <a:lnTo>
                        <a:pt x="2048" y="3885"/>
                      </a:lnTo>
                      <a:lnTo>
                        <a:pt x="2054" y="3967"/>
                      </a:lnTo>
                      <a:lnTo>
                        <a:pt x="2066" y="4040"/>
                      </a:lnTo>
                      <a:lnTo>
                        <a:pt x="2084" y="4108"/>
                      </a:lnTo>
                      <a:lnTo>
                        <a:pt x="2110" y="4172"/>
                      </a:lnTo>
                      <a:lnTo>
                        <a:pt x="2142" y="4228"/>
                      </a:lnTo>
                      <a:lnTo>
                        <a:pt x="2178" y="4278"/>
                      </a:lnTo>
                      <a:lnTo>
                        <a:pt x="2220" y="4321"/>
                      </a:lnTo>
                      <a:lnTo>
                        <a:pt x="2264" y="4361"/>
                      </a:lnTo>
                      <a:lnTo>
                        <a:pt x="2312" y="4395"/>
                      </a:lnTo>
                      <a:lnTo>
                        <a:pt x="2361" y="4423"/>
                      </a:lnTo>
                      <a:lnTo>
                        <a:pt x="2411" y="4447"/>
                      </a:lnTo>
                      <a:lnTo>
                        <a:pt x="2463" y="4467"/>
                      </a:lnTo>
                      <a:lnTo>
                        <a:pt x="2515" y="4481"/>
                      </a:lnTo>
                      <a:lnTo>
                        <a:pt x="2567" y="4491"/>
                      </a:lnTo>
                      <a:lnTo>
                        <a:pt x="2617" y="4497"/>
                      </a:lnTo>
                      <a:lnTo>
                        <a:pt x="2665" y="4499"/>
                      </a:lnTo>
                      <a:lnTo>
                        <a:pt x="2870" y="4499"/>
                      </a:lnTo>
                      <a:lnTo>
                        <a:pt x="2870" y="5318"/>
                      </a:lnTo>
                      <a:lnTo>
                        <a:pt x="2254" y="5318"/>
                      </a:lnTo>
                      <a:lnTo>
                        <a:pt x="2208" y="5324"/>
                      </a:lnTo>
                      <a:lnTo>
                        <a:pt x="2164" y="5340"/>
                      </a:lnTo>
                      <a:lnTo>
                        <a:pt x="2126" y="5364"/>
                      </a:lnTo>
                      <a:lnTo>
                        <a:pt x="2094" y="5396"/>
                      </a:lnTo>
                      <a:lnTo>
                        <a:pt x="2070" y="5434"/>
                      </a:lnTo>
                      <a:lnTo>
                        <a:pt x="2054" y="5478"/>
                      </a:lnTo>
                      <a:lnTo>
                        <a:pt x="2048" y="5523"/>
                      </a:lnTo>
                      <a:lnTo>
                        <a:pt x="2054" y="5571"/>
                      </a:lnTo>
                      <a:lnTo>
                        <a:pt x="2070" y="5613"/>
                      </a:lnTo>
                      <a:lnTo>
                        <a:pt x="2094" y="5651"/>
                      </a:lnTo>
                      <a:lnTo>
                        <a:pt x="2126" y="5683"/>
                      </a:lnTo>
                      <a:lnTo>
                        <a:pt x="2164" y="5707"/>
                      </a:lnTo>
                      <a:lnTo>
                        <a:pt x="2208" y="5723"/>
                      </a:lnTo>
                      <a:lnTo>
                        <a:pt x="2254" y="5729"/>
                      </a:lnTo>
                      <a:lnTo>
                        <a:pt x="2870" y="5729"/>
                      </a:lnTo>
                      <a:lnTo>
                        <a:pt x="2870" y="5934"/>
                      </a:lnTo>
                      <a:lnTo>
                        <a:pt x="2874" y="5980"/>
                      </a:lnTo>
                      <a:lnTo>
                        <a:pt x="2890" y="6024"/>
                      </a:lnTo>
                      <a:lnTo>
                        <a:pt x="2914" y="6062"/>
                      </a:lnTo>
                      <a:lnTo>
                        <a:pt x="2946" y="6094"/>
                      </a:lnTo>
                      <a:lnTo>
                        <a:pt x="2984" y="6117"/>
                      </a:lnTo>
                      <a:lnTo>
                        <a:pt x="3028" y="6133"/>
                      </a:lnTo>
                      <a:lnTo>
                        <a:pt x="3073" y="6137"/>
                      </a:lnTo>
                      <a:lnTo>
                        <a:pt x="3121" y="6133"/>
                      </a:lnTo>
                      <a:lnTo>
                        <a:pt x="3163" y="6117"/>
                      </a:lnTo>
                      <a:lnTo>
                        <a:pt x="3203" y="6094"/>
                      </a:lnTo>
                      <a:lnTo>
                        <a:pt x="3235" y="6062"/>
                      </a:lnTo>
                      <a:lnTo>
                        <a:pt x="3259" y="6024"/>
                      </a:lnTo>
                      <a:lnTo>
                        <a:pt x="3273" y="5980"/>
                      </a:lnTo>
                      <a:lnTo>
                        <a:pt x="3279" y="5934"/>
                      </a:lnTo>
                      <a:lnTo>
                        <a:pt x="3279" y="5729"/>
                      </a:lnTo>
                      <a:lnTo>
                        <a:pt x="3484" y="5729"/>
                      </a:lnTo>
                      <a:lnTo>
                        <a:pt x="3532" y="5727"/>
                      </a:lnTo>
                      <a:lnTo>
                        <a:pt x="3582" y="5721"/>
                      </a:lnTo>
                      <a:lnTo>
                        <a:pt x="3632" y="5711"/>
                      </a:lnTo>
                      <a:lnTo>
                        <a:pt x="3684" y="5697"/>
                      </a:lnTo>
                      <a:lnTo>
                        <a:pt x="3736" y="5677"/>
                      </a:lnTo>
                      <a:lnTo>
                        <a:pt x="3787" y="5653"/>
                      </a:lnTo>
                      <a:lnTo>
                        <a:pt x="3837" y="5625"/>
                      </a:lnTo>
                      <a:lnTo>
                        <a:pt x="3885" y="5591"/>
                      </a:lnTo>
                      <a:lnTo>
                        <a:pt x="3929" y="5551"/>
                      </a:lnTo>
                      <a:lnTo>
                        <a:pt x="3969" y="5508"/>
                      </a:lnTo>
                      <a:lnTo>
                        <a:pt x="4007" y="5456"/>
                      </a:lnTo>
                      <a:lnTo>
                        <a:pt x="4039" y="5400"/>
                      </a:lnTo>
                      <a:lnTo>
                        <a:pt x="4063" y="5338"/>
                      </a:lnTo>
                      <a:lnTo>
                        <a:pt x="4083" y="5270"/>
                      </a:lnTo>
                      <a:lnTo>
                        <a:pt x="4095" y="5195"/>
                      </a:lnTo>
                      <a:lnTo>
                        <a:pt x="4099" y="5115"/>
                      </a:lnTo>
                      <a:lnTo>
                        <a:pt x="4099" y="4704"/>
                      </a:lnTo>
                      <a:lnTo>
                        <a:pt x="4095" y="4622"/>
                      </a:lnTo>
                      <a:lnTo>
                        <a:pt x="4083" y="4549"/>
                      </a:lnTo>
                      <a:lnTo>
                        <a:pt x="4063" y="4481"/>
                      </a:lnTo>
                      <a:lnTo>
                        <a:pt x="4039" y="4417"/>
                      </a:lnTo>
                      <a:lnTo>
                        <a:pt x="4007" y="4361"/>
                      </a:lnTo>
                      <a:lnTo>
                        <a:pt x="3969" y="4312"/>
                      </a:lnTo>
                      <a:lnTo>
                        <a:pt x="3929" y="4268"/>
                      </a:lnTo>
                      <a:lnTo>
                        <a:pt x="3885" y="4228"/>
                      </a:lnTo>
                      <a:lnTo>
                        <a:pt x="3837" y="4194"/>
                      </a:lnTo>
                      <a:lnTo>
                        <a:pt x="3787" y="4166"/>
                      </a:lnTo>
                      <a:lnTo>
                        <a:pt x="3736" y="4142"/>
                      </a:lnTo>
                      <a:lnTo>
                        <a:pt x="3684" y="4122"/>
                      </a:lnTo>
                      <a:lnTo>
                        <a:pt x="3632" y="4108"/>
                      </a:lnTo>
                      <a:lnTo>
                        <a:pt x="3582" y="4098"/>
                      </a:lnTo>
                      <a:lnTo>
                        <a:pt x="3532" y="4092"/>
                      </a:lnTo>
                      <a:lnTo>
                        <a:pt x="3484" y="4090"/>
                      </a:lnTo>
                      <a:lnTo>
                        <a:pt x="3279" y="4090"/>
                      </a:lnTo>
                      <a:lnTo>
                        <a:pt x="3279" y="3271"/>
                      </a:lnTo>
                      <a:lnTo>
                        <a:pt x="3893" y="3271"/>
                      </a:lnTo>
                      <a:lnTo>
                        <a:pt x="3941" y="3265"/>
                      </a:lnTo>
                      <a:lnTo>
                        <a:pt x="3985" y="3249"/>
                      </a:lnTo>
                      <a:lnTo>
                        <a:pt x="4023" y="3225"/>
                      </a:lnTo>
                      <a:lnTo>
                        <a:pt x="4055" y="3193"/>
                      </a:lnTo>
                      <a:lnTo>
                        <a:pt x="4079" y="3155"/>
                      </a:lnTo>
                      <a:lnTo>
                        <a:pt x="4095" y="3112"/>
                      </a:lnTo>
                      <a:lnTo>
                        <a:pt x="4099" y="3066"/>
                      </a:lnTo>
                      <a:lnTo>
                        <a:pt x="4095" y="3018"/>
                      </a:lnTo>
                      <a:lnTo>
                        <a:pt x="4079" y="2976"/>
                      </a:lnTo>
                      <a:lnTo>
                        <a:pt x="4055" y="2938"/>
                      </a:lnTo>
                      <a:lnTo>
                        <a:pt x="4023" y="2906"/>
                      </a:lnTo>
                      <a:lnTo>
                        <a:pt x="3985" y="2882"/>
                      </a:lnTo>
                      <a:lnTo>
                        <a:pt x="3941" y="2866"/>
                      </a:lnTo>
                      <a:lnTo>
                        <a:pt x="3893" y="2860"/>
                      </a:lnTo>
                      <a:lnTo>
                        <a:pt x="3279" y="2860"/>
                      </a:lnTo>
                      <a:lnTo>
                        <a:pt x="3279" y="2655"/>
                      </a:lnTo>
                      <a:lnTo>
                        <a:pt x="3273" y="2609"/>
                      </a:lnTo>
                      <a:lnTo>
                        <a:pt x="3259" y="2565"/>
                      </a:lnTo>
                      <a:lnTo>
                        <a:pt x="3235" y="2527"/>
                      </a:lnTo>
                      <a:lnTo>
                        <a:pt x="3203" y="2496"/>
                      </a:lnTo>
                      <a:lnTo>
                        <a:pt x="3163" y="2472"/>
                      </a:lnTo>
                      <a:lnTo>
                        <a:pt x="3121" y="2456"/>
                      </a:lnTo>
                      <a:lnTo>
                        <a:pt x="3073" y="2452"/>
                      </a:lnTo>
                      <a:close/>
                      <a:moveTo>
                        <a:pt x="4198" y="0"/>
                      </a:moveTo>
                      <a:lnTo>
                        <a:pt x="4268" y="2"/>
                      </a:lnTo>
                      <a:lnTo>
                        <a:pt x="4334" y="14"/>
                      </a:lnTo>
                      <a:lnTo>
                        <a:pt x="4398" y="32"/>
                      </a:lnTo>
                      <a:lnTo>
                        <a:pt x="4456" y="60"/>
                      </a:lnTo>
                      <a:lnTo>
                        <a:pt x="4509" y="98"/>
                      </a:lnTo>
                      <a:lnTo>
                        <a:pt x="4545" y="135"/>
                      </a:lnTo>
                      <a:lnTo>
                        <a:pt x="4571" y="177"/>
                      </a:lnTo>
                      <a:lnTo>
                        <a:pt x="4587" y="219"/>
                      </a:lnTo>
                      <a:lnTo>
                        <a:pt x="4593" y="265"/>
                      </a:lnTo>
                      <a:lnTo>
                        <a:pt x="4589" y="311"/>
                      </a:lnTo>
                      <a:lnTo>
                        <a:pt x="4577" y="361"/>
                      </a:lnTo>
                      <a:lnTo>
                        <a:pt x="4559" y="411"/>
                      </a:lnTo>
                      <a:lnTo>
                        <a:pt x="4533" y="462"/>
                      </a:lnTo>
                      <a:lnTo>
                        <a:pt x="4501" y="514"/>
                      </a:lnTo>
                      <a:lnTo>
                        <a:pt x="4464" y="566"/>
                      </a:lnTo>
                      <a:lnTo>
                        <a:pt x="4422" y="620"/>
                      </a:lnTo>
                      <a:lnTo>
                        <a:pt x="4376" y="672"/>
                      </a:lnTo>
                      <a:lnTo>
                        <a:pt x="4328" y="724"/>
                      </a:lnTo>
                      <a:lnTo>
                        <a:pt x="4276" y="773"/>
                      </a:lnTo>
                      <a:lnTo>
                        <a:pt x="4222" y="825"/>
                      </a:lnTo>
                      <a:lnTo>
                        <a:pt x="4168" y="873"/>
                      </a:lnTo>
                      <a:lnTo>
                        <a:pt x="4113" y="919"/>
                      </a:lnTo>
                      <a:lnTo>
                        <a:pt x="4059" y="965"/>
                      </a:lnTo>
                      <a:lnTo>
                        <a:pt x="4005" y="1007"/>
                      </a:lnTo>
                      <a:lnTo>
                        <a:pt x="3955" y="1046"/>
                      </a:lnTo>
                      <a:lnTo>
                        <a:pt x="3905" y="1084"/>
                      </a:lnTo>
                      <a:lnTo>
                        <a:pt x="3859" y="1116"/>
                      </a:lnTo>
                      <a:lnTo>
                        <a:pt x="3817" y="1146"/>
                      </a:lnTo>
                      <a:lnTo>
                        <a:pt x="3779" y="1172"/>
                      </a:lnTo>
                      <a:lnTo>
                        <a:pt x="3748" y="1194"/>
                      </a:lnTo>
                      <a:lnTo>
                        <a:pt x="3724" y="1212"/>
                      </a:lnTo>
                      <a:lnTo>
                        <a:pt x="3704" y="1226"/>
                      </a:lnTo>
                      <a:lnTo>
                        <a:pt x="3768" y="1232"/>
                      </a:lnTo>
                      <a:lnTo>
                        <a:pt x="3829" y="1250"/>
                      </a:lnTo>
                      <a:lnTo>
                        <a:pt x="3885" y="1274"/>
                      </a:lnTo>
                      <a:lnTo>
                        <a:pt x="3937" y="1308"/>
                      </a:lnTo>
                      <a:lnTo>
                        <a:pt x="3983" y="1347"/>
                      </a:lnTo>
                      <a:lnTo>
                        <a:pt x="4023" y="1395"/>
                      </a:lnTo>
                      <a:lnTo>
                        <a:pt x="4055" y="1447"/>
                      </a:lnTo>
                      <a:lnTo>
                        <a:pt x="4079" y="1505"/>
                      </a:lnTo>
                      <a:lnTo>
                        <a:pt x="4095" y="1567"/>
                      </a:lnTo>
                      <a:lnTo>
                        <a:pt x="4099" y="1630"/>
                      </a:lnTo>
                      <a:lnTo>
                        <a:pt x="4095" y="1696"/>
                      </a:lnTo>
                      <a:lnTo>
                        <a:pt x="4079" y="1760"/>
                      </a:lnTo>
                      <a:lnTo>
                        <a:pt x="4055" y="1818"/>
                      </a:lnTo>
                      <a:lnTo>
                        <a:pt x="4021" y="1872"/>
                      </a:lnTo>
                      <a:lnTo>
                        <a:pt x="3981" y="1920"/>
                      </a:lnTo>
                      <a:lnTo>
                        <a:pt x="4132" y="2007"/>
                      </a:lnTo>
                      <a:lnTo>
                        <a:pt x="4280" y="2109"/>
                      </a:lnTo>
                      <a:lnTo>
                        <a:pt x="4424" y="2219"/>
                      </a:lnTo>
                      <a:lnTo>
                        <a:pt x="4559" y="2340"/>
                      </a:lnTo>
                      <a:lnTo>
                        <a:pt x="4691" y="2470"/>
                      </a:lnTo>
                      <a:lnTo>
                        <a:pt x="4817" y="2609"/>
                      </a:lnTo>
                      <a:lnTo>
                        <a:pt x="4934" y="2759"/>
                      </a:lnTo>
                      <a:lnTo>
                        <a:pt x="5046" y="2916"/>
                      </a:lnTo>
                      <a:lnTo>
                        <a:pt x="5150" y="3082"/>
                      </a:lnTo>
                      <a:lnTo>
                        <a:pt x="5247" y="3255"/>
                      </a:lnTo>
                      <a:lnTo>
                        <a:pt x="5337" y="3434"/>
                      </a:lnTo>
                      <a:lnTo>
                        <a:pt x="5417" y="3622"/>
                      </a:lnTo>
                      <a:lnTo>
                        <a:pt x="5491" y="3815"/>
                      </a:lnTo>
                      <a:lnTo>
                        <a:pt x="5555" y="4015"/>
                      </a:lnTo>
                      <a:lnTo>
                        <a:pt x="5608" y="4220"/>
                      </a:lnTo>
                      <a:lnTo>
                        <a:pt x="5654" y="4431"/>
                      </a:lnTo>
                      <a:lnTo>
                        <a:pt x="5692" y="4646"/>
                      </a:lnTo>
                      <a:lnTo>
                        <a:pt x="5718" y="4868"/>
                      </a:lnTo>
                      <a:lnTo>
                        <a:pt x="5734" y="5091"/>
                      </a:lnTo>
                      <a:lnTo>
                        <a:pt x="5738" y="5318"/>
                      </a:lnTo>
                      <a:lnTo>
                        <a:pt x="5734" y="5529"/>
                      </a:lnTo>
                      <a:lnTo>
                        <a:pt x="5720" y="5735"/>
                      </a:lnTo>
                      <a:lnTo>
                        <a:pt x="5696" y="5938"/>
                      </a:lnTo>
                      <a:lnTo>
                        <a:pt x="5664" y="6137"/>
                      </a:lnTo>
                      <a:lnTo>
                        <a:pt x="5321" y="6235"/>
                      </a:lnTo>
                      <a:lnTo>
                        <a:pt x="4976" y="6317"/>
                      </a:lnTo>
                      <a:lnTo>
                        <a:pt x="4629" y="6389"/>
                      </a:lnTo>
                      <a:lnTo>
                        <a:pt x="4278" y="6446"/>
                      </a:lnTo>
                      <a:lnTo>
                        <a:pt x="3927" y="6490"/>
                      </a:lnTo>
                      <a:lnTo>
                        <a:pt x="3576" y="6522"/>
                      </a:lnTo>
                      <a:lnTo>
                        <a:pt x="3223" y="6542"/>
                      </a:lnTo>
                      <a:lnTo>
                        <a:pt x="2870" y="6548"/>
                      </a:lnTo>
                      <a:lnTo>
                        <a:pt x="2515" y="6542"/>
                      </a:lnTo>
                      <a:lnTo>
                        <a:pt x="2164" y="6522"/>
                      </a:lnTo>
                      <a:lnTo>
                        <a:pt x="1811" y="6490"/>
                      </a:lnTo>
                      <a:lnTo>
                        <a:pt x="1460" y="6446"/>
                      </a:lnTo>
                      <a:lnTo>
                        <a:pt x="1111" y="6389"/>
                      </a:lnTo>
                      <a:lnTo>
                        <a:pt x="762" y="6317"/>
                      </a:lnTo>
                      <a:lnTo>
                        <a:pt x="417" y="6235"/>
                      </a:lnTo>
                      <a:lnTo>
                        <a:pt x="74" y="6137"/>
                      </a:lnTo>
                      <a:lnTo>
                        <a:pt x="42" y="5938"/>
                      </a:lnTo>
                      <a:lnTo>
                        <a:pt x="18" y="5735"/>
                      </a:lnTo>
                      <a:lnTo>
                        <a:pt x="4" y="5529"/>
                      </a:lnTo>
                      <a:lnTo>
                        <a:pt x="0" y="5318"/>
                      </a:lnTo>
                      <a:lnTo>
                        <a:pt x="4" y="5091"/>
                      </a:lnTo>
                      <a:lnTo>
                        <a:pt x="20" y="4868"/>
                      </a:lnTo>
                      <a:lnTo>
                        <a:pt x="48" y="4646"/>
                      </a:lnTo>
                      <a:lnTo>
                        <a:pt x="84" y="4431"/>
                      </a:lnTo>
                      <a:lnTo>
                        <a:pt x="130" y="4220"/>
                      </a:lnTo>
                      <a:lnTo>
                        <a:pt x="183" y="4015"/>
                      </a:lnTo>
                      <a:lnTo>
                        <a:pt x="247" y="3815"/>
                      </a:lnTo>
                      <a:lnTo>
                        <a:pt x="321" y="3622"/>
                      </a:lnTo>
                      <a:lnTo>
                        <a:pt x="403" y="3434"/>
                      </a:lnTo>
                      <a:lnTo>
                        <a:pt x="491" y="3255"/>
                      </a:lnTo>
                      <a:lnTo>
                        <a:pt x="588" y="3082"/>
                      </a:lnTo>
                      <a:lnTo>
                        <a:pt x="692" y="2916"/>
                      </a:lnTo>
                      <a:lnTo>
                        <a:pt x="804" y="2759"/>
                      </a:lnTo>
                      <a:lnTo>
                        <a:pt x="923" y="2609"/>
                      </a:lnTo>
                      <a:lnTo>
                        <a:pt x="1047" y="2470"/>
                      </a:lnTo>
                      <a:lnTo>
                        <a:pt x="1179" y="2340"/>
                      </a:lnTo>
                      <a:lnTo>
                        <a:pt x="1314" y="2219"/>
                      </a:lnTo>
                      <a:lnTo>
                        <a:pt x="1458" y="2109"/>
                      </a:lnTo>
                      <a:lnTo>
                        <a:pt x="1606" y="2007"/>
                      </a:lnTo>
                      <a:lnTo>
                        <a:pt x="1757" y="1920"/>
                      </a:lnTo>
                      <a:lnTo>
                        <a:pt x="1717" y="1872"/>
                      </a:lnTo>
                      <a:lnTo>
                        <a:pt x="1685" y="1818"/>
                      </a:lnTo>
                      <a:lnTo>
                        <a:pt x="1659" y="1760"/>
                      </a:lnTo>
                      <a:lnTo>
                        <a:pt x="1645" y="1696"/>
                      </a:lnTo>
                      <a:lnTo>
                        <a:pt x="1639" y="1630"/>
                      </a:lnTo>
                      <a:lnTo>
                        <a:pt x="1645" y="1567"/>
                      </a:lnTo>
                      <a:lnTo>
                        <a:pt x="1659" y="1505"/>
                      </a:lnTo>
                      <a:lnTo>
                        <a:pt x="1683" y="1447"/>
                      </a:lnTo>
                      <a:lnTo>
                        <a:pt x="1715" y="1395"/>
                      </a:lnTo>
                      <a:lnTo>
                        <a:pt x="1755" y="1347"/>
                      </a:lnTo>
                      <a:lnTo>
                        <a:pt x="1801" y="1308"/>
                      </a:lnTo>
                      <a:lnTo>
                        <a:pt x="1853" y="1274"/>
                      </a:lnTo>
                      <a:lnTo>
                        <a:pt x="1909" y="1250"/>
                      </a:lnTo>
                      <a:lnTo>
                        <a:pt x="1971" y="1232"/>
                      </a:lnTo>
                      <a:lnTo>
                        <a:pt x="2034" y="1226"/>
                      </a:lnTo>
                      <a:lnTo>
                        <a:pt x="2014" y="1212"/>
                      </a:lnTo>
                      <a:lnTo>
                        <a:pt x="1990" y="1194"/>
                      </a:lnTo>
                      <a:lnTo>
                        <a:pt x="1959" y="1172"/>
                      </a:lnTo>
                      <a:lnTo>
                        <a:pt x="1921" y="1146"/>
                      </a:lnTo>
                      <a:lnTo>
                        <a:pt x="1879" y="1116"/>
                      </a:lnTo>
                      <a:lnTo>
                        <a:pt x="1833" y="1084"/>
                      </a:lnTo>
                      <a:lnTo>
                        <a:pt x="1785" y="1046"/>
                      </a:lnTo>
                      <a:lnTo>
                        <a:pt x="1733" y="1007"/>
                      </a:lnTo>
                      <a:lnTo>
                        <a:pt x="1679" y="965"/>
                      </a:lnTo>
                      <a:lnTo>
                        <a:pt x="1625" y="919"/>
                      </a:lnTo>
                      <a:lnTo>
                        <a:pt x="1570" y="873"/>
                      </a:lnTo>
                      <a:lnTo>
                        <a:pt x="1516" y="825"/>
                      </a:lnTo>
                      <a:lnTo>
                        <a:pt x="1462" y="773"/>
                      </a:lnTo>
                      <a:lnTo>
                        <a:pt x="1410" y="724"/>
                      </a:lnTo>
                      <a:lnTo>
                        <a:pt x="1362" y="672"/>
                      </a:lnTo>
                      <a:lnTo>
                        <a:pt x="1316" y="620"/>
                      </a:lnTo>
                      <a:lnTo>
                        <a:pt x="1274" y="566"/>
                      </a:lnTo>
                      <a:lnTo>
                        <a:pt x="1237" y="514"/>
                      </a:lnTo>
                      <a:lnTo>
                        <a:pt x="1205" y="462"/>
                      </a:lnTo>
                      <a:lnTo>
                        <a:pt x="1179" y="411"/>
                      </a:lnTo>
                      <a:lnTo>
                        <a:pt x="1161" y="361"/>
                      </a:lnTo>
                      <a:lnTo>
                        <a:pt x="1149" y="311"/>
                      </a:lnTo>
                      <a:lnTo>
                        <a:pt x="1145" y="265"/>
                      </a:lnTo>
                      <a:lnTo>
                        <a:pt x="1151" y="219"/>
                      </a:lnTo>
                      <a:lnTo>
                        <a:pt x="1167" y="177"/>
                      </a:lnTo>
                      <a:lnTo>
                        <a:pt x="1193" y="135"/>
                      </a:lnTo>
                      <a:lnTo>
                        <a:pt x="1229" y="98"/>
                      </a:lnTo>
                      <a:lnTo>
                        <a:pt x="1282" y="60"/>
                      </a:lnTo>
                      <a:lnTo>
                        <a:pt x="1342" y="32"/>
                      </a:lnTo>
                      <a:lnTo>
                        <a:pt x="1404" y="14"/>
                      </a:lnTo>
                      <a:lnTo>
                        <a:pt x="1472" y="2"/>
                      </a:lnTo>
                      <a:lnTo>
                        <a:pt x="1542" y="0"/>
                      </a:lnTo>
                      <a:lnTo>
                        <a:pt x="1614" y="4"/>
                      </a:lnTo>
                      <a:lnTo>
                        <a:pt x="1689" y="14"/>
                      </a:lnTo>
                      <a:lnTo>
                        <a:pt x="1765" y="30"/>
                      </a:lnTo>
                      <a:lnTo>
                        <a:pt x="1845" y="50"/>
                      </a:lnTo>
                      <a:lnTo>
                        <a:pt x="1923" y="74"/>
                      </a:lnTo>
                      <a:lnTo>
                        <a:pt x="2002" y="102"/>
                      </a:lnTo>
                      <a:lnTo>
                        <a:pt x="2082" y="130"/>
                      </a:lnTo>
                      <a:lnTo>
                        <a:pt x="2162" y="161"/>
                      </a:lnTo>
                      <a:lnTo>
                        <a:pt x="2240" y="193"/>
                      </a:lnTo>
                      <a:lnTo>
                        <a:pt x="2318" y="227"/>
                      </a:lnTo>
                      <a:lnTo>
                        <a:pt x="2393" y="257"/>
                      </a:lnTo>
                      <a:lnTo>
                        <a:pt x="2465" y="289"/>
                      </a:lnTo>
                      <a:lnTo>
                        <a:pt x="2535" y="317"/>
                      </a:lnTo>
                      <a:lnTo>
                        <a:pt x="2603" y="343"/>
                      </a:lnTo>
                      <a:lnTo>
                        <a:pt x="2665" y="365"/>
                      </a:lnTo>
                      <a:lnTo>
                        <a:pt x="2724" y="383"/>
                      </a:lnTo>
                      <a:lnTo>
                        <a:pt x="2778" y="395"/>
                      </a:lnTo>
                      <a:lnTo>
                        <a:pt x="2826" y="403"/>
                      </a:lnTo>
                      <a:lnTo>
                        <a:pt x="2870" y="403"/>
                      </a:lnTo>
                      <a:lnTo>
                        <a:pt x="2912" y="403"/>
                      </a:lnTo>
                      <a:lnTo>
                        <a:pt x="2962" y="395"/>
                      </a:lnTo>
                      <a:lnTo>
                        <a:pt x="3016" y="383"/>
                      </a:lnTo>
                      <a:lnTo>
                        <a:pt x="3073" y="365"/>
                      </a:lnTo>
                      <a:lnTo>
                        <a:pt x="3135" y="343"/>
                      </a:lnTo>
                      <a:lnTo>
                        <a:pt x="3203" y="317"/>
                      </a:lnTo>
                      <a:lnTo>
                        <a:pt x="3273" y="289"/>
                      </a:lnTo>
                      <a:lnTo>
                        <a:pt x="3345" y="257"/>
                      </a:lnTo>
                      <a:lnTo>
                        <a:pt x="3420" y="227"/>
                      </a:lnTo>
                      <a:lnTo>
                        <a:pt x="3498" y="193"/>
                      </a:lnTo>
                      <a:lnTo>
                        <a:pt x="3576" y="161"/>
                      </a:lnTo>
                      <a:lnTo>
                        <a:pt x="3656" y="130"/>
                      </a:lnTo>
                      <a:lnTo>
                        <a:pt x="3736" y="102"/>
                      </a:lnTo>
                      <a:lnTo>
                        <a:pt x="3815" y="74"/>
                      </a:lnTo>
                      <a:lnTo>
                        <a:pt x="3895" y="50"/>
                      </a:lnTo>
                      <a:lnTo>
                        <a:pt x="3973" y="30"/>
                      </a:lnTo>
                      <a:lnTo>
                        <a:pt x="4051" y="14"/>
                      </a:lnTo>
                      <a:lnTo>
                        <a:pt x="4125" y="4"/>
                      </a:lnTo>
                      <a:lnTo>
                        <a:pt x="41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4B3E754E-3EFA-4A8F-BF42-73DA4870EAAB}"/>
                </a:ext>
              </a:extLst>
            </p:cNvPr>
            <p:cNvGrpSpPr/>
            <p:nvPr/>
          </p:nvGrpSpPr>
          <p:grpSpPr>
            <a:xfrm>
              <a:off x="4205336" y="3603548"/>
              <a:ext cx="1720516" cy="1684421"/>
              <a:chOff x="4205336" y="3603548"/>
              <a:chExt cx="1720516" cy="1684421"/>
            </a:xfrm>
          </p:grpSpPr>
          <p:sp>
            <p:nvSpPr>
              <p:cNvPr id="435" name="Snip Diagonal Corner Rectangle 3">
                <a:extLst>
                  <a:ext uri="{FF2B5EF4-FFF2-40B4-BE49-F238E27FC236}">
                    <a16:creationId xmlns:a16="http://schemas.microsoft.com/office/drawing/2014/main" id="{4421F5CB-C8EF-445C-A3D4-663A7D33FA7B}"/>
                  </a:ext>
                </a:extLst>
              </p:cNvPr>
              <p:cNvSpPr/>
              <p:nvPr/>
            </p:nvSpPr>
            <p:spPr>
              <a:xfrm flipH="1" flipV="1">
                <a:off x="4205336" y="3603548"/>
                <a:ext cx="1720516" cy="1684421"/>
              </a:xfrm>
              <a:prstGeom prst="snip2DiagRect">
                <a:avLst/>
              </a:prstGeom>
              <a:solidFill>
                <a:srgbClr val="3B1A7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36" name="Group 24">
                <a:extLst>
                  <a:ext uri="{FF2B5EF4-FFF2-40B4-BE49-F238E27FC236}">
                    <a16:creationId xmlns:a16="http://schemas.microsoft.com/office/drawing/2014/main" id="{0BDF5B03-158C-480D-AA43-F0A378E407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39019" y="4019598"/>
                <a:ext cx="853150" cy="852321"/>
                <a:chOff x="2291" y="617"/>
                <a:chExt cx="3089" cy="3086"/>
              </a:xfrm>
              <a:solidFill>
                <a:sysClr val="window" lastClr="FFFFFF"/>
              </a:solidFill>
            </p:grpSpPr>
            <p:sp>
              <p:nvSpPr>
                <p:cNvPr id="437" name="Freeform 26">
                  <a:extLst>
                    <a:ext uri="{FF2B5EF4-FFF2-40B4-BE49-F238E27FC236}">
                      <a16:creationId xmlns:a16="http://schemas.microsoft.com/office/drawing/2014/main" id="{59A853E8-2E21-435F-AB79-A5700C571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1571"/>
                  <a:ext cx="200" cy="205"/>
                </a:xfrm>
                <a:custGeom>
                  <a:avLst/>
                  <a:gdLst>
                    <a:gd name="T0" fmla="*/ 224 w 399"/>
                    <a:gd name="T1" fmla="*/ 0 h 412"/>
                    <a:gd name="T2" fmla="*/ 259 w 399"/>
                    <a:gd name="T3" fmla="*/ 6 h 412"/>
                    <a:gd name="T4" fmla="*/ 293 w 399"/>
                    <a:gd name="T5" fmla="*/ 17 h 412"/>
                    <a:gd name="T6" fmla="*/ 323 w 399"/>
                    <a:gd name="T7" fmla="*/ 30 h 412"/>
                    <a:gd name="T8" fmla="*/ 350 w 399"/>
                    <a:gd name="T9" fmla="*/ 47 h 412"/>
                    <a:gd name="T10" fmla="*/ 370 w 399"/>
                    <a:gd name="T11" fmla="*/ 64 h 412"/>
                    <a:gd name="T12" fmla="*/ 387 w 399"/>
                    <a:gd name="T13" fmla="*/ 77 h 412"/>
                    <a:gd name="T14" fmla="*/ 399 w 399"/>
                    <a:gd name="T15" fmla="*/ 89 h 412"/>
                    <a:gd name="T16" fmla="*/ 75 w 399"/>
                    <a:gd name="T17" fmla="*/ 412 h 412"/>
                    <a:gd name="T18" fmla="*/ 50 w 399"/>
                    <a:gd name="T19" fmla="*/ 378 h 412"/>
                    <a:gd name="T20" fmla="*/ 30 w 399"/>
                    <a:gd name="T21" fmla="*/ 341 h 412"/>
                    <a:gd name="T22" fmla="*/ 15 w 399"/>
                    <a:gd name="T23" fmla="*/ 303 h 412"/>
                    <a:gd name="T24" fmla="*/ 3 w 399"/>
                    <a:gd name="T25" fmla="*/ 262 h 412"/>
                    <a:gd name="T26" fmla="*/ 0 w 399"/>
                    <a:gd name="T27" fmla="*/ 220 h 412"/>
                    <a:gd name="T28" fmla="*/ 3 w 399"/>
                    <a:gd name="T29" fmla="*/ 181 h 412"/>
                    <a:gd name="T30" fmla="*/ 17 w 399"/>
                    <a:gd name="T31" fmla="*/ 139 h 412"/>
                    <a:gd name="T32" fmla="*/ 35 w 399"/>
                    <a:gd name="T33" fmla="*/ 102 h 412"/>
                    <a:gd name="T34" fmla="*/ 65 w 399"/>
                    <a:gd name="T35" fmla="*/ 66 h 412"/>
                    <a:gd name="T36" fmla="*/ 107 w 399"/>
                    <a:gd name="T37" fmla="*/ 32 h 412"/>
                    <a:gd name="T38" fmla="*/ 146 w 399"/>
                    <a:gd name="T39" fmla="*/ 12 h 412"/>
                    <a:gd name="T40" fmla="*/ 186 w 399"/>
                    <a:gd name="T41" fmla="*/ 0 h 412"/>
                    <a:gd name="T42" fmla="*/ 224 w 399"/>
                    <a:gd name="T43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99" h="412">
                      <a:moveTo>
                        <a:pt x="224" y="0"/>
                      </a:moveTo>
                      <a:lnTo>
                        <a:pt x="259" y="6"/>
                      </a:lnTo>
                      <a:lnTo>
                        <a:pt x="293" y="17"/>
                      </a:lnTo>
                      <a:lnTo>
                        <a:pt x="323" y="30"/>
                      </a:lnTo>
                      <a:lnTo>
                        <a:pt x="350" y="47"/>
                      </a:lnTo>
                      <a:lnTo>
                        <a:pt x="370" y="64"/>
                      </a:lnTo>
                      <a:lnTo>
                        <a:pt x="387" y="77"/>
                      </a:lnTo>
                      <a:lnTo>
                        <a:pt x="399" y="89"/>
                      </a:lnTo>
                      <a:lnTo>
                        <a:pt x="75" y="412"/>
                      </a:lnTo>
                      <a:lnTo>
                        <a:pt x="50" y="378"/>
                      </a:lnTo>
                      <a:lnTo>
                        <a:pt x="30" y="341"/>
                      </a:lnTo>
                      <a:lnTo>
                        <a:pt x="15" y="303"/>
                      </a:lnTo>
                      <a:lnTo>
                        <a:pt x="3" y="262"/>
                      </a:lnTo>
                      <a:lnTo>
                        <a:pt x="0" y="220"/>
                      </a:lnTo>
                      <a:lnTo>
                        <a:pt x="3" y="181"/>
                      </a:lnTo>
                      <a:lnTo>
                        <a:pt x="17" y="139"/>
                      </a:lnTo>
                      <a:lnTo>
                        <a:pt x="35" y="102"/>
                      </a:lnTo>
                      <a:lnTo>
                        <a:pt x="65" y="66"/>
                      </a:lnTo>
                      <a:lnTo>
                        <a:pt x="107" y="32"/>
                      </a:lnTo>
                      <a:lnTo>
                        <a:pt x="146" y="12"/>
                      </a:lnTo>
                      <a:lnTo>
                        <a:pt x="186" y="0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 27">
                  <a:extLst>
                    <a:ext uri="{FF2B5EF4-FFF2-40B4-BE49-F238E27FC236}">
                      <a16:creationId xmlns:a16="http://schemas.microsoft.com/office/drawing/2014/main" id="{B68374C4-C868-4634-B781-C39C90904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0" y="2340"/>
                  <a:ext cx="163" cy="221"/>
                </a:xfrm>
                <a:custGeom>
                  <a:avLst/>
                  <a:gdLst>
                    <a:gd name="T0" fmla="*/ 167 w 325"/>
                    <a:gd name="T1" fmla="*/ 0 h 442"/>
                    <a:gd name="T2" fmla="*/ 261 w 325"/>
                    <a:gd name="T3" fmla="*/ 96 h 442"/>
                    <a:gd name="T4" fmla="*/ 284 w 325"/>
                    <a:gd name="T5" fmla="*/ 122 h 442"/>
                    <a:gd name="T6" fmla="*/ 303 w 325"/>
                    <a:gd name="T7" fmla="*/ 148 h 442"/>
                    <a:gd name="T8" fmla="*/ 303 w 325"/>
                    <a:gd name="T9" fmla="*/ 148 h 442"/>
                    <a:gd name="T10" fmla="*/ 320 w 325"/>
                    <a:gd name="T11" fmla="*/ 190 h 442"/>
                    <a:gd name="T12" fmla="*/ 325 w 325"/>
                    <a:gd name="T13" fmla="*/ 231 h 442"/>
                    <a:gd name="T14" fmla="*/ 322 w 325"/>
                    <a:gd name="T15" fmla="*/ 274 h 442"/>
                    <a:gd name="T16" fmla="*/ 310 w 325"/>
                    <a:gd name="T17" fmla="*/ 318 h 442"/>
                    <a:gd name="T18" fmla="*/ 290 w 325"/>
                    <a:gd name="T19" fmla="*/ 355 h 442"/>
                    <a:gd name="T20" fmla="*/ 261 w 325"/>
                    <a:gd name="T21" fmla="*/ 391 h 442"/>
                    <a:gd name="T22" fmla="*/ 228 w 325"/>
                    <a:gd name="T23" fmla="*/ 419 h 442"/>
                    <a:gd name="T24" fmla="*/ 192 w 325"/>
                    <a:gd name="T25" fmla="*/ 436 h 442"/>
                    <a:gd name="T26" fmla="*/ 154 w 325"/>
                    <a:gd name="T27" fmla="*/ 442 h 442"/>
                    <a:gd name="T28" fmla="*/ 118 w 325"/>
                    <a:gd name="T29" fmla="*/ 438 h 442"/>
                    <a:gd name="T30" fmla="*/ 83 w 325"/>
                    <a:gd name="T31" fmla="*/ 421 h 442"/>
                    <a:gd name="T32" fmla="*/ 51 w 325"/>
                    <a:gd name="T33" fmla="*/ 395 h 442"/>
                    <a:gd name="T34" fmla="*/ 24 w 325"/>
                    <a:gd name="T35" fmla="*/ 363 h 442"/>
                    <a:gd name="T36" fmla="*/ 7 w 325"/>
                    <a:gd name="T37" fmla="*/ 327 h 442"/>
                    <a:gd name="T38" fmla="*/ 0 w 325"/>
                    <a:gd name="T39" fmla="*/ 289 h 442"/>
                    <a:gd name="T40" fmla="*/ 4 w 325"/>
                    <a:gd name="T41" fmla="*/ 250 h 442"/>
                    <a:gd name="T42" fmla="*/ 15 w 325"/>
                    <a:gd name="T43" fmla="*/ 207 h 442"/>
                    <a:gd name="T44" fmla="*/ 36 w 325"/>
                    <a:gd name="T45" fmla="*/ 162 h 442"/>
                    <a:gd name="T46" fmla="*/ 66 w 325"/>
                    <a:gd name="T47" fmla="*/ 115 h 442"/>
                    <a:gd name="T48" fmla="*/ 107 w 325"/>
                    <a:gd name="T49" fmla="*/ 64 h 442"/>
                    <a:gd name="T50" fmla="*/ 156 w 325"/>
                    <a:gd name="T51" fmla="*/ 11 h 442"/>
                    <a:gd name="T52" fmla="*/ 167 w 325"/>
                    <a:gd name="T53" fmla="*/ 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442">
                      <a:moveTo>
                        <a:pt x="167" y="0"/>
                      </a:moveTo>
                      <a:lnTo>
                        <a:pt x="261" y="96"/>
                      </a:lnTo>
                      <a:lnTo>
                        <a:pt x="284" y="122"/>
                      </a:lnTo>
                      <a:lnTo>
                        <a:pt x="303" y="148"/>
                      </a:lnTo>
                      <a:lnTo>
                        <a:pt x="303" y="148"/>
                      </a:lnTo>
                      <a:lnTo>
                        <a:pt x="320" y="190"/>
                      </a:lnTo>
                      <a:lnTo>
                        <a:pt x="325" y="231"/>
                      </a:lnTo>
                      <a:lnTo>
                        <a:pt x="322" y="274"/>
                      </a:lnTo>
                      <a:lnTo>
                        <a:pt x="310" y="318"/>
                      </a:lnTo>
                      <a:lnTo>
                        <a:pt x="290" y="355"/>
                      </a:lnTo>
                      <a:lnTo>
                        <a:pt x="261" y="391"/>
                      </a:lnTo>
                      <a:lnTo>
                        <a:pt x="228" y="419"/>
                      </a:lnTo>
                      <a:lnTo>
                        <a:pt x="192" y="436"/>
                      </a:lnTo>
                      <a:lnTo>
                        <a:pt x="154" y="442"/>
                      </a:lnTo>
                      <a:lnTo>
                        <a:pt x="118" y="438"/>
                      </a:lnTo>
                      <a:lnTo>
                        <a:pt x="83" y="421"/>
                      </a:lnTo>
                      <a:lnTo>
                        <a:pt x="51" y="395"/>
                      </a:lnTo>
                      <a:lnTo>
                        <a:pt x="24" y="363"/>
                      </a:lnTo>
                      <a:lnTo>
                        <a:pt x="7" y="327"/>
                      </a:lnTo>
                      <a:lnTo>
                        <a:pt x="0" y="289"/>
                      </a:lnTo>
                      <a:lnTo>
                        <a:pt x="4" y="250"/>
                      </a:lnTo>
                      <a:lnTo>
                        <a:pt x="15" y="207"/>
                      </a:lnTo>
                      <a:lnTo>
                        <a:pt x="36" y="162"/>
                      </a:lnTo>
                      <a:lnTo>
                        <a:pt x="66" y="115"/>
                      </a:lnTo>
                      <a:lnTo>
                        <a:pt x="107" y="64"/>
                      </a:lnTo>
                      <a:lnTo>
                        <a:pt x="156" y="11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Freeform 28">
                  <a:extLst>
                    <a:ext uri="{FF2B5EF4-FFF2-40B4-BE49-F238E27FC236}">
                      <a16:creationId xmlns:a16="http://schemas.microsoft.com/office/drawing/2014/main" id="{C8E12917-5D03-42E9-A656-B91A45FB53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91" y="617"/>
                  <a:ext cx="3089" cy="3086"/>
                </a:xfrm>
                <a:custGeom>
                  <a:avLst/>
                  <a:gdLst>
                    <a:gd name="T0" fmla="*/ 1163 w 6179"/>
                    <a:gd name="T1" fmla="*/ 3623 h 6172"/>
                    <a:gd name="T2" fmla="*/ 988 w 6179"/>
                    <a:gd name="T3" fmla="*/ 4089 h 6172"/>
                    <a:gd name="T4" fmla="*/ 1234 w 6179"/>
                    <a:gd name="T5" fmla="*/ 4461 h 6172"/>
                    <a:gd name="T6" fmla="*/ 1731 w 6179"/>
                    <a:gd name="T7" fmla="*/ 4446 h 6172"/>
                    <a:gd name="T8" fmla="*/ 2109 w 6179"/>
                    <a:gd name="T9" fmla="*/ 4328 h 6172"/>
                    <a:gd name="T10" fmla="*/ 2239 w 6179"/>
                    <a:gd name="T11" fmla="*/ 4521 h 6172"/>
                    <a:gd name="T12" fmla="*/ 1946 w 6179"/>
                    <a:gd name="T13" fmla="*/ 4839 h 6172"/>
                    <a:gd name="T14" fmla="*/ 1772 w 6179"/>
                    <a:gd name="T15" fmla="*/ 4952 h 6172"/>
                    <a:gd name="T16" fmla="*/ 2049 w 6179"/>
                    <a:gd name="T17" fmla="*/ 5155 h 6172"/>
                    <a:gd name="T18" fmla="*/ 2478 w 6179"/>
                    <a:gd name="T19" fmla="*/ 4775 h 6172"/>
                    <a:gd name="T20" fmla="*/ 2566 w 6179"/>
                    <a:gd name="T21" fmla="*/ 4245 h 6172"/>
                    <a:gd name="T22" fmla="*/ 2228 w 6179"/>
                    <a:gd name="T23" fmla="*/ 3946 h 6172"/>
                    <a:gd name="T24" fmla="*/ 1710 w 6179"/>
                    <a:gd name="T25" fmla="*/ 4057 h 6172"/>
                    <a:gd name="T26" fmla="*/ 1409 w 6179"/>
                    <a:gd name="T27" fmla="*/ 4102 h 6172"/>
                    <a:gd name="T28" fmla="*/ 1355 w 6179"/>
                    <a:gd name="T29" fmla="*/ 3910 h 6172"/>
                    <a:gd name="T30" fmla="*/ 1709 w 6179"/>
                    <a:gd name="T31" fmla="*/ 3610 h 6172"/>
                    <a:gd name="T32" fmla="*/ 1611 w 6179"/>
                    <a:gd name="T33" fmla="*/ 3341 h 6172"/>
                    <a:gd name="T34" fmla="*/ 2570 w 6179"/>
                    <a:gd name="T35" fmla="*/ 2935 h 6172"/>
                    <a:gd name="T36" fmla="*/ 2168 w 6179"/>
                    <a:gd name="T37" fmla="*/ 3337 h 6172"/>
                    <a:gd name="T38" fmla="*/ 2277 w 6179"/>
                    <a:gd name="T39" fmla="*/ 3606 h 6172"/>
                    <a:gd name="T40" fmla="*/ 2365 w 6179"/>
                    <a:gd name="T41" fmla="*/ 3512 h 6172"/>
                    <a:gd name="T42" fmla="*/ 2644 w 6179"/>
                    <a:gd name="T43" fmla="*/ 3232 h 6172"/>
                    <a:gd name="T44" fmla="*/ 2785 w 6179"/>
                    <a:gd name="T45" fmla="*/ 3286 h 6172"/>
                    <a:gd name="T46" fmla="*/ 2514 w 6179"/>
                    <a:gd name="T47" fmla="*/ 3670 h 6172"/>
                    <a:gd name="T48" fmla="*/ 2561 w 6179"/>
                    <a:gd name="T49" fmla="*/ 4089 h 6172"/>
                    <a:gd name="T50" fmla="*/ 2890 w 6179"/>
                    <a:gd name="T51" fmla="*/ 4253 h 6172"/>
                    <a:gd name="T52" fmla="*/ 3246 w 6179"/>
                    <a:gd name="T53" fmla="*/ 4012 h 6172"/>
                    <a:gd name="T54" fmla="*/ 3402 w 6179"/>
                    <a:gd name="T55" fmla="*/ 3818 h 6172"/>
                    <a:gd name="T56" fmla="*/ 3633 w 6179"/>
                    <a:gd name="T57" fmla="*/ 3570 h 6172"/>
                    <a:gd name="T58" fmla="*/ 3432 w 6179"/>
                    <a:gd name="T59" fmla="*/ 3384 h 6172"/>
                    <a:gd name="T60" fmla="*/ 2768 w 6179"/>
                    <a:gd name="T61" fmla="*/ 1940 h 6172"/>
                    <a:gd name="T62" fmla="*/ 2525 w 6179"/>
                    <a:gd name="T63" fmla="*/ 2226 h 6172"/>
                    <a:gd name="T64" fmla="*/ 4027 w 6179"/>
                    <a:gd name="T65" fmla="*/ 3215 h 6172"/>
                    <a:gd name="T66" fmla="*/ 4051 w 6179"/>
                    <a:gd name="T67" fmla="*/ 1607 h 6172"/>
                    <a:gd name="T68" fmla="*/ 3613 w 6179"/>
                    <a:gd name="T69" fmla="*/ 1842 h 6172"/>
                    <a:gd name="T70" fmla="*/ 3496 w 6179"/>
                    <a:gd name="T71" fmla="*/ 2331 h 6172"/>
                    <a:gd name="T72" fmla="*/ 3767 w 6179"/>
                    <a:gd name="T73" fmla="*/ 2750 h 6172"/>
                    <a:gd name="T74" fmla="*/ 4311 w 6179"/>
                    <a:gd name="T75" fmla="*/ 2863 h 6172"/>
                    <a:gd name="T76" fmla="*/ 4817 w 6179"/>
                    <a:gd name="T77" fmla="*/ 2412 h 6172"/>
                    <a:gd name="T78" fmla="*/ 4662 w 6179"/>
                    <a:gd name="T79" fmla="*/ 2166 h 6172"/>
                    <a:gd name="T80" fmla="*/ 4450 w 6179"/>
                    <a:gd name="T81" fmla="*/ 2425 h 6172"/>
                    <a:gd name="T82" fmla="*/ 4115 w 6179"/>
                    <a:gd name="T83" fmla="*/ 2549 h 6172"/>
                    <a:gd name="T84" fmla="*/ 4561 w 6179"/>
                    <a:gd name="T85" fmla="*/ 1886 h 6172"/>
                    <a:gd name="T86" fmla="*/ 4119 w 6179"/>
                    <a:gd name="T87" fmla="*/ 1613 h 6172"/>
                    <a:gd name="T88" fmla="*/ 4715 w 6179"/>
                    <a:gd name="T89" fmla="*/ 931 h 6172"/>
                    <a:gd name="T90" fmla="*/ 4623 w 6179"/>
                    <a:gd name="T91" fmla="*/ 1310 h 6172"/>
                    <a:gd name="T92" fmla="*/ 4924 w 6179"/>
                    <a:gd name="T93" fmla="*/ 1568 h 6172"/>
                    <a:gd name="T94" fmla="*/ 5287 w 6179"/>
                    <a:gd name="T95" fmla="*/ 1416 h 6172"/>
                    <a:gd name="T96" fmla="*/ 5317 w 6179"/>
                    <a:gd name="T97" fmla="*/ 1028 h 6172"/>
                    <a:gd name="T98" fmla="*/ 4982 w 6179"/>
                    <a:gd name="T99" fmla="*/ 820 h 6172"/>
                    <a:gd name="T100" fmla="*/ 5897 w 6179"/>
                    <a:gd name="T101" fmla="*/ 350 h 6172"/>
                    <a:gd name="T102" fmla="*/ 6139 w 6179"/>
                    <a:gd name="T103" fmla="*/ 2239 h 6172"/>
                    <a:gd name="T104" fmla="*/ 2068 w 6179"/>
                    <a:gd name="T105" fmla="*/ 6168 h 6172"/>
                    <a:gd name="T106" fmla="*/ 4 w 6179"/>
                    <a:gd name="T107" fmla="*/ 4106 h 6172"/>
                    <a:gd name="T108" fmla="*/ 3938 w 6179"/>
                    <a:gd name="T109" fmla="*/ 40 h 6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179" h="6172">
                      <a:moveTo>
                        <a:pt x="1573" y="3320"/>
                      </a:moveTo>
                      <a:lnTo>
                        <a:pt x="1558" y="3324"/>
                      </a:lnTo>
                      <a:lnTo>
                        <a:pt x="1470" y="3367"/>
                      </a:lnTo>
                      <a:lnTo>
                        <a:pt x="1385" y="3422"/>
                      </a:lnTo>
                      <a:lnTo>
                        <a:pt x="1302" y="3486"/>
                      </a:lnTo>
                      <a:lnTo>
                        <a:pt x="1221" y="3559"/>
                      </a:lnTo>
                      <a:lnTo>
                        <a:pt x="1163" y="3623"/>
                      </a:lnTo>
                      <a:lnTo>
                        <a:pt x="1112" y="3689"/>
                      </a:lnTo>
                      <a:lnTo>
                        <a:pt x="1071" y="3754"/>
                      </a:lnTo>
                      <a:lnTo>
                        <a:pt x="1037" y="3822"/>
                      </a:lnTo>
                      <a:lnTo>
                        <a:pt x="1010" y="3890"/>
                      </a:lnTo>
                      <a:lnTo>
                        <a:pt x="995" y="3957"/>
                      </a:lnTo>
                      <a:lnTo>
                        <a:pt x="988" y="4023"/>
                      </a:lnTo>
                      <a:lnTo>
                        <a:pt x="988" y="4089"/>
                      </a:lnTo>
                      <a:lnTo>
                        <a:pt x="999" y="4153"/>
                      </a:lnTo>
                      <a:lnTo>
                        <a:pt x="1018" y="4215"/>
                      </a:lnTo>
                      <a:lnTo>
                        <a:pt x="1046" y="4273"/>
                      </a:lnTo>
                      <a:lnTo>
                        <a:pt x="1082" y="4330"/>
                      </a:lnTo>
                      <a:lnTo>
                        <a:pt x="1129" y="4382"/>
                      </a:lnTo>
                      <a:lnTo>
                        <a:pt x="1180" y="4426"/>
                      </a:lnTo>
                      <a:lnTo>
                        <a:pt x="1234" y="4461"/>
                      </a:lnTo>
                      <a:lnTo>
                        <a:pt x="1293" y="4486"/>
                      </a:lnTo>
                      <a:lnTo>
                        <a:pt x="1355" y="4503"/>
                      </a:lnTo>
                      <a:lnTo>
                        <a:pt x="1421" y="4510"/>
                      </a:lnTo>
                      <a:lnTo>
                        <a:pt x="1492" y="4508"/>
                      </a:lnTo>
                      <a:lnTo>
                        <a:pt x="1567" y="4497"/>
                      </a:lnTo>
                      <a:lnTo>
                        <a:pt x="1646" y="4476"/>
                      </a:lnTo>
                      <a:lnTo>
                        <a:pt x="1731" y="4446"/>
                      </a:lnTo>
                      <a:lnTo>
                        <a:pt x="1820" y="4407"/>
                      </a:lnTo>
                      <a:lnTo>
                        <a:pt x="1883" y="4379"/>
                      </a:lnTo>
                      <a:lnTo>
                        <a:pt x="1940" y="4354"/>
                      </a:lnTo>
                      <a:lnTo>
                        <a:pt x="1991" y="4339"/>
                      </a:lnTo>
                      <a:lnTo>
                        <a:pt x="2036" y="4330"/>
                      </a:lnTo>
                      <a:lnTo>
                        <a:pt x="2075" y="4326"/>
                      </a:lnTo>
                      <a:lnTo>
                        <a:pt x="2109" y="4328"/>
                      </a:lnTo>
                      <a:lnTo>
                        <a:pt x="2139" y="4337"/>
                      </a:lnTo>
                      <a:lnTo>
                        <a:pt x="2168" y="4352"/>
                      </a:lnTo>
                      <a:lnTo>
                        <a:pt x="2194" y="4375"/>
                      </a:lnTo>
                      <a:lnTo>
                        <a:pt x="2218" y="4407"/>
                      </a:lnTo>
                      <a:lnTo>
                        <a:pt x="2235" y="4442"/>
                      </a:lnTo>
                      <a:lnTo>
                        <a:pt x="2241" y="4482"/>
                      </a:lnTo>
                      <a:lnTo>
                        <a:pt x="2239" y="4521"/>
                      </a:lnTo>
                      <a:lnTo>
                        <a:pt x="2226" y="4565"/>
                      </a:lnTo>
                      <a:lnTo>
                        <a:pt x="2203" y="4608"/>
                      </a:lnTo>
                      <a:lnTo>
                        <a:pt x="2173" y="4653"/>
                      </a:lnTo>
                      <a:lnTo>
                        <a:pt x="2132" y="4698"/>
                      </a:lnTo>
                      <a:lnTo>
                        <a:pt x="2075" y="4749"/>
                      </a:lnTo>
                      <a:lnTo>
                        <a:pt x="2013" y="4796"/>
                      </a:lnTo>
                      <a:lnTo>
                        <a:pt x="1946" y="4839"/>
                      </a:lnTo>
                      <a:lnTo>
                        <a:pt x="1874" y="4877"/>
                      </a:lnTo>
                      <a:lnTo>
                        <a:pt x="1799" y="4911"/>
                      </a:lnTo>
                      <a:lnTo>
                        <a:pt x="1791" y="4914"/>
                      </a:lnTo>
                      <a:lnTo>
                        <a:pt x="1784" y="4920"/>
                      </a:lnTo>
                      <a:lnTo>
                        <a:pt x="1778" y="4926"/>
                      </a:lnTo>
                      <a:lnTo>
                        <a:pt x="1774" y="4935"/>
                      </a:lnTo>
                      <a:lnTo>
                        <a:pt x="1772" y="4952"/>
                      </a:lnTo>
                      <a:lnTo>
                        <a:pt x="1778" y="4969"/>
                      </a:lnTo>
                      <a:lnTo>
                        <a:pt x="1906" y="5179"/>
                      </a:lnTo>
                      <a:lnTo>
                        <a:pt x="1919" y="5194"/>
                      </a:lnTo>
                      <a:lnTo>
                        <a:pt x="1936" y="5200"/>
                      </a:lnTo>
                      <a:lnTo>
                        <a:pt x="1955" y="5198"/>
                      </a:lnTo>
                      <a:lnTo>
                        <a:pt x="1998" y="5179"/>
                      </a:lnTo>
                      <a:lnTo>
                        <a:pt x="2049" y="5155"/>
                      </a:lnTo>
                      <a:lnTo>
                        <a:pt x="2104" y="5125"/>
                      </a:lnTo>
                      <a:lnTo>
                        <a:pt x="2160" y="5087"/>
                      </a:lnTo>
                      <a:lnTo>
                        <a:pt x="2220" y="5044"/>
                      </a:lnTo>
                      <a:lnTo>
                        <a:pt x="2280" y="4995"/>
                      </a:lnTo>
                      <a:lnTo>
                        <a:pt x="2341" y="4939"/>
                      </a:lnTo>
                      <a:lnTo>
                        <a:pt x="2416" y="4856"/>
                      </a:lnTo>
                      <a:lnTo>
                        <a:pt x="2478" y="4775"/>
                      </a:lnTo>
                      <a:lnTo>
                        <a:pt x="2529" y="4693"/>
                      </a:lnTo>
                      <a:lnTo>
                        <a:pt x="2565" y="4610"/>
                      </a:lnTo>
                      <a:lnTo>
                        <a:pt x="2589" y="4527"/>
                      </a:lnTo>
                      <a:lnTo>
                        <a:pt x="2598" y="4444"/>
                      </a:lnTo>
                      <a:lnTo>
                        <a:pt x="2598" y="4377"/>
                      </a:lnTo>
                      <a:lnTo>
                        <a:pt x="2587" y="4309"/>
                      </a:lnTo>
                      <a:lnTo>
                        <a:pt x="2566" y="4245"/>
                      </a:lnTo>
                      <a:lnTo>
                        <a:pt x="2538" y="4185"/>
                      </a:lnTo>
                      <a:lnTo>
                        <a:pt x="2501" y="4127"/>
                      </a:lnTo>
                      <a:lnTo>
                        <a:pt x="2454" y="4074"/>
                      </a:lnTo>
                      <a:lnTo>
                        <a:pt x="2403" y="4029"/>
                      </a:lnTo>
                      <a:lnTo>
                        <a:pt x="2348" y="3991"/>
                      </a:lnTo>
                      <a:lnTo>
                        <a:pt x="2290" y="3965"/>
                      </a:lnTo>
                      <a:lnTo>
                        <a:pt x="2228" y="3946"/>
                      </a:lnTo>
                      <a:lnTo>
                        <a:pt x="2164" y="3937"/>
                      </a:lnTo>
                      <a:lnTo>
                        <a:pt x="2094" y="3937"/>
                      </a:lnTo>
                      <a:lnTo>
                        <a:pt x="2023" y="3946"/>
                      </a:lnTo>
                      <a:lnTo>
                        <a:pt x="1946" y="3965"/>
                      </a:lnTo>
                      <a:lnTo>
                        <a:pt x="1863" y="3991"/>
                      </a:lnTo>
                      <a:lnTo>
                        <a:pt x="1778" y="4027"/>
                      </a:lnTo>
                      <a:lnTo>
                        <a:pt x="1710" y="4057"/>
                      </a:lnTo>
                      <a:lnTo>
                        <a:pt x="1650" y="4082"/>
                      </a:lnTo>
                      <a:lnTo>
                        <a:pt x="1596" y="4102"/>
                      </a:lnTo>
                      <a:lnTo>
                        <a:pt x="1549" y="4115"/>
                      </a:lnTo>
                      <a:lnTo>
                        <a:pt x="1507" y="4123"/>
                      </a:lnTo>
                      <a:lnTo>
                        <a:pt x="1471" y="4123"/>
                      </a:lnTo>
                      <a:lnTo>
                        <a:pt x="1438" y="4117"/>
                      </a:lnTo>
                      <a:lnTo>
                        <a:pt x="1409" y="4102"/>
                      </a:lnTo>
                      <a:lnTo>
                        <a:pt x="1381" y="4082"/>
                      </a:lnTo>
                      <a:lnTo>
                        <a:pt x="1364" y="4061"/>
                      </a:lnTo>
                      <a:lnTo>
                        <a:pt x="1351" y="4036"/>
                      </a:lnTo>
                      <a:lnTo>
                        <a:pt x="1344" y="4010"/>
                      </a:lnTo>
                      <a:lnTo>
                        <a:pt x="1340" y="3978"/>
                      </a:lnTo>
                      <a:lnTo>
                        <a:pt x="1344" y="3946"/>
                      </a:lnTo>
                      <a:lnTo>
                        <a:pt x="1355" y="3910"/>
                      </a:lnTo>
                      <a:lnTo>
                        <a:pt x="1375" y="3871"/>
                      </a:lnTo>
                      <a:lnTo>
                        <a:pt x="1404" y="3831"/>
                      </a:lnTo>
                      <a:lnTo>
                        <a:pt x="1441" y="3788"/>
                      </a:lnTo>
                      <a:lnTo>
                        <a:pt x="1502" y="3734"/>
                      </a:lnTo>
                      <a:lnTo>
                        <a:pt x="1567" y="3685"/>
                      </a:lnTo>
                      <a:lnTo>
                        <a:pt x="1635" y="3643"/>
                      </a:lnTo>
                      <a:lnTo>
                        <a:pt x="1709" y="3610"/>
                      </a:lnTo>
                      <a:lnTo>
                        <a:pt x="1716" y="3606"/>
                      </a:lnTo>
                      <a:lnTo>
                        <a:pt x="1724" y="3600"/>
                      </a:lnTo>
                      <a:lnTo>
                        <a:pt x="1727" y="3593"/>
                      </a:lnTo>
                      <a:lnTo>
                        <a:pt x="1731" y="3585"/>
                      </a:lnTo>
                      <a:lnTo>
                        <a:pt x="1735" y="3568"/>
                      </a:lnTo>
                      <a:lnTo>
                        <a:pt x="1729" y="3551"/>
                      </a:lnTo>
                      <a:lnTo>
                        <a:pt x="1611" y="3341"/>
                      </a:lnTo>
                      <a:lnTo>
                        <a:pt x="1599" y="3330"/>
                      </a:lnTo>
                      <a:lnTo>
                        <a:pt x="1588" y="3322"/>
                      </a:lnTo>
                      <a:lnTo>
                        <a:pt x="1573" y="3320"/>
                      </a:lnTo>
                      <a:close/>
                      <a:moveTo>
                        <a:pt x="2781" y="2895"/>
                      </a:moveTo>
                      <a:lnTo>
                        <a:pt x="2709" y="2895"/>
                      </a:lnTo>
                      <a:lnTo>
                        <a:pt x="2640" y="2908"/>
                      </a:lnTo>
                      <a:lnTo>
                        <a:pt x="2570" y="2935"/>
                      </a:lnTo>
                      <a:lnTo>
                        <a:pt x="2499" y="2972"/>
                      </a:lnTo>
                      <a:lnTo>
                        <a:pt x="2429" y="3023"/>
                      </a:lnTo>
                      <a:lnTo>
                        <a:pt x="2360" y="3085"/>
                      </a:lnTo>
                      <a:lnTo>
                        <a:pt x="2297" y="3153"/>
                      </a:lnTo>
                      <a:lnTo>
                        <a:pt x="2245" y="3219"/>
                      </a:lnTo>
                      <a:lnTo>
                        <a:pt x="2201" y="3281"/>
                      </a:lnTo>
                      <a:lnTo>
                        <a:pt x="2168" y="3337"/>
                      </a:lnTo>
                      <a:lnTo>
                        <a:pt x="2141" y="3390"/>
                      </a:lnTo>
                      <a:lnTo>
                        <a:pt x="2121" y="3435"/>
                      </a:lnTo>
                      <a:lnTo>
                        <a:pt x="2107" y="3471"/>
                      </a:lnTo>
                      <a:lnTo>
                        <a:pt x="2104" y="3491"/>
                      </a:lnTo>
                      <a:lnTo>
                        <a:pt x="2111" y="3508"/>
                      </a:lnTo>
                      <a:lnTo>
                        <a:pt x="2126" y="3521"/>
                      </a:lnTo>
                      <a:lnTo>
                        <a:pt x="2277" y="3606"/>
                      </a:lnTo>
                      <a:lnTo>
                        <a:pt x="2294" y="3610"/>
                      </a:lnTo>
                      <a:lnTo>
                        <a:pt x="2312" y="3608"/>
                      </a:lnTo>
                      <a:lnTo>
                        <a:pt x="2320" y="3604"/>
                      </a:lnTo>
                      <a:lnTo>
                        <a:pt x="2328" y="3598"/>
                      </a:lnTo>
                      <a:lnTo>
                        <a:pt x="2333" y="3591"/>
                      </a:lnTo>
                      <a:lnTo>
                        <a:pt x="2337" y="3583"/>
                      </a:lnTo>
                      <a:lnTo>
                        <a:pt x="2365" y="3512"/>
                      </a:lnTo>
                      <a:lnTo>
                        <a:pt x="2403" y="3442"/>
                      </a:lnTo>
                      <a:lnTo>
                        <a:pt x="2448" y="3378"/>
                      </a:lnTo>
                      <a:lnTo>
                        <a:pt x="2499" y="3322"/>
                      </a:lnTo>
                      <a:lnTo>
                        <a:pt x="2540" y="3284"/>
                      </a:lnTo>
                      <a:lnTo>
                        <a:pt x="2576" y="3258"/>
                      </a:lnTo>
                      <a:lnTo>
                        <a:pt x="2612" y="3241"/>
                      </a:lnTo>
                      <a:lnTo>
                        <a:pt x="2644" y="3232"/>
                      </a:lnTo>
                      <a:lnTo>
                        <a:pt x="2672" y="3230"/>
                      </a:lnTo>
                      <a:lnTo>
                        <a:pt x="2698" y="3232"/>
                      </a:lnTo>
                      <a:lnTo>
                        <a:pt x="2721" y="3239"/>
                      </a:lnTo>
                      <a:lnTo>
                        <a:pt x="2741" y="3251"/>
                      </a:lnTo>
                      <a:lnTo>
                        <a:pt x="2758" y="3262"/>
                      </a:lnTo>
                      <a:lnTo>
                        <a:pt x="2772" y="3275"/>
                      </a:lnTo>
                      <a:lnTo>
                        <a:pt x="2785" y="3286"/>
                      </a:lnTo>
                      <a:lnTo>
                        <a:pt x="2777" y="3294"/>
                      </a:lnTo>
                      <a:lnTo>
                        <a:pt x="2732" y="3343"/>
                      </a:lnTo>
                      <a:lnTo>
                        <a:pt x="2683" y="3397"/>
                      </a:lnTo>
                      <a:lnTo>
                        <a:pt x="2634" y="3459"/>
                      </a:lnTo>
                      <a:lnTo>
                        <a:pt x="2589" y="3525"/>
                      </a:lnTo>
                      <a:lnTo>
                        <a:pt x="2548" y="3595"/>
                      </a:lnTo>
                      <a:lnTo>
                        <a:pt x="2514" y="3670"/>
                      </a:lnTo>
                      <a:lnTo>
                        <a:pt x="2493" y="3736"/>
                      </a:lnTo>
                      <a:lnTo>
                        <a:pt x="2482" y="3800"/>
                      </a:lnTo>
                      <a:lnTo>
                        <a:pt x="2478" y="3863"/>
                      </a:lnTo>
                      <a:lnTo>
                        <a:pt x="2486" y="3924"/>
                      </a:lnTo>
                      <a:lnTo>
                        <a:pt x="2503" y="3982"/>
                      </a:lnTo>
                      <a:lnTo>
                        <a:pt x="2527" y="4036"/>
                      </a:lnTo>
                      <a:lnTo>
                        <a:pt x="2561" y="4089"/>
                      </a:lnTo>
                      <a:lnTo>
                        <a:pt x="2604" y="4140"/>
                      </a:lnTo>
                      <a:lnTo>
                        <a:pt x="2644" y="4174"/>
                      </a:lnTo>
                      <a:lnTo>
                        <a:pt x="2687" y="4202"/>
                      </a:lnTo>
                      <a:lnTo>
                        <a:pt x="2734" y="4224"/>
                      </a:lnTo>
                      <a:lnTo>
                        <a:pt x="2783" y="4241"/>
                      </a:lnTo>
                      <a:lnTo>
                        <a:pt x="2836" y="4251"/>
                      </a:lnTo>
                      <a:lnTo>
                        <a:pt x="2890" y="4253"/>
                      </a:lnTo>
                      <a:lnTo>
                        <a:pt x="2945" y="4245"/>
                      </a:lnTo>
                      <a:lnTo>
                        <a:pt x="2999" y="4230"/>
                      </a:lnTo>
                      <a:lnTo>
                        <a:pt x="3054" y="4206"/>
                      </a:lnTo>
                      <a:lnTo>
                        <a:pt x="3106" y="4170"/>
                      </a:lnTo>
                      <a:lnTo>
                        <a:pt x="3159" y="4125"/>
                      </a:lnTo>
                      <a:lnTo>
                        <a:pt x="3206" y="4070"/>
                      </a:lnTo>
                      <a:lnTo>
                        <a:pt x="3246" y="4012"/>
                      </a:lnTo>
                      <a:lnTo>
                        <a:pt x="3276" y="3954"/>
                      </a:lnTo>
                      <a:lnTo>
                        <a:pt x="3295" y="3892"/>
                      </a:lnTo>
                      <a:lnTo>
                        <a:pt x="3304" y="3828"/>
                      </a:lnTo>
                      <a:lnTo>
                        <a:pt x="3302" y="3766"/>
                      </a:lnTo>
                      <a:lnTo>
                        <a:pt x="3308" y="3760"/>
                      </a:lnTo>
                      <a:lnTo>
                        <a:pt x="3385" y="3813"/>
                      </a:lnTo>
                      <a:lnTo>
                        <a:pt x="3402" y="3818"/>
                      </a:lnTo>
                      <a:lnTo>
                        <a:pt x="3421" y="3818"/>
                      </a:lnTo>
                      <a:lnTo>
                        <a:pt x="3438" y="3807"/>
                      </a:lnTo>
                      <a:lnTo>
                        <a:pt x="3626" y="3619"/>
                      </a:lnTo>
                      <a:lnTo>
                        <a:pt x="3635" y="3604"/>
                      </a:lnTo>
                      <a:lnTo>
                        <a:pt x="3637" y="3587"/>
                      </a:lnTo>
                      <a:lnTo>
                        <a:pt x="3635" y="3580"/>
                      </a:lnTo>
                      <a:lnTo>
                        <a:pt x="3633" y="3570"/>
                      </a:lnTo>
                      <a:lnTo>
                        <a:pt x="3628" y="3565"/>
                      </a:lnTo>
                      <a:lnTo>
                        <a:pt x="3622" y="3557"/>
                      </a:lnTo>
                      <a:lnTo>
                        <a:pt x="3582" y="3525"/>
                      </a:lnTo>
                      <a:lnTo>
                        <a:pt x="3543" y="3489"/>
                      </a:lnTo>
                      <a:lnTo>
                        <a:pt x="3503" y="3454"/>
                      </a:lnTo>
                      <a:lnTo>
                        <a:pt x="3466" y="3418"/>
                      </a:lnTo>
                      <a:lnTo>
                        <a:pt x="3432" y="3384"/>
                      </a:lnTo>
                      <a:lnTo>
                        <a:pt x="3127" y="3079"/>
                      </a:lnTo>
                      <a:lnTo>
                        <a:pt x="3058" y="3017"/>
                      </a:lnTo>
                      <a:lnTo>
                        <a:pt x="2990" y="2969"/>
                      </a:lnTo>
                      <a:lnTo>
                        <a:pt x="2920" y="2931"/>
                      </a:lnTo>
                      <a:lnTo>
                        <a:pt x="2851" y="2907"/>
                      </a:lnTo>
                      <a:lnTo>
                        <a:pt x="2781" y="2895"/>
                      </a:lnTo>
                      <a:close/>
                      <a:moveTo>
                        <a:pt x="2768" y="1940"/>
                      </a:moveTo>
                      <a:lnTo>
                        <a:pt x="2753" y="1942"/>
                      </a:lnTo>
                      <a:lnTo>
                        <a:pt x="2740" y="1951"/>
                      </a:lnTo>
                      <a:lnTo>
                        <a:pt x="2525" y="2168"/>
                      </a:lnTo>
                      <a:lnTo>
                        <a:pt x="2516" y="2181"/>
                      </a:lnTo>
                      <a:lnTo>
                        <a:pt x="2512" y="2196"/>
                      </a:lnTo>
                      <a:lnTo>
                        <a:pt x="2516" y="2211"/>
                      </a:lnTo>
                      <a:lnTo>
                        <a:pt x="2525" y="2226"/>
                      </a:lnTo>
                      <a:lnTo>
                        <a:pt x="3742" y="3442"/>
                      </a:lnTo>
                      <a:lnTo>
                        <a:pt x="3757" y="3452"/>
                      </a:lnTo>
                      <a:lnTo>
                        <a:pt x="3773" y="3455"/>
                      </a:lnTo>
                      <a:lnTo>
                        <a:pt x="3788" y="3452"/>
                      </a:lnTo>
                      <a:lnTo>
                        <a:pt x="3801" y="3442"/>
                      </a:lnTo>
                      <a:lnTo>
                        <a:pt x="4017" y="3228"/>
                      </a:lnTo>
                      <a:lnTo>
                        <a:pt x="4027" y="3215"/>
                      </a:lnTo>
                      <a:lnTo>
                        <a:pt x="4028" y="3200"/>
                      </a:lnTo>
                      <a:lnTo>
                        <a:pt x="4027" y="3183"/>
                      </a:lnTo>
                      <a:lnTo>
                        <a:pt x="4017" y="3170"/>
                      </a:lnTo>
                      <a:lnTo>
                        <a:pt x="2798" y="1951"/>
                      </a:lnTo>
                      <a:lnTo>
                        <a:pt x="2785" y="1942"/>
                      </a:lnTo>
                      <a:lnTo>
                        <a:pt x="2768" y="1940"/>
                      </a:lnTo>
                      <a:close/>
                      <a:moveTo>
                        <a:pt x="4051" y="1607"/>
                      </a:moveTo>
                      <a:lnTo>
                        <a:pt x="3983" y="1611"/>
                      </a:lnTo>
                      <a:lnTo>
                        <a:pt x="3916" y="1626"/>
                      </a:lnTo>
                      <a:lnTo>
                        <a:pt x="3852" y="1649"/>
                      </a:lnTo>
                      <a:lnTo>
                        <a:pt x="3789" y="1683"/>
                      </a:lnTo>
                      <a:lnTo>
                        <a:pt x="3729" y="1724"/>
                      </a:lnTo>
                      <a:lnTo>
                        <a:pt x="3671" y="1775"/>
                      </a:lnTo>
                      <a:lnTo>
                        <a:pt x="3613" y="1842"/>
                      </a:lnTo>
                      <a:lnTo>
                        <a:pt x="3566" y="1910"/>
                      </a:lnTo>
                      <a:lnTo>
                        <a:pt x="3530" y="1980"/>
                      </a:lnTo>
                      <a:lnTo>
                        <a:pt x="3503" y="2051"/>
                      </a:lnTo>
                      <a:lnTo>
                        <a:pt x="3488" y="2121"/>
                      </a:lnTo>
                      <a:lnTo>
                        <a:pt x="3483" y="2192"/>
                      </a:lnTo>
                      <a:lnTo>
                        <a:pt x="3485" y="2262"/>
                      </a:lnTo>
                      <a:lnTo>
                        <a:pt x="3496" y="2331"/>
                      </a:lnTo>
                      <a:lnTo>
                        <a:pt x="3515" y="2397"/>
                      </a:lnTo>
                      <a:lnTo>
                        <a:pt x="3539" y="2463"/>
                      </a:lnTo>
                      <a:lnTo>
                        <a:pt x="3571" y="2525"/>
                      </a:lnTo>
                      <a:lnTo>
                        <a:pt x="3609" y="2583"/>
                      </a:lnTo>
                      <a:lnTo>
                        <a:pt x="3650" y="2638"/>
                      </a:lnTo>
                      <a:lnTo>
                        <a:pt x="3697" y="2688"/>
                      </a:lnTo>
                      <a:lnTo>
                        <a:pt x="3767" y="2750"/>
                      </a:lnTo>
                      <a:lnTo>
                        <a:pt x="3840" y="2803"/>
                      </a:lnTo>
                      <a:lnTo>
                        <a:pt x="3916" y="2843"/>
                      </a:lnTo>
                      <a:lnTo>
                        <a:pt x="3993" y="2871"/>
                      </a:lnTo>
                      <a:lnTo>
                        <a:pt x="4072" y="2888"/>
                      </a:lnTo>
                      <a:lnTo>
                        <a:pt x="4151" y="2891"/>
                      </a:lnTo>
                      <a:lnTo>
                        <a:pt x="4232" y="2884"/>
                      </a:lnTo>
                      <a:lnTo>
                        <a:pt x="4311" y="2863"/>
                      </a:lnTo>
                      <a:lnTo>
                        <a:pt x="4390" y="2831"/>
                      </a:lnTo>
                      <a:lnTo>
                        <a:pt x="4467" y="2788"/>
                      </a:lnTo>
                      <a:lnTo>
                        <a:pt x="4542" y="2734"/>
                      </a:lnTo>
                      <a:lnTo>
                        <a:pt x="4614" y="2668"/>
                      </a:lnTo>
                      <a:lnTo>
                        <a:pt x="4691" y="2583"/>
                      </a:lnTo>
                      <a:lnTo>
                        <a:pt x="4760" y="2499"/>
                      </a:lnTo>
                      <a:lnTo>
                        <a:pt x="4817" y="2412"/>
                      </a:lnTo>
                      <a:lnTo>
                        <a:pt x="4864" y="2327"/>
                      </a:lnTo>
                      <a:lnTo>
                        <a:pt x="4868" y="2309"/>
                      </a:lnTo>
                      <a:lnTo>
                        <a:pt x="4864" y="2290"/>
                      </a:lnTo>
                      <a:lnTo>
                        <a:pt x="4851" y="2275"/>
                      </a:lnTo>
                      <a:lnTo>
                        <a:pt x="4694" y="2171"/>
                      </a:lnTo>
                      <a:lnTo>
                        <a:pt x="4679" y="2164"/>
                      </a:lnTo>
                      <a:lnTo>
                        <a:pt x="4662" y="2166"/>
                      </a:lnTo>
                      <a:lnTo>
                        <a:pt x="4655" y="2168"/>
                      </a:lnTo>
                      <a:lnTo>
                        <a:pt x="4647" y="2171"/>
                      </a:lnTo>
                      <a:lnTo>
                        <a:pt x="4642" y="2177"/>
                      </a:lnTo>
                      <a:lnTo>
                        <a:pt x="4636" y="2185"/>
                      </a:lnTo>
                      <a:lnTo>
                        <a:pt x="4583" y="2267"/>
                      </a:lnTo>
                      <a:lnTo>
                        <a:pt x="4521" y="2346"/>
                      </a:lnTo>
                      <a:lnTo>
                        <a:pt x="4450" y="2425"/>
                      </a:lnTo>
                      <a:lnTo>
                        <a:pt x="4403" y="2468"/>
                      </a:lnTo>
                      <a:lnTo>
                        <a:pt x="4354" y="2502"/>
                      </a:lnTo>
                      <a:lnTo>
                        <a:pt x="4303" y="2529"/>
                      </a:lnTo>
                      <a:lnTo>
                        <a:pt x="4254" y="2547"/>
                      </a:lnTo>
                      <a:lnTo>
                        <a:pt x="4207" y="2557"/>
                      </a:lnTo>
                      <a:lnTo>
                        <a:pt x="4160" y="2557"/>
                      </a:lnTo>
                      <a:lnTo>
                        <a:pt x="4115" y="2549"/>
                      </a:lnTo>
                      <a:lnTo>
                        <a:pt x="4074" y="2532"/>
                      </a:lnTo>
                      <a:lnTo>
                        <a:pt x="4034" y="2506"/>
                      </a:lnTo>
                      <a:lnTo>
                        <a:pt x="4576" y="1965"/>
                      </a:lnTo>
                      <a:lnTo>
                        <a:pt x="4587" y="1948"/>
                      </a:lnTo>
                      <a:lnTo>
                        <a:pt x="4587" y="1927"/>
                      </a:lnTo>
                      <a:lnTo>
                        <a:pt x="4580" y="1910"/>
                      </a:lnTo>
                      <a:lnTo>
                        <a:pt x="4561" y="1886"/>
                      </a:lnTo>
                      <a:lnTo>
                        <a:pt x="4535" y="1856"/>
                      </a:lnTo>
                      <a:lnTo>
                        <a:pt x="4503" y="1822"/>
                      </a:lnTo>
                      <a:lnTo>
                        <a:pt x="4431" y="1758"/>
                      </a:lnTo>
                      <a:lnTo>
                        <a:pt x="4356" y="1705"/>
                      </a:lnTo>
                      <a:lnTo>
                        <a:pt x="4279" y="1662"/>
                      </a:lnTo>
                      <a:lnTo>
                        <a:pt x="4200" y="1632"/>
                      </a:lnTo>
                      <a:lnTo>
                        <a:pt x="4119" y="1613"/>
                      </a:lnTo>
                      <a:lnTo>
                        <a:pt x="4051" y="1607"/>
                      </a:lnTo>
                      <a:close/>
                      <a:moveTo>
                        <a:pt x="4982" y="820"/>
                      </a:moveTo>
                      <a:lnTo>
                        <a:pt x="4924" y="825"/>
                      </a:lnTo>
                      <a:lnTo>
                        <a:pt x="4868" y="839"/>
                      </a:lnTo>
                      <a:lnTo>
                        <a:pt x="4813" y="859"/>
                      </a:lnTo>
                      <a:lnTo>
                        <a:pt x="4762" y="891"/>
                      </a:lnTo>
                      <a:lnTo>
                        <a:pt x="4715" y="931"/>
                      </a:lnTo>
                      <a:lnTo>
                        <a:pt x="4676" y="978"/>
                      </a:lnTo>
                      <a:lnTo>
                        <a:pt x="4646" y="1028"/>
                      </a:lnTo>
                      <a:lnTo>
                        <a:pt x="4623" y="1083"/>
                      </a:lnTo>
                      <a:lnTo>
                        <a:pt x="4610" y="1139"/>
                      </a:lnTo>
                      <a:lnTo>
                        <a:pt x="4606" y="1196"/>
                      </a:lnTo>
                      <a:lnTo>
                        <a:pt x="4610" y="1254"/>
                      </a:lnTo>
                      <a:lnTo>
                        <a:pt x="4623" y="1310"/>
                      </a:lnTo>
                      <a:lnTo>
                        <a:pt x="4646" y="1365"/>
                      </a:lnTo>
                      <a:lnTo>
                        <a:pt x="4676" y="1416"/>
                      </a:lnTo>
                      <a:lnTo>
                        <a:pt x="4715" y="1461"/>
                      </a:lnTo>
                      <a:lnTo>
                        <a:pt x="4762" y="1502"/>
                      </a:lnTo>
                      <a:lnTo>
                        <a:pt x="4813" y="1532"/>
                      </a:lnTo>
                      <a:lnTo>
                        <a:pt x="4868" y="1555"/>
                      </a:lnTo>
                      <a:lnTo>
                        <a:pt x="4924" y="1568"/>
                      </a:lnTo>
                      <a:lnTo>
                        <a:pt x="4982" y="1572"/>
                      </a:lnTo>
                      <a:lnTo>
                        <a:pt x="5039" y="1568"/>
                      </a:lnTo>
                      <a:lnTo>
                        <a:pt x="5095" y="1555"/>
                      </a:lnTo>
                      <a:lnTo>
                        <a:pt x="5150" y="1532"/>
                      </a:lnTo>
                      <a:lnTo>
                        <a:pt x="5201" y="1502"/>
                      </a:lnTo>
                      <a:lnTo>
                        <a:pt x="5248" y="1463"/>
                      </a:lnTo>
                      <a:lnTo>
                        <a:pt x="5287" y="1416"/>
                      </a:lnTo>
                      <a:lnTo>
                        <a:pt x="5317" y="1365"/>
                      </a:lnTo>
                      <a:lnTo>
                        <a:pt x="5340" y="1310"/>
                      </a:lnTo>
                      <a:lnTo>
                        <a:pt x="5353" y="1254"/>
                      </a:lnTo>
                      <a:lnTo>
                        <a:pt x="5357" y="1196"/>
                      </a:lnTo>
                      <a:lnTo>
                        <a:pt x="5353" y="1139"/>
                      </a:lnTo>
                      <a:lnTo>
                        <a:pt x="5340" y="1083"/>
                      </a:lnTo>
                      <a:lnTo>
                        <a:pt x="5317" y="1028"/>
                      </a:lnTo>
                      <a:lnTo>
                        <a:pt x="5287" y="978"/>
                      </a:lnTo>
                      <a:lnTo>
                        <a:pt x="5248" y="931"/>
                      </a:lnTo>
                      <a:lnTo>
                        <a:pt x="5201" y="891"/>
                      </a:lnTo>
                      <a:lnTo>
                        <a:pt x="5150" y="859"/>
                      </a:lnTo>
                      <a:lnTo>
                        <a:pt x="5095" y="839"/>
                      </a:lnTo>
                      <a:lnTo>
                        <a:pt x="5039" y="825"/>
                      </a:lnTo>
                      <a:lnTo>
                        <a:pt x="4982" y="820"/>
                      </a:lnTo>
                      <a:close/>
                      <a:moveTo>
                        <a:pt x="4057" y="0"/>
                      </a:moveTo>
                      <a:lnTo>
                        <a:pt x="4100" y="2"/>
                      </a:lnTo>
                      <a:lnTo>
                        <a:pt x="5739" y="248"/>
                      </a:lnTo>
                      <a:lnTo>
                        <a:pt x="5786" y="259"/>
                      </a:lnTo>
                      <a:lnTo>
                        <a:pt x="5829" y="282"/>
                      </a:lnTo>
                      <a:lnTo>
                        <a:pt x="5867" y="312"/>
                      </a:lnTo>
                      <a:lnTo>
                        <a:pt x="5897" y="350"/>
                      </a:lnTo>
                      <a:lnTo>
                        <a:pt x="5919" y="393"/>
                      </a:lnTo>
                      <a:lnTo>
                        <a:pt x="5931" y="440"/>
                      </a:lnTo>
                      <a:lnTo>
                        <a:pt x="6175" y="2076"/>
                      </a:lnTo>
                      <a:lnTo>
                        <a:pt x="6179" y="2119"/>
                      </a:lnTo>
                      <a:lnTo>
                        <a:pt x="6173" y="2162"/>
                      </a:lnTo>
                      <a:lnTo>
                        <a:pt x="6160" y="2202"/>
                      </a:lnTo>
                      <a:lnTo>
                        <a:pt x="6139" y="2239"/>
                      </a:lnTo>
                      <a:lnTo>
                        <a:pt x="6111" y="2273"/>
                      </a:lnTo>
                      <a:lnTo>
                        <a:pt x="2275" y="6106"/>
                      </a:lnTo>
                      <a:lnTo>
                        <a:pt x="2239" y="6134"/>
                      </a:lnTo>
                      <a:lnTo>
                        <a:pt x="2200" y="6157"/>
                      </a:lnTo>
                      <a:lnTo>
                        <a:pt x="2156" y="6168"/>
                      </a:lnTo>
                      <a:lnTo>
                        <a:pt x="2113" y="6172"/>
                      </a:lnTo>
                      <a:lnTo>
                        <a:pt x="2068" y="6168"/>
                      </a:lnTo>
                      <a:lnTo>
                        <a:pt x="2026" y="6157"/>
                      </a:lnTo>
                      <a:lnTo>
                        <a:pt x="1987" y="6134"/>
                      </a:lnTo>
                      <a:lnTo>
                        <a:pt x="1951" y="6106"/>
                      </a:lnTo>
                      <a:lnTo>
                        <a:pt x="68" y="4224"/>
                      </a:lnTo>
                      <a:lnTo>
                        <a:pt x="38" y="4189"/>
                      </a:lnTo>
                      <a:lnTo>
                        <a:pt x="17" y="4149"/>
                      </a:lnTo>
                      <a:lnTo>
                        <a:pt x="4" y="4106"/>
                      </a:lnTo>
                      <a:lnTo>
                        <a:pt x="0" y="4063"/>
                      </a:lnTo>
                      <a:lnTo>
                        <a:pt x="4" y="4019"/>
                      </a:lnTo>
                      <a:lnTo>
                        <a:pt x="17" y="3976"/>
                      </a:lnTo>
                      <a:lnTo>
                        <a:pt x="38" y="3937"/>
                      </a:lnTo>
                      <a:lnTo>
                        <a:pt x="68" y="3901"/>
                      </a:lnTo>
                      <a:lnTo>
                        <a:pt x="3904" y="68"/>
                      </a:lnTo>
                      <a:lnTo>
                        <a:pt x="3938" y="40"/>
                      </a:lnTo>
                      <a:lnTo>
                        <a:pt x="3976" y="19"/>
                      </a:lnTo>
                      <a:lnTo>
                        <a:pt x="4015" y="6"/>
                      </a:lnTo>
                      <a:lnTo>
                        <a:pt x="40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C08787CA-C7C0-405C-8A2A-BE83A0D53048}"/>
                </a:ext>
              </a:extLst>
            </p:cNvPr>
            <p:cNvGrpSpPr/>
            <p:nvPr/>
          </p:nvGrpSpPr>
          <p:grpSpPr>
            <a:xfrm>
              <a:off x="6266148" y="3603547"/>
              <a:ext cx="1720516" cy="1684421"/>
              <a:chOff x="6266148" y="3603547"/>
              <a:chExt cx="1720516" cy="1684421"/>
            </a:xfrm>
          </p:grpSpPr>
          <p:sp>
            <p:nvSpPr>
              <p:cNvPr id="428" name="Snip Diagonal Corner Rectangle 4">
                <a:extLst>
                  <a:ext uri="{FF2B5EF4-FFF2-40B4-BE49-F238E27FC236}">
                    <a16:creationId xmlns:a16="http://schemas.microsoft.com/office/drawing/2014/main" id="{EC5D4F8C-6134-44E9-AA38-A471C04E0E16}"/>
                  </a:ext>
                </a:extLst>
              </p:cNvPr>
              <p:cNvSpPr/>
              <p:nvPr/>
            </p:nvSpPr>
            <p:spPr>
              <a:xfrm flipV="1">
                <a:off x="6266148" y="3603547"/>
                <a:ext cx="1720516" cy="1684421"/>
              </a:xfrm>
              <a:prstGeom prst="snip2DiagRect">
                <a:avLst/>
              </a:prstGeom>
              <a:solidFill>
                <a:srgbClr val="027BD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29" name="Group 31">
                <a:extLst>
                  <a:ext uri="{FF2B5EF4-FFF2-40B4-BE49-F238E27FC236}">
                    <a16:creationId xmlns:a16="http://schemas.microsoft.com/office/drawing/2014/main" id="{71244BA8-F032-4068-BFC4-7786C1FD55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671215" y="3990843"/>
                <a:ext cx="910383" cy="909828"/>
                <a:chOff x="2198" y="519"/>
                <a:chExt cx="3280" cy="3278"/>
              </a:xfrm>
              <a:solidFill>
                <a:sysClr val="window" lastClr="FFFFFF"/>
              </a:solidFill>
            </p:grpSpPr>
            <p:sp>
              <p:nvSpPr>
                <p:cNvPr id="430" name="Freeform 33">
                  <a:extLst>
                    <a:ext uri="{FF2B5EF4-FFF2-40B4-BE49-F238E27FC236}">
                      <a16:creationId xmlns:a16="http://schemas.microsoft.com/office/drawing/2014/main" id="{271F248F-734C-4F37-8E21-E5890C2D6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1134"/>
                  <a:ext cx="2870" cy="1844"/>
                </a:xfrm>
                <a:custGeom>
                  <a:avLst/>
                  <a:gdLst>
                    <a:gd name="T0" fmla="*/ 0 w 5740"/>
                    <a:gd name="T1" fmla="*/ 0 h 3688"/>
                    <a:gd name="T2" fmla="*/ 1159 w 5740"/>
                    <a:gd name="T3" fmla="*/ 0 h 3688"/>
                    <a:gd name="T4" fmla="*/ 2595 w 5740"/>
                    <a:gd name="T5" fmla="*/ 3277 h 3688"/>
                    <a:gd name="T6" fmla="*/ 5740 w 5740"/>
                    <a:gd name="T7" fmla="*/ 3277 h 3688"/>
                    <a:gd name="T8" fmla="*/ 5740 w 5740"/>
                    <a:gd name="T9" fmla="*/ 3688 h 3688"/>
                    <a:gd name="T10" fmla="*/ 2326 w 5740"/>
                    <a:gd name="T11" fmla="*/ 3688 h 3688"/>
                    <a:gd name="T12" fmla="*/ 892 w 5740"/>
                    <a:gd name="T13" fmla="*/ 408 h 3688"/>
                    <a:gd name="T14" fmla="*/ 0 w 5740"/>
                    <a:gd name="T15" fmla="*/ 408 h 3688"/>
                    <a:gd name="T16" fmla="*/ 0 w 5740"/>
                    <a:gd name="T17" fmla="*/ 0 h 3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40" h="3688">
                      <a:moveTo>
                        <a:pt x="0" y="0"/>
                      </a:moveTo>
                      <a:lnTo>
                        <a:pt x="1159" y="0"/>
                      </a:lnTo>
                      <a:lnTo>
                        <a:pt x="2595" y="3277"/>
                      </a:lnTo>
                      <a:lnTo>
                        <a:pt x="5740" y="3277"/>
                      </a:lnTo>
                      <a:lnTo>
                        <a:pt x="5740" y="3688"/>
                      </a:lnTo>
                      <a:lnTo>
                        <a:pt x="2326" y="3688"/>
                      </a:lnTo>
                      <a:lnTo>
                        <a:pt x="892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1" name="Freeform 34">
                  <a:extLst>
                    <a:ext uri="{FF2B5EF4-FFF2-40B4-BE49-F238E27FC236}">
                      <a16:creationId xmlns:a16="http://schemas.microsoft.com/office/drawing/2014/main" id="{4BB4EAC2-29C2-4FB9-9CAF-A209695EA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182"/>
                  <a:ext cx="615" cy="615"/>
                </a:xfrm>
                <a:custGeom>
                  <a:avLst/>
                  <a:gdLst>
                    <a:gd name="T0" fmla="*/ 617 w 1231"/>
                    <a:gd name="T1" fmla="*/ 0 h 1230"/>
                    <a:gd name="T2" fmla="*/ 698 w 1231"/>
                    <a:gd name="T3" fmla="*/ 6 h 1230"/>
                    <a:gd name="T4" fmla="*/ 780 w 1231"/>
                    <a:gd name="T5" fmla="*/ 22 h 1230"/>
                    <a:gd name="T6" fmla="*/ 856 w 1231"/>
                    <a:gd name="T7" fmla="*/ 50 h 1230"/>
                    <a:gd name="T8" fmla="*/ 926 w 1231"/>
                    <a:gd name="T9" fmla="*/ 84 h 1230"/>
                    <a:gd name="T10" fmla="*/ 992 w 1231"/>
                    <a:gd name="T11" fmla="*/ 130 h 1230"/>
                    <a:gd name="T12" fmla="*/ 1051 w 1231"/>
                    <a:gd name="T13" fmla="*/ 182 h 1230"/>
                    <a:gd name="T14" fmla="*/ 1103 w 1231"/>
                    <a:gd name="T15" fmla="*/ 239 h 1230"/>
                    <a:gd name="T16" fmla="*/ 1147 w 1231"/>
                    <a:gd name="T17" fmla="*/ 305 h 1230"/>
                    <a:gd name="T18" fmla="*/ 1183 w 1231"/>
                    <a:gd name="T19" fmla="*/ 377 h 1230"/>
                    <a:gd name="T20" fmla="*/ 1209 w 1231"/>
                    <a:gd name="T21" fmla="*/ 453 h 1230"/>
                    <a:gd name="T22" fmla="*/ 1225 w 1231"/>
                    <a:gd name="T23" fmla="*/ 532 h 1230"/>
                    <a:gd name="T24" fmla="*/ 1231 w 1231"/>
                    <a:gd name="T25" fmla="*/ 616 h 1230"/>
                    <a:gd name="T26" fmla="*/ 1225 w 1231"/>
                    <a:gd name="T27" fmla="*/ 698 h 1230"/>
                    <a:gd name="T28" fmla="*/ 1209 w 1231"/>
                    <a:gd name="T29" fmla="*/ 780 h 1230"/>
                    <a:gd name="T30" fmla="*/ 1183 w 1231"/>
                    <a:gd name="T31" fmla="*/ 855 h 1230"/>
                    <a:gd name="T32" fmla="*/ 1147 w 1231"/>
                    <a:gd name="T33" fmla="*/ 925 h 1230"/>
                    <a:gd name="T34" fmla="*/ 1103 w 1231"/>
                    <a:gd name="T35" fmla="*/ 991 h 1230"/>
                    <a:gd name="T36" fmla="*/ 1051 w 1231"/>
                    <a:gd name="T37" fmla="*/ 1051 h 1230"/>
                    <a:gd name="T38" fmla="*/ 992 w 1231"/>
                    <a:gd name="T39" fmla="*/ 1102 h 1230"/>
                    <a:gd name="T40" fmla="*/ 926 w 1231"/>
                    <a:gd name="T41" fmla="*/ 1146 h 1230"/>
                    <a:gd name="T42" fmla="*/ 856 w 1231"/>
                    <a:gd name="T43" fmla="*/ 1182 h 1230"/>
                    <a:gd name="T44" fmla="*/ 780 w 1231"/>
                    <a:gd name="T45" fmla="*/ 1208 h 1230"/>
                    <a:gd name="T46" fmla="*/ 698 w 1231"/>
                    <a:gd name="T47" fmla="*/ 1224 h 1230"/>
                    <a:gd name="T48" fmla="*/ 617 w 1231"/>
                    <a:gd name="T49" fmla="*/ 1230 h 1230"/>
                    <a:gd name="T50" fmla="*/ 533 w 1231"/>
                    <a:gd name="T51" fmla="*/ 1224 h 1230"/>
                    <a:gd name="T52" fmla="*/ 453 w 1231"/>
                    <a:gd name="T53" fmla="*/ 1208 h 1230"/>
                    <a:gd name="T54" fmla="*/ 377 w 1231"/>
                    <a:gd name="T55" fmla="*/ 1182 h 1230"/>
                    <a:gd name="T56" fmla="*/ 305 w 1231"/>
                    <a:gd name="T57" fmla="*/ 1146 h 1230"/>
                    <a:gd name="T58" fmla="*/ 240 w 1231"/>
                    <a:gd name="T59" fmla="*/ 1102 h 1230"/>
                    <a:gd name="T60" fmla="*/ 182 w 1231"/>
                    <a:gd name="T61" fmla="*/ 1051 h 1230"/>
                    <a:gd name="T62" fmla="*/ 130 w 1231"/>
                    <a:gd name="T63" fmla="*/ 991 h 1230"/>
                    <a:gd name="T64" fmla="*/ 84 w 1231"/>
                    <a:gd name="T65" fmla="*/ 925 h 1230"/>
                    <a:gd name="T66" fmla="*/ 50 w 1231"/>
                    <a:gd name="T67" fmla="*/ 855 h 1230"/>
                    <a:gd name="T68" fmla="*/ 22 w 1231"/>
                    <a:gd name="T69" fmla="*/ 780 h 1230"/>
                    <a:gd name="T70" fmla="*/ 6 w 1231"/>
                    <a:gd name="T71" fmla="*/ 698 h 1230"/>
                    <a:gd name="T72" fmla="*/ 0 w 1231"/>
                    <a:gd name="T73" fmla="*/ 616 h 1230"/>
                    <a:gd name="T74" fmla="*/ 6 w 1231"/>
                    <a:gd name="T75" fmla="*/ 532 h 1230"/>
                    <a:gd name="T76" fmla="*/ 22 w 1231"/>
                    <a:gd name="T77" fmla="*/ 453 h 1230"/>
                    <a:gd name="T78" fmla="*/ 50 w 1231"/>
                    <a:gd name="T79" fmla="*/ 377 h 1230"/>
                    <a:gd name="T80" fmla="*/ 84 w 1231"/>
                    <a:gd name="T81" fmla="*/ 305 h 1230"/>
                    <a:gd name="T82" fmla="*/ 130 w 1231"/>
                    <a:gd name="T83" fmla="*/ 239 h 1230"/>
                    <a:gd name="T84" fmla="*/ 182 w 1231"/>
                    <a:gd name="T85" fmla="*/ 182 h 1230"/>
                    <a:gd name="T86" fmla="*/ 240 w 1231"/>
                    <a:gd name="T87" fmla="*/ 130 h 1230"/>
                    <a:gd name="T88" fmla="*/ 305 w 1231"/>
                    <a:gd name="T89" fmla="*/ 84 h 1230"/>
                    <a:gd name="T90" fmla="*/ 377 w 1231"/>
                    <a:gd name="T91" fmla="*/ 50 h 1230"/>
                    <a:gd name="T92" fmla="*/ 453 w 1231"/>
                    <a:gd name="T93" fmla="*/ 22 h 1230"/>
                    <a:gd name="T94" fmla="*/ 533 w 1231"/>
                    <a:gd name="T95" fmla="*/ 6 h 1230"/>
                    <a:gd name="T96" fmla="*/ 617 w 1231"/>
                    <a:gd name="T97" fmla="*/ 0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31" h="1230">
                      <a:moveTo>
                        <a:pt x="617" y="0"/>
                      </a:moveTo>
                      <a:lnTo>
                        <a:pt x="698" y="6"/>
                      </a:lnTo>
                      <a:lnTo>
                        <a:pt x="780" y="22"/>
                      </a:lnTo>
                      <a:lnTo>
                        <a:pt x="856" y="50"/>
                      </a:lnTo>
                      <a:lnTo>
                        <a:pt x="926" y="84"/>
                      </a:lnTo>
                      <a:lnTo>
                        <a:pt x="992" y="130"/>
                      </a:lnTo>
                      <a:lnTo>
                        <a:pt x="1051" y="182"/>
                      </a:lnTo>
                      <a:lnTo>
                        <a:pt x="1103" y="239"/>
                      </a:lnTo>
                      <a:lnTo>
                        <a:pt x="1147" y="305"/>
                      </a:lnTo>
                      <a:lnTo>
                        <a:pt x="1183" y="377"/>
                      </a:lnTo>
                      <a:lnTo>
                        <a:pt x="1209" y="453"/>
                      </a:lnTo>
                      <a:lnTo>
                        <a:pt x="1225" y="532"/>
                      </a:lnTo>
                      <a:lnTo>
                        <a:pt x="1231" y="616"/>
                      </a:lnTo>
                      <a:lnTo>
                        <a:pt x="1225" y="698"/>
                      </a:lnTo>
                      <a:lnTo>
                        <a:pt x="1209" y="780"/>
                      </a:lnTo>
                      <a:lnTo>
                        <a:pt x="1183" y="855"/>
                      </a:lnTo>
                      <a:lnTo>
                        <a:pt x="1147" y="925"/>
                      </a:lnTo>
                      <a:lnTo>
                        <a:pt x="1103" y="991"/>
                      </a:lnTo>
                      <a:lnTo>
                        <a:pt x="1051" y="1051"/>
                      </a:lnTo>
                      <a:lnTo>
                        <a:pt x="992" y="1102"/>
                      </a:lnTo>
                      <a:lnTo>
                        <a:pt x="926" y="1146"/>
                      </a:lnTo>
                      <a:lnTo>
                        <a:pt x="856" y="1182"/>
                      </a:lnTo>
                      <a:lnTo>
                        <a:pt x="780" y="1208"/>
                      </a:lnTo>
                      <a:lnTo>
                        <a:pt x="698" y="1224"/>
                      </a:lnTo>
                      <a:lnTo>
                        <a:pt x="617" y="1230"/>
                      </a:lnTo>
                      <a:lnTo>
                        <a:pt x="533" y="1224"/>
                      </a:lnTo>
                      <a:lnTo>
                        <a:pt x="453" y="1208"/>
                      </a:lnTo>
                      <a:lnTo>
                        <a:pt x="377" y="1182"/>
                      </a:lnTo>
                      <a:lnTo>
                        <a:pt x="305" y="1146"/>
                      </a:lnTo>
                      <a:lnTo>
                        <a:pt x="240" y="1102"/>
                      </a:lnTo>
                      <a:lnTo>
                        <a:pt x="182" y="1051"/>
                      </a:lnTo>
                      <a:lnTo>
                        <a:pt x="130" y="991"/>
                      </a:lnTo>
                      <a:lnTo>
                        <a:pt x="84" y="925"/>
                      </a:lnTo>
                      <a:lnTo>
                        <a:pt x="50" y="855"/>
                      </a:lnTo>
                      <a:lnTo>
                        <a:pt x="22" y="780"/>
                      </a:lnTo>
                      <a:lnTo>
                        <a:pt x="6" y="698"/>
                      </a:lnTo>
                      <a:lnTo>
                        <a:pt x="0" y="616"/>
                      </a:lnTo>
                      <a:lnTo>
                        <a:pt x="6" y="532"/>
                      </a:lnTo>
                      <a:lnTo>
                        <a:pt x="22" y="453"/>
                      </a:lnTo>
                      <a:lnTo>
                        <a:pt x="50" y="377"/>
                      </a:lnTo>
                      <a:lnTo>
                        <a:pt x="84" y="305"/>
                      </a:lnTo>
                      <a:lnTo>
                        <a:pt x="130" y="239"/>
                      </a:lnTo>
                      <a:lnTo>
                        <a:pt x="182" y="182"/>
                      </a:lnTo>
                      <a:lnTo>
                        <a:pt x="240" y="130"/>
                      </a:lnTo>
                      <a:lnTo>
                        <a:pt x="305" y="84"/>
                      </a:lnTo>
                      <a:lnTo>
                        <a:pt x="377" y="50"/>
                      </a:lnTo>
                      <a:lnTo>
                        <a:pt x="453" y="22"/>
                      </a:lnTo>
                      <a:lnTo>
                        <a:pt x="533" y="6"/>
                      </a:lnTo>
                      <a:lnTo>
                        <a:pt x="6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Freeform 35">
                  <a:extLst>
                    <a:ext uri="{FF2B5EF4-FFF2-40B4-BE49-F238E27FC236}">
                      <a16:creationId xmlns:a16="http://schemas.microsoft.com/office/drawing/2014/main" id="{FF0892C9-65A0-47A9-B996-15EAE7BD1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3182"/>
                  <a:ext cx="615" cy="615"/>
                </a:xfrm>
                <a:custGeom>
                  <a:avLst/>
                  <a:gdLst>
                    <a:gd name="T0" fmla="*/ 614 w 1230"/>
                    <a:gd name="T1" fmla="*/ 0 h 1230"/>
                    <a:gd name="T2" fmla="*/ 698 w 1230"/>
                    <a:gd name="T3" fmla="*/ 6 h 1230"/>
                    <a:gd name="T4" fmla="*/ 778 w 1230"/>
                    <a:gd name="T5" fmla="*/ 22 h 1230"/>
                    <a:gd name="T6" fmla="*/ 853 w 1230"/>
                    <a:gd name="T7" fmla="*/ 50 h 1230"/>
                    <a:gd name="T8" fmla="*/ 925 w 1230"/>
                    <a:gd name="T9" fmla="*/ 84 h 1230"/>
                    <a:gd name="T10" fmla="*/ 991 w 1230"/>
                    <a:gd name="T11" fmla="*/ 130 h 1230"/>
                    <a:gd name="T12" fmla="*/ 1049 w 1230"/>
                    <a:gd name="T13" fmla="*/ 182 h 1230"/>
                    <a:gd name="T14" fmla="*/ 1101 w 1230"/>
                    <a:gd name="T15" fmla="*/ 239 h 1230"/>
                    <a:gd name="T16" fmla="*/ 1146 w 1230"/>
                    <a:gd name="T17" fmla="*/ 305 h 1230"/>
                    <a:gd name="T18" fmla="*/ 1180 w 1230"/>
                    <a:gd name="T19" fmla="*/ 377 h 1230"/>
                    <a:gd name="T20" fmla="*/ 1208 w 1230"/>
                    <a:gd name="T21" fmla="*/ 453 h 1230"/>
                    <a:gd name="T22" fmla="*/ 1224 w 1230"/>
                    <a:gd name="T23" fmla="*/ 532 h 1230"/>
                    <a:gd name="T24" fmla="*/ 1230 w 1230"/>
                    <a:gd name="T25" fmla="*/ 616 h 1230"/>
                    <a:gd name="T26" fmla="*/ 1224 w 1230"/>
                    <a:gd name="T27" fmla="*/ 698 h 1230"/>
                    <a:gd name="T28" fmla="*/ 1208 w 1230"/>
                    <a:gd name="T29" fmla="*/ 780 h 1230"/>
                    <a:gd name="T30" fmla="*/ 1180 w 1230"/>
                    <a:gd name="T31" fmla="*/ 855 h 1230"/>
                    <a:gd name="T32" fmla="*/ 1146 w 1230"/>
                    <a:gd name="T33" fmla="*/ 925 h 1230"/>
                    <a:gd name="T34" fmla="*/ 1101 w 1230"/>
                    <a:gd name="T35" fmla="*/ 991 h 1230"/>
                    <a:gd name="T36" fmla="*/ 1049 w 1230"/>
                    <a:gd name="T37" fmla="*/ 1051 h 1230"/>
                    <a:gd name="T38" fmla="*/ 991 w 1230"/>
                    <a:gd name="T39" fmla="*/ 1102 h 1230"/>
                    <a:gd name="T40" fmla="*/ 925 w 1230"/>
                    <a:gd name="T41" fmla="*/ 1146 h 1230"/>
                    <a:gd name="T42" fmla="*/ 853 w 1230"/>
                    <a:gd name="T43" fmla="*/ 1182 h 1230"/>
                    <a:gd name="T44" fmla="*/ 778 w 1230"/>
                    <a:gd name="T45" fmla="*/ 1208 h 1230"/>
                    <a:gd name="T46" fmla="*/ 698 w 1230"/>
                    <a:gd name="T47" fmla="*/ 1224 h 1230"/>
                    <a:gd name="T48" fmla="*/ 614 w 1230"/>
                    <a:gd name="T49" fmla="*/ 1230 h 1230"/>
                    <a:gd name="T50" fmla="*/ 532 w 1230"/>
                    <a:gd name="T51" fmla="*/ 1224 h 1230"/>
                    <a:gd name="T52" fmla="*/ 450 w 1230"/>
                    <a:gd name="T53" fmla="*/ 1208 h 1230"/>
                    <a:gd name="T54" fmla="*/ 375 w 1230"/>
                    <a:gd name="T55" fmla="*/ 1182 h 1230"/>
                    <a:gd name="T56" fmla="*/ 305 w 1230"/>
                    <a:gd name="T57" fmla="*/ 1146 h 1230"/>
                    <a:gd name="T58" fmla="*/ 239 w 1230"/>
                    <a:gd name="T59" fmla="*/ 1102 h 1230"/>
                    <a:gd name="T60" fmla="*/ 179 w 1230"/>
                    <a:gd name="T61" fmla="*/ 1051 h 1230"/>
                    <a:gd name="T62" fmla="*/ 127 w 1230"/>
                    <a:gd name="T63" fmla="*/ 991 h 1230"/>
                    <a:gd name="T64" fmla="*/ 83 w 1230"/>
                    <a:gd name="T65" fmla="*/ 925 h 1230"/>
                    <a:gd name="T66" fmla="*/ 48 w 1230"/>
                    <a:gd name="T67" fmla="*/ 855 h 1230"/>
                    <a:gd name="T68" fmla="*/ 22 w 1230"/>
                    <a:gd name="T69" fmla="*/ 780 h 1230"/>
                    <a:gd name="T70" fmla="*/ 6 w 1230"/>
                    <a:gd name="T71" fmla="*/ 698 h 1230"/>
                    <a:gd name="T72" fmla="*/ 0 w 1230"/>
                    <a:gd name="T73" fmla="*/ 616 h 1230"/>
                    <a:gd name="T74" fmla="*/ 6 w 1230"/>
                    <a:gd name="T75" fmla="*/ 532 h 1230"/>
                    <a:gd name="T76" fmla="*/ 22 w 1230"/>
                    <a:gd name="T77" fmla="*/ 453 h 1230"/>
                    <a:gd name="T78" fmla="*/ 48 w 1230"/>
                    <a:gd name="T79" fmla="*/ 377 h 1230"/>
                    <a:gd name="T80" fmla="*/ 83 w 1230"/>
                    <a:gd name="T81" fmla="*/ 305 h 1230"/>
                    <a:gd name="T82" fmla="*/ 127 w 1230"/>
                    <a:gd name="T83" fmla="*/ 239 h 1230"/>
                    <a:gd name="T84" fmla="*/ 179 w 1230"/>
                    <a:gd name="T85" fmla="*/ 182 h 1230"/>
                    <a:gd name="T86" fmla="*/ 239 w 1230"/>
                    <a:gd name="T87" fmla="*/ 130 h 1230"/>
                    <a:gd name="T88" fmla="*/ 305 w 1230"/>
                    <a:gd name="T89" fmla="*/ 84 h 1230"/>
                    <a:gd name="T90" fmla="*/ 375 w 1230"/>
                    <a:gd name="T91" fmla="*/ 50 h 1230"/>
                    <a:gd name="T92" fmla="*/ 450 w 1230"/>
                    <a:gd name="T93" fmla="*/ 22 h 1230"/>
                    <a:gd name="T94" fmla="*/ 532 w 1230"/>
                    <a:gd name="T95" fmla="*/ 6 h 1230"/>
                    <a:gd name="T96" fmla="*/ 614 w 1230"/>
                    <a:gd name="T97" fmla="*/ 0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30" h="1230">
                      <a:moveTo>
                        <a:pt x="614" y="0"/>
                      </a:moveTo>
                      <a:lnTo>
                        <a:pt x="698" y="6"/>
                      </a:lnTo>
                      <a:lnTo>
                        <a:pt x="778" y="22"/>
                      </a:lnTo>
                      <a:lnTo>
                        <a:pt x="853" y="50"/>
                      </a:lnTo>
                      <a:lnTo>
                        <a:pt x="925" y="84"/>
                      </a:lnTo>
                      <a:lnTo>
                        <a:pt x="991" y="130"/>
                      </a:lnTo>
                      <a:lnTo>
                        <a:pt x="1049" y="182"/>
                      </a:lnTo>
                      <a:lnTo>
                        <a:pt x="1101" y="239"/>
                      </a:lnTo>
                      <a:lnTo>
                        <a:pt x="1146" y="305"/>
                      </a:lnTo>
                      <a:lnTo>
                        <a:pt x="1180" y="377"/>
                      </a:lnTo>
                      <a:lnTo>
                        <a:pt x="1208" y="453"/>
                      </a:lnTo>
                      <a:lnTo>
                        <a:pt x="1224" y="532"/>
                      </a:lnTo>
                      <a:lnTo>
                        <a:pt x="1230" y="616"/>
                      </a:lnTo>
                      <a:lnTo>
                        <a:pt x="1224" y="698"/>
                      </a:lnTo>
                      <a:lnTo>
                        <a:pt x="1208" y="780"/>
                      </a:lnTo>
                      <a:lnTo>
                        <a:pt x="1180" y="855"/>
                      </a:lnTo>
                      <a:lnTo>
                        <a:pt x="1146" y="925"/>
                      </a:lnTo>
                      <a:lnTo>
                        <a:pt x="1101" y="991"/>
                      </a:lnTo>
                      <a:lnTo>
                        <a:pt x="1049" y="1051"/>
                      </a:lnTo>
                      <a:lnTo>
                        <a:pt x="991" y="1102"/>
                      </a:lnTo>
                      <a:lnTo>
                        <a:pt x="925" y="1146"/>
                      </a:lnTo>
                      <a:lnTo>
                        <a:pt x="853" y="1182"/>
                      </a:lnTo>
                      <a:lnTo>
                        <a:pt x="778" y="1208"/>
                      </a:lnTo>
                      <a:lnTo>
                        <a:pt x="698" y="1224"/>
                      </a:lnTo>
                      <a:lnTo>
                        <a:pt x="614" y="1230"/>
                      </a:lnTo>
                      <a:lnTo>
                        <a:pt x="532" y="1224"/>
                      </a:lnTo>
                      <a:lnTo>
                        <a:pt x="450" y="1208"/>
                      </a:lnTo>
                      <a:lnTo>
                        <a:pt x="375" y="1182"/>
                      </a:lnTo>
                      <a:lnTo>
                        <a:pt x="305" y="1146"/>
                      </a:lnTo>
                      <a:lnTo>
                        <a:pt x="239" y="1102"/>
                      </a:lnTo>
                      <a:lnTo>
                        <a:pt x="179" y="1051"/>
                      </a:lnTo>
                      <a:lnTo>
                        <a:pt x="127" y="991"/>
                      </a:lnTo>
                      <a:lnTo>
                        <a:pt x="83" y="925"/>
                      </a:lnTo>
                      <a:lnTo>
                        <a:pt x="48" y="855"/>
                      </a:lnTo>
                      <a:lnTo>
                        <a:pt x="22" y="780"/>
                      </a:lnTo>
                      <a:lnTo>
                        <a:pt x="6" y="698"/>
                      </a:lnTo>
                      <a:lnTo>
                        <a:pt x="0" y="616"/>
                      </a:lnTo>
                      <a:lnTo>
                        <a:pt x="6" y="532"/>
                      </a:lnTo>
                      <a:lnTo>
                        <a:pt x="22" y="453"/>
                      </a:lnTo>
                      <a:lnTo>
                        <a:pt x="48" y="377"/>
                      </a:lnTo>
                      <a:lnTo>
                        <a:pt x="83" y="305"/>
                      </a:lnTo>
                      <a:lnTo>
                        <a:pt x="127" y="239"/>
                      </a:lnTo>
                      <a:lnTo>
                        <a:pt x="179" y="182"/>
                      </a:lnTo>
                      <a:lnTo>
                        <a:pt x="239" y="130"/>
                      </a:lnTo>
                      <a:lnTo>
                        <a:pt x="305" y="84"/>
                      </a:lnTo>
                      <a:lnTo>
                        <a:pt x="375" y="50"/>
                      </a:lnTo>
                      <a:lnTo>
                        <a:pt x="450" y="22"/>
                      </a:lnTo>
                      <a:lnTo>
                        <a:pt x="532" y="6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3" name="Freeform 36">
                  <a:extLst>
                    <a:ext uri="{FF2B5EF4-FFF2-40B4-BE49-F238E27FC236}">
                      <a16:creationId xmlns:a16="http://schemas.microsoft.com/office/drawing/2014/main" id="{AF19B766-5787-40C9-A9A4-4415D9B0D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" y="1544"/>
                  <a:ext cx="2081" cy="1024"/>
                </a:xfrm>
                <a:custGeom>
                  <a:avLst/>
                  <a:gdLst>
                    <a:gd name="T0" fmla="*/ 0 w 4163"/>
                    <a:gd name="T1" fmla="*/ 0 h 2049"/>
                    <a:gd name="T2" fmla="*/ 1343 w 4163"/>
                    <a:gd name="T3" fmla="*/ 0 h 2049"/>
                    <a:gd name="T4" fmla="*/ 1397 w 4163"/>
                    <a:gd name="T5" fmla="*/ 132 h 2049"/>
                    <a:gd name="T6" fmla="*/ 1458 w 4163"/>
                    <a:gd name="T7" fmla="*/ 257 h 2049"/>
                    <a:gd name="T8" fmla="*/ 1528 w 4163"/>
                    <a:gd name="T9" fmla="*/ 379 h 2049"/>
                    <a:gd name="T10" fmla="*/ 1608 w 4163"/>
                    <a:gd name="T11" fmla="*/ 492 h 2049"/>
                    <a:gd name="T12" fmla="*/ 1696 w 4163"/>
                    <a:gd name="T13" fmla="*/ 602 h 2049"/>
                    <a:gd name="T14" fmla="*/ 1791 w 4163"/>
                    <a:gd name="T15" fmla="*/ 702 h 2049"/>
                    <a:gd name="T16" fmla="*/ 1895 w 4163"/>
                    <a:gd name="T17" fmla="*/ 795 h 2049"/>
                    <a:gd name="T18" fmla="*/ 2005 w 4163"/>
                    <a:gd name="T19" fmla="*/ 883 h 2049"/>
                    <a:gd name="T20" fmla="*/ 2121 w 4163"/>
                    <a:gd name="T21" fmla="*/ 959 h 2049"/>
                    <a:gd name="T22" fmla="*/ 2242 w 4163"/>
                    <a:gd name="T23" fmla="*/ 1029 h 2049"/>
                    <a:gd name="T24" fmla="*/ 2370 w 4163"/>
                    <a:gd name="T25" fmla="*/ 1088 h 2049"/>
                    <a:gd name="T26" fmla="*/ 2502 w 4163"/>
                    <a:gd name="T27" fmla="*/ 1138 h 2049"/>
                    <a:gd name="T28" fmla="*/ 2639 w 4163"/>
                    <a:gd name="T29" fmla="*/ 1176 h 2049"/>
                    <a:gd name="T30" fmla="*/ 2781 w 4163"/>
                    <a:gd name="T31" fmla="*/ 1206 h 2049"/>
                    <a:gd name="T32" fmla="*/ 2926 w 4163"/>
                    <a:gd name="T33" fmla="*/ 1224 h 2049"/>
                    <a:gd name="T34" fmla="*/ 3074 w 4163"/>
                    <a:gd name="T35" fmla="*/ 1230 h 2049"/>
                    <a:gd name="T36" fmla="*/ 3210 w 4163"/>
                    <a:gd name="T37" fmla="*/ 1224 h 2049"/>
                    <a:gd name="T38" fmla="*/ 3341 w 4163"/>
                    <a:gd name="T39" fmla="*/ 1210 h 2049"/>
                    <a:gd name="T40" fmla="*/ 3471 w 4163"/>
                    <a:gd name="T41" fmla="*/ 1186 h 2049"/>
                    <a:gd name="T42" fmla="*/ 3597 w 4163"/>
                    <a:gd name="T43" fmla="*/ 1152 h 2049"/>
                    <a:gd name="T44" fmla="*/ 3718 w 4163"/>
                    <a:gd name="T45" fmla="*/ 1110 h 2049"/>
                    <a:gd name="T46" fmla="*/ 3836 w 4163"/>
                    <a:gd name="T47" fmla="*/ 1061 h 2049"/>
                    <a:gd name="T48" fmla="*/ 3950 w 4163"/>
                    <a:gd name="T49" fmla="*/ 1003 h 2049"/>
                    <a:gd name="T50" fmla="*/ 4059 w 4163"/>
                    <a:gd name="T51" fmla="*/ 939 h 2049"/>
                    <a:gd name="T52" fmla="*/ 4163 w 4163"/>
                    <a:gd name="T53" fmla="*/ 867 h 2049"/>
                    <a:gd name="T54" fmla="*/ 3690 w 4163"/>
                    <a:gd name="T55" fmla="*/ 2049 h 2049"/>
                    <a:gd name="T56" fmla="*/ 820 w 4163"/>
                    <a:gd name="T57" fmla="*/ 2049 h 2049"/>
                    <a:gd name="T58" fmla="*/ 0 w 4163"/>
                    <a:gd name="T59" fmla="*/ 0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163" h="2049">
                      <a:moveTo>
                        <a:pt x="0" y="0"/>
                      </a:moveTo>
                      <a:lnTo>
                        <a:pt x="1343" y="0"/>
                      </a:lnTo>
                      <a:lnTo>
                        <a:pt x="1397" y="132"/>
                      </a:lnTo>
                      <a:lnTo>
                        <a:pt x="1458" y="257"/>
                      </a:lnTo>
                      <a:lnTo>
                        <a:pt x="1528" y="379"/>
                      </a:lnTo>
                      <a:lnTo>
                        <a:pt x="1608" y="492"/>
                      </a:lnTo>
                      <a:lnTo>
                        <a:pt x="1696" y="602"/>
                      </a:lnTo>
                      <a:lnTo>
                        <a:pt x="1791" y="702"/>
                      </a:lnTo>
                      <a:lnTo>
                        <a:pt x="1895" y="795"/>
                      </a:lnTo>
                      <a:lnTo>
                        <a:pt x="2005" y="883"/>
                      </a:lnTo>
                      <a:lnTo>
                        <a:pt x="2121" y="959"/>
                      </a:lnTo>
                      <a:lnTo>
                        <a:pt x="2242" y="1029"/>
                      </a:lnTo>
                      <a:lnTo>
                        <a:pt x="2370" y="1088"/>
                      </a:lnTo>
                      <a:lnTo>
                        <a:pt x="2502" y="1138"/>
                      </a:lnTo>
                      <a:lnTo>
                        <a:pt x="2639" y="1176"/>
                      </a:lnTo>
                      <a:lnTo>
                        <a:pt x="2781" y="1206"/>
                      </a:lnTo>
                      <a:lnTo>
                        <a:pt x="2926" y="1224"/>
                      </a:lnTo>
                      <a:lnTo>
                        <a:pt x="3074" y="1230"/>
                      </a:lnTo>
                      <a:lnTo>
                        <a:pt x="3210" y="1224"/>
                      </a:lnTo>
                      <a:lnTo>
                        <a:pt x="3341" y="1210"/>
                      </a:lnTo>
                      <a:lnTo>
                        <a:pt x="3471" y="1186"/>
                      </a:lnTo>
                      <a:lnTo>
                        <a:pt x="3597" y="1152"/>
                      </a:lnTo>
                      <a:lnTo>
                        <a:pt x="3718" y="1110"/>
                      </a:lnTo>
                      <a:lnTo>
                        <a:pt x="3836" y="1061"/>
                      </a:lnTo>
                      <a:lnTo>
                        <a:pt x="3950" y="1003"/>
                      </a:lnTo>
                      <a:lnTo>
                        <a:pt x="4059" y="939"/>
                      </a:lnTo>
                      <a:lnTo>
                        <a:pt x="4163" y="867"/>
                      </a:lnTo>
                      <a:lnTo>
                        <a:pt x="3690" y="2049"/>
                      </a:lnTo>
                      <a:lnTo>
                        <a:pt x="820" y="20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4" name="Freeform 37">
                  <a:extLst>
                    <a:ext uri="{FF2B5EF4-FFF2-40B4-BE49-F238E27FC236}">
                      <a16:creationId xmlns:a16="http://schemas.microsoft.com/office/drawing/2014/main" id="{90408960-55D5-44C0-8132-6E7052F3E1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43" y="519"/>
                  <a:ext cx="1435" cy="1434"/>
                </a:xfrm>
                <a:custGeom>
                  <a:avLst/>
                  <a:gdLst>
                    <a:gd name="T0" fmla="*/ 1217 w 2870"/>
                    <a:gd name="T1" fmla="*/ 1579 h 2868"/>
                    <a:gd name="T2" fmla="*/ 493 w 2870"/>
                    <a:gd name="T3" fmla="*/ 1435 h 2868"/>
                    <a:gd name="T4" fmla="*/ 2377 w 2870"/>
                    <a:gd name="T5" fmla="*/ 1001 h 2868"/>
                    <a:gd name="T6" fmla="*/ 1434 w 2870"/>
                    <a:gd name="T7" fmla="*/ 0 h 2868"/>
                    <a:gd name="T8" fmla="*/ 1693 w 2870"/>
                    <a:gd name="T9" fmla="*/ 24 h 2868"/>
                    <a:gd name="T10" fmla="*/ 1935 w 2870"/>
                    <a:gd name="T11" fmla="*/ 90 h 2868"/>
                    <a:gd name="T12" fmla="*/ 2158 w 2870"/>
                    <a:gd name="T13" fmla="*/ 195 h 2868"/>
                    <a:gd name="T14" fmla="*/ 2359 w 2870"/>
                    <a:gd name="T15" fmla="*/ 337 h 2868"/>
                    <a:gd name="T16" fmla="*/ 2533 w 2870"/>
                    <a:gd name="T17" fmla="*/ 510 h 2868"/>
                    <a:gd name="T18" fmla="*/ 2675 w 2870"/>
                    <a:gd name="T19" fmla="*/ 712 h 2868"/>
                    <a:gd name="T20" fmla="*/ 2780 w 2870"/>
                    <a:gd name="T21" fmla="*/ 935 h 2868"/>
                    <a:gd name="T22" fmla="*/ 2846 w 2870"/>
                    <a:gd name="T23" fmla="*/ 1176 h 2868"/>
                    <a:gd name="T24" fmla="*/ 2870 w 2870"/>
                    <a:gd name="T25" fmla="*/ 1435 h 2868"/>
                    <a:gd name="T26" fmla="*/ 2846 w 2870"/>
                    <a:gd name="T27" fmla="*/ 1692 h 2868"/>
                    <a:gd name="T28" fmla="*/ 2780 w 2870"/>
                    <a:gd name="T29" fmla="*/ 1936 h 2868"/>
                    <a:gd name="T30" fmla="*/ 2675 w 2870"/>
                    <a:gd name="T31" fmla="*/ 2159 h 2868"/>
                    <a:gd name="T32" fmla="*/ 2533 w 2870"/>
                    <a:gd name="T33" fmla="*/ 2358 h 2868"/>
                    <a:gd name="T34" fmla="*/ 2359 w 2870"/>
                    <a:gd name="T35" fmla="*/ 2532 h 2868"/>
                    <a:gd name="T36" fmla="*/ 2158 w 2870"/>
                    <a:gd name="T37" fmla="*/ 2673 h 2868"/>
                    <a:gd name="T38" fmla="*/ 1935 w 2870"/>
                    <a:gd name="T39" fmla="*/ 2779 h 2868"/>
                    <a:gd name="T40" fmla="*/ 1693 w 2870"/>
                    <a:gd name="T41" fmla="*/ 2844 h 2868"/>
                    <a:gd name="T42" fmla="*/ 1434 w 2870"/>
                    <a:gd name="T43" fmla="*/ 2868 h 2868"/>
                    <a:gd name="T44" fmla="*/ 1177 w 2870"/>
                    <a:gd name="T45" fmla="*/ 2844 h 2868"/>
                    <a:gd name="T46" fmla="*/ 933 w 2870"/>
                    <a:gd name="T47" fmla="*/ 2779 h 2868"/>
                    <a:gd name="T48" fmla="*/ 710 w 2870"/>
                    <a:gd name="T49" fmla="*/ 2673 h 2868"/>
                    <a:gd name="T50" fmla="*/ 510 w 2870"/>
                    <a:gd name="T51" fmla="*/ 2532 h 2868"/>
                    <a:gd name="T52" fmla="*/ 337 w 2870"/>
                    <a:gd name="T53" fmla="*/ 2358 h 2868"/>
                    <a:gd name="T54" fmla="*/ 195 w 2870"/>
                    <a:gd name="T55" fmla="*/ 2159 h 2868"/>
                    <a:gd name="T56" fmla="*/ 90 w 2870"/>
                    <a:gd name="T57" fmla="*/ 1936 h 2868"/>
                    <a:gd name="T58" fmla="*/ 24 w 2870"/>
                    <a:gd name="T59" fmla="*/ 1692 h 2868"/>
                    <a:gd name="T60" fmla="*/ 0 w 2870"/>
                    <a:gd name="T61" fmla="*/ 1435 h 2868"/>
                    <a:gd name="T62" fmla="*/ 24 w 2870"/>
                    <a:gd name="T63" fmla="*/ 1176 h 2868"/>
                    <a:gd name="T64" fmla="*/ 90 w 2870"/>
                    <a:gd name="T65" fmla="*/ 935 h 2868"/>
                    <a:gd name="T66" fmla="*/ 195 w 2870"/>
                    <a:gd name="T67" fmla="*/ 712 h 2868"/>
                    <a:gd name="T68" fmla="*/ 337 w 2870"/>
                    <a:gd name="T69" fmla="*/ 510 h 2868"/>
                    <a:gd name="T70" fmla="*/ 510 w 2870"/>
                    <a:gd name="T71" fmla="*/ 337 h 2868"/>
                    <a:gd name="T72" fmla="*/ 710 w 2870"/>
                    <a:gd name="T73" fmla="*/ 195 h 2868"/>
                    <a:gd name="T74" fmla="*/ 933 w 2870"/>
                    <a:gd name="T75" fmla="*/ 90 h 2868"/>
                    <a:gd name="T76" fmla="*/ 1177 w 2870"/>
                    <a:gd name="T77" fmla="*/ 24 h 2868"/>
                    <a:gd name="T78" fmla="*/ 1434 w 2870"/>
                    <a:gd name="T79" fmla="*/ 0 h 2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870" h="2868">
                      <a:moveTo>
                        <a:pt x="2086" y="710"/>
                      </a:moveTo>
                      <a:lnTo>
                        <a:pt x="1217" y="1579"/>
                      </a:lnTo>
                      <a:lnTo>
                        <a:pt x="782" y="1144"/>
                      </a:lnTo>
                      <a:lnTo>
                        <a:pt x="493" y="1435"/>
                      </a:lnTo>
                      <a:lnTo>
                        <a:pt x="1217" y="2159"/>
                      </a:lnTo>
                      <a:lnTo>
                        <a:pt x="2377" y="1001"/>
                      </a:lnTo>
                      <a:lnTo>
                        <a:pt x="2086" y="710"/>
                      </a:lnTo>
                      <a:close/>
                      <a:moveTo>
                        <a:pt x="1434" y="0"/>
                      </a:moveTo>
                      <a:lnTo>
                        <a:pt x="1566" y="6"/>
                      </a:lnTo>
                      <a:lnTo>
                        <a:pt x="1693" y="24"/>
                      </a:lnTo>
                      <a:lnTo>
                        <a:pt x="1817" y="52"/>
                      </a:lnTo>
                      <a:lnTo>
                        <a:pt x="1935" y="90"/>
                      </a:lnTo>
                      <a:lnTo>
                        <a:pt x="2050" y="138"/>
                      </a:lnTo>
                      <a:lnTo>
                        <a:pt x="2158" y="195"/>
                      </a:lnTo>
                      <a:lnTo>
                        <a:pt x="2262" y="263"/>
                      </a:lnTo>
                      <a:lnTo>
                        <a:pt x="2359" y="337"/>
                      </a:lnTo>
                      <a:lnTo>
                        <a:pt x="2449" y="421"/>
                      </a:lnTo>
                      <a:lnTo>
                        <a:pt x="2533" y="510"/>
                      </a:lnTo>
                      <a:lnTo>
                        <a:pt x="2607" y="608"/>
                      </a:lnTo>
                      <a:lnTo>
                        <a:pt x="2675" y="712"/>
                      </a:lnTo>
                      <a:lnTo>
                        <a:pt x="2732" y="819"/>
                      </a:lnTo>
                      <a:lnTo>
                        <a:pt x="2780" y="935"/>
                      </a:lnTo>
                      <a:lnTo>
                        <a:pt x="2818" y="1052"/>
                      </a:lnTo>
                      <a:lnTo>
                        <a:pt x="2846" y="1176"/>
                      </a:lnTo>
                      <a:lnTo>
                        <a:pt x="2864" y="1304"/>
                      </a:lnTo>
                      <a:lnTo>
                        <a:pt x="2870" y="1435"/>
                      </a:lnTo>
                      <a:lnTo>
                        <a:pt x="2864" y="1565"/>
                      </a:lnTo>
                      <a:lnTo>
                        <a:pt x="2846" y="1692"/>
                      </a:lnTo>
                      <a:lnTo>
                        <a:pt x="2818" y="1816"/>
                      </a:lnTo>
                      <a:lnTo>
                        <a:pt x="2780" y="1936"/>
                      </a:lnTo>
                      <a:lnTo>
                        <a:pt x="2732" y="2049"/>
                      </a:lnTo>
                      <a:lnTo>
                        <a:pt x="2675" y="2159"/>
                      </a:lnTo>
                      <a:lnTo>
                        <a:pt x="2607" y="2260"/>
                      </a:lnTo>
                      <a:lnTo>
                        <a:pt x="2533" y="2358"/>
                      </a:lnTo>
                      <a:lnTo>
                        <a:pt x="2449" y="2448"/>
                      </a:lnTo>
                      <a:lnTo>
                        <a:pt x="2359" y="2532"/>
                      </a:lnTo>
                      <a:lnTo>
                        <a:pt x="2262" y="2605"/>
                      </a:lnTo>
                      <a:lnTo>
                        <a:pt x="2158" y="2673"/>
                      </a:lnTo>
                      <a:lnTo>
                        <a:pt x="2050" y="2731"/>
                      </a:lnTo>
                      <a:lnTo>
                        <a:pt x="1935" y="2779"/>
                      </a:lnTo>
                      <a:lnTo>
                        <a:pt x="1817" y="2817"/>
                      </a:lnTo>
                      <a:lnTo>
                        <a:pt x="1693" y="2844"/>
                      </a:lnTo>
                      <a:lnTo>
                        <a:pt x="1566" y="2862"/>
                      </a:lnTo>
                      <a:lnTo>
                        <a:pt x="1434" y="2868"/>
                      </a:lnTo>
                      <a:lnTo>
                        <a:pt x="1304" y="2862"/>
                      </a:lnTo>
                      <a:lnTo>
                        <a:pt x="1177" y="2844"/>
                      </a:lnTo>
                      <a:lnTo>
                        <a:pt x="1053" y="2817"/>
                      </a:lnTo>
                      <a:lnTo>
                        <a:pt x="933" y="2779"/>
                      </a:lnTo>
                      <a:lnTo>
                        <a:pt x="820" y="2731"/>
                      </a:lnTo>
                      <a:lnTo>
                        <a:pt x="710" y="2673"/>
                      </a:lnTo>
                      <a:lnTo>
                        <a:pt x="606" y="2605"/>
                      </a:lnTo>
                      <a:lnTo>
                        <a:pt x="510" y="2532"/>
                      </a:lnTo>
                      <a:lnTo>
                        <a:pt x="421" y="2448"/>
                      </a:lnTo>
                      <a:lnTo>
                        <a:pt x="337" y="2358"/>
                      </a:lnTo>
                      <a:lnTo>
                        <a:pt x="263" y="2260"/>
                      </a:lnTo>
                      <a:lnTo>
                        <a:pt x="195" y="2159"/>
                      </a:lnTo>
                      <a:lnTo>
                        <a:pt x="138" y="2049"/>
                      </a:lnTo>
                      <a:lnTo>
                        <a:pt x="90" y="1936"/>
                      </a:lnTo>
                      <a:lnTo>
                        <a:pt x="52" y="1816"/>
                      </a:lnTo>
                      <a:lnTo>
                        <a:pt x="24" y="1692"/>
                      </a:lnTo>
                      <a:lnTo>
                        <a:pt x="6" y="1565"/>
                      </a:lnTo>
                      <a:lnTo>
                        <a:pt x="0" y="1435"/>
                      </a:lnTo>
                      <a:lnTo>
                        <a:pt x="6" y="1304"/>
                      </a:lnTo>
                      <a:lnTo>
                        <a:pt x="24" y="1176"/>
                      </a:lnTo>
                      <a:lnTo>
                        <a:pt x="52" y="1052"/>
                      </a:lnTo>
                      <a:lnTo>
                        <a:pt x="90" y="935"/>
                      </a:lnTo>
                      <a:lnTo>
                        <a:pt x="138" y="819"/>
                      </a:lnTo>
                      <a:lnTo>
                        <a:pt x="195" y="712"/>
                      </a:lnTo>
                      <a:lnTo>
                        <a:pt x="263" y="608"/>
                      </a:lnTo>
                      <a:lnTo>
                        <a:pt x="337" y="510"/>
                      </a:lnTo>
                      <a:lnTo>
                        <a:pt x="421" y="421"/>
                      </a:lnTo>
                      <a:lnTo>
                        <a:pt x="510" y="337"/>
                      </a:lnTo>
                      <a:lnTo>
                        <a:pt x="606" y="263"/>
                      </a:lnTo>
                      <a:lnTo>
                        <a:pt x="710" y="195"/>
                      </a:lnTo>
                      <a:lnTo>
                        <a:pt x="820" y="138"/>
                      </a:lnTo>
                      <a:lnTo>
                        <a:pt x="933" y="90"/>
                      </a:lnTo>
                      <a:lnTo>
                        <a:pt x="1053" y="52"/>
                      </a:lnTo>
                      <a:lnTo>
                        <a:pt x="1177" y="24"/>
                      </a:lnTo>
                      <a:lnTo>
                        <a:pt x="1304" y="6"/>
                      </a:lnTo>
                      <a:lnTo>
                        <a:pt x="14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ate Revolu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4CCF"/>
      </a:accent1>
      <a:accent2>
        <a:srgbClr val="0B5CD1"/>
      </a:accent2>
      <a:accent3>
        <a:srgbClr val="027BD1"/>
      </a:accent3>
      <a:accent4>
        <a:srgbClr val="6329B1"/>
      </a:accent4>
      <a:accent5>
        <a:srgbClr val="4D94A1"/>
      </a:accent5>
      <a:accent6>
        <a:srgbClr val="3B1A7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547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Fatima Hafeez</cp:lastModifiedBy>
  <cp:revision>116</cp:revision>
  <dcterms:created xsi:type="dcterms:W3CDTF">2015-09-19T16:27:49Z</dcterms:created>
  <dcterms:modified xsi:type="dcterms:W3CDTF">2018-12-07T19:18:15Z</dcterms:modified>
</cp:coreProperties>
</file>