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7"/>
  </p:notesMasterIdLst>
  <p:sldIdLst>
    <p:sldId id="276" r:id="rId3"/>
    <p:sldId id="277" r:id="rId4"/>
    <p:sldId id="293" r:id="rId5"/>
    <p:sldId id="26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5262" autoAdjust="0"/>
  </p:normalViewPr>
  <p:slideViewPr>
    <p:cSldViewPr>
      <p:cViewPr varScale="1">
        <p:scale>
          <a:sx n="64" d="100"/>
          <a:sy n="64" d="100"/>
        </p:scale>
        <p:origin x="786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28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82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49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659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079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0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56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239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090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86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6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393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5"/>
            <a:ext cx="5930678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4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A1E4E-529D-472D-9DDA-D6D7FB27E803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6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B7E585E-1BE5-4930-8256-1B1DA56FAA06}"/>
              </a:ext>
            </a:extLst>
          </p:cNvPr>
          <p:cNvCxnSpPr>
            <a:cxnSpLocks/>
          </p:cNvCxnSpPr>
          <p:nvPr/>
        </p:nvCxnSpPr>
        <p:spPr>
          <a:xfrm flipV="1">
            <a:off x="8817133" y="3298800"/>
            <a:ext cx="0" cy="52680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9AB3D31-58FB-4B06-86DC-183914836280}"/>
              </a:ext>
            </a:extLst>
          </p:cNvPr>
          <p:cNvCxnSpPr>
            <a:cxnSpLocks/>
          </p:cNvCxnSpPr>
          <p:nvPr/>
        </p:nvCxnSpPr>
        <p:spPr>
          <a:xfrm>
            <a:off x="6345894" y="4103279"/>
            <a:ext cx="0" cy="52680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50CCB5-C2E2-4355-8AC7-C0FA4AA81D4B}"/>
              </a:ext>
            </a:extLst>
          </p:cNvPr>
          <p:cNvCxnSpPr>
            <a:cxnSpLocks/>
          </p:cNvCxnSpPr>
          <p:nvPr/>
        </p:nvCxnSpPr>
        <p:spPr>
          <a:xfrm flipV="1">
            <a:off x="3863505" y="3298800"/>
            <a:ext cx="0" cy="52680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F176695-B5FE-4299-9918-24D97BC5BB0C}"/>
              </a:ext>
            </a:extLst>
          </p:cNvPr>
          <p:cNvCxnSpPr>
            <a:cxnSpLocks/>
          </p:cNvCxnSpPr>
          <p:nvPr/>
        </p:nvCxnSpPr>
        <p:spPr>
          <a:xfrm>
            <a:off x="1381115" y="4103279"/>
            <a:ext cx="0" cy="52680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4F21996-2171-4706-A9C8-E081BE2191E8}"/>
              </a:ext>
            </a:extLst>
          </p:cNvPr>
          <p:cNvSpPr txBox="1"/>
          <p:nvPr/>
        </p:nvSpPr>
        <p:spPr>
          <a:xfrm>
            <a:off x="3613991" y="719867"/>
            <a:ext cx="4960842" cy="40011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defRPr/>
            </a:pPr>
            <a:r>
              <a:rPr lang="en-US" sz="2000" ker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desired text here. 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EFC531B-201D-488A-A5E7-AAC2F6CBAEEF}"/>
              </a:ext>
            </a:extLst>
          </p:cNvPr>
          <p:cNvGrpSpPr/>
          <p:nvPr/>
        </p:nvGrpSpPr>
        <p:grpSpPr>
          <a:xfrm>
            <a:off x="8586777" y="1825867"/>
            <a:ext cx="2019270" cy="1244890"/>
            <a:chOff x="3601113" y="1844824"/>
            <a:chExt cx="1959299" cy="1207917"/>
          </a:xfrm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5D24340-35C9-4DD2-B563-9CA47CE8004D}"/>
                </a:ext>
              </a:extLst>
            </p:cNvPr>
            <p:cNvSpPr/>
            <p:nvPr/>
          </p:nvSpPr>
          <p:spPr>
            <a:xfrm flipH="1">
              <a:off x="3685729" y="1844824"/>
              <a:ext cx="1487771" cy="381016"/>
            </a:xfrm>
            <a:custGeom>
              <a:avLst/>
              <a:gdLst>
                <a:gd name="connsiteX0" fmla="*/ 2541225 w 2541225"/>
                <a:gd name="connsiteY0" fmla="*/ 0 h 531437"/>
                <a:gd name="connsiteX1" fmla="*/ 1307450 w 2541225"/>
                <a:gd name="connsiteY1" fmla="*/ 0 h 531437"/>
                <a:gd name="connsiteX2" fmla="*/ 1233775 w 2541225"/>
                <a:gd name="connsiteY2" fmla="*/ 0 h 531437"/>
                <a:gd name="connsiteX3" fmla="*/ 0 w 2541225"/>
                <a:gd name="connsiteY3" fmla="*/ 0 h 531437"/>
                <a:gd name="connsiteX4" fmla="*/ 192566 w 2541225"/>
                <a:gd name="connsiteY4" fmla="*/ 265719 h 531437"/>
                <a:gd name="connsiteX5" fmla="*/ 0 w 2541225"/>
                <a:gd name="connsiteY5" fmla="*/ 531437 h 531437"/>
                <a:gd name="connsiteX6" fmla="*/ 1233775 w 2541225"/>
                <a:gd name="connsiteY6" fmla="*/ 531437 h 531437"/>
                <a:gd name="connsiteX7" fmla="*/ 1307450 w 2541225"/>
                <a:gd name="connsiteY7" fmla="*/ 531437 h 531437"/>
                <a:gd name="connsiteX8" fmla="*/ 2541225 w 2541225"/>
                <a:gd name="connsiteY8" fmla="*/ 531437 h 531437"/>
                <a:gd name="connsiteX9" fmla="*/ 2348659 w 2541225"/>
                <a:gd name="connsiteY9" fmla="*/ 265719 h 53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41225" h="531437">
                  <a:moveTo>
                    <a:pt x="2541225" y="0"/>
                  </a:moveTo>
                  <a:lnTo>
                    <a:pt x="1307450" y="0"/>
                  </a:lnTo>
                  <a:lnTo>
                    <a:pt x="1233775" y="0"/>
                  </a:lnTo>
                  <a:lnTo>
                    <a:pt x="0" y="0"/>
                  </a:lnTo>
                  <a:lnTo>
                    <a:pt x="192566" y="265719"/>
                  </a:lnTo>
                  <a:lnTo>
                    <a:pt x="0" y="531437"/>
                  </a:lnTo>
                  <a:lnTo>
                    <a:pt x="1233775" y="531437"/>
                  </a:lnTo>
                  <a:lnTo>
                    <a:pt x="1307450" y="531437"/>
                  </a:lnTo>
                  <a:lnTo>
                    <a:pt x="2541225" y="531437"/>
                  </a:lnTo>
                  <a:lnTo>
                    <a:pt x="2348659" y="26571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98000" rIns="198000" rtlCol="0" anchor="ctr"/>
            <a:lstStyle/>
            <a:p>
              <a:r>
                <a:rPr lang="en-IN" sz="1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Edit text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2D9A9A3-AE9D-41B1-8139-E254FFC76DAE}"/>
                </a:ext>
              </a:extLst>
            </p:cNvPr>
            <p:cNvSpPr txBox="1"/>
            <p:nvPr/>
          </p:nvSpPr>
          <p:spPr>
            <a:xfrm>
              <a:off x="3601113" y="2314077"/>
              <a:ext cx="19592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791B226-59CC-4D69-B9A5-EC3871F99DDA}"/>
              </a:ext>
            </a:extLst>
          </p:cNvPr>
          <p:cNvGrpSpPr/>
          <p:nvPr/>
        </p:nvGrpSpPr>
        <p:grpSpPr>
          <a:xfrm>
            <a:off x="6023598" y="4848406"/>
            <a:ext cx="2019270" cy="1244890"/>
            <a:chOff x="3601113" y="1844824"/>
            <a:chExt cx="1959299" cy="1207917"/>
          </a:xfrm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38FF77F-5373-4CD5-83DB-5712D5D7255C}"/>
                </a:ext>
              </a:extLst>
            </p:cNvPr>
            <p:cNvSpPr/>
            <p:nvPr/>
          </p:nvSpPr>
          <p:spPr>
            <a:xfrm flipH="1">
              <a:off x="3685729" y="1844824"/>
              <a:ext cx="1487771" cy="381016"/>
            </a:xfrm>
            <a:custGeom>
              <a:avLst/>
              <a:gdLst>
                <a:gd name="connsiteX0" fmla="*/ 2541225 w 2541225"/>
                <a:gd name="connsiteY0" fmla="*/ 0 h 531437"/>
                <a:gd name="connsiteX1" fmla="*/ 1307450 w 2541225"/>
                <a:gd name="connsiteY1" fmla="*/ 0 h 531437"/>
                <a:gd name="connsiteX2" fmla="*/ 1233775 w 2541225"/>
                <a:gd name="connsiteY2" fmla="*/ 0 h 531437"/>
                <a:gd name="connsiteX3" fmla="*/ 0 w 2541225"/>
                <a:gd name="connsiteY3" fmla="*/ 0 h 531437"/>
                <a:gd name="connsiteX4" fmla="*/ 192566 w 2541225"/>
                <a:gd name="connsiteY4" fmla="*/ 265719 h 531437"/>
                <a:gd name="connsiteX5" fmla="*/ 0 w 2541225"/>
                <a:gd name="connsiteY5" fmla="*/ 531437 h 531437"/>
                <a:gd name="connsiteX6" fmla="*/ 1233775 w 2541225"/>
                <a:gd name="connsiteY6" fmla="*/ 531437 h 531437"/>
                <a:gd name="connsiteX7" fmla="*/ 1307450 w 2541225"/>
                <a:gd name="connsiteY7" fmla="*/ 531437 h 531437"/>
                <a:gd name="connsiteX8" fmla="*/ 2541225 w 2541225"/>
                <a:gd name="connsiteY8" fmla="*/ 531437 h 531437"/>
                <a:gd name="connsiteX9" fmla="*/ 2348659 w 2541225"/>
                <a:gd name="connsiteY9" fmla="*/ 265719 h 53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41225" h="531437">
                  <a:moveTo>
                    <a:pt x="2541225" y="0"/>
                  </a:moveTo>
                  <a:lnTo>
                    <a:pt x="1307450" y="0"/>
                  </a:lnTo>
                  <a:lnTo>
                    <a:pt x="1233775" y="0"/>
                  </a:lnTo>
                  <a:lnTo>
                    <a:pt x="0" y="0"/>
                  </a:lnTo>
                  <a:lnTo>
                    <a:pt x="192566" y="265719"/>
                  </a:lnTo>
                  <a:lnTo>
                    <a:pt x="0" y="531437"/>
                  </a:lnTo>
                  <a:lnTo>
                    <a:pt x="1233775" y="531437"/>
                  </a:lnTo>
                  <a:lnTo>
                    <a:pt x="1307450" y="531437"/>
                  </a:lnTo>
                  <a:lnTo>
                    <a:pt x="2541225" y="531437"/>
                  </a:lnTo>
                  <a:lnTo>
                    <a:pt x="2348659" y="26571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98000" rIns="198000" rtlCol="0" anchor="ctr"/>
            <a:lstStyle/>
            <a:p>
              <a:r>
                <a:rPr lang="en-IN" sz="1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Edit text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E23A7B9-A953-4F3C-B6C1-767B774A5358}"/>
                </a:ext>
              </a:extLst>
            </p:cNvPr>
            <p:cNvSpPr txBox="1"/>
            <p:nvPr/>
          </p:nvSpPr>
          <p:spPr>
            <a:xfrm>
              <a:off x="3601113" y="2314077"/>
              <a:ext cx="19592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3FF18E-06F5-4244-A956-BC016693449F}"/>
              </a:ext>
            </a:extLst>
          </p:cNvPr>
          <p:cNvCxnSpPr>
            <a:cxnSpLocks/>
          </p:cNvCxnSpPr>
          <p:nvPr/>
        </p:nvCxnSpPr>
        <p:spPr>
          <a:xfrm>
            <a:off x="1390473" y="3966708"/>
            <a:ext cx="9944417" cy="0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1"/>
                </a:gs>
                <a:gs pos="34000">
                  <a:schemeClr val="accent2"/>
                </a:gs>
                <a:gs pos="68000">
                  <a:schemeClr val="accent4"/>
                </a:gs>
                <a:gs pos="100000">
                  <a:schemeClr val="accent6"/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4B4C3CE-62E5-46D0-9EBB-9F8C0E211253}"/>
              </a:ext>
            </a:extLst>
          </p:cNvPr>
          <p:cNvSpPr/>
          <p:nvPr/>
        </p:nvSpPr>
        <p:spPr>
          <a:xfrm>
            <a:off x="1249365" y="3825600"/>
            <a:ext cx="282216" cy="2822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77E946D-FB18-45EA-BB11-F2D38C58740A}"/>
              </a:ext>
            </a:extLst>
          </p:cNvPr>
          <p:cNvSpPr/>
          <p:nvPr/>
        </p:nvSpPr>
        <p:spPr>
          <a:xfrm>
            <a:off x="3727943" y="3825600"/>
            <a:ext cx="282216" cy="2822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11CCFC2-49CC-4239-BE94-47B7C64511FD}"/>
              </a:ext>
            </a:extLst>
          </p:cNvPr>
          <p:cNvSpPr/>
          <p:nvPr/>
        </p:nvSpPr>
        <p:spPr>
          <a:xfrm>
            <a:off x="6206521" y="3825600"/>
            <a:ext cx="282216" cy="2822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E3ED06D-417F-408E-8D81-D8B89E97BEFF}"/>
              </a:ext>
            </a:extLst>
          </p:cNvPr>
          <p:cNvSpPr/>
          <p:nvPr/>
        </p:nvSpPr>
        <p:spPr>
          <a:xfrm>
            <a:off x="8685099" y="3825600"/>
            <a:ext cx="282216" cy="2822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0809BD16-DEF0-4169-A8E9-9DE5E829FC28}"/>
              </a:ext>
            </a:extLst>
          </p:cNvPr>
          <p:cNvSpPr/>
          <p:nvPr/>
        </p:nvSpPr>
        <p:spPr>
          <a:xfrm>
            <a:off x="853934" y="2238762"/>
            <a:ext cx="1073078" cy="1293072"/>
          </a:xfrm>
          <a:custGeom>
            <a:avLst/>
            <a:gdLst>
              <a:gd name="connsiteX0" fmla="*/ 520604 w 1041208"/>
              <a:gd name="connsiteY0" fmla="*/ 0 h 1254668"/>
              <a:gd name="connsiteX1" fmla="*/ 1041208 w 1041208"/>
              <a:gd name="connsiteY1" fmla="*/ 520604 h 1254668"/>
              <a:gd name="connsiteX2" fmla="*/ 888727 w 1041208"/>
              <a:gd name="connsiteY2" fmla="*/ 888727 h 1254668"/>
              <a:gd name="connsiteX3" fmla="*/ 880743 w 1041208"/>
              <a:gd name="connsiteY3" fmla="*/ 895314 h 1254668"/>
              <a:gd name="connsiteX4" fmla="*/ 521389 w 1041208"/>
              <a:gd name="connsiteY4" fmla="*/ 1254668 h 1254668"/>
              <a:gd name="connsiteX5" fmla="*/ 169435 w 1041208"/>
              <a:gd name="connsiteY5" fmla="*/ 902715 h 1254668"/>
              <a:gd name="connsiteX6" fmla="*/ 152481 w 1041208"/>
              <a:gd name="connsiteY6" fmla="*/ 888727 h 1254668"/>
              <a:gd name="connsiteX7" fmla="*/ 0 w 1041208"/>
              <a:gd name="connsiteY7" fmla="*/ 520604 h 1254668"/>
              <a:gd name="connsiteX8" fmla="*/ 520604 w 1041208"/>
              <a:gd name="connsiteY8" fmla="*/ 0 h 12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208" h="1254668">
                <a:moveTo>
                  <a:pt x="520604" y="0"/>
                </a:moveTo>
                <a:cubicBezTo>
                  <a:pt x="808126" y="0"/>
                  <a:pt x="1041208" y="233082"/>
                  <a:pt x="1041208" y="520604"/>
                </a:cubicBezTo>
                <a:cubicBezTo>
                  <a:pt x="1041208" y="664365"/>
                  <a:pt x="982938" y="794516"/>
                  <a:pt x="888727" y="888727"/>
                </a:cubicBezTo>
                <a:lnTo>
                  <a:pt x="880743" y="895314"/>
                </a:lnTo>
                <a:lnTo>
                  <a:pt x="521389" y="1254668"/>
                </a:lnTo>
                <a:lnTo>
                  <a:pt x="169435" y="902715"/>
                </a:lnTo>
                <a:lnTo>
                  <a:pt x="152481" y="888727"/>
                </a:lnTo>
                <a:cubicBezTo>
                  <a:pt x="58270" y="794516"/>
                  <a:pt x="0" y="664365"/>
                  <a:pt x="0" y="520604"/>
                </a:cubicBezTo>
                <a:cubicBezTo>
                  <a:pt x="0" y="233082"/>
                  <a:pt x="233082" y="0"/>
                  <a:pt x="5206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0" rtlCol="0" anchor="t"/>
          <a:lstStyle/>
          <a:p>
            <a:pPr algn="ctr"/>
            <a:endParaRPr lang="en-I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03288CF-E4BC-4A4F-92A8-890714B6B87D}"/>
              </a:ext>
            </a:extLst>
          </p:cNvPr>
          <p:cNvSpPr/>
          <p:nvPr/>
        </p:nvSpPr>
        <p:spPr>
          <a:xfrm rot="10800000">
            <a:off x="3332512" y="4407050"/>
            <a:ext cx="1073078" cy="1293072"/>
          </a:xfrm>
          <a:custGeom>
            <a:avLst/>
            <a:gdLst>
              <a:gd name="connsiteX0" fmla="*/ 520604 w 1041208"/>
              <a:gd name="connsiteY0" fmla="*/ 0 h 1254668"/>
              <a:gd name="connsiteX1" fmla="*/ 1041208 w 1041208"/>
              <a:gd name="connsiteY1" fmla="*/ 520604 h 1254668"/>
              <a:gd name="connsiteX2" fmla="*/ 888727 w 1041208"/>
              <a:gd name="connsiteY2" fmla="*/ 888727 h 1254668"/>
              <a:gd name="connsiteX3" fmla="*/ 880743 w 1041208"/>
              <a:gd name="connsiteY3" fmla="*/ 895314 h 1254668"/>
              <a:gd name="connsiteX4" fmla="*/ 521389 w 1041208"/>
              <a:gd name="connsiteY4" fmla="*/ 1254668 h 1254668"/>
              <a:gd name="connsiteX5" fmla="*/ 169435 w 1041208"/>
              <a:gd name="connsiteY5" fmla="*/ 902715 h 1254668"/>
              <a:gd name="connsiteX6" fmla="*/ 152481 w 1041208"/>
              <a:gd name="connsiteY6" fmla="*/ 888727 h 1254668"/>
              <a:gd name="connsiteX7" fmla="*/ 0 w 1041208"/>
              <a:gd name="connsiteY7" fmla="*/ 520604 h 1254668"/>
              <a:gd name="connsiteX8" fmla="*/ 520604 w 1041208"/>
              <a:gd name="connsiteY8" fmla="*/ 0 h 12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208" h="1254668">
                <a:moveTo>
                  <a:pt x="520604" y="0"/>
                </a:moveTo>
                <a:cubicBezTo>
                  <a:pt x="808126" y="0"/>
                  <a:pt x="1041208" y="233082"/>
                  <a:pt x="1041208" y="520604"/>
                </a:cubicBezTo>
                <a:cubicBezTo>
                  <a:pt x="1041208" y="664365"/>
                  <a:pt x="982938" y="794516"/>
                  <a:pt x="888727" y="888727"/>
                </a:cubicBezTo>
                <a:lnTo>
                  <a:pt x="880743" y="895314"/>
                </a:lnTo>
                <a:lnTo>
                  <a:pt x="521389" y="1254668"/>
                </a:lnTo>
                <a:lnTo>
                  <a:pt x="169435" y="902715"/>
                </a:lnTo>
                <a:lnTo>
                  <a:pt x="152481" y="888727"/>
                </a:lnTo>
                <a:cubicBezTo>
                  <a:pt x="58270" y="794516"/>
                  <a:pt x="0" y="664365"/>
                  <a:pt x="0" y="520604"/>
                </a:cubicBezTo>
                <a:cubicBezTo>
                  <a:pt x="0" y="233082"/>
                  <a:pt x="233082" y="0"/>
                  <a:pt x="5206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0" rtlCol="0" anchor="t"/>
          <a:lstStyle/>
          <a:p>
            <a:pPr algn="ctr"/>
            <a:endParaRPr lang="en-I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244727-4BF9-4C65-A85F-D406A5E1915B}"/>
              </a:ext>
            </a:extLst>
          </p:cNvPr>
          <p:cNvSpPr txBox="1"/>
          <p:nvPr/>
        </p:nvSpPr>
        <p:spPr>
          <a:xfrm>
            <a:off x="994638" y="2546845"/>
            <a:ext cx="791671" cy="412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14E45CA-05E3-4EF9-B5EE-7F5B05258836}"/>
              </a:ext>
            </a:extLst>
          </p:cNvPr>
          <p:cNvSpPr txBox="1"/>
          <p:nvPr/>
        </p:nvSpPr>
        <p:spPr>
          <a:xfrm>
            <a:off x="3469978" y="4971925"/>
            <a:ext cx="791671" cy="412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2020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9CFDE23-269D-47EC-ADC2-F75C5438ECA7}"/>
              </a:ext>
            </a:extLst>
          </p:cNvPr>
          <p:cNvSpPr/>
          <p:nvPr/>
        </p:nvSpPr>
        <p:spPr>
          <a:xfrm>
            <a:off x="5804615" y="2238762"/>
            <a:ext cx="1073078" cy="1293072"/>
          </a:xfrm>
          <a:custGeom>
            <a:avLst/>
            <a:gdLst>
              <a:gd name="connsiteX0" fmla="*/ 520604 w 1041208"/>
              <a:gd name="connsiteY0" fmla="*/ 0 h 1254668"/>
              <a:gd name="connsiteX1" fmla="*/ 1041208 w 1041208"/>
              <a:gd name="connsiteY1" fmla="*/ 520604 h 1254668"/>
              <a:gd name="connsiteX2" fmla="*/ 888727 w 1041208"/>
              <a:gd name="connsiteY2" fmla="*/ 888727 h 1254668"/>
              <a:gd name="connsiteX3" fmla="*/ 880743 w 1041208"/>
              <a:gd name="connsiteY3" fmla="*/ 895314 h 1254668"/>
              <a:gd name="connsiteX4" fmla="*/ 521389 w 1041208"/>
              <a:gd name="connsiteY4" fmla="*/ 1254668 h 1254668"/>
              <a:gd name="connsiteX5" fmla="*/ 169435 w 1041208"/>
              <a:gd name="connsiteY5" fmla="*/ 902715 h 1254668"/>
              <a:gd name="connsiteX6" fmla="*/ 152481 w 1041208"/>
              <a:gd name="connsiteY6" fmla="*/ 888727 h 1254668"/>
              <a:gd name="connsiteX7" fmla="*/ 0 w 1041208"/>
              <a:gd name="connsiteY7" fmla="*/ 520604 h 1254668"/>
              <a:gd name="connsiteX8" fmla="*/ 520604 w 1041208"/>
              <a:gd name="connsiteY8" fmla="*/ 0 h 12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208" h="1254668">
                <a:moveTo>
                  <a:pt x="520604" y="0"/>
                </a:moveTo>
                <a:cubicBezTo>
                  <a:pt x="808126" y="0"/>
                  <a:pt x="1041208" y="233082"/>
                  <a:pt x="1041208" y="520604"/>
                </a:cubicBezTo>
                <a:cubicBezTo>
                  <a:pt x="1041208" y="664365"/>
                  <a:pt x="982938" y="794516"/>
                  <a:pt x="888727" y="888727"/>
                </a:cubicBezTo>
                <a:lnTo>
                  <a:pt x="880743" y="895314"/>
                </a:lnTo>
                <a:lnTo>
                  <a:pt x="521389" y="1254668"/>
                </a:lnTo>
                <a:lnTo>
                  <a:pt x="169435" y="902715"/>
                </a:lnTo>
                <a:lnTo>
                  <a:pt x="152481" y="888727"/>
                </a:lnTo>
                <a:cubicBezTo>
                  <a:pt x="58270" y="794516"/>
                  <a:pt x="0" y="664365"/>
                  <a:pt x="0" y="520604"/>
                </a:cubicBezTo>
                <a:cubicBezTo>
                  <a:pt x="0" y="233082"/>
                  <a:pt x="233082" y="0"/>
                  <a:pt x="5206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0" rtlCol="0" anchor="t"/>
          <a:lstStyle/>
          <a:p>
            <a:pPr algn="ctr"/>
            <a:endParaRPr lang="en-I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3F16099-E505-4C06-8A6E-566D525A818B}"/>
              </a:ext>
            </a:extLst>
          </p:cNvPr>
          <p:cNvSpPr txBox="1"/>
          <p:nvPr/>
        </p:nvSpPr>
        <p:spPr>
          <a:xfrm>
            <a:off x="5957075" y="2546845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3B1FE799-C0CC-4F2C-92C2-B340E55C6EDC}"/>
              </a:ext>
            </a:extLst>
          </p:cNvPr>
          <p:cNvSpPr/>
          <p:nvPr/>
        </p:nvSpPr>
        <p:spPr>
          <a:xfrm rot="10800000">
            <a:off x="8295758" y="4407050"/>
            <a:ext cx="1073078" cy="1293072"/>
          </a:xfrm>
          <a:custGeom>
            <a:avLst/>
            <a:gdLst>
              <a:gd name="connsiteX0" fmla="*/ 520604 w 1041208"/>
              <a:gd name="connsiteY0" fmla="*/ 0 h 1254668"/>
              <a:gd name="connsiteX1" fmla="*/ 1041208 w 1041208"/>
              <a:gd name="connsiteY1" fmla="*/ 520604 h 1254668"/>
              <a:gd name="connsiteX2" fmla="*/ 888727 w 1041208"/>
              <a:gd name="connsiteY2" fmla="*/ 888727 h 1254668"/>
              <a:gd name="connsiteX3" fmla="*/ 880743 w 1041208"/>
              <a:gd name="connsiteY3" fmla="*/ 895314 h 1254668"/>
              <a:gd name="connsiteX4" fmla="*/ 521389 w 1041208"/>
              <a:gd name="connsiteY4" fmla="*/ 1254668 h 1254668"/>
              <a:gd name="connsiteX5" fmla="*/ 169435 w 1041208"/>
              <a:gd name="connsiteY5" fmla="*/ 902715 h 1254668"/>
              <a:gd name="connsiteX6" fmla="*/ 152481 w 1041208"/>
              <a:gd name="connsiteY6" fmla="*/ 888727 h 1254668"/>
              <a:gd name="connsiteX7" fmla="*/ 0 w 1041208"/>
              <a:gd name="connsiteY7" fmla="*/ 520604 h 1254668"/>
              <a:gd name="connsiteX8" fmla="*/ 520604 w 1041208"/>
              <a:gd name="connsiteY8" fmla="*/ 0 h 12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208" h="1254668">
                <a:moveTo>
                  <a:pt x="520604" y="0"/>
                </a:moveTo>
                <a:cubicBezTo>
                  <a:pt x="808126" y="0"/>
                  <a:pt x="1041208" y="233082"/>
                  <a:pt x="1041208" y="520604"/>
                </a:cubicBezTo>
                <a:cubicBezTo>
                  <a:pt x="1041208" y="664365"/>
                  <a:pt x="982938" y="794516"/>
                  <a:pt x="888727" y="888727"/>
                </a:cubicBezTo>
                <a:lnTo>
                  <a:pt x="880743" y="895314"/>
                </a:lnTo>
                <a:lnTo>
                  <a:pt x="521389" y="1254668"/>
                </a:lnTo>
                <a:lnTo>
                  <a:pt x="169435" y="902715"/>
                </a:lnTo>
                <a:lnTo>
                  <a:pt x="152481" y="888727"/>
                </a:lnTo>
                <a:cubicBezTo>
                  <a:pt x="58270" y="794516"/>
                  <a:pt x="0" y="664365"/>
                  <a:pt x="0" y="520604"/>
                </a:cubicBezTo>
                <a:cubicBezTo>
                  <a:pt x="0" y="233082"/>
                  <a:pt x="233082" y="0"/>
                  <a:pt x="52060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0" rtlCol="0" anchor="t"/>
          <a:lstStyle/>
          <a:p>
            <a:pPr algn="ctr"/>
            <a:endParaRPr lang="en-I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39EC325-3794-412F-80B2-DEB675315805}"/>
              </a:ext>
            </a:extLst>
          </p:cNvPr>
          <p:cNvSpPr txBox="1"/>
          <p:nvPr/>
        </p:nvSpPr>
        <p:spPr>
          <a:xfrm>
            <a:off x="8433225" y="4971925"/>
            <a:ext cx="791671" cy="412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C9F05A-D1D4-42EC-8591-2DA6F20A1D24}"/>
              </a:ext>
            </a:extLst>
          </p:cNvPr>
          <p:cNvGrpSpPr/>
          <p:nvPr/>
        </p:nvGrpSpPr>
        <p:grpSpPr>
          <a:xfrm>
            <a:off x="3633150" y="1825867"/>
            <a:ext cx="2019270" cy="1244890"/>
            <a:chOff x="3601113" y="1844824"/>
            <a:chExt cx="1959299" cy="1207917"/>
          </a:xfrm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F55ACA5-00BC-4260-A58C-C7D346D8B4C9}"/>
                </a:ext>
              </a:extLst>
            </p:cNvPr>
            <p:cNvSpPr/>
            <p:nvPr/>
          </p:nvSpPr>
          <p:spPr>
            <a:xfrm flipH="1">
              <a:off x="3685729" y="1844824"/>
              <a:ext cx="1487771" cy="381016"/>
            </a:xfrm>
            <a:custGeom>
              <a:avLst/>
              <a:gdLst>
                <a:gd name="connsiteX0" fmla="*/ 2541225 w 2541225"/>
                <a:gd name="connsiteY0" fmla="*/ 0 h 531437"/>
                <a:gd name="connsiteX1" fmla="*/ 1307450 w 2541225"/>
                <a:gd name="connsiteY1" fmla="*/ 0 h 531437"/>
                <a:gd name="connsiteX2" fmla="*/ 1233775 w 2541225"/>
                <a:gd name="connsiteY2" fmla="*/ 0 h 531437"/>
                <a:gd name="connsiteX3" fmla="*/ 0 w 2541225"/>
                <a:gd name="connsiteY3" fmla="*/ 0 h 531437"/>
                <a:gd name="connsiteX4" fmla="*/ 192566 w 2541225"/>
                <a:gd name="connsiteY4" fmla="*/ 265719 h 531437"/>
                <a:gd name="connsiteX5" fmla="*/ 0 w 2541225"/>
                <a:gd name="connsiteY5" fmla="*/ 531437 h 531437"/>
                <a:gd name="connsiteX6" fmla="*/ 1233775 w 2541225"/>
                <a:gd name="connsiteY6" fmla="*/ 531437 h 531437"/>
                <a:gd name="connsiteX7" fmla="*/ 1307450 w 2541225"/>
                <a:gd name="connsiteY7" fmla="*/ 531437 h 531437"/>
                <a:gd name="connsiteX8" fmla="*/ 2541225 w 2541225"/>
                <a:gd name="connsiteY8" fmla="*/ 531437 h 531437"/>
                <a:gd name="connsiteX9" fmla="*/ 2348659 w 2541225"/>
                <a:gd name="connsiteY9" fmla="*/ 265719 h 53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41225" h="531437">
                  <a:moveTo>
                    <a:pt x="2541225" y="0"/>
                  </a:moveTo>
                  <a:lnTo>
                    <a:pt x="1307450" y="0"/>
                  </a:lnTo>
                  <a:lnTo>
                    <a:pt x="1233775" y="0"/>
                  </a:lnTo>
                  <a:lnTo>
                    <a:pt x="0" y="0"/>
                  </a:lnTo>
                  <a:lnTo>
                    <a:pt x="192566" y="265719"/>
                  </a:lnTo>
                  <a:lnTo>
                    <a:pt x="0" y="531437"/>
                  </a:lnTo>
                  <a:lnTo>
                    <a:pt x="1233775" y="531437"/>
                  </a:lnTo>
                  <a:lnTo>
                    <a:pt x="1307450" y="531437"/>
                  </a:lnTo>
                  <a:lnTo>
                    <a:pt x="2541225" y="531437"/>
                  </a:lnTo>
                  <a:lnTo>
                    <a:pt x="2348659" y="26571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98000" rIns="198000" rtlCol="0" anchor="ctr"/>
            <a:lstStyle/>
            <a:p>
              <a:r>
                <a:rPr lang="en-IN" sz="1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Edit text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492D42-6037-4684-83A5-67960A242542}"/>
                </a:ext>
              </a:extLst>
            </p:cNvPr>
            <p:cNvSpPr txBox="1"/>
            <p:nvPr/>
          </p:nvSpPr>
          <p:spPr>
            <a:xfrm>
              <a:off x="3601113" y="2314077"/>
              <a:ext cx="19592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C7F965A-7850-477C-B539-A64D06193258}"/>
              </a:ext>
            </a:extLst>
          </p:cNvPr>
          <p:cNvGrpSpPr/>
          <p:nvPr/>
        </p:nvGrpSpPr>
        <p:grpSpPr>
          <a:xfrm>
            <a:off x="1058819" y="4848406"/>
            <a:ext cx="2019270" cy="1244890"/>
            <a:chOff x="3601113" y="1844824"/>
            <a:chExt cx="1959299" cy="1207917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448DFC6-73C9-43BE-B2D0-D2A73643AA2D}"/>
                </a:ext>
              </a:extLst>
            </p:cNvPr>
            <p:cNvSpPr/>
            <p:nvPr/>
          </p:nvSpPr>
          <p:spPr>
            <a:xfrm flipH="1">
              <a:off x="3685729" y="1844824"/>
              <a:ext cx="1487771" cy="381016"/>
            </a:xfrm>
            <a:custGeom>
              <a:avLst/>
              <a:gdLst>
                <a:gd name="connsiteX0" fmla="*/ 2541225 w 2541225"/>
                <a:gd name="connsiteY0" fmla="*/ 0 h 531437"/>
                <a:gd name="connsiteX1" fmla="*/ 1307450 w 2541225"/>
                <a:gd name="connsiteY1" fmla="*/ 0 h 531437"/>
                <a:gd name="connsiteX2" fmla="*/ 1233775 w 2541225"/>
                <a:gd name="connsiteY2" fmla="*/ 0 h 531437"/>
                <a:gd name="connsiteX3" fmla="*/ 0 w 2541225"/>
                <a:gd name="connsiteY3" fmla="*/ 0 h 531437"/>
                <a:gd name="connsiteX4" fmla="*/ 192566 w 2541225"/>
                <a:gd name="connsiteY4" fmla="*/ 265719 h 531437"/>
                <a:gd name="connsiteX5" fmla="*/ 0 w 2541225"/>
                <a:gd name="connsiteY5" fmla="*/ 531437 h 531437"/>
                <a:gd name="connsiteX6" fmla="*/ 1233775 w 2541225"/>
                <a:gd name="connsiteY6" fmla="*/ 531437 h 531437"/>
                <a:gd name="connsiteX7" fmla="*/ 1307450 w 2541225"/>
                <a:gd name="connsiteY7" fmla="*/ 531437 h 531437"/>
                <a:gd name="connsiteX8" fmla="*/ 2541225 w 2541225"/>
                <a:gd name="connsiteY8" fmla="*/ 531437 h 531437"/>
                <a:gd name="connsiteX9" fmla="*/ 2348659 w 2541225"/>
                <a:gd name="connsiteY9" fmla="*/ 265719 h 53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41225" h="531437">
                  <a:moveTo>
                    <a:pt x="2541225" y="0"/>
                  </a:moveTo>
                  <a:lnTo>
                    <a:pt x="1307450" y="0"/>
                  </a:lnTo>
                  <a:lnTo>
                    <a:pt x="1233775" y="0"/>
                  </a:lnTo>
                  <a:lnTo>
                    <a:pt x="0" y="0"/>
                  </a:lnTo>
                  <a:lnTo>
                    <a:pt x="192566" y="265719"/>
                  </a:lnTo>
                  <a:lnTo>
                    <a:pt x="0" y="531437"/>
                  </a:lnTo>
                  <a:lnTo>
                    <a:pt x="1233775" y="531437"/>
                  </a:lnTo>
                  <a:lnTo>
                    <a:pt x="1307450" y="531437"/>
                  </a:lnTo>
                  <a:lnTo>
                    <a:pt x="2541225" y="531437"/>
                  </a:lnTo>
                  <a:lnTo>
                    <a:pt x="2348659" y="26571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98000" rIns="198000" rtlCol="0" anchor="ctr"/>
            <a:lstStyle/>
            <a:p>
              <a:r>
                <a:rPr lang="en-IN" sz="1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Edit text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4210C37-56AB-4565-8B5B-1931147C3601}"/>
                </a:ext>
              </a:extLst>
            </p:cNvPr>
            <p:cNvSpPr txBox="1"/>
            <p:nvPr/>
          </p:nvSpPr>
          <p:spPr>
            <a:xfrm>
              <a:off x="3601113" y="2314077"/>
              <a:ext cx="19592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F0D35BD-E528-43F3-AF5C-1CA11B32D1A4}"/>
              </a:ext>
            </a:extLst>
          </p:cNvPr>
          <p:cNvSpPr txBox="1"/>
          <p:nvPr/>
        </p:nvSpPr>
        <p:spPr>
          <a:xfrm>
            <a:off x="2099669" y="206597"/>
            <a:ext cx="7989486" cy="58477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defRPr/>
            </a:pPr>
            <a:r>
              <a:rPr lang="en-US" sz="3200" b="1" ker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4 YR Timeline Concept for PowerPoint</a:t>
            </a:r>
            <a:endParaRPr lang="en-US" sz="3200" b="1" kern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B7E585E-1BE5-4930-8256-1B1DA56FAA06}"/>
              </a:ext>
            </a:extLst>
          </p:cNvPr>
          <p:cNvCxnSpPr>
            <a:cxnSpLocks/>
          </p:cNvCxnSpPr>
          <p:nvPr/>
        </p:nvCxnSpPr>
        <p:spPr>
          <a:xfrm flipV="1">
            <a:off x="8817133" y="3298800"/>
            <a:ext cx="0" cy="52680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9AB3D31-58FB-4B06-86DC-183914836280}"/>
              </a:ext>
            </a:extLst>
          </p:cNvPr>
          <p:cNvCxnSpPr>
            <a:cxnSpLocks/>
          </p:cNvCxnSpPr>
          <p:nvPr/>
        </p:nvCxnSpPr>
        <p:spPr>
          <a:xfrm>
            <a:off x="6345894" y="4103279"/>
            <a:ext cx="0" cy="52680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50CCB5-C2E2-4355-8AC7-C0FA4AA81D4B}"/>
              </a:ext>
            </a:extLst>
          </p:cNvPr>
          <p:cNvCxnSpPr>
            <a:cxnSpLocks/>
          </p:cNvCxnSpPr>
          <p:nvPr/>
        </p:nvCxnSpPr>
        <p:spPr>
          <a:xfrm flipV="1">
            <a:off x="3863505" y="3298800"/>
            <a:ext cx="0" cy="52680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F176695-B5FE-4299-9918-24D97BC5BB0C}"/>
              </a:ext>
            </a:extLst>
          </p:cNvPr>
          <p:cNvCxnSpPr>
            <a:cxnSpLocks/>
          </p:cNvCxnSpPr>
          <p:nvPr/>
        </p:nvCxnSpPr>
        <p:spPr>
          <a:xfrm>
            <a:off x="1381115" y="4103279"/>
            <a:ext cx="0" cy="52680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05D24340-35C9-4DD2-B563-9CA47CE8004D}"/>
              </a:ext>
            </a:extLst>
          </p:cNvPr>
          <p:cNvSpPr/>
          <p:nvPr/>
        </p:nvSpPr>
        <p:spPr>
          <a:xfrm flipH="1">
            <a:off x="8673983" y="1825867"/>
            <a:ext cx="1533309" cy="392678"/>
          </a:xfrm>
          <a:custGeom>
            <a:avLst/>
            <a:gdLst>
              <a:gd name="connsiteX0" fmla="*/ 2541225 w 2541225"/>
              <a:gd name="connsiteY0" fmla="*/ 0 h 531437"/>
              <a:gd name="connsiteX1" fmla="*/ 1307450 w 2541225"/>
              <a:gd name="connsiteY1" fmla="*/ 0 h 531437"/>
              <a:gd name="connsiteX2" fmla="*/ 1233775 w 2541225"/>
              <a:gd name="connsiteY2" fmla="*/ 0 h 531437"/>
              <a:gd name="connsiteX3" fmla="*/ 0 w 2541225"/>
              <a:gd name="connsiteY3" fmla="*/ 0 h 531437"/>
              <a:gd name="connsiteX4" fmla="*/ 192566 w 2541225"/>
              <a:gd name="connsiteY4" fmla="*/ 265719 h 531437"/>
              <a:gd name="connsiteX5" fmla="*/ 0 w 2541225"/>
              <a:gd name="connsiteY5" fmla="*/ 531437 h 531437"/>
              <a:gd name="connsiteX6" fmla="*/ 1233775 w 2541225"/>
              <a:gd name="connsiteY6" fmla="*/ 531437 h 531437"/>
              <a:gd name="connsiteX7" fmla="*/ 1307450 w 2541225"/>
              <a:gd name="connsiteY7" fmla="*/ 531437 h 531437"/>
              <a:gd name="connsiteX8" fmla="*/ 2541225 w 2541225"/>
              <a:gd name="connsiteY8" fmla="*/ 531437 h 531437"/>
              <a:gd name="connsiteX9" fmla="*/ 2348659 w 2541225"/>
              <a:gd name="connsiteY9" fmla="*/ 265719 h 53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41225" h="531437">
                <a:moveTo>
                  <a:pt x="2541225" y="0"/>
                </a:moveTo>
                <a:lnTo>
                  <a:pt x="1307450" y="0"/>
                </a:lnTo>
                <a:lnTo>
                  <a:pt x="1233775" y="0"/>
                </a:lnTo>
                <a:lnTo>
                  <a:pt x="0" y="0"/>
                </a:lnTo>
                <a:lnTo>
                  <a:pt x="192566" y="265719"/>
                </a:lnTo>
                <a:lnTo>
                  <a:pt x="0" y="531437"/>
                </a:lnTo>
                <a:lnTo>
                  <a:pt x="1233775" y="531437"/>
                </a:lnTo>
                <a:lnTo>
                  <a:pt x="1307450" y="531437"/>
                </a:lnTo>
                <a:lnTo>
                  <a:pt x="2541225" y="531437"/>
                </a:lnTo>
                <a:lnTo>
                  <a:pt x="2348659" y="26571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8000" rIns="198000" rtlCol="0" anchor="ctr"/>
          <a:lstStyle/>
          <a:p>
            <a:r>
              <a:rPr lang="en-IN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text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2D9A9A3-AE9D-41B1-8139-E254FFC76DAE}"/>
              </a:ext>
            </a:extLst>
          </p:cNvPr>
          <p:cNvSpPr txBox="1"/>
          <p:nvPr/>
        </p:nvSpPr>
        <p:spPr>
          <a:xfrm>
            <a:off x="8586777" y="2309483"/>
            <a:ext cx="2019270" cy="761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638FF77F-5373-4CD5-83DB-5712D5D7255C}"/>
              </a:ext>
            </a:extLst>
          </p:cNvPr>
          <p:cNvSpPr/>
          <p:nvPr/>
        </p:nvSpPr>
        <p:spPr>
          <a:xfrm flipH="1">
            <a:off x="6110804" y="4848406"/>
            <a:ext cx="1533309" cy="392678"/>
          </a:xfrm>
          <a:custGeom>
            <a:avLst/>
            <a:gdLst>
              <a:gd name="connsiteX0" fmla="*/ 2541225 w 2541225"/>
              <a:gd name="connsiteY0" fmla="*/ 0 h 531437"/>
              <a:gd name="connsiteX1" fmla="*/ 1307450 w 2541225"/>
              <a:gd name="connsiteY1" fmla="*/ 0 h 531437"/>
              <a:gd name="connsiteX2" fmla="*/ 1233775 w 2541225"/>
              <a:gd name="connsiteY2" fmla="*/ 0 h 531437"/>
              <a:gd name="connsiteX3" fmla="*/ 0 w 2541225"/>
              <a:gd name="connsiteY3" fmla="*/ 0 h 531437"/>
              <a:gd name="connsiteX4" fmla="*/ 192566 w 2541225"/>
              <a:gd name="connsiteY4" fmla="*/ 265719 h 531437"/>
              <a:gd name="connsiteX5" fmla="*/ 0 w 2541225"/>
              <a:gd name="connsiteY5" fmla="*/ 531437 h 531437"/>
              <a:gd name="connsiteX6" fmla="*/ 1233775 w 2541225"/>
              <a:gd name="connsiteY6" fmla="*/ 531437 h 531437"/>
              <a:gd name="connsiteX7" fmla="*/ 1307450 w 2541225"/>
              <a:gd name="connsiteY7" fmla="*/ 531437 h 531437"/>
              <a:gd name="connsiteX8" fmla="*/ 2541225 w 2541225"/>
              <a:gd name="connsiteY8" fmla="*/ 531437 h 531437"/>
              <a:gd name="connsiteX9" fmla="*/ 2348659 w 2541225"/>
              <a:gd name="connsiteY9" fmla="*/ 265719 h 53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41225" h="531437">
                <a:moveTo>
                  <a:pt x="2541225" y="0"/>
                </a:moveTo>
                <a:lnTo>
                  <a:pt x="1307450" y="0"/>
                </a:lnTo>
                <a:lnTo>
                  <a:pt x="1233775" y="0"/>
                </a:lnTo>
                <a:lnTo>
                  <a:pt x="0" y="0"/>
                </a:lnTo>
                <a:lnTo>
                  <a:pt x="192566" y="265719"/>
                </a:lnTo>
                <a:lnTo>
                  <a:pt x="0" y="531437"/>
                </a:lnTo>
                <a:lnTo>
                  <a:pt x="1233775" y="531437"/>
                </a:lnTo>
                <a:lnTo>
                  <a:pt x="1307450" y="531437"/>
                </a:lnTo>
                <a:lnTo>
                  <a:pt x="2541225" y="531437"/>
                </a:lnTo>
                <a:lnTo>
                  <a:pt x="2348659" y="26571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8000" rIns="198000" rtlCol="0" anchor="ctr"/>
          <a:lstStyle/>
          <a:p>
            <a:r>
              <a:rPr lang="en-IN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text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E23A7B9-A953-4F3C-B6C1-767B774A5358}"/>
              </a:ext>
            </a:extLst>
          </p:cNvPr>
          <p:cNvSpPr txBox="1"/>
          <p:nvPr/>
        </p:nvSpPr>
        <p:spPr>
          <a:xfrm>
            <a:off x="6023598" y="5332022"/>
            <a:ext cx="2019270" cy="761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3FF18E-06F5-4244-A956-BC016693449F}"/>
              </a:ext>
            </a:extLst>
          </p:cNvPr>
          <p:cNvCxnSpPr>
            <a:cxnSpLocks/>
          </p:cNvCxnSpPr>
          <p:nvPr/>
        </p:nvCxnSpPr>
        <p:spPr>
          <a:xfrm>
            <a:off x="1390473" y="3966708"/>
            <a:ext cx="9944417" cy="0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1"/>
                </a:gs>
                <a:gs pos="34000">
                  <a:schemeClr val="accent2"/>
                </a:gs>
                <a:gs pos="68000">
                  <a:schemeClr val="accent4"/>
                </a:gs>
                <a:gs pos="100000">
                  <a:schemeClr val="accent6"/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4B4C3CE-62E5-46D0-9EBB-9F8C0E211253}"/>
              </a:ext>
            </a:extLst>
          </p:cNvPr>
          <p:cNvSpPr/>
          <p:nvPr/>
        </p:nvSpPr>
        <p:spPr>
          <a:xfrm>
            <a:off x="1249365" y="3825600"/>
            <a:ext cx="282216" cy="2822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77E946D-FB18-45EA-BB11-F2D38C58740A}"/>
              </a:ext>
            </a:extLst>
          </p:cNvPr>
          <p:cNvSpPr/>
          <p:nvPr/>
        </p:nvSpPr>
        <p:spPr>
          <a:xfrm>
            <a:off x="3727943" y="3825600"/>
            <a:ext cx="282216" cy="2822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11CCFC2-49CC-4239-BE94-47B7C64511FD}"/>
              </a:ext>
            </a:extLst>
          </p:cNvPr>
          <p:cNvSpPr/>
          <p:nvPr/>
        </p:nvSpPr>
        <p:spPr>
          <a:xfrm>
            <a:off x="6206521" y="3825600"/>
            <a:ext cx="282216" cy="2822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E3ED06D-417F-408E-8D81-D8B89E97BEFF}"/>
              </a:ext>
            </a:extLst>
          </p:cNvPr>
          <p:cNvSpPr/>
          <p:nvPr/>
        </p:nvSpPr>
        <p:spPr>
          <a:xfrm>
            <a:off x="8685099" y="3825600"/>
            <a:ext cx="282216" cy="2822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0809BD16-DEF0-4169-A8E9-9DE5E829FC28}"/>
              </a:ext>
            </a:extLst>
          </p:cNvPr>
          <p:cNvSpPr/>
          <p:nvPr/>
        </p:nvSpPr>
        <p:spPr>
          <a:xfrm>
            <a:off x="853934" y="2238762"/>
            <a:ext cx="1073078" cy="1293072"/>
          </a:xfrm>
          <a:custGeom>
            <a:avLst/>
            <a:gdLst>
              <a:gd name="connsiteX0" fmla="*/ 520604 w 1041208"/>
              <a:gd name="connsiteY0" fmla="*/ 0 h 1254668"/>
              <a:gd name="connsiteX1" fmla="*/ 1041208 w 1041208"/>
              <a:gd name="connsiteY1" fmla="*/ 520604 h 1254668"/>
              <a:gd name="connsiteX2" fmla="*/ 888727 w 1041208"/>
              <a:gd name="connsiteY2" fmla="*/ 888727 h 1254668"/>
              <a:gd name="connsiteX3" fmla="*/ 880743 w 1041208"/>
              <a:gd name="connsiteY3" fmla="*/ 895314 h 1254668"/>
              <a:gd name="connsiteX4" fmla="*/ 521389 w 1041208"/>
              <a:gd name="connsiteY4" fmla="*/ 1254668 h 1254668"/>
              <a:gd name="connsiteX5" fmla="*/ 169435 w 1041208"/>
              <a:gd name="connsiteY5" fmla="*/ 902715 h 1254668"/>
              <a:gd name="connsiteX6" fmla="*/ 152481 w 1041208"/>
              <a:gd name="connsiteY6" fmla="*/ 888727 h 1254668"/>
              <a:gd name="connsiteX7" fmla="*/ 0 w 1041208"/>
              <a:gd name="connsiteY7" fmla="*/ 520604 h 1254668"/>
              <a:gd name="connsiteX8" fmla="*/ 520604 w 1041208"/>
              <a:gd name="connsiteY8" fmla="*/ 0 h 12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208" h="1254668">
                <a:moveTo>
                  <a:pt x="520604" y="0"/>
                </a:moveTo>
                <a:cubicBezTo>
                  <a:pt x="808126" y="0"/>
                  <a:pt x="1041208" y="233082"/>
                  <a:pt x="1041208" y="520604"/>
                </a:cubicBezTo>
                <a:cubicBezTo>
                  <a:pt x="1041208" y="664365"/>
                  <a:pt x="982938" y="794516"/>
                  <a:pt x="888727" y="888727"/>
                </a:cubicBezTo>
                <a:lnTo>
                  <a:pt x="880743" y="895314"/>
                </a:lnTo>
                <a:lnTo>
                  <a:pt x="521389" y="1254668"/>
                </a:lnTo>
                <a:lnTo>
                  <a:pt x="169435" y="902715"/>
                </a:lnTo>
                <a:lnTo>
                  <a:pt x="152481" y="888727"/>
                </a:lnTo>
                <a:cubicBezTo>
                  <a:pt x="58270" y="794516"/>
                  <a:pt x="0" y="664365"/>
                  <a:pt x="0" y="520604"/>
                </a:cubicBezTo>
                <a:cubicBezTo>
                  <a:pt x="0" y="233082"/>
                  <a:pt x="233082" y="0"/>
                  <a:pt x="5206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0" rtlCol="0" anchor="t"/>
          <a:lstStyle/>
          <a:p>
            <a:pPr algn="ctr"/>
            <a:endParaRPr lang="en-I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03288CF-E4BC-4A4F-92A8-890714B6B87D}"/>
              </a:ext>
            </a:extLst>
          </p:cNvPr>
          <p:cNvSpPr/>
          <p:nvPr/>
        </p:nvSpPr>
        <p:spPr>
          <a:xfrm rot="10800000">
            <a:off x="3332512" y="4407050"/>
            <a:ext cx="1073078" cy="1293072"/>
          </a:xfrm>
          <a:custGeom>
            <a:avLst/>
            <a:gdLst>
              <a:gd name="connsiteX0" fmla="*/ 520604 w 1041208"/>
              <a:gd name="connsiteY0" fmla="*/ 0 h 1254668"/>
              <a:gd name="connsiteX1" fmla="*/ 1041208 w 1041208"/>
              <a:gd name="connsiteY1" fmla="*/ 520604 h 1254668"/>
              <a:gd name="connsiteX2" fmla="*/ 888727 w 1041208"/>
              <a:gd name="connsiteY2" fmla="*/ 888727 h 1254668"/>
              <a:gd name="connsiteX3" fmla="*/ 880743 w 1041208"/>
              <a:gd name="connsiteY3" fmla="*/ 895314 h 1254668"/>
              <a:gd name="connsiteX4" fmla="*/ 521389 w 1041208"/>
              <a:gd name="connsiteY4" fmla="*/ 1254668 h 1254668"/>
              <a:gd name="connsiteX5" fmla="*/ 169435 w 1041208"/>
              <a:gd name="connsiteY5" fmla="*/ 902715 h 1254668"/>
              <a:gd name="connsiteX6" fmla="*/ 152481 w 1041208"/>
              <a:gd name="connsiteY6" fmla="*/ 888727 h 1254668"/>
              <a:gd name="connsiteX7" fmla="*/ 0 w 1041208"/>
              <a:gd name="connsiteY7" fmla="*/ 520604 h 1254668"/>
              <a:gd name="connsiteX8" fmla="*/ 520604 w 1041208"/>
              <a:gd name="connsiteY8" fmla="*/ 0 h 12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208" h="1254668">
                <a:moveTo>
                  <a:pt x="520604" y="0"/>
                </a:moveTo>
                <a:cubicBezTo>
                  <a:pt x="808126" y="0"/>
                  <a:pt x="1041208" y="233082"/>
                  <a:pt x="1041208" y="520604"/>
                </a:cubicBezTo>
                <a:cubicBezTo>
                  <a:pt x="1041208" y="664365"/>
                  <a:pt x="982938" y="794516"/>
                  <a:pt x="888727" y="888727"/>
                </a:cubicBezTo>
                <a:lnTo>
                  <a:pt x="880743" y="895314"/>
                </a:lnTo>
                <a:lnTo>
                  <a:pt x="521389" y="1254668"/>
                </a:lnTo>
                <a:lnTo>
                  <a:pt x="169435" y="902715"/>
                </a:lnTo>
                <a:lnTo>
                  <a:pt x="152481" y="888727"/>
                </a:lnTo>
                <a:cubicBezTo>
                  <a:pt x="58270" y="794516"/>
                  <a:pt x="0" y="664365"/>
                  <a:pt x="0" y="520604"/>
                </a:cubicBezTo>
                <a:cubicBezTo>
                  <a:pt x="0" y="233082"/>
                  <a:pt x="233082" y="0"/>
                  <a:pt x="5206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0" rtlCol="0" anchor="t"/>
          <a:lstStyle/>
          <a:p>
            <a:pPr algn="ctr"/>
            <a:endParaRPr lang="en-I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244727-4BF9-4C65-A85F-D406A5E1915B}"/>
              </a:ext>
            </a:extLst>
          </p:cNvPr>
          <p:cNvSpPr txBox="1"/>
          <p:nvPr/>
        </p:nvSpPr>
        <p:spPr>
          <a:xfrm>
            <a:off x="994638" y="2546845"/>
            <a:ext cx="791671" cy="412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14E45CA-05E3-4EF9-B5EE-7F5B05258836}"/>
              </a:ext>
            </a:extLst>
          </p:cNvPr>
          <p:cNvSpPr txBox="1"/>
          <p:nvPr/>
        </p:nvSpPr>
        <p:spPr>
          <a:xfrm>
            <a:off x="3469978" y="4971925"/>
            <a:ext cx="791671" cy="412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2020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9CFDE23-269D-47EC-ADC2-F75C5438ECA7}"/>
              </a:ext>
            </a:extLst>
          </p:cNvPr>
          <p:cNvSpPr/>
          <p:nvPr/>
        </p:nvSpPr>
        <p:spPr>
          <a:xfrm>
            <a:off x="5804615" y="2238762"/>
            <a:ext cx="1073078" cy="1293072"/>
          </a:xfrm>
          <a:custGeom>
            <a:avLst/>
            <a:gdLst>
              <a:gd name="connsiteX0" fmla="*/ 520604 w 1041208"/>
              <a:gd name="connsiteY0" fmla="*/ 0 h 1254668"/>
              <a:gd name="connsiteX1" fmla="*/ 1041208 w 1041208"/>
              <a:gd name="connsiteY1" fmla="*/ 520604 h 1254668"/>
              <a:gd name="connsiteX2" fmla="*/ 888727 w 1041208"/>
              <a:gd name="connsiteY2" fmla="*/ 888727 h 1254668"/>
              <a:gd name="connsiteX3" fmla="*/ 880743 w 1041208"/>
              <a:gd name="connsiteY3" fmla="*/ 895314 h 1254668"/>
              <a:gd name="connsiteX4" fmla="*/ 521389 w 1041208"/>
              <a:gd name="connsiteY4" fmla="*/ 1254668 h 1254668"/>
              <a:gd name="connsiteX5" fmla="*/ 169435 w 1041208"/>
              <a:gd name="connsiteY5" fmla="*/ 902715 h 1254668"/>
              <a:gd name="connsiteX6" fmla="*/ 152481 w 1041208"/>
              <a:gd name="connsiteY6" fmla="*/ 888727 h 1254668"/>
              <a:gd name="connsiteX7" fmla="*/ 0 w 1041208"/>
              <a:gd name="connsiteY7" fmla="*/ 520604 h 1254668"/>
              <a:gd name="connsiteX8" fmla="*/ 520604 w 1041208"/>
              <a:gd name="connsiteY8" fmla="*/ 0 h 12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208" h="1254668">
                <a:moveTo>
                  <a:pt x="520604" y="0"/>
                </a:moveTo>
                <a:cubicBezTo>
                  <a:pt x="808126" y="0"/>
                  <a:pt x="1041208" y="233082"/>
                  <a:pt x="1041208" y="520604"/>
                </a:cubicBezTo>
                <a:cubicBezTo>
                  <a:pt x="1041208" y="664365"/>
                  <a:pt x="982938" y="794516"/>
                  <a:pt x="888727" y="888727"/>
                </a:cubicBezTo>
                <a:lnTo>
                  <a:pt x="880743" y="895314"/>
                </a:lnTo>
                <a:lnTo>
                  <a:pt x="521389" y="1254668"/>
                </a:lnTo>
                <a:lnTo>
                  <a:pt x="169435" y="902715"/>
                </a:lnTo>
                <a:lnTo>
                  <a:pt x="152481" y="888727"/>
                </a:lnTo>
                <a:cubicBezTo>
                  <a:pt x="58270" y="794516"/>
                  <a:pt x="0" y="664365"/>
                  <a:pt x="0" y="520604"/>
                </a:cubicBezTo>
                <a:cubicBezTo>
                  <a:pt x="0" y="233082"/>
                  <a:pt x="233082" y="0"/>
                  <a:pt x="5206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0" rtlCol="0" anchor="t"/>
          <a:lstStyle/>
          <a:p>
            <a:pPr algn="ctr"/>
            <a:endParaRPr lang="en-I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3F16099-E505-4C06-8A6E-566D525A818B}"/>
              </a:ext>
            </a:extLst>
          </p:cNvPr>
          <p:cNvSpPr txBox="1"/>
          <p:nvPr/>
        </p:nvSpPr>
        <p:spPr>
          <a:xfrm>
            <a:off x="5957075" y="2546845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3B1FE799-C0CC-4F2C-92C2-B340E55C6EDC}"/>
              </a:ext>
            </a:extLst>
          </p:cNvPr>
          <p:cNvSpPr/>
          <p:nvPr/>
        </p:nvSpPr>
        <p:spPr>
          <a:xfrm rot="10800000">
            <a:off x="8295758" y="4407050"/>
            <a:ext cx="1073078" cy="1293072"/>
          </a:xfrm>
          <a:custGeom>
            <a:avLst/>
            <a:gdLst>
              <a:gd name="connsiteX0" fmla="*/ 520604 w 1041208"/>
              <a:gd name="connsiteY0" fmla="*/ 0 h 1254668"/>
              <a:gd name="connsiteX1" fmla="*/ 1041208 w 1041208"/>
              <a:gd name="connsiteY1" fmla="*/ 520604 h 1254668"/>
              <a:gd name="connsiteX2" fmla="*/ 888727 w 1041208"/>
              <a:gd name="connsiteY2" fmla="*/ 888727 h 1254668"/>
              <a:gd name="connsiteX3" fmla="*/ 880743 w 1041208"/>
              <a:gd name="connsiteY3" fmla="*/ 895314 h 1254668"/>
              <a:gd name="connsiteX4" fmla="*/ 521389 w 1041208"/>
              <a:gd name="connsiteY4" fmla="*/ 1254668 h 1254668"/>
              <a:gd name="connsiteX5" fmla="*/ 169435 w 1041208"/>
              <a:gd name="connsiteY5" fmla="*/ 902715 h 1254668"/>
              <a:gd name="connsiteX6" fmla="*/ 152481 w 1041208"/>
              <a:gd name="connsiteY6" fmla="*/ 888727 h 1254668"/>
              <a:gd name="connsiteX7" fmla="*/ 0 w 1041208"/>
              <a:gd name="connsiteY7" fmla="*/ 520604 h 1254668"/>
              <a:gd name="connsiteX8" fmla="*/ 520604 w 1041208"/>
              <a:gd name="connsiteY8" fmla="*/ 0 h 12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208" h="1254668">
                <a:moveTo>
                  <a:pt x="520604" y="0"/>
                </a:moveTo>
                <a:cubicBezTo>
                  <a:pt x="808126" y="0"/>
                  <a:pt x="1041208" y="233082"/>
                  <a:pt x="1041208" y="520604"/>
                </a:cubicBezTo>
                <a:cubicBezTo>
                  <a:pt x="1041208" y="664365"/>
                  <a:pt x="982938" y="794516"/>
                  <a:pt x="888727" y="888727"/>
                </a:cubicBezTo>
                <a:lnTo>
                  <a:pt x="880743" y="895314"/>
                </a:lnTo>
                <a:lnTo>
                  <a:pt x="521389" y="1254668"/>
                </a:lnTo>
                <a:lnTo>
                  <a:pt x="169435" y="902715"/>
                </a:lnTo>
                <a:lnTo>
                  <a:pt x="152481" y="888727"/>
                </a:lnTo>
                <a:cubicBezTo>
                  <a:pt x="58270" y="794516"/>
                  <a:pt x="0" y="664365"/>
                  <a:pt x="0" y="520604"/>
                </a:cubicBezTo>
                <a:cubicBezTo>
                  <a:pt x="0" y="233082"/>
                  <a:pt x="233082" y="0"/>
                  <a:pt x="52060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0" rtlCol="0" anchor="t"/>
          <a:lstStyle/>
          <a:p>
            <a:pPr algn="ctr"/>
            <a:endParaRPr lang="en-I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39EC325-3794-412F-80B2-DEB675315805}"/>
              </a:ext>
            </a:extLst>
          </p:cNvPr>
          <p:cNvSpPr txBox="1"/>
          <p:nvPr/>
        </p:nvSpPr>
        <p:spPr>
          <a:xfrm>
            <a:off x="8444981" y="4971925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2022</a:t>
            </a: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4F55ACA5-00BC-4260-A58C-C7D346D8B4C9}"/>
              </a:ext>
            </a:extLst>
          </p:cNvPr>
          <p:cNvSpPr/>
          <p:nvPr/>
        </p:nvSpPr>
        <p:spPr>
          <a:xfrm flipH="1">
            <a:off x="3720356" y="1825867"/>
            <a:ext cx="1533309" cy="392678"/>
          </a:xfrm>
          <a:custGeom>
            <a:avLst/>
            <a:gdLst>
              <a:gd name="connsiteX0" fmla="*/ 2541225 w 2541225"/>
              <a:gd name="connsiteY0" fmla="*/ 0 h 531437"/>
              <a:gd name="connsiteX1" fmla="*/ 1307450 w 2541225"/>
              <a:gd name="connsiteY1" fmla="*/ 0 h 531437"/>
              <a:gd name="connsiteX2" fmla="*/ 1233775 w 2541225"/>
              <a:gd name="connsiteY2" fmla="*/ 0 h 531437"/>
              <a:gd name="connsiteX3" fmla="*/ 0 w 2541225"/>
              <a:gd name="connsiteY3" fmla="*/ 0 h 531437"/>
              <a:gd name="connsiteX4" fmla="*/ 192566 w 2541225"/>
              <a:gd name="connsiteY4" fmla="*/ 265719 h 531437"/>
              <a:gd name="connsiteX5" fmla="*/ 0 w 2541225"/>
              <a:gd name="connsiteY5" fmla="*/ 531437 h 531437"/>
              <a:gd name="connsiteX6" fmla="*/ 1233775 w 2541225"/>
              <a:gd name="connsiteY6" fmla="*/ 531437 h 531437"/>
              <a:gd name="connsiteX7" fmla="*/ 1307450 w 2541225"/>
              <a:gd name="connsiteY7" fmla="*/ 531437 h 531437"/>
              <a:gd name="connsiteX8" fmla="*/ 2541225 w 2541225"/>
              <a:gd name="connsiteY8" fmla="*/ 531437 h 531437"/>
              <a:gd name="connsiteX9" fmla="*/ 2348659 w 2541225"/>
              <a:gd name="connsiteY9" fmla="*/ 265719 h 53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41225" h="531437">
                <a:moveTo>
                  <a:pt x="2541225" y="0"/>
                </a:moveTo>
                <a:lnTo>
                  <a:pt x="1307450" y="0"/>
                </a:lnTo>
                <a:lnTo>
                  <a:pt x="1233775" y="0"/>
                </a:lnTo>
                <a:lnTo>
                  <a:pt x="0" y="0"/>
                </a:lnTo>
                <a:lnTo>
                  <a:pt x="192566" y="265719"/>
                </a:lnTo>
                <a:lnTo>
                  <a:pt x="0" y="531437"/>
                </a:lnTo>
                <a:lnTo>
                  <a:pt x="1233775" y="531437"/>
                </a:lnTo>
                <a:lnTo>
                  <a:pt x="1307450" y="531437"/>
                </a:lnTo>
                <a:lnTo>
                  <a:pt x="2541225" y="531437"/>
                </a:lnTo>
                <a:lnTo>
                  <a:pt x="2348659" y="26571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8000" rIns="198000" rtlCol="0" anchor="ctr"/>
          <a:lstStyle/>
          <a:p>
            <a:r>
              <a:rPr lang="en-IN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92D42-6037-4684-83A5-67960A242542}"/>
              </a:ext>
            </a:extLst>
          </p:cNvPr>
          <p:cNvSpPr txBox="1"/>
          <p:nvPr/>
        </p:nvSpPr>
        <p:spPr>
          <a:xfrm>
            <a:off x="3633150" y="2309483"/>
            <a:ext cx="2019270" cy="761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0448DFC6-73C9-43BE-B2D0-D2A73643AA2D}"/>
              </a:ext>
            </a:extLst>
          </p:cNvPr>
          <p:cNvSpPr/>
          <p:nvPr/>
        </p:nvSpPr>
        <p:spPr>
          <a:xfrm flipH="1">
            <a:off x="1146025" y="4848406"/>
            <a:ext cx="1533309" cy="392678"/>
          </a:xfrm>
          <a:custGeom>
            <a:avLst/>
            <a:gdLst>
              <a:gd name="connsiteX0" fmla="*/ 2541225 w 2541225"/>
              <a:gd name="connsiteY0" fmla="*/ 0 h 531437"/>
              <a:gd name="connsiteX1" fmla="*/ 1307450 w 2541225"/>
              <a:gd name="connsiteY1" fmla="*/ 0 h 531437"/>
              <a:gd name="connsiteX2" fmla="*/ 1233775 w 2541225"/>
              <a:gd name="connsiteY2" fmla="*/ 0 h 531437"/>
              <a:gd name="connsiteX3" fmla="*/ 0 w 2541225"/>
              <a:gd name="connsiteY3" fmla="*/ 0 h 531437"/>
              <a:gd name="connsiteX4" fmla="*/ 192566 w 2541225"/>
              <a:gd name="connsiteY4" fmla="*/ 265719 h 531437"/>
              <a:gd name="connsiteX5" fmla="*/ 0 w 2541225"/>
              <a:gd name="connsiteY5" fmla="*/ 531437 h 531437"/>
              <a:gd name="connsiteX6" fmla="*/ 1233775 w 2541225"/>
              <a:gd name="connsiteY6" fmla="*/ 531437 h 531437"/>
              <a:gd name="connsiteX7" fmla="*/ 1307450 w 2541225"/>
              <a:gd name="connsiteY7" fmla="*/ 531437 h 531437"/>
              <a:gd name="connsiteX8" fmla="*/ 2541225 w 2541225"/>
              <a:gd name="connsiteY8" fmla="*/ 531437 h 531437"/>
              <a:gd name="connsiteX9" fmla="*/ 2348659 w 2541225"/>
              <a:gd name="connsiteY9" fmla="*/ 265719 h 53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41225" h="531437">
                <a:moveTo>
                  <a:pt x="2541225" y="0"/>
                </a:moveTo>
                <a:lnTo>
                  <a:pt x="1307450" y="0"/>
                </a:lnTo>
                <a:lnTo>
                  <a:pt x="1233775" y="0"/>
                </a:lnTo>
                <a:lnTo>
                  <a:pt x="0" y="0"/>
                </a:lnTo>
                <a:lnTo>
                  <a:pt x="192566" y="265719"/>
                </a:lnTo>
                <a:lnTo>
                  <a:pt x="0" y="531437"/>
                </a:lnTo>
                <a:lnTo>
                  <a:pt x="1233775" y="531437"/>
                </a:lnTo>
                <a:lnTo>
                  <a:pt x="1307450" y="531437"/>
                </a:lnTo>
                <a:lnTo>
                  <a:pt x="2541225" y="531437"/>
                </a:lnTo>
                <a:lnTo>
                  <a:pt x="2348659" y="26571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8000" rIns="198000" rtlCol="0" anchor="ctr"/>
          <a:lstStyle/>
          <a:p>
            <a:r>
              <a:rPr lang="en-IN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text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4210C37-56AB-4565-8B5B-1931147C3601}"/>
              </a:ext>
            </a:extLst>
          </p:cNvPr>
          <p:cNvSpPr txBox="1"/>
          <p:nvPr/>
        </p:nvSpPr>
        <p:spPr>
          <a:xfrm>
            <a:off x="1058819" y="5332022"/>
            <a:ext cx="2019270" cy="761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D79C3B-411B-4059-B524-82C3AC85C7EA}"/>
              </a:ext>
            </a:extLst>
          </p:cNvPr>
          <p:cNvSpPr txBox="1"/>
          <p:nvPr/>
        </p:nvSpPr>
        <p:spPr>
          <a:xfrm>
            <a:off x="3613991" y="719867"/>
            <a:ext cx="4960842" cy="40011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defRPr/>
            </a:pPr>
            <a:r>
              <a:rPr lang="en-US" sz="2000" ker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</a:t>
            </a:r>
            <a:r>
              <a:rPr lang="en-US" sz="2000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desired text here.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4DE8F9-D988-4696-B8E2-DFFCEE740EC4}"/>
              </a:ext>
            </a:extLst>
          </p:cNvPr>
          <p:cNvSpPr txBox="1"/>
          <p:nvPr/>
        </p:nvSpPr>
        <p:spPr>
          <a:xfrm>
            <a:off x="2099669" y="206597"/>
            <a:ext cx="7989486" cy="58477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defRPr/>
            </a:pPr>
            <a:r>
              <a:rPr lang="en-US" sz="3200" b="1" ker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4 YR Timeline Concept for PowerPoint</a:t>
            </a:r>
            <a:endParaRPr lang="en-US" sz="3200" b="1" kern="0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29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357" y="3405"/>
            <a:ext cx="12134976" cy="68394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0022">
              <a:defRPr/>
            </a:pPr>
            <a:endParaRPr lang="es-UY" sz="2382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59610" y="4645355"/>
            <a:ext cx="2826540" cy="606749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0022">
              <a:defRPr/>
            </a:pPr>
            <a:r>
              <a:rPr lang="en-US" sz="2382" b="1" dirty="0">
                <a:solidFill>
                  <a:prstClr val="white"/>
                </a:solidFill>
                <a:latin typeface="Calibri" panose="020F0502020204030204"/>
              </a:rPr>
              <a:t>SUBSCRIBE NOW</a:t>
            </a:r>
            <a:endParaRPr lang="es-UY" sz="2382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58174" y="4032177"/>
            <a:ext cx="1836047" cy="739476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008" tIns="45504" rIns="91008" bIns="45504" numCol="1" anchor="t" anchorCtr="0" compatLnSpc="1">
            <a:prstTxWarp prst="textNoShape">
              <a:avLst/>
            </a:prstTxWarp>
          </a:bodyPr>
          <a:lstStyle/>
          <a:p>
            <a:pPr defTabSz="910022">
              <a:defRPr/>
            </a:pPr>
            <a:endParaRPr lang="en-US" sz="2382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3739" y="3362572"/>
            <a:ext cx="4136924" cy="33697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0022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52306" y="721107"/>
            <a:ext cx="4304319" cy="3562097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008" tIns="45504" rIns="91008" bIns="45504" numCol="1" anchor="t" anchorCtr="0" compatLnSpc="1">
              <a:prstTxWarp prst="textNoShape">
                <a:avLst/>
              </a:prstTxWarp>
            </a:bodyPr>
            <a:lstStyle/>
            <a:p>
              <a:pPr algn="ctr" defTabSz="91002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08" tIns="45504" rIns="91008" bIns="45504" numCol="1" anchor="t" anchorCtr="0" compatLnSpc="1">
              <a:prstTxWarp prst="textNoShape">
                <a:avLst/>
              </a:prstTxWarp>
            </a:bodyPr>
            <a:lstStyle/>
            <a:p>
              <a:pPr algn="ctr" defTabSz="91002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08" tIns="45504" rIns="91008" bIns="45504" numCol="1" anchor="t" anchorCtr="0" compatLnSpc="1">
              <a:prstTxWarp prst="textNoShape">
                <a:avLst/>
              </a:prstTxWarp>
            </a:bodyPr>
            <a:lstStyle/>
            <a:p>
              <a:pPr algn="ctr" defTabSz="91002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08" tIns="45504" rIns="91008" bIns="45504" numCol="1" anchor="t" anchorCtr="0" compatLnSpc="1">
              <a:prstTxWarp prst="textNoShape">
                <a:avLst/>
              </a:prstTxWarp>
            </a:bodyPr>
            <a:lstStyle/>
            <a:p>
              <a:pPr algn="ctr" defTabSz="910022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08" tIns="45504" rIns="91008" bIns="45504" numCol="1" anchor="t" anchorCtr="0" compatLnSpc="1">
              <a:prstTxWarp prst="textNoShape">
                <a:avLst/>
              </a:prstTxWarp>
            </a:bodyPr>
            <a:lstStyle/>
            <a:p>
              <a:pPr algn="ctr" defTabSz="91002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08" tIns="45504" rIns="91008" bIns="45504" numCol="1" anchor="t" anchorCtr="0" compatLnSpc="1">
              <a:prstTxWarp prst="textNoShape">
                <a:avLst/>
              </a:prstTxWarp>
            </a:bodyPr>
            <a:lstStyle/>
            <a:p>
              <a:pPr algn="ctr" defTabSz="91002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08" tIns="45504" rIns="91008" bIns="45504" numCol="1" anchor="t" anchorCtr="0" compatLnSpc="1">
              <a:prstTxWarp prst="textNoShape">
                <a:avLst/>
              </a:prstTxWarp>
            </a:bodyPr>
            <a:lstStyle/>
            <a:p>
              <a:pPr algn="ctr" defTabSz="91002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1690" y="5334970"/>
            <a:ext cx="2537274" cy="302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0022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60228" y="4845020"/>
            <a:ext cx="4699700" cy="903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8996" indent="-168996" defTabSz="910022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Easy to use</a:t>
            </a:r>
          </a:p>
          <a:p>
            <a:pPr marL="168996" indent="-168996" defTabSz="910022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Fully customizable</a:t>
            </a:r>
          </a:p>
          <a:p>
            <a:pPr marL="168996" indent="-168996" defTabSz="910022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60237" y="4464420"/>
            <a:ext cx="5889137" cy="36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0022">
              <a:defRPr/>
            </a:pPr>
            <a:r>
              <a:rPr lang="en-US" sz="1783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5" y="6111417"/>
            <a:ext cx="12134976" cy="67276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706" y="1848523"/>
            <a:ext cx="5564997" cy="1362534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09749">
              <a:defRPr/>
            </a:pPr>
            <a:endParaRPr lang="es-UY" sz="2382" ker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415" y="773797"/>
            <a:ext cx="2778787" cy="52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48123" y="2010483"/>
            <a:ext cx="3608179" cy="827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09749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09749">
              <a:defRPr/>
            </a:pPr>
            <a:r>
              <a:rPr lang="en-US" sz="3182" b="1" kern="0" dirty="0">
                <a:solidFill>
                  <a:prstClr val="white"/>
                </a:solidFill>
              </a:rPr>
              <a:t>FREEBUNDLE15</a:t>
            </a:r>
            <a:endParaRPr lang="es-UY" sz="2382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9366" y="1380788"/>
            <a:ext cx="5005679" cy="3370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09749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39862" y="886109"/>
            <a:ext cx="3939475" cy="230275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032" tIns="45516" rIns="91032" bIns="45516" numCol="1" anchor="t" anchorCtr="0" compatLnSpc="1">
            <a:prstTxWarp prst="textNoShape">
              <a:avLst/>
            </a:prstTxWarp>
          </a:bodyPr>
          <a:lstStyle/>
          <a:p>
            <a:pPr defTabSz="910022">
              <a:defRPr/>
            </a:pP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73651" y="2751108"/>
            <a:ext cx="525791" cy="459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3878">
              <a:defRPr/>
            </a:pPr>
            <a:r>
              <a:rPr lang="en-GB" sz="2386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en-IN" sz="2386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31894" y="2310424"/>
            <a:ext cx="268800" cy="368830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152" tIns="45576" rIns="91152" bIns="45576" numCol="1" anchor="t" anchorCtr="0" compatLnSpc="1">
            <a:prstTxWarp prst="textNoShape">
              <a:avLst/>
            </a:prstTxWarp>
          </a:bodyPr>
          <a:lstStyle/>
          <a:p>
            <a:pPr defTabSz="1214606">
              <a:defRPr/>
            </a:pPr>
            <a:endParaRPr lang="en-IN" sz="2388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EAE407F-B538-42FD-AB8A-A4CB503B023D}"/>
              </a:ext>
            </a:extLst>
          </p:cNvPr>
          <p:cNvGrpSpPr/>
          <p:nvPr/>
        </p:nvGrpSpPr>
        <p:grpSpPr>
          <a:xfrm>
            <a:off x="1230388" y="1305437"/>
            <a:ext cx="3538406" cy="1476351"/>
            <a:chOff x="853934" y="1825866"/>
            <a:chExt cx="10480956" cy="4444791"/>
          </a:xfrm>
        </p:grpSpPr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052F7E77-328D-4C06-B26E-7C9D0A135A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7133" y="3298800"/>
              <a:ext cx="0" cy="526802"/>
            </a:xfrm>
            <a:prstGeom prst="straightConnector1">
              <a:avLst/>
            </a:prstGeom>
            <a:noFill/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tailEnd type="oval"/>
            </a:ln>
            <a:effectLst/>
          </p:spPr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05F968ED-736D-4749-A055-AED52632029F}"/>
                </a:ext>
              </a:extLst>
            </p:cNvPr>
            <p:cNvCxnSpPr>
              <a:cxnSpLocks/>
            </p:cNvCxnSpPr>
            <p:nvPr/>
          </p:nvCxnSpPr>
          <p:spPr>
            <a:xfrm>
              <a:off x="6345894" y="4103279"/>
              <a:ext cx="0" cy="526802"/>
            </a:xfrm>
            <a:prstGeom prst="straightConnector1">
              <a:avLst/>
            </a:prstGeom>
            <a:noFill/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tailEnd type="oval"/>
            </a:ln>
            <a:effectLst/>
          </p:spPr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1A505BF8-B87D-4637-BDFA-7082FF18FD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3505" y="3298800"/>
              <a:ext cx="0" cy="526802"/>
            </a:xfrm>
            <a:prstGeom prst="straightConnector1">
              <a:avLst/>
            </a:prstGeom>
            <a:noFill/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tailEnd type="oval"/>
            </a:ln>
            <a:effectLst/>
          </p:spPr>
        </p:cxn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4D72E08C-3966-45B8-A606-460A1DA9E4AB}"/>
                </a:ext>
              </a:extLst>
            </p:cNvPr>
            <p:cNvGrpSpPr/>
            <p:nvPr/>
          </p:nvGrpSpPr>
          <p:grpSpPr>
            <a:xfrm>
              <a:off x="8586777" y="1825866"/>
              <a:ext cx="2019270" cy="1422252"/>
              <a:chOff x="3601113" y="1844824"/>
              <a:chExt cx="1959299" cy="1380012"/>
            </a:xfrm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C2EBD17-AA7A-43F7-8D56-238A546E09D8}"/>
                  </a:ext>
                </a:extLst>
              </p:cNvPr>
              <p:cNvSpPr/>
              <p:nvPr/>
            </p:nvSpPr>
            <p:spPr>
              <a:xfrm flipH="1">
                <a:off x="3685729" y="1844824"/>
                <a:ext cx="1487771" cy="381016"/>
              </a:xfrm>
              <a:custGeom>
                <a:avLst/>
                <a:gdLst>
                  <a:gd name="connsiteX0" fmla="*/ 2541225 w 2541225"/>
                  <a:gd name="connsiteY0" fmla="*/ 0 h 531437"/>
                  <a:gd name="connsiteX1" fmla="*/ 1307450 w 2541225"/>
                  <a:gd name="connsiteY1" fmla="*/ 0 h 531437"/>
                  <a:gd name="connsiteX2" fmla="*/ 1233775 w 2541225"/>
                  <a:gd name="connsiteY2" fmla="*/ 0 h 531437"/>
                  <a:gd name="connsiteX3" fmla="*/ 0 w 2541225"/>
                  <a:gd name="connsiteY3" fmla="*/ 0 h 531437"/>
                  <a:gd name="connsiteX4" fmla="*/ 192566 w 2541225"/>
                  <a:gd name="connsiteY4" fmla="*/ 265719 h 531437"/>
                  <a:gd name="connsiteX5" fmla="*/ 0 w 2541225"/>
                  <a:gd name="connsiteY5" fmla="*/ 531437 h 531437"/>
                  <a:gd name="connsiteX6" fmla="*/ 1233775 w 2541225"/>
                  <a:gd name="connsiteY6" fmla="*/ 531437 h 531437"/>
                  <a:gd name="connsiteX7" fmla="*/ 1307450 w 2541225"/>
                  <a:gd name="connsiteY7" fmla="*/ 531437 h 531437"/>
                  <a:gd name="connsiteX8" fmla="*/ 2541225 w 2541225"/>
                  <a:gd name="connsiteY8" fmla="*/ 531437 h 531437"/>
                  <a:gd name="connsiteX9" fmla="*/ 2348659 w 2541225"/>
                  <a:gd name="connsiteY9" fmla="*/ 265719 h 531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1225" h="531437">
                    <a:moveTo>
                      <a:pt x="2541225" y="0"/>
                    </a:moveTo>
                    <a:lnTo>
                      <a:pt x="1307450" y="0"/>
                    </a:lnTo>
                    <a:lnTo>
                      <a:pt x="1233775" y="0"/>
                    </a:lnTo>
                    <a:lnTo>
                      <a:pt x="0" y="0"/>
                    </a:lnTo>
                    <a:lnTo>
                      <a:pt x="192566" y="265719"/>
                    </a:lnTo>
                    <a:lnTo>
                      <a:pt x="0" y="531437"/>
                    </a:lnTo>
                    <a:lnTo>
                      <a:pt x="1233775" y="531437"/>
                    </a:lnTo>
                    <a:lnTo>
                      <a:pt x="1307450" y="531437"/>
                    </a:lnTo>
                    <a:lnTo>
                      <a:pt x="2541225" y="531437"/>
                    </a:lnTo>
                    <a:lnTo>
                      <a:pt x="2348659" y="265719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198000" rIns="198000"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Edit text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D4AA5F6B-3E07-4BCB-8DEE-95E293BA8A71}"/>
                  </a:ext>
                </a:extLst>
              </p:cNvPr>
              <p:cNvSpPr txBox="1"/>
              <p:nvPr/>
            </p:nvSpPr>
            <p:spPr>
              <a:xfrm>
                <a:off x="3601113" y="2314077"/>
                <a:ext cx="1959299" cy="910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This is a sample text. Insert your desired text here. </a:t>
                </a:r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5B7A0A86-7CC5-467F-A862-17F96F35638A}"/>
                </a:ext>
              </a:extLst>
            </p:cNvPr>
            <p:cNvGrpSpPr/>
            <p:nvPr/>
          </p:nvGrpSpPr>
          <p:grpSpPr>
            <a:xfrm>
              <a:off x="6023598" y="4848405"/>
              <a:ext cx="2019270" cy="1422252"/>
              <a:chOff x="3601113" y="1844824"/>
              <a:chExt cx="1959299" cy="1380012"/>
            </a:xfrm>
          </p:grpSpPr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D708413D-FE84-45FC-9B02-3613B5678365}"/>
                  </a:ext>
                </a:extLst>
              </p:cNvPr>
              <p:cNvSpPr/>
              <p:nvPr/>
            </p:nvSpPr>
            <p:spPr>
              <a:xfrm flipH="1">
                <a:off x="3685729" y="1844824"/>
                <a:ext cx="1487771" cy="381016"/>
              </a:xfrm>
              <a:custGeom>
                <a:avLst/>
                <a:gdLst>
                  <a:gd name="connsiteX0" fmla="*/ 2541225 w 2541225"/>
                  <a:gd name="connsiteY0" fmla="*/ 0 h 531437"/>
                  <a:gd name="connsiteX1" fmla="*/ 1307450 w 2541225"/>
                  <a:gd name="connsiteY1" fmla="*/ 0 h 531437"/>
                  <a:gd name="connsiteX2" fmla="*/ 1233775 w 2541225"/>
                  <a:gd name="connsiteY2" fmla="*/ 0 h 531437"/>
                  <a:gd name="connsiteX3" fmla="*/ 0 w 2541225"/>
                  <a:gd name="connsiteY3" fmla="*/ 0 h 531437"/>
                  <a:gd name="connsiteX4" fmla="*/ 192566 w 2541225"/>
                  <a:gd name="connsiteY4" fmla="*/ 265719 h 531437"/>
                  <a:gd name="connsiteX5" fmla="*/ 0 w 2541225"/>
                  <a:gd name="connsiteY5" fmla="*/ 531437 h 531437"/>
                  <a:gd name="connsiteX6" fmla="*/ 1233775 w 2541225"/>
                  <a:gd name="connsiteY6" fmla="*/ 531437 h 531437"/>
                  <a:gd name="connsiteX7" fmla="*/ 1307450 w 2541225"/>
                  <a:gd name="connsiteY7" fmla="*/ 531437 h 531437"/>
                  <a:gd name="connsiteX8" fmla="*/ 2541225 w 2541225"/>
                  <a:gd name="connsiteY8" fmla="*/ 531437 h 531437"/>
                  <a:gd name="connsiteX9" fmla="*/ 2348659 w 2541225"/>
                  <a:gd name="connsiteY9" fmla="*/ 265719 h 531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1225" h="531437">
                    <a:moveTo>
                      <a:pt x="2541225" y="0"/>
                    </a:moveTo>
                    <a:lnTo>
                      <a:pt x="1307450" y="0"/>
                    </a:lnTo>
                    <a:lnTo>
                      <a:pt x="1233775" y="0"/>
                    </a:lnTo>
                    <a:lnTo>
                      <a:pt x="0" y="0"/>
                    </a:lnTo>
                    <a:lnTo>
                      <a:pt x="192566" y="265719"/>
                    </a:lnTo>
                    <a:lnTo>
                      <a:pt x="0" y="531437"/>
                    </a:lnTo>
                    <a:lnTo>
                      <a:pt x="1233775" y="531437"/>
                    </a:lnTo>
                    <a:lnTo>
                      <a:pt x="1307450" y="531437"/>
                    </a:lnTo>
                    <a:lnTo>
                      <a:pt x="2541225" y="531437"/>
                    </a:lnTo>
                    <a:lnTo>
                      <a:pt x="2348659" y="265719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198000" rIns="198000"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Edit text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7BDBD29-6F93-4FFB-85C4-28FC8260BEA4}"/>
                  </a:ext>
                </a:extLst>
              </p:cNvPr>
              <p:cNvSpPr txBox="1"/>
              <p:nvPr/>
            </p:nvSpPr>
            <p:spPr>
              <a:xfrm>
                <a:off x="3601113" y="2314077"/>
                <a:ext cx="1959299" cy="910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This is a sample text. Insert your desired text here. </a:t>
                </a:r>
              </a:p>
            </p:txBody>
          </p:sp>
        </p:grp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1F1EDEA2-57CB-4DC5-A093-69C66D014F8E}"/>
                </a:ext>
              </a:extLst>
            </p:cNvPr>
            <p:cNvCxnSpPr>
              <a:cxnSpLocks/>
            </p:cNvCxnSpPr>
            <p:nvPr/>
          </p:nvCxnSpPr>
          <p:spPr>
            <a:xfrm>
              <a:off x="1390473" y="3966708"/>
              <a:ext cx="9944417" cy="0"/>
            </a:xfrm>
            <a:prstGeom prst="straightConnector1">
              <a:avLst/>
            </a:prstGeom>
            <a:noFill/>
            <a:ln w="9525" cap="flat" cmpd="sng" algn="ctr">
              <a:gradFill flip="none" rotWithShape="1">
                <a:gsLst>
                  <a:gs pos="0">
                    <a:srgbClr val="0F6FC6"/>
                  </a:gs>
                  <a:gs pos="34000">
                    <a:srgbClr val="009DD9"/>
                  </a:gs>
                  <a:gs pos="68000">
                    <a:srgbClr val="10CF9B"/>
                  </a:gs>
                  <a:gs pos="100000">
                    <a:srgbClr val="A5C249"/>
                  </a:gs>
                </a:gsLst>
                <a:lin ang="0" scaled="1"/>
                <a:tileRect/>
              </a:gradFill>
              <a:prstDash val="solid"/>
              <a:tailEnd type="triangle"/>
            </a:ln>
            <a:effectLst/>
          </p:spPr>
        </p:cxn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BF2FBE3C-0732-4B6A-9223-6AF4AFFCBDEC}"/>
                </a:ext>
              </a:extLst>
            </p:cNvPr>
            <p:cNvSpPr/>
            <p:nvPr/>
          </p:nvSpPr>
          <p:spPr>
            <a:xfrm>
              <a:off x="1249365" y="3825600"/>
              <a:ext cx="282216" cy="282216"/>
            </a:xfrm>
            <a:prstGeom prst="ellipse">
              <a:avLst/>
            </a:prstGeom>
            <a:solidFill>
              <a:srgbClr val="0F6FC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2FA17379-B7BC-41E9-9B3C-B642DD0EEF5C}"/>
                </a:ext>
              </a:extLst>
            </p:cNvPr>
            <p:cNvSpPr/>
            <p:nvPr/>
          </p:nvSpPr>
          <p:spPr>
            <a:xfrm>
              <a:off x="3727943" y="3825600"/>
              <a:ext cx="282216" cy="282216"/>
            </a:xfrm>
            <a:prstGeom prst="ellipse">
              <a:avLst/>
            </a:prstGeom>
            <a:solidFill>
              <a:srgbClr val="009DD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AD3533FE-CE03-4E37-BACA-02486D323C76}"/>
                </a:ext>
              </a:extLst>
            </p:cNvPr>
            <p:cNvSpPr/>
            <p:nvPr/>
          </p:nvSpPr>
          <p:spPr>
            <a:xfrm>
              <a:off x="6206521" y="3825600"/>
              <a:ext cx="282216" cy="282216"/>
            </a:xfrm>
            <a:prstGeom prst="ellipse">
              <a:avLst/>
            </a:prstGeom>
            <a:solidFill>
              <a:srgbClr val="10CF9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2BF312E4-55B1-4CC0-BA9D-2D5F9815545D}"/>
                </a:ext>
              </a:extLst>
            </p:cNvPr>
            <p:cNvSpPr/>
            <p:nvPr/>
          </p:nvSpPr>
          <p:spPr>
            <a:xfrm>
              <a:off x="8685099" y="3825600"/>
              <a:ext cx="282216" cy="282216"/>
            </a:xfrm>
            <a:prstGeom prst="ellipse">
              <a:avLst/>
            </a:prstGeom>
            <a:solidFill>
              <a:srgbClr val="A5C24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348EBC2-4AD3-4244-B45C-6185A19A9592}"/>
                </a:ext>
              </a:extLst>
            </p:cNvPr>
            <p:cNvSpPr/>
            <p:nvPr/>
          </p:nvSpPr>
          <p:spPr>
            <a:xfrm>
              <a:off x="853934" y="2238762"/>
              <a:ext cx="1073078" cy="1293072"/>
            </a:xfrm>
            <a:custGeom>
              <a:avLst/>
              <a:gdLst>
                <a:gd name="connsiteX0" fmla="*/ 520604 w 1041208"/>
                <a:gd name="connsiteY0" fmla="*/ 0 h 1254668"/>
                <a:gd name="connsiteX1" fmla="*/ 1041208 w 1041208"/>
                <a:gd name="connsiteY1" fmla="*/ 520604 h 1254668"/>
                <a:gd name="connsiteX2" fmla="*/ 888727 w 1041208"/>
                <a:gd name="connsiteY2" fmla="*/ 888727 h 1254668"/>
                <a:gd name="connsiteX3" fmla="*/ 880743 w 1041208"/>
                <a:gd name="connsiteY3" fmla="*/ 895314 h 1254668"/>
                <a:gd name="connsiteX4" fmla="*/ 521389 w 1041208"/>
                <a:gd name="connsiteY4" fmla="*/ 1254668 h 1254668"/>
                <a:gd name="connsiteX5" fmla="*/ 169435 w 1041208"/>
                <a:gd name="connsiteY5" fmla="*/ 902715 h 1254668"/>
                <a:gd name="connsiteX6" fmla="*/ 152481 w 1041208"/>
                <a:gd name="connsiteY6" fmla="*/ 888727 h 1254668"/>
                <a:gd name="connsiteX7" fmla="*/ 0 w 1041208"/>
                <a:gd name="connsiteY7" fmla="*/ 520604 h 1254668"/>
                <a:gd name="connsiteX8" fmla="*/ 520604 w 1041208"/>
                <a:gd name="connsiteY8" fmla="*/ 0 h 1254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208" h="1254668">
                  <a:moveTo>
                    <a:pt x="520604" y="0"/>
                  </a:moveTo>
                  <a:cubicBezTo>
                    <a:pt x="808126" y="0"/>
                    <a:pt x="1041208" y="233082"/>
                    <a:pt x="1041208" y="520604"/>
                  </a:cubicBezTo>
                  <a:cubicBezTo>
                    <a:pt x="1041208" y="664365"/>
                    <a:pt x="982938" y="794516"/>
                    <a:pt x="888727" y="888727"/>
                  </a:cubicBezTo>
                  <a:lnTo>
                    <a:pt x="880743" y="895314"/>
                  </a:lnTo>
                  <a:lnTo>
                    <a:pt x="521389" y="1254668"/>
                  </a:lnTo>
                  <a:lnTo>
                    <a:pt x="169435" y="902715"/>
                  </a:lnTo>
                  <a:lnTo>
                    <a:pt x="152481" y="888727"/>
                  </a:lnTo>
                  <a:cubicBezTo>
                    <a:pt x="58270" y="794516"/>
                    <a:pt x="0" y="664365"/>
                    <a:pt x="0" y="520604"/>
                  </a:cubicBezTo>
                  <a:cubicBezTo>
                    <a:pt x="0" y="233082"/>
                    <a:pt x="233082" y="0"/>
                    <a:pt x="520604" y="0"/>
                  </a:cubicBezTo>
                  <a:close/>
                </a:path>
              </a:pathLst>
            </a:custGeom>
            <a:solidFill>
              <a:srgbClr val="0F6FC6"/>
            </a:solidFill>
            <a:ln w="25400" cap="flat" cmpd="sng" algn="ctr">
              <a:noFill/>
              <a:prstDash val="solid"/>
            </a:ln>
            <a:effectLst/>
          </p:spPr>
          <p:txBody>
            <a:bodyPr lIns="90000" tIns="36000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9F935345-A105-4126-9BD5-4F637BFA5103}"/>
                </a:ext>
              </a:extLst>
            </p:cNvPr>
            <p:cNvSpPr/>
            <p:nvPr/>
          </p:nvSpPr>
          <p:spPr>
            <a:xfrm rot="10800000">
              <a:off x="3332512" y="4407050"/>
              <a:ext cx="1073078" cy="1293072"/>
            </a:xfrm>
            <a:custGeom>
              <a:avLst/>
              <a:gdLst>
                <a:gd name="connsiteX0" fmla="*/ 520604 w 1041208"/>
                <a:gd name="connsiteY0" fmla="*/ 0 h 1254668"/>
                <a:gd name="connsiteX1" fmla="*/ 1041208 w 1041208"/>
                <a:gd name="connsiteY1" fmla="*/ 520604 h 1254668"/>
                <a:gd name="connsiteX2" fmla="*/ 888727 w 1041208"/>
                <a:gd name="connsiteY2" fmla="*/ 888727 h 1254668"/>
                <a:gd name="connsiteX3" fmla="*/ 880743 w 1041208"/>
                <a:gd name="connsiteY3" fmla="*/ 895314 h 1254668"/>
                <a:gd name="connsiteX4" fmla="*/ 521389 w 1041208"/>
                <a:gd name="connsiteY4" fmla="*/ 1254668 h 1254668"/>
                <a:gd name="connsiteX5" fmla="*/ 169435 w 1041208"/>
                <a:gd name="connsiteY5" fmla="*/ 902715 h 1254668"/>
                <a:gd name="connsiteX6" fmla="*/ 152481 w 1041208"/>
                <a:gd name="connsiteY6" fmla="*/ 888727 h 1254668"/>
                <a:gd name="connsiteX7" fmla="*/ 0 w 1041208"/>
                <a:gd name="connsiteY7" fmla="*/ 520604 h 1254668"/>
                <a:gd name="connsiteX8" fmla="*/ 520604 w 1041208"/>
                <a:gd name="connsiteY8" fmla="*/ 0 h 1254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208" h="1254668">
                  <a:moveTo>
                    <a:pt x="520604" y="0"/>
                  </a:moveTo>
                  <a:cubicBezTo>
                    <a:pt x="808126" y="0"/>
                    <a:pt x="1041208" y="233082"/>
                    <a:pt x="1041208" y="520604"/>
                  </a:cubicBezTo>
                  <a:cubicBezTo>
                    <a:pt x="1041208" y="664365"/>
                    <a:pt x="982938" y="794516"/>
                    <a:pt x="888727" y="888727"/>
                  </a:cubicBezTo>
                  <a:lnTo>
                    <a:pt x="880743" y="895314"/>
                  </a:lnTo>
                  <a:lnTo>
                    <a:pt x="521389" y="1254668"/>
                  </a:lnTo>
                  <a:lnTo>
                    <a:pt x="169435" y="902715"/>
                  </a:lnTo>
                  <a:lnTo>
                    <a:pt x="152481" y="888727"/>
                  </a:lnTo>
                  <a:cubicBezTo>
                    <a:pt x="58270" y="794516"/>
                    <a:pt x="0" y="664365"/>
                    <a:pt x="0" y="520604"/>
                  </a:cubicBezTo>
                  <a:cubicBezTo>
                    <a:pt x="0" y="233082"/>
                    <a:pt x="233082" y="0"/>
                    <a:pt x="520604" y="0"/>
                  </a:cubicBezTo>
                  <a:close/>
                </a:path>
              </a:pathLst>
            </a:custGeom>
            <a:solidFill>
              <a:srgbClr val="009DD9"/>
            </a:solidFill>
            <a:ln w="25400" cap="flat" cmpd="sng" algn="ctr">
              <a:noFill/>
              <a:prstDash val="solid"/>
            </a:ln>
            <a:effectLst/>
          </p:spPr>
          <p:txBody>
            <a:bodyPr lIns="90000" tIns="36000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8F41D9A8-9CB8-4CAA-8EF3-6E60C2DEDF8A}"/>
                </a:ext>
              </a:extLst>
            </p:cNvPr>
            <p:cNvSpPr txBox="1"/>
            <p:nvPr/>
          </p:nvSpPr>
          <p:spPr>
            <a:xfrm>
              <a:off x="891598" y="2546844"/>
              <a:ext cx="997748" cy="521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400" b="1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2019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DD74269F-856A-44CB-875D-A3F0AA4FB2A7}"/>
                </a:ext>
              </a:extLst>
            </p:cNvPr>
            <p:cNvSpPr txBox="1"/>
            <p:nvPr/>
          </p:nvSpPr>
          <p:spPr>
            <a:xfrm>
              <a:off x="3366939" y="4971926"/>
              <a:ext cx="997748" cy="521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400" b="1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2020</a:t>
              </a: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3AC382F-4CD9-4615-959C-0E38397FF829}"/>
                </a:ext>
              </a:extLst>
            </p:cNvPr>
            <p:cNvSpPr/>
            <p:nvPr/>
          </p:nvSpPr>
          <p:spPr>
            <a:xfrm>
              <a:off x="5804615" y="2238762"/>
              <a:ext cx="1073078" cy="1293072"/>
            </a:xfrm>
            <a:custGeom>
              <a:avLst/>
              <a:gdLst>
                <a:gd name="connsiteX0" fmla="*/ 520604 w 1041208"/>
                <a:gd name="connsiteY0" fmla="*/ 0 h 1254668"/>
                <a:gd name="connsiteX1" fmla="*/ 1041208 w 1041208"/>
                <a:gd name="connsiteY1" fmla="*/ 520604 h 1254668"/>
                <a:gd name="connsiteX2" fmla="*/ 888727 w 1041208"/>
                <a:gd name="connsiteY2" fmla="*/ 888727 h 1254668"/>
                <a:gd name="connsiteX3" fmla="*/ 880743 w 1041208"/>
                <a:gd name="connsiteY3" fmla="*/ 895314 h 1254668"/>
                <a:gd name="connsiteX4" fmla="*/ 521389 w 1041208"/>
                <a:gd name="connsiteY4" fmla="*/ 1254668 h 1254668"/>
                <a:gd name="connsiteX5" fmla="*/ 169435 w 1041208"/>
                <a:gd name="connsiteY5" fmla="*/ 902715 h 1254668"/>
                <a:gd name="connsiteX6" fmla="*/ 152481 w 1041208"/>
                <a:gd name="connsiteY6" fmla="*/ 888727 h 1254668"/>
                <a:gd name="connsiteX7" fmla="*/ 0 w 1041208"/>
                <a:gd name="connsiteY7" fmla="*/ 520604 h 1254668"/>
                <a:gd name="connsiteX8" fmla="*/ 520604 w 1041208"/>
                <a:gd name="connsiteY8" fmla="*/ 0 h 1254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208" h="1254668">
                  <a:moveTo>
                    <a:pt x="520604" y="0"/>
                  </a:moveTo>
                  <a:cubicBezTo>
                    <a:pt x="808126" y="0"/>
                    <a:pt x="1041208" y="233082"/>
                    <a:pt x="1041208" y="520604"/>
                  </a:cubicBezTo>
                  <a:cubicBezTo>
                    <a:pt x="1041208" y="664365"/>
                    <a:pt x="982938" y="794516"/>
                    <a:pt x="888727" y="888727"/>
                  </a:cubicBezTo>
                  <a:lnTo>
                    <a:pt x="880743" y="895314"/>
                  </a:lnTo>
                  <a:lnTo>
                    <a:pt x="521389" y="1254668"/>
                  </a:lnTo>
                  <a:lnTo>
                    <a:pt x="169435" y="902715"/>
                  </a:lnTo>
                  <a:lnTo>
                    <a:pt x="152481" y="888727"/>
                  </a:lnTo>
                  <a:cubicBezTo>
                    <a:pt x="58270" y="794516"/>
                    <a:pt x="0" y="664365"/>
                    <a:pt x="0" y="520604"/>
                  </a:cubicBezTo>
                  <a:cubicBezTo>
                    <a:pt x="0" y="233082"/>
                    <a:pt x="233082" y="0"/>
                    <a:pt x="520604" y="0"/>
                  </a:cubicBezTo>
                  <a:close/>
                </a:path>
              </a:pathLst>
            </a:custGeom>
            <a:solidFill>
              <a:srgbClr val="10CF9B"/>
            </a:solidFill>
            <a:ln w="25400" cap="flat" cmpd="sng" algn="ctr">
              <a:noFill/>
              <a:prstDash val="solid"/>
            </a:ln>
            <a:effectLst/>
          </p:spPr>
          <p:txBody>
            <a:bodyPr lIns="90000" tIns="36000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253D4B41-F763-4979-81AA-609AD8A56F71}"/>
                </a:ext>
              </a:extLst>
            </p:cNvPr>
            <p:cNvSpPr txBox="1"/>
            <p:nvPr/>
          </p:nvSpPr>
          <p:spPr>
            <a:xfrm>
              <a:off x="5842280" y="2546844"/>
              <a:ext cx="997748" cy="521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400" b="1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2021</a:t>
              </a: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FDA0990-0903-4AC0-82B5-F641B606F6D1}"/>
                </a:ext>
              </a:extLst>
            </p:cNvPr>
            <p:cNvSpPr/>
            <p:nvPr/>
          </p:nvSpPr>
          <p:spPr>
            <a:xfrm rot="10800000">
              <a:off x="8295758" y="4407050"/>
              <a:ext cx="1073078" cy="1293072"/>
            </a:xfrm>
            <a:custGeom>
              <a:avLst/>
              <a:gdLst>
                <a:gd name="connsiteX0" fmla="*/ 520604 w 1041208"/>
                <a:gd name="connsiteY0" fmla="*/ 0 h 1254668"/>
                <a:gd name="connsiteX1" fmla="*/ 1041208 w 1041208"/>
                <a:gd name="connsiteY1" fmla="*/ 520604 h 1254668"/>
                <a:gd name="connsiteX2" fmla="*/ 888727 w 1041208"/>
                <a:gd name="connsiteY2" fmla="*/ 888727 h 1254668"/>
                <a:gd name="connsiteX3" fmla="*/ 880743 w 1041208"/>
                <a:gd name="connsiteY3" fmla="*/ 895314 h 1254668"/>
                <a:gd name="connsiteX4" fmla="*/ 521389 w 1041208"/>
                <a:gd name="connsiteY4" fmla="*/ 1254668 h 1254668"/>
                <a:gd name="connsiteX5" fmla="*/ 169435 w 1041208"/>
                <a:gd name="connsiteY5" fmla="*/ 902715 h 1254668"/>
                <a:gd name="connsiteX6" fmla="*/ 152481 w 1041208"/>
                <a:gd name="connsiteY6" fmla="*/ 888727 h 1254668"/>
                <a:gd name="connsiteX7" fmla="*/ 0 w 1041208"/>
                <a:gd name="connsiteY7" fmla="*/ 520604 h 1254668"/>
                <a:gd name="connsiteX8" fmla="*/ 520604 w 1041208"/>
                <a:gd name="connsiteY8" fmla="*/ 0 h 1254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208" h="1254668">
                  <a:moveTo>
                    <a:pt x="520604" y="0"/>
                  </a:moveTo>
                  <a:cubicBezTo>
                    <a:pt x="808126" y="0"/>
                    <a:pt x="1041208" y="233082"/>
                    <a:pt x="1041208" y="520604"/>
                  </a:cubicBezTo>
                  <a:cubicBezTo>
                    <a:pt x="1041208" y="664365"/>
                    <a:pt x="982938" y="794516"/>
                    <a:pt x="888727" y="888727"/>
                  </a:cubicBezTo>
                  <a:lnTo>
                    <a:pt x="880743" y="895314"/>
                  </a:lnTo>
                  <a:lnTo>
                    <a:pt x="521389" y="1254668"/>
                  </a:lnTo>
                  <a:lnTo>
                    <a:pt x="169435" y="902715"/>
                  </a:lnTo>
                  <a:lnTo>
                    <a:pt x="152481" y="888727"/>
                  </a:lnTo>
                  <a:cubicBezTo>
                    <a:pt x="58270" y="794516"/>
                    <a:pt x="0" y="664365"/>
                    <a:pt x="0" y="520604"/>
                  </a:cubicBezTo>
                  <a:cubicBezTo>
                    <a:pt x="0" y="233082"/>
                    <a:pt x="233082" y="0"/>
                    <a:pt x="520604" y="0"/>
                  </a:cubicBezTo>
                  <a:close/>
                </a:path>
              </a:pathLst>
            </a:custGeom>
            <a:solidFill>
              <a:srgbClr val="A5C249"/>
            </a:solidFill>
            <a:ln w="25400" cap="flat" cmpd="sng" algn="ctr">
              <a:noFill/>
              <a:prstDash val="solid"/>
            </a:ln>
            <a:effectLst/>
          </p:spPr>
          <p:txBody>
            <a:bodyPr lIns="90000" tIns="36000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F6131475-5F20-4B86-A1A8-9AB99699F95A}"/>
                </a:ext>
              </a:extLst>
            </p:cNvPr>
            <p:cNvSpPr txBox="1"/>
            <p:nvPr/>
          </p:nvSpPr>
          <p:spPr>
            <a:xfrm>
              <a:off x="8330186" y="4971926"/>
              <a:ext cx="997748" cy="521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400" b="1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2022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DDA4E8D9-04F7-425A-919D-020D7E20C72C}"/>
                </a:ext>
              </a:extLst>
            </p:cNvPr>
            <p:cNvGrpSpPr/>
            <p:nvPr/>
          </p:nvGrpSpPr>
          <p:grpSpPr>
            <a:xfrm>
              <a:off x="3633150" y="1825866"/>
              <a:ext cx="2019270" cy="1422252"/>
              <a:chOff x="3601113" y="1844824"/>
              <a:chExt cx="1959299" cy="1380012"/>
            </a:xfrm>
          </p:grpSpPr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BDB1741-2250-4BB9-9ACB-C4EEE5400C1E}"/>
                  </a:ext>
                </a:extLst>
              </p:cNvPr>
              <p:cNvSpPr/>
              <p:nvPr/>
            </p:nvSpPr>
            <p:spPr>
              <a:xfrm flipH="1">
                <a:off x="3685729" y="1844824"/>
                <a:ext cx="1487771" cy="381016"/>
              </a:xfrm>
              <a:custGeom>
                <a:avLst/>
                <a:gdLst>
                  <a:gd name="connsiteX0" fmla="*/ 2541225 w 2541225"/>
                  <a:gd name="connsiteY0" fmla="*/ 0 h 531437"/>
                  <a:gd name="connsiteX1" fmla="*/ 1307450 w 2541225"/>
                  <a:gd name="connsiteY1" fmla="*/ 0 h 531437"/>
                  <a:gd name="connsiteX2" fmla="*/ 1233775 w 2541225"/>
                  <a:gd name="connsiteY2" fmla="*/ 0 h 531437"/>
                  <a:gd name="connsiteX3" fmla="*/ 0 w 2541225"/>
                  <a:gd name="connsiteY3" fmla="*/ 0 h 531437"/>
                  <a:gd name="connsiteX4" fmla="*/ 192566 w 2541225"/>
                  <a:gd name="connsiteY4" fmla="*/ 265719 h 531437"/>
                  <a:gd name="connsiteX5" fmla="*/ 0 w 2541225"/>
                  <a:gd name="connsiteY5" fmla="*/ 531437 h 531437"/>
                  <a:gd name="connsiteX6" fmla="*/ 1233775 w 2541225"/>
                  <a:gd name="connsiteY6" fmla="*/ 531437 h 531437"/>
                  <a:gd name="connsiteX7" fmla="*/ 1307450 w 2541225"/>
                  <a:gd name="connsiteY7" fmla="*/ 531437 h 531437"/>
                  <a:gd name="connsiteX8" fmla="*/ 2541225 w 2541225"/>
                  <a:gd name="connsiteY8" fmla="*/ 531437 h 531437"/>
                  <a:gd name="connsiteX9" fmla="*/ 2348659 w 2541225"/>
                  <a:gd name="connsiteY9" fmla="*/ 265719 h 531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1225" h="531437">
                    <a:moveTo>
                      <a:pt x="2541225" y="0"/>
                    </a:moveTo>
                    <a:lnTo>
                      <a:pt x="1307450" y="0"/>
                    </a:lnTo>
                    <a:lnTo>
                      <a:pt x="1233775" y="0"/>
                    </a:lnTo>
                    <a:lnTo>
                      <a:pt x="0" y="0"/>
                    </a:lnTo>
                    <a:lnTo>
                      <a:pt x="192566" y="265719"/>
                    </a:lnTo>
                    <a:lnTo>
                      <a:pt x="0" y="531437"/>
                    </a:lnTo>
                    <a:lnTo>
                      <a:pt x="1233775" y="531437"/>
                    </a:lnTo>
                    <a:lnTo>
                      <a:pt x="1307450" y="531437"/>
                    </a:lnTo>
                    <a:lnTo>
                      <a:pt x="2541225" y="531437"/>
                    </a:lnTo>
                    <a:lnTo>
                      <a:pt x="2348659" y="265719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198000" rIns="198000"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Edit text</a:t>
                </a: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457CC07C-C1F5-41D4-A879-EA6F21A2FC60}"/>
                  </a:ext>
                </a:extLst>
              </p:cNvPr>
              <p:cNvSpPr txBox="1"/>
              <p:nvPr/>
            </p:nvSpPr>
            <p:spPr>
              <a:xfrm>
                <a:off x="3601113" y="2314077"/>
                <a:ext cx="1959299" cy="910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This is a sample text. Insert your desired text here. </a:t>
                </a:r>
              </a:p>
            </p:txBody>
          </p: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20CB2DE2-05A4-427C-8CD2-7BD55457BDF8}"/>
                </a:ext>
              </a:extLst>
            </p:cNvPr>
            <p:cNvGrpSpPr/>
            <p:nvPr/>
          </p:nvGrpSpPr>
          <p:grpSpPr>
            <a:xfrm>
              <a:off x="1058819" y="4848405"/>
              <a:ext cx="2019270" cy="1422252"/>
              <a:chOff x="3601113" y="1844824"/>
              <a:chExt cx="1959299" cy="1380012"/>
            </a:xfrm>
          </p:grpSpPr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7289F9FB-9D10-450A-A973-4948CFEB7AFA}"/>
                  </a:ext>
                </a:extLst>
              </p:cNvPr>
              <p:cNvSpPr/>
              <p:nvPr/>
            </p:nvSpPr>
            <p:spPr>
              <a:xfrm flipH="1">
                <a:off x="3685729" y="1844824"/>
                <a:ext cx="1487771" cy="381016"/>
              </a:xfrm>
              <a:custGeom>
                <a:avLst/>
                <a:gdLst>
                  <a:gd name="connsiteX0" fmla="*/ 2541225 w 2541225"/>
                  <a:gd name="connsiteY0" fmla="*/ 0 h 531437"/>
                  <a:gd name="connsiteX1" fmla="*/ 1307450 w 2541225"/>
                  <a:gd name="connsiteY1" fmla="*/ 0 h 531437"/>
                  <a:gd name="connsiteX2" fmla="*/ 1233775 w 2541225"/>
                  <a:gd name="connsiteY2" fmla="*/ 0 h 531437"/>
                  <a:gd name="connsiteX3" fmla="*/ 0 w 2541225"/>
                  <a:gd name="connsiteY3" fmla="*/ 0 h 531437"/>
                  <a:gd name="connsiteX4" fmla="*/ 192566 w 2541225"/>
                  <a:gd name="connsiteY4" fmla="*/ 265719 h 531437"/>
                  <a:gd name="connsiteX5" fmla="*/ 0 w 2541225"/>
                  <a:gd name="connsiteY5" fmla="*/ 531437 h 531437"/>
                  <a:gd name="connsiteX6" fmla="*/ 1233775 w 2541225"/>
                  <a:gd name="connsiteY6" fmla="*/ 531437 h 531437"/>
                  <a:gd name="connsiteX7" fmla="*/ 1307450 w 2541225"/>
                  <a:gd name="connsiteY7" fmla="*/ 531437 h 531437"/>
                  <a:gd name="connsiteX8" fmla="*/ 2541225 w 2541225"/>
                  <a:gd name="connsiteY8" fmla="*/ 531437 h 531437"/>
                  <a:gd name="connsiteX9" fmla="*/ 2348659 w 2541225"/>
                  <a:gd name="connsiteY9" fmla="*/ 265719 h 531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1225" h="531437">
                    <a:moveTo>
                      <a:pt x="2541225" y="0"/>
                    </a:moveTo>
                    <a:lnTo>
                      <a:pt x="1307450" y="0"/>
                    </a:lnTo>
                    <a:lnTo>
                      <a:pt x="1233775" y="0"/>
                    </a:lnTo>
                    <a:lnTo>
                      <a:pt x="0" y="0"/>
                    </a:lnTo>
                    <a:lnTo>
                      <a:pt x="192566" y="265719"/>
                    </a:lnTo>
                    <a:lnTo>
                      <a:pt x="0" y="531437"/>
                    </a:lnTo>
                    <a:lnTo>
                      <a:pt x="1233775" y="531437"/>
                    </a:lnTo>
                    <a:lnTo>
                      <a:pt x="1307450" y="531437"/>
                    </a:lnTo>
                    <a:lnTo>
                      <a:pt x="2541225" y="531437"/>
                    </a:lnTo>
                    <a:lnTo>
                      <a:pt x="2348659" y="265719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198000" rIns="198000"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Edit text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5552EFEF-DD65-4447-9BC2-06FED30DE5D2}"/>
                  </a:ext>
                </a:extLst>
              </p:cNvPr>
              <p:cNvSpPr txBox="1"/>
              <p:nvPr/>
            </p:nvSpPr>
            <p:spPr>
              <a:xfrm>
                <a:off x="3601113" y="2314077"/>
                <a:ext cx="1959299" cy="910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This is a sample text. Insert your desired text here.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1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98DB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5543</TotalTime>
  <Words>317</Words>
  <Application>Microsoft Office PowerPoint</Application>
  <PresentationFormat>Custom</PresentationFormat>
  <Paragraphs>55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Segoe UI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5Yr Basic Timeline Design for PowerPoint</dc:title>
  <dc:creator>Julian</dc:creator>
  <cp:lastModifiedBy>Fatima Hafeez</cp:lastModifiedBy>
  <cp:revision>111</cp:revision>
  <dcterms:created xsi:type="dcterms:W3CDTF">2013-09-12T13:05:01Z</dcterms:created>
  <dcterms:modified xsi:type="dcterms:W3CDTF">2019-01-11T20:20:52Z</dcterms:modified>
</cp:coreProperties>
</file>