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9" r:id="rId3"/>
    <p:sldId id="280" r:id="rId4"/>
    <p:sldId id="293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8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1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8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2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88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2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6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1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4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5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6 Step Journey Diagram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44E3D96-D64E-4CB6-8E9D-AABC10545C03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>
            <a:outerShdw blurRad="50800" dist="203200" dir="2700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2A1263-634B-4038-B3BA-4B5E2F809878}"/>
              </a:ext>
            </a:extLst>
          </p:cNvPr>
          <p:cNvGrpSpPr/>
          <p:nvPr/>
        </p:nvGrpSpPr>
        <p:grpSpPr>
          <a:xfrm>
            <a:off x="2321836" y="3429000"/>
            <a:ext cx="482708" cy="482708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3066E6-62E0-4FB1-8C32-789375978739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01B922C-C24B-494C-89E8-FF3C4B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DB7E17-75E4-4019-AB0E-FF2906EAA2C3}"/>
              </a:ext>
            </a:extLst>
          </p:cNvPr>
          <p:cNvGrpSpPr/>
          <p:nvPr/>
        </p:nvGrpSpPr>
        <p:grpSpPr>
          <a:xfrm>
            <a:off x="787145" y="4774143"/>
            <a:ext cx="482708" cy="482708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C6E87F-1AD4-47FA-8F95-20186C8B35A9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8E3C4EF-7E78-46E0-9A42-27A5A4893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CC6029-B928-4EC2-A067-535954D529F7}"/>
              </a:ext>
            </a:extLst>
          </p:cNvPr>
          <p:cNvGrpSpPr/>
          <p:nvPr/>
        </p:nvGrpSpPr>
        <p:grpSpPr>
          <a:xfrm>
            <a:off x="6703289" y="3993211"/>
            <a:ext cx="482708" cy="482708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7E7B90-0391-469C-924F-77C9AD18FB75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10F7ED1-EFB2-4368-AD42-E5CDAC2F4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830FAC-C91E-48D4-8B5D-63F8BECBC564}"/>
              </a:ext>
            </a:extLst>
          </p:cNvPr>
          <p:cNvGrpSpPr/>
          <p:nvPr/>
        </p:nvGrpSpPr>
        <p:grpSpPr>
          <a:xfrm>
            <a:off x="8920971" y="3575071"/>
            <a:ext cx="482708" cy="482708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D238842-0C52-4B79-9647-5156540C2398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6FDF973-D563-4A7F-8731-50E43A98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A973C5-5806-4DFE-BB11-E3FC203A5D6A}"/>
              </a:ext>
            </a:extLst>
          </p:cNvPr>
          <p:cNvGrpSpPr/>
          <p:nvPr/>
        </p:nvGrpSpPr>
        <p:grpSpPr>
          <a:xfrm>
            <a:off x="10897299" y="2082018"/>
            <a:ext cx="482708" cy="482708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CD1E08-B577-4C4F-BFE4-C806CF83646D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84169EC-876A-4707-B641-9556697DE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30959D-A041-4D3F-A17C-AF116E33E9CA}"/>
              </a:ext>
            </a:extLst>
          </p:cNvPr>
          <p:cNvGrpSpPr/>
          <p:nvPr/>
        </p:nvGrpSpPr>
        <p:grpSpPr>
          <a:xfrm>
            <a:off x="963737" y="1380545"/>
            <a:ext cx="1925074" cy="1143416"/>
            <a:chOff x="1485900" y="5232990"/>
            <a:chExt cx="2358882" cy="11434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A6D74A-E274-4082-9988-6488BF2F84F0}"/>
                </a:ext>
              </a:extLst>
            </p:cNvPr>
            <p:cNvSpPr txBox="1"/>
            <p:nvPr/>
          </p:nvSpPr>
          <p:spPr>
            <a:xfrm>
              <a:off x="1485900" y="5637742"/>
              <a:ext cx="235888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06DD97-878A-4A5A-814B-41CABBBB0216}"/>
                </a:ext>
              </a:extLst>
            </p:cNvPr>
            <p:cNvSpPr txBox="1"/>
            <p:nvPr/>
          </p:nvSpPr>
          <p:spPr>
            <a:xfrm>
              <a:off x="1485900" y="5232990"/>
              <a:ext cx="2358882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A049A7-F116-416F-A508-BB5A7A39157C}"/>
              </a:ext>
            </a:extLst>
          </p:cNvPr>
          <p:cNvGrpSpPr/>
          <p:nvPr/>
        </p:nvGrpSpPr>
        <p:grpSpPr>
          <a:xfrm>
            <a:off x="4513113" y="4957689"/>
            <a:ext cx="2358882" cy="927972"/>
            <a:chOff x="1485900" y="5232990"/>
            <a:chExt cx="2358882" cy="9279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D93E53-7865-4A8C-AC7C-807894B3F288}"/>
                </a:ext>
              </a:extLst>
            </p:cNvPr>
            <p:cNvSpPr txBox="1"/>
            <p:nvPr/>
          </p:nvSpPr>
          <p:spPr>
            <a:xfrm>
              <a:off x="1485900" y="5637742"/>
              <a:ext cx="2358882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5A3F6A-D88E-4F9F-8904-D353F55D26A4}"/>
                </a:ext>
              </a:extLst>
            </p:cNvPr>
            <p:cNvSpPr txBox="1"/>
            <p:nvPr/>
          </p:nvSpPr>
          <p:spPr>
            <a:xfrm>
              <a:off x="1485900" y="5232990"/>
              <a:ext cx="2358882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C1C820-F958-4F7D-9725-69E0ED4D4426}"/>
              </a:ext>
            </a:extLst>
          </p:cNvPr>
          <p:cNvGrpSpPr/>
          <p:nvPr/>
        </p:nvGrpSpPr>
        <p:grpSpPr>
          <a:xfrm>
            <a:off x="4763946" y="1573218"/>
            <a:ext cx="2358877" cy="927972"/>
            <a:chOff x="1485900" y="5232990"/>
            <a:chExt cx="2358882" cy="92797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6554C5-C5D6-4E9E-91A0-CE30A0059D58}"/>
                </a:ext>
              </a:extLst>
            </p:cNvPr>
            <p:cNvSpPr txBox="1"/>
            <p:nvPr/>
          </p:nvSpPr>
          <p:spPr>
            <a:xfrm>
              <a:off x="1485900" y="5637742"/>
              <a:ext cx="2358882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C67836-DB62-43AA-83A8-F01AB5E38EBC}"/>
                </a:ext>
              </a:extLst>
            </p:cNvPr>
            <p:cNvSpPr txBox="1"/>
            <p:nvPr/>
          </p:nvSpPr>
          <p:spPr>
            <a:xfrm>
              <a:off x="1485900" y="5232990"/>
              <a:ext cx="2358882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2BA743-CF46-42FE-8D6E-EBBA421B5A17}"/>
              </a:ext>
            </a:extLst>
          </p:cNvPr>
          <p:cNvGrpSpPr/>
          <p:nvPr/>
        </p:nvGrpSpPr>
        <p:grpSpPr>
          <a:xfrm>
            <a:off x="8927215" y="4963731"/>
            <a:ext cx="2358882" cy="927972"/>
            <a:chOff x="1485900" y="5232990"/>
            <a:chExt cx="2358882" cy="92797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C5F5DD-DF20-46DF-BDFA-003467043601}"/>
                </a:ext>
              </a:extLst>
            </p:cNvPr>
            <p:cNvSpPr txBox="1"/>
            <p:nvPr/>
          </p:nvSpPr>
          <p:spPr>
            <a:xfrm>
              <a:off x="1485900" y="5637742"/>
              <a:ext cx="2358882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7D45FB-67C9-4AED-8446-69F922771832}"/>
                </a:ext>
              </a:extLst>
            </p:cNvPr>
            <p:cNvSpPr txBox="1"/>
            <p:nvPr/>
          </p:nvSpPr>
          <p:spPr>
            <a:xfrm>
              <a:off x="1485900" y="5232990"/>
              <a:ext cx="2358882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BAF3C5-6B93-4AFA-9FCD-0B7E34DA2D9F}"/>
              </a:ext>
            </a:extLst>
          </p:cNvPr>
          <p:cNvCxnSpPr>
            <a:cxnSpLocks/>
          </p:cNvCxnSpPr>
          <p:nvPr/>
        </p:nvCxnSpPr>
        <p:spPr>
          <a:xfrm>
            <a:off x="6973439" y="2920840"/>
            <a:ext cx="0" cy="6882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8B20CD-CB14-436D-BC3D-22B3D88AEFE4}"/>
              </a:ext>
            </a:extLst>
          </p:cNvPr>
          <p:cNvCxnSpPr>
            <a:cxnSpLocks/>
          </p:cNvCxnSpPr>
          <p:nvPr/>
        </p:nvCxnSpPr>
        <p:spPr>
          <a:xfrm>
            <a:off x="4741079" y="4057779"/>
            <a:ext cx="0" cy="7163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2B18F3-C4DE-4F52-9922-865FF48B8801}"/>
              </a:ext>
            </a:extLst>
          </p:cNvPr>
          <p:cNvCxnSpPr>
            <a:cxnSpLocks/>
          </p:cNvCxnSpPr>
          <p:nvPr/>
        </p:nvCxnSpPr>
        <p:spPr>
          <a:xfrm>
            <a:off x="2603166" y="2729754"/>
            <a:ext cx="0" cy="459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CE485E-B039-4A37-8158-DB776BEDE3A2}"/>
              </a:ext>
            </a:extLst>
          </p:cNvPr>
          <p:cNvSpPr txBox="1"/>
          <p:nvPr/>
        </p:nvSpPr>
        <p:spPr>
          <a:xfrm>
            <a:off x="555452" y="5462644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endParaRPr lang="en-IN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6A83D9-9003-457E-921D-480545F024EB}"/>
              </a:ext>
            </a:extLst>
          </p:cNvPr>
          <p:cNvSpPr txBox="1"/>
          <p:nvPr/>
        </p:nvSpPr>
        <p:spPr>
          <a:xfrm>
            <a:off x="10219716" y="1484784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</a:t>
            </a:r>
            <a:endParaRPr lang="en-IN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0E7528-17AA-4A42-B8D9-C7AC7DCB8B1C}"/>
              </a:ext>
            </a:extLst>
          </p:cNvPr>
          <p:cNvGrpSpPr/>
          <p:nvPr/>
        </p:nvGrpSpPr>
        <p:grpSpPr>
          <a:xfrm>
            <a:off x="2182336" y="4893813"/>
            <a:ext cx="1751836" cy="1143416"/>
            <a:chOff x="1485900" y="5232990"/>
            <a:chExt cx="2358882" cy="114341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018D09-332D-47D7-B870-F0E0198CDD77}"/>
                </a:ext>
              </a:extLst>
            </p:cNvPr>
            <p:cNvSpPr txBox="1"/>
            <p:nvPr/>
          </p:nvSpPr>
          <p:spPr>
            <a:xfrm>
              <a:off x="1485900" y="5637742"/>
              <a:ext cx="235888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D400CC-9C16-499B-8D08-CF5732C3131D}"/>
                </a:ext>
              </a:extLst>
            </p:cNvPr>
            <p:cNvSpPr txBox="1"/>
            <p:nvPr/>
          </p:nvSpPr>
          <p:spPr>
            <a:xfrm>
              <a:off x="1485900" y="5232990"/>
              <a:ext cx="2358882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86B0C9-A18B-44CE-8BEC-A0A26D27DBF4}"/>
              </a:ext>
            </a:extLst>
          </p:cNvPr>
          <p:cNvCxnSpPr>
            <a:cxnSpLocks/>
          </p:cNvCxnSpPr>
          <p:nvPr/>
        </p:nvCxnSpPr>
        <p:spPr>
          <a:xfrm>
            <a:off x="1540754" y="5108556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E4FF9B-97B6-44B1-945A-957FA01BE371}"/>
              </a:ext>
            </a:extLst>
          </p:cNvPr>
          <p:cNvGrpSpPr/>
          <p:nvPr/>
        </p:nvGrpSpPr>
        <p:grpSpPr>
          <a:xfrm>
            <a:off x="4541218" y="3389366"/>
            <a:ext cx="482708" cy="482708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09D1C9-D073-49B2-9F97-DF03DFF39575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FA8E2A35-E0F7-40F4-B32F-5A0BAAF68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DCB92D-7FA1-4D84-8624-D02F800CFBAA}"/>
              </a:ext>
            </a:extLst>
          </p:cNvPr>
          <p:cNvCxnSpPr>
            <a:cxnSpLocks/>
          </p:cNvCxnSpPr>
          <p:nvPr/>
        </p:nvCxnSpPr>
        <p:spPr>
          <a:xfrm>
            <a:off x="9186955" y="4351283"/>
            <a:ext cx="0" cy="4228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380B25-61F8-48C8-A6B1-40CBA7C5A910}"/>
              </a:ext>
            </a:extLst>
          </p:cNvPr>
          <p:cNvGrpSpPr/>
          <p:nvPr/>
        </p:nvGrpSpPr>
        <p:grpSpPr>
          <a:xfrm>
            <a:off x="8149785" y="1945678"/>
            <a:ext cx="1936176" cy="1143416"/>
            <a:chOff x="1485900" y="5232990"/>
            <a:chExt cx="2358882" cy="114341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8B6881-27BD-47C9-AEA3-F1391DFCD09F}"/>
                </a:ext>
              </a:extLst>
            </p:cNvPr>
            <p:cNvSpPr txBox="1"/>
            <p:nvPr/>
          </p:nvSpPr>
          <p:spPr>
            <a:xfrm>
              <a:off x="1485900" y="5637742"/>
              <a:ext cx="235888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68580D6-8B39-4D8F-AD99-805E54767BF2}"/>
                </a:ext>
              </a:extLst>
            </p:cNvPr>
            <p:cNvSpPr txBox="1"/>
            <p:nvPr/>
          </p:nvSpPr>
          <p:spPr>
            <a:xfrm>
              <a:off x="1485900" y="5232990"/>
              <a:ext cx="2358882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89C4417-EA38-4D37-8992-EEC6CD897356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0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6 Step Journey Diagram Template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44E3D96-D64E-4CB6-8E9D-AABC10545C03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>
            <a:outerShdw blurRad="50800" dist="203200" dir="2700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2A1263-634B-4038-B3BA-4B5E2F809878}"/>
              </a:ext>
            </a:extLst>
          </p:cNvPr>
          <p:cNvGrpSpPr/>
          <p:nvPr/>
        </p:nvGrpSpPr>
        <p:grpSpPr>
          <a:xfrm>
            <a:off x="2321836" y="3429000"/>
            <a:ext cx="482708" cy="482708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3066E6-62E0-4FB1-8C32-789375978739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01B922C-C24B-494C-89E8-FF3C4B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DB7E17-75E4-4019-AB0E-FF2906EAA2C3}"/>
              </a:ext>
            </a:extLst>
          </p:cNvPr>
          <p:cNvGrpSpPr/>
          <p:nvPr/>
        </p:nvGrpSpPr>
        <p:grpSpPr>
          <a:xfrm>
            <a:off x="787145" y="4774143"/>
            <a:ext cx="482708" cy="482708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C6E87F-1AD4-47FA-8F95-20186C8B35A9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8E3C4EF-7E78-46E0-9A42-27A5A4893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CC6029-B928-4EC2-A067-535954D529F7}"/>
              </a:ext>
            </a:extLst>
          </p:cNvPr>
          <p:cNvGrpSpPr/>
          <p:nvPr/>
        </p:nvGrpSpPr>
        <p:grpSpPr>
          <a:xfrm>
            <a:off x="6703289" y="3993211"/>
            <a:ext cx="482708" cy="482708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7E7B90-0391-469C-924F-77C9AD18FB75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10F7ED1-EFB2-4368-AD42-E5CDAC2F4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830FAC-C91E-48D4-8B5D-63F8BECBC564}"/>
              </a:ext>
            </a:extLst>
          </p:cNvPr>
          <p:cNvGrpSpPr/>
          <p:nvPr/>
        </p:nvGrpSpPr>
        <p:grpSpPr>
          <a:xfrm>
            <a:off x="8920971" y="3575071"/>
            <a:ext cx="482708" cy="482708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D238842-0C52-4B79-9647-5156540C2398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6FDF973-D563-4A7F-8731-50E43A98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A973C5-5806-4DFE-BB11-E3FC203A5D6A}"/>
              </a:ext>
            </a:extLst>
          </p:cNvPr>
          <p:cNvGrpSpPr/>
          <p:nvPr/>
        </p:nvGrpSpPr>
        <p:grpSpPr>
          <a:xfrm>
            <a:off x="10897299" y="2082018"/>
            <a:ext cx="482708" cy="482708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CD1E08-B577-4C4F-BFE4-C806CF83646D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84169EC-876A-4707-B641-9556697DE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30959D-A041-4D3F-A17C-AF116E33E9CA}"/>
              </a:ext>
            </a:extLst>
          </p:cNvPr>
          <p:cNvGrpSpPr/>
          <p:nvPr/>
        </p:nvGrpSpPr>
        <p:grpSpPr>
          <a:xfrm>
            <a:off x="963737" y="1380545"/>
            <a:ext cx="1925074" cy="1143416"/>
            <a:chOff x="1485900" y="5232990"/>
            <a:chExt cx="2358882" cy="11434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A6D74A-E274-4082-9988-6488BF2F84F0}"/>
                </a:ext>
              </a:extLst>
            </p:cNvPr>
            <p:cNvSpPr txBox="1"/>
            <p:nvPr/>
          </p:nvSpPr>
          <p:spPr>
            <a:xfrm>
              <a:off x="1485900" y="5637742"/>
              <a:ext cx="235888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06DD97-878A-4A5A-814B-41CABBBB0216}"/>
                </a:ext>
              </a:extLst>
            </p:cNvPr>
            <p:cNvSpPr txBox="1"/>
            <p:nvPr/>
          </p:nvSpPr>
          <p:spPr>
            <a:xfrm>
              <a:off x="1485900" y="5232990"/>
              <a:ext cx="2358882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A049A7-F116-416F-A508-BB5A7A39157C}"/>
              </a:ext>
            </a:extLst>
          </p:cNvPr>
          <p:cNvGrpSpPr/>
          <p:nvPr/>
        </p:nvGrpSpPr>
        <p:grpSpPr>
          <a:xfrm>
            <a:off x="4513113" y="4957689"/>
            <a:ext cx="2358882" cy="927972"/>
            <a:chOff x="1485900" y="5232990"/>
            <a:chExt cx="2358882" cy="9279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D93E53-7865-4A8C-AC7C-807894B3F288}"/>
                </a:ext>
              </a:extLst>
            </p:cNvPr>
            <p:cNvSpPr txBox="1"/>
            <p:nvPr/>
          </p:nvSpPr>
          <p:spPr>
            <a:xfrm>
              <a:off x="1485900" y="5637742"/>
              <a:ext cx="2358882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5A3F6A-D88E-4F9F-8904-D353F55D26A4}"/>
                </a:ext>
              </a:extLst>
            </p:cNvPr>
            <p:cNvSpPr txBox="1"/>
            <p:nvPr/>
          </p:nvSpPr>
          <p:spPr>
            <a:xfrm>
              <a:off x="1485900" y="5232990"/>
              <a:ext cx="2358882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C1C820-F958-4F7D-9725-69E0ED4D4426}"/>
              </a:ext>
            </a:extLst>
          </p:cNvPr>
          <p:cNvGrpSpPr/>
          <p:nvPr/>
        </p:nvGrpSpPr>
        <p:grpSpPr>
          <a:xfrm>
            <a:off x="4763946" y="1573218"/>
            <a:ext cx="2358877" cy="927972"/>
            <a:chOff x="1485900" y="5232990"/>
            <a:chExt cx="2358882" cy="92797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6554C5-C5D6-4E9E-91A0-CE30A0059D58}"/>
                </a:ext>
              </a:extLst>
            </p:cNvPr>
            <p:cNvSpPr txBox="1"/>
            <p:nvPr/>
          </p:nvSpPr>
          <p:spPr>
            <a:xfrm>
              <a:off x="1485900" y="5637742"/>
              <a:ext cx="2358882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C67836-DB62-43AA-83A8-F01AB5E38EBC}"/>
                </a:ext>
              </a:extLst>
            </p:cNvPr>
            <p:cNvSpPr txBox="1"/>
            <p:nvPr/>
          </p:nvSpPr>
          <p:spPr>
            <a:xfrm>
              <a:off x="1485900" y="5232990"/>
              <a:ext cx="2358882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2BA743-CF46-42FE-8D6E-EBBA421B5A17}"/>
              </a:ext>
            </a:extLst>
          </p:cNvPr>
          <p:cNvGrpSpPr/>
          <p:nvPr/>
        </p:nvGrpSpPr>
        <p:grpSpPr>
          <a:xfrm>
            <a:off x="8927215" y="4963731"/>
            <a:ext cx="2358882" cy="927972"/>
            <a:chOff x="1485900" y="5232990"/>
            <a:chExt cx="2358882" cy="92797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C5F5DD-DF20-46DF-BDFA-003467043601}"/>
                </a:ext>
              </a:extLst>
            </p:cNvPr>
            <p:cNvSpPr txBox="1"/>
            <p:nvPr/>
          </p:nvSpPr>
          <p:spPr>
            <a:xfrm>
              <a:off x="1485900" y="5637742"/>
              <a:ext cx="2358882" cy="52322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7D45FB-67C9-4AED-8446-69F922771832}"/>
                </a:ext>
              </a:extLst>
            </p:cNvPr>
            <p:cNvSpPr txBox="1"/>
            <p:nvPr/>
          </p:nvSpPr>
          <p:spPr>
            <a:xfrm>
              <a:off x="1485900" y="5232990"/>
              <a:ext cx="2358882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BAF3C5-6B93-4AFA-9FCD-0B7E34DA2D9F}"/>
              </a:ext>
            </a:extLst>
          </p:cNvPr>
          <p:cNvCxnSpPr>
            <a:cxnSpLocks/>
          </p:cNvCxnSpPr>
          <p:nvPr/>
        </p:nvCxnSpPr>
        <p:spPr>
          <a:xfrm>
            <a:off x="6973439" y="2920840"/>
            <a:ext cx="0" cy="6882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8B20CD-CB14-436D-BC3D-22B3D88AEFE4}"/>
              </a:ext>
            </a:extLst>
          </p:cNvPr>
          <p:cNvCxnSpPr>
            <a:cxnSpLocks/>
          </p:cNvCxnSpPr>
          <p:nvPr/>
        </p:nvCxnSpPr>
        <p:spPr>
          <a:xfrm>
            <a:off x="4741079" y="4057779"/>
            <a:ext cx="0" cy="7163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2B18F3-C4DE-4F52-9922-865FF48B8801}"/>
              </a:ext>
            </a:extLst>
          </p:cNvPr>
          <p:cNvCxnSpPr>
            <a:cxnSpLocks/>
          </p:cNvCxnSpPr>
          <p:nvPr/>
        </p:nvCxnSpPr>
        <p:spPr>
          <a:xfrm>
            <a:off x="2603166" y="2729754"/>
            <a:ext cx="0" cy="459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CE485E-B039-4A37-8158-DB776BEDE3A2}"/>
              </a:ext>
            </a:extLst>
          </p:cNvPr>
          <p:cNvSpPr txBox="1"/>
          <p:nvPr/>
        </p:nvSpPr>
        <p:spPr>
          <a:xfrm>
            <a:off x="555452" y="5462644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6A83D9-9003-457E-921D-480545F024EB}"/>
              </a:ext>
            </a:extLst>
          </p:cNvPr>
          <p:cNvSpPr txBox="1"/>
          <p:nvPr/>
        </p:nvSpPr>
        <p:spPr>
          <a:xfrm>
            <a:off x="10219716" y="1484784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0E7528-17AA-4A42-B8D9-C7AC7DCB8B1C}"/>
              </a:ext>
            </a:extLst>
          </p:cNvPr>
          <p:cNvGrpSpPr/>
          <p:nvPr/>
        </p:nvGrpSpPr>
        <p:grpSpPr>
          <a:xfrm>
            <a:off x="2182336" y="4893813"/>
            <a:ext cx="1751836" cy="1143416"/>
            <a:chOff x="1485900" y="5232990"/>
            <a:chExt cx="2358882" cy="114341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018D09-332D-47D7-B870-F0E0198CDD77}"/>
                </a:ext>
              </a:extLst>
            </p:cNvPr>
            <p:cNvSpPr txBox="1"/>
            <p:nvPr/>
          </p:nvSpPr>
          <p:spPr>
            <a:xfrm>
              <a:off x="1485900" y="5637742"/>
              <a:ext cx="235888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D400CC-9C16-499B-8D08-CF5732C3131D}"/>
                </a:ext>
              </a:extLst>
            </p:cNvPr>
            <p:cNvSpPr txBox="1"/>
            <p:nvPr/>
          </p:nvSpPr>
          <p:spPr>
            <a:xfrm>
              <a:off x="1485900" y="5232990"/>
              <a:ext cx="2358882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86B0C9-A18B-44CE-8BEC-A0A26D27DBF4}"/>
              </a:ext>
            </a:extLst>
          </p:cNvPr>
          <p:cNvCxnSpPr>
            <a:cxnSpLocks/>
          </p:cNvCxnSpPr>
          <p:nvPr/>
        </p:nvCxnSpPr>
        <p:spPr>
          <a:xfrm>
            <a:off x="1540754" y="5108556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E4FF9B-97B6-44B1-945A-957FA01BE371}"/>
              </a:ext>
            </a:extLst>
          </p:cNvPr>
          <p:cNvGrpSpPr/>
          <p:nvPr/>
        </p:nvGrpSpPr>
        <p:grpSpPr>
          <a:xfrm>
            <a:off x="4541218" y="3389366"/>
            <a:ext cx="482708" cy="482708"/>
            <a:chOff x="2961988" y="3325174"/>
            <a:chExt cx="482708" cy="482708"/>
          </a:xfrm>
          <a:effectLst>
            <a:outerShdw blurRad="50800" dist="203200" dir="2700000" algn="tl" rotWithShape="0">
              <a:prstClr val="black">
                <a:alpha val="16000"/>
              </a:prstClr>
            </a:outerShdw>
          </a:effectLst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09D1C9-D073-49B2-9F97-DF03DFF39575}"/>
                </a:ext>
              </a:extLst>
            </p:cNvPr>
            <p:cNvSpPr/>
            <p:nvPr/>
          </p:nvSpPr>
          <p:spPr>
            <a:xfrm>
              <a:off x="2961988" y="3325174"/>
              <a:ext cx="482708" cy="482708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FA8E2A35-E0F7-40F4-B32F-5A0BAAF68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907" y="3496636"/>
              <a:ext cx="172870" cy="139784"/>
            </a:xfrm>
            <a:custGeom>
              <a:avLst/>
              <a:gdLst>
                <a:gd name="T0" fmla="*/ 2384 w 8130"/>
                <a:gd name="T1" fmla="*/ 4874 h 6574"/>
                <a:gd name="T2" fmla="*/ 846 w 8130"/>
                <a:gd name="T3" fmla="*/ 3340 h 6574"/>
                <a:gd name="T4" fmla="*/ 0 w 8130"/>
                <a:gd name="T5" fmla="*/ 4183 h 6574"/>
                <a:gd name="T6" fmla="*/ 2029 w 8130"/>
                <a:gd name="T7" fmla="*/ 6206 h 6574"/>
                <a:gd name="T8" fmla="*/ 2032 w 8130"/>
                <a:gd name="T9" fmla="*/ 6204 h 6574"/>
                <a:gd name="T10" fmla="*/ 2403 w 8130"/>
                <a:gd name="T11" fmla="*/ 6574 h 6574"/>
                <a:gd name="T12" fmla="*/ 8130 w 8130"/>
                <a:gd name="T13" fmla="*/ 859 h 6574"/>
                <a:gd name="T14" fmla="*/ 7269 w 8130"/>
                <a:gd name="T15" fmla="*/ 0 h 6574"/>
                <a:gd name="T16" fmla="*/ 2384 w 8130"/>
                <a:gd name="T17" fmla="*/ 4874 h 6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0" h="6574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DCB92D-7FA1-4D84-8624-D02F800CFBAA}"/>
              </a:ext>
            </a:extLst>
          </p:cNvPr>
          <p:cNvCxnSpPr>
            <a:cxnSpLocks/>
          </p:cNvCxnSpPr>
          <p:nvPr/>
        </p:nvCxnSpPr>
        <p:spPr>
          <a:xfrm>
            <a:off x="9186955" y="4351283"/>
            <a:ext cx="0" cy="4228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380B25-61F8-48C8-A6B1-40CBA7C5A910}"/>
              </a:ext>
            </a:extLst>
          </p:cNvPr>
          <p:cNvGrpSpPr/>
          <p:nvPr/>
        </p:nvGrpSpPr>
        <p:grpSpPr>
          <a:xfrm>
            <a:off x="8149785" y="1945678"/>
            <a:ext cx="1936176" cy="1143416"/>
            <a:chOff x="1485900" y="5232990"/>
            <a:chExt cx="2358882" cy="114341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8B6881-27BD-47C9-AEA3-F1391DFCD09F}"/>
                </a:ext>
              </a:extLst>
            </p:cNvPr>
            <p:cNvSpPr txBox="1"/>
            <p:nvPr/>
          </p:nvSpPr>
          <p:spPr>
            <a:xfrm>
              <a:off x="1485900" y="5637742"/>
              <a:ext cx="2358882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68580D6-8B39-4D8F-AD99-805E54767BF2}"/>
                </a:ext>
              </a:extLst>
            </p:cNvPr>
            <p:cNvSpPr txBox="1"/>
            <p:nvPr/>
          </p:nvSpPr>
          <p:spPr>
            <a:xfrm>
              <a:off x="1485900" y="5232990"/>
              <a:ext cx="2358882" cy="4001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89C4417-EA38-4D37-8992-EEC6CD897356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3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357" y="3405"/>
            <a:ext cx="12134976" cy="68394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9610" y="4645355"/>
            <a:ext cx="2826540" cy="606749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8174" y="4032177"/>
            <a:ext cx="1836047" cy="739476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08" tIns="45504" rIns="91008" bIns="455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3739" y="3362572"/>
            <a:ext cx="4136924" cy="336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2306" y="721107"/>
            <a:ext cx="4304319" cy="356209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0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0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0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0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0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0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0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1690" y="5334970"/>
            <a:ext cx="2537274" cy="302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0228" y="4845020"/>
            <a:ext cx="4699700" cy="903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996" marR="0" lvl="0" indent="-168996" algn="l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8996" marR="0" lvl="0" indent="-168996" algn="l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8996" marR="0" lvl="0" indent="-168996" algn="l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0237" y="4464420"/>
            <a:ext cx="5889137" cy="36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" y="6111417"/>
            <a:ext cx="12134976" cy="67276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06" y="1848523"/>
            <a:ext cx="5564997" cy="136253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415" y="773797"/>
            <a:ext cx="2778787" cy="52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123" y="2010483"/>
            <a:ext cx="3608179" cy="827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2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2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366" y="1380788"/>
            <a:ext cx="5005679" cy="3370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9862" y="886109"/>
            <a:ext cx="3939475" cy="23027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32" tIns="45516" rIns="91032" bIns="455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3651" y="2751108"/>
            <a:ext cx="525791" cy="459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38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6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1894" y="2310424"/>
            <a:ext cx="268800" cy="368830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4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5EBAB3-113B-4A5E-BDDB-34454CDF8BB1}"/>
              </a:ext>
            </a:extLst>
          </p:cNvPr>
          <p:cNvGrpSpPr/>
          <p:nvPr/>
        </p:nvGrpSpPr>
        <p:grpSpPr>
          <a:xfrm>
            <a:off x="1264183" y="1454481"/>
            <a:ext cx="3490832" cy="1103105"/>
            <a:chOff x="787145" y="2082018"/>
            <a:chExt cx="10592862" cy="3174833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8D88BD-0269-4ABC-B892-32A6BBF70B5C}"/>
                </a:ext>
              </a:extLst>
            </p:cNvPr>
            <p:cNvSpPr/>
            <p:nvPr/>
          </p:nvSpPr>
          <p:spPr>
            <a:xfrm>
              <a:off x="1028499" y="2293393"/>
              <a:ext cx="10131826" cy="2722104"/>
            </a:xfrm>
            <a:custGeom>
              <a:avLst/>
              <a:gdLst>
                <a:gd name="connsiteX0" fmla="*/ 0 w 7744408"/>
                <a:gd name="connsiteY0" fmla="*/ 2472612 h 2472612"/>
                <a:gd name="connsiteX1" fmla="*/ 1819469 w 7744408"/>
                <a:gd name="connsiteY1" fmla="*/ 774441 h 2472612"/>
                <a:gd name="connsiteX2" fmla="*/ 5047861 w 7744408"/>
                <a:gd name="connsiteY2" fmla="*/ 1819469 h 2472612"/>
                <a:gd name="connsiteX3" fmla="*/ 7744408 w 7744408"/>
                <a:gd name="connsiteY3" fmla="*/ 0 h 2472612"/>
                <a:gd name="connsiteX0" fmla="*/ 0 w 7744408"/>
                <a:gd name="connsiteY0" fmla="*/ 2472612 h 2472612"/>
                <a:gd name="connsiteX1" fmla="*/ 1841605 w 7744408"/>
                <a:gd name="connsiteY1" fmla="*/ 1017037 h 2472612"/>
                <a:gd name="connsiteX2" fmla="*/ 5047861 w 7744408"/>
                <a:gd name="connsiteY2" fmla="*/ 1819469 h 2472612"/>
                <a:gd name="connsiteX3" fmla="*/ 7744408 w 7744408"/>
                <a:gd name="connsiteY3" fmla="*/ 0 h 2472612"/>
                <a:gd name="connsiteX0" fmla="*/ 0 w 7552562"/>
                <a:gd name="connsiteY0" fmla="*/ 2565918 h 2565918"/>
                <a:gd name="connsiteX1" fmla="*/ 1841605 w 7552562"/>
                <a:gd name="connsiteY1" fmla="*/ 1110343 h 2565918"/>
                <a:gd name="connsiteX2" fmla="*/ 5047861 w 7552562"/>
                <a:gd name="connsiteY2" fmla="*/ 1912775 h 2565918"/>
                <a:gd name="connsiteX3" fmla="*/ 7552562 w 7552562"/>
                <a:gd name="connsiteY3" fmla="*/ 0 h 2565918"/>
                <a:gd name="connsiteX0" fmla="*/ 0 w 7552562"/>
                <a:gd name="connsiteY0" fmla="*/ 2565918 h 2565918"/>
                <a:gd name="connsiteX1" fmla="*/ 1841605 w 7552562"/>
                <a:gd name="connsiteY1" fmla="*/ 1110343 h 2565918"/>
                <a:gd name="connsiteX2" fmla="*/ 5047861 w 7552562"/>
                <a:gd name="connsiteY2" fmla="*/ 1912775 h 2565918"/>
                <a:gd name="connsiteX3" fmla="*/ 7552562 w 7552562"/>
                <a:gd name="connsiteY3" fmla="*/ 0 h 256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2562" h="2565918">
                  <a:moveTo>
                    <a:pt x="0" y="2565918"/>
                  </a:moveTo>
                  <a:cubicBezTo>
                    <a:pt x="489079" y="1771261"/>
                    <a:pt x="1000295" y="1219200"/>
                    <a:pt x="1841605" y="1110343"/>
                  </a:cubicBezTo>
                  <a:cubicBezTo>
                    <a:pt x="2682915" y="1001486"/>
                    <a:pt x="4096035" y="2097832"/>
                    <a:pt x="5047861" y="1912775"/>
                  </a:cubicBezTo>
                  <a:cubicBezTo>
                    <a:pt x="5999687" y="1727718"/>
                    <a:pt x="6860364" y="1041141"/>
                    <a:pt x="7552562" y="0"/>
                  </a:cubicBezTo>
                </a:path>
              </a:pathLst>
            </a:custGeom>
            <a:noFill/>
            <a:ln w="76200" cap="flat" cmpd="sng" algn="ctr">
              <a:gradFill flip="none" rotWithShape="1">
                <a:gsLst>
                  <a:gs pos="0">
                    <a:srgbClr val="017A87"/>
                  </a:gs>
                  <a:gs pos="100000">
                    <a:srgbClr val="55B995"/>
                  </a:gs>
                </a:gsLst>
                <a:lin ang="0" scaled="1"/>
                <a:tileRect/>
              </a:gradFill>
              <a:prstDash val="solid"/>
            </a:ln>
            <a:effectLst>
              <a:outerShdw blurRad="50800" dist="203200" dir="2700000" algn="tl" rotWithShape="0">
                <a:prstClr val="black">
                  <a:alpha val="9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E5DE478-9D9D-4FB5-B366-7FC14FD2FF9B}"/>
                </a:ext>
              </a:extLst>
            </p:cNvPr>
            <p:cNvGrpSpPr/>
            <p:nvPr/>
          </p:nvGrpSpPr>
          <p:grpSpPr>
            <a:xfrm>
              <a:off x="2321836" y="3429000"/>
              <a:ext cx="482708" cy="482708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B5B9DC0-AA7E-4860-B30B-18357F29C5CD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017A87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5">
                <a:extLst>
                  <a:ext uri="{FF2B5EF4-FFF2-40B4-BE49-F238E27FC236}">
                    <a16:creationId xmlns:a16="http://schemas.microsoft.com/office/drawing/2014/main" id="{C1FABB97-DD2F-4FE6-B5E6-A3013BCC3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F852EB-2663-4E53-B31B-7D5D75979D2D}"/>
                </a:ext>
              </a:extLst>
            </p:cNvPr>
            <p:cNvGrpSpPr/>
            <p:nvPr/>
          </p:nvGrpSpPr>
          <p:grpSpPr>
            <a:xfrm>
              <a:off x="787145" y="4774143"/>
              <a:ext cx="482708" cy="482708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0F5C78C-07ED-4F5B-BC52-EE293787E4F0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017A87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Freeform 5">
                <a:extLst>
                  <a:ext uri="{FF2B5EF4-FFF2-40B4-BE49-F238E27FC236}">
                    <a16:creationId xmlns:a16="http://schemas.microsoft.com/office/drawing/2014/main" id="{446C36D6-9A33-4252-8279-98055DACE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B4343A8-74DC-45DF-ADBB-E1C6C85CB3A2}"/>
                </a:ext>
              </a:extLst>
            </p:cNvPr>
            <p:cNvGrpSpPr/>
            <p:nvPr/>
          </p:nvGrpSpPr>
          <p:grpSpPr>
            <a:xfrm>
              <a:off x="6703289" y="3993211"/>
              <a:ext cx="482708" cy="482708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9560A84-3E4A-46A5-B8EF-E4DEE626C99C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017A87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Freeform 5">
                <a:extLst>
                  <a:ext uri="{FF2B5EF4-FFF2-40B4-BE49-F238E27FC236}">
                    <a16:creationId xmlns:a16="http://schemas.microsoft.com/office/drawing/2014/main" id="{0606C047-BEAD-4B69-ABB6-5B13E799C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654548D-501B-4CF5-BC45-A5EADFAE1F5B}"/>
                </a:ext>
              </a:extLst>
            </p:cNvPr>
            <p:cNvGrpSpPr/>
            <p:nvPr/>
          </p:nvGrpSpPr>
          <p:grpSpPr>
            <a:xfrm>
              <a:off x="8920971" y="3575071"/>
              <a:ext cx="482708" cy="482708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682BDAE-8D1A-4100-978C-1366E50864AB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017A87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5">
                <a:extLst>
                  <a:ext uri="{FF2B5EF4-FFF2-40B4-BE49-F238E27FC236}">
                    <a16:creationId xmlns:a16="http://schemas.microsoft.com/office/drawing/2014/main" id="{18C9E2EE-A1A6-48E0-B867-F2613C82B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6173603-88BF-4A56-BB90-80C433C6E54B}"/>
                </a:ext>
              </a:extLst>
            </p:cNvPr>
            <p:cNvGrpSpPr/>
            <p:nvPr/>
          </p:nvGrpSpPr>
          <p:grpSpPr>
            <a:xfrm>
              <a:off x="10897299" y="2082018"/>
              <a:ext cx="482708" cy="482708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1EBCD43-1CA3-4E3D-B882-F49896754BEA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017A87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id="{3ED7D4D9-11F8-40A7-AF96-26B4205BE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33097C5-A8BA-47B4-BFD3-89A27AF36D8D}"/>
                </a:ext>
              </a:extLst>
            </p:cNvPr>
            <p:cNvGrpSpPr/>
            <p:nvPr/>
          </p:nvGrpSpPr>
          <p:grpSpPr>
            <a:xfrm>
              <a:off x="4541218" y="3389366"/>
              <a:ext cx="482708" cy="482708"/>
              <a:chOff x="2961988" y="3325174"/>
              <a:chExt cx="482708" cy="482708"/>
            </a:xfrm>
            <a:effectLst>
              <a:outerShdw blurRad="50800" dist="203200" dir="2700000" algn="tl" rotWithShape="0">
                <a:prstClr val="black">
                  <a:alpha val="16000"/>
                </a:prstClr>
              </a:outerShdw>
            </a:effectLst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94A92D7-2078-4A16-BEA0-79A81F4F286F}"/>
                  </a:ext>
                </a:extLst>
              </p:cNvPr>
              <p:cNvSpPr/>
              <p:nvPr/>
            </p:nvSpPr>
            <p:spPr>
              <a:xfrm>
                <a:off x="2961988" y="3325174"/>
                <a:ext cx="482708" cy="482708"/>
              </a:xfrm>
              <a:prstGeom prst="ellipse">
                <a:avLst/>
              </a:prstGeom>
              <a:solidFill>
                <a:srgbClr val="017A87"/>
              </a:solidFill>
              <a:ln w="762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Freeform 5">
                <a:extLst>
                  <a:ext uri="{FF2B5EF4-FFF2-40B4-BE49-F238E27FC236}">
                    <a16:creationId xmlns:a16="http://schemas.microsoft.com/office/drawing/2014/main" id="{DE91C64F-652C-48D9-995F-43E72C2FF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907" y="3496636"/>
                <a:ext cx="172870" cy="139784"/>
              </a:xfrm>
              <a:custGeom>
                <a:avLst/>
                <a:gdLst>
                  <a:gd name="T0" fmla="*/ 2384 w 8130"/>
                  <a:gd name="T1" fmla="*/ 4874 h 6574"/>
                  <a:gd name="T2" fmla="*/ 846 w 8130"/>
                  <a:gd name="T3" fmla="*/ 3340 h 6574"/>
                  <a:gd name="T4" fmla="*/ 0 w 8130"/>
                  <a:gd name="T5" fmla="*/ 4183 h 6574"/>
                  <a:gd name="T6" fmla="*/ 2029 w 8130"/>
                  <a:gd name="T7" fmla="*/ 6206 h 6574"/>
                  <a:gd name="T8" fmla="*/ 2032 w 8130"/>
                  <a:gd name="T9" fmla="*/ 6204 h 6574"/>
                  <a:gd name="T10" fmla="*/ 2403 w 8130"/>
                  <a:gd name="T11" fmla="*/ 6574 h 6574"/>
                  <a:gd name="T12" fmla="*/ 8130 w 8130"/>
                  <a:gd name="T13" fmla="*/ 859 h 6574"/>
                  <a:gd name="T14" fmla="*/ 7269 w 8130"/>
                  <a:gd name="T15" fmla="*/ 0 h 6574"/>
                  <a:gd name="T16" fmla="*/ 2384 w 8130"/>
                  <a:gd name="T17" fmla="*/ 4874 h 6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0" h="6574">
                    <a:moveTo>
                      <a:pt x="2384" y="4874"/>
                    </a:moveTo>
                    <a:lnTo>
                      <a:pt x="846" y="3340"/>
                    </a:lnTo>
                    <a:lnTo>
                      <a:pt x="0" y="4183"/>
                    </a:lnTo>
                    <a:lnTo>
                      <a:pt x="2029" y="6206"/>
                    </a:lnTo>
                    <a:lnTo>
                      <a:pt x="2032" y="6204"/>
                    </a:lnTo>
                    <a:lnTo>
                      <a:pt x="2403" y="6574"/>
                    </a:lnTo>
                    <a:lnTo>
                      <a:pt x="8130" y="859"/>
                    </a:lnTo>
                    <a:lnTo>
                      <a:pt x="7269" y="0"/>
                    </a:lnTo>
                    <a:lnTo>
                      <a:pt x="2384" y="487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7A87"/>
      </a:accent1>
      <a:accent2>
        <a:srgbClr val="55B995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5484</TotalTime>
  <Words>283</Words>
  <Application>Microsoft Office PowerPoint</Application>
  <PresentationFormat>Custom</PresentationFormat>
  <Paragraphs>45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6 Step Journey Diagram Template</vt:lpstr>
      <vt:lpstr>6 Step Journey Diagram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Multi-step Journey PowerPoint Template</dc:title>
  <dc:creator>Julian</dc:creator>
  <cp:lastModifiedBy>Fatima Hafeez</cp:lastModifiedBy>
  <cp:revision>107</cp:revision>
  <dcterms:created xsi:type="dcterms:W3CDTF">2013-09-12T13:05:01Z</dcterms:created>
  <dcterms:modified xsi:type="dcterms:W3CDTF">2019-01-18T18:35:55Z</dcterms:modified>
</cp:coreProperties>
</file>