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77" r:id="rId3"/>
    <p:sldId id="278" r:id="rId4"/>
    <p:sldId id="279" r:id="rId5"/>
    <p:sldId id="280" r:id="rId6"/>
    <p:sldId id="281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73" d="100"/>
          <a:sy n="73" d="100"/>
        </p:scale>
        <p:origin x="91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94000">
              <a:schemeClr val="accent6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5 Level Semi-transparent Funnel Diagram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A1549A29-085E-410E-98D7-D61FD4673000}"/>
              </a:ext>
            </a:extLst>
          </p:cNvPr>
          <p:cNvSpPr>
            <a:spLocks/>
          </p:cNvSpPr>
          <p:nvPr/>
        </p:nvSpPr>
        <p:spPr bwMode="auto">
          <a:xfrm>
            <a:off x="5328298" y="5265156"/>
            <a:ext cx="979328" cy="605391"/>
          </a:xfrm>
          <a:custGeom>
            <a:avLst/>
            <a:gdLst>
              <a:gd name="T0" fmla="*/ 540 w 1080"/>
              <a:gd name="T1" fmla="*/ 0 h 670"/>
              <a:gd name="T2" fmla="*/ 0 w 1080"/>
              <a:gd name="T3" fmla="*/ 151 h 670"/>
              <a:gd name="T4" fmla="*/ 0 w 1080"/>
              <a:gd name="T5" fmla="*/ 519 h 670"/>
              <a:gd name="T6" fmla="*/ 540 w 1080"/>
              <a:gd name="T7" fmla="*/ 670 h 670"/>
              <a:gd name="T8" fmla="*/ 1080 w 1080"/>
              <a:gd name="T9" fmla="*/ 519 h 670"/>
              <a:gd name="T10" fmla="*/ 1080 w 1080"/>
              <a:gd name="T11" fmla="*/ 151 h 670"/>
              <a:gd name="T12" fmla="*/ 540 w 1080"/>
              <a:gd name="T13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670">
                <a:moveTo>
                  <a:pt x="540" y="0"/>
                </a:moveTo>
                <a:cubicBezTo>
                  <a:pt x="242" y="0"/>
                  <a:pt x="0" y="67"/>
                  <a:pt x="0" y="151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602"/>
                  <a:pt x="242" y="670"/>
                  <a:pt x="540" y="670"/>
                </a:cubicBezTo>
                <a:cubicBezTo>
                  <a:pt x="838" y="670"/>
                  <a:pt x="1080" y="602"/>
                  <a:pt x="1080" y="519"/>
                </a:cubicBezTo>
                <a:cubicBezTo>
                  <a:pt x="1080" y="151"/>
                  <a:pt x="1080" y="151"/>
                  <a:pt x="1080" y="151"/>
                </a:cubicBezTo>
                <a:cubicBezTo>
                  <a:pt x="1080" y="67"/>
                  <a:pt x="838" y="0"/>
                  <a:pt x="54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23FD2BD7-B329-44B5-B5AD-D8302306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265156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Oval 37">
            <a:extLst>
              <a:ext uri="{FF2B5EF4-FFF2-40B4-BE49-F238E27FC236}">
                <a16:creationId xmlns:a16="http://schemas.microsoft.com/office/drawing/2014/main" id="{75CEBE30-3590-4DCC-B905-EC661558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597619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3F3E3B3F-D31E-49CF-A513-8E424D4BE6A3}"/>
              </a:ext>
            </a:extLst>
          </p:cNvPr>
          <p:cNvSpPr>
            <a:spLocks/>
          </p:cNvSpPr>
          <p:nvPr/>
        </p:nvSpPr>
        <p:spPr bwMode="auto">
          <a:xfrm>
            <a:off x="5080790" y="4497882"/>
            <a:ext cx="1424173" cy="729813"/>
          </a:xfrm>
          <a:custGeom>
            <a:avLst/>
            <a:gdLst>
              <a:gd name="T0" fmla="*/ 785 w 1571"/>
              <a:gd name="T1" fmla="*/ 0 h 807"/>
              <a:gd name="T2" fmla="*/ 0 w 1571"/>
              <a:gd name="T3" fmla="*/ 183 h 807"/>
              <a:gd name="T4" fmla="*/ 0 w 1571"/>
              <a:gd name="T5" fmla="*/ 624 h 807"/>
              <a:gd name="T6" fmla="*/ 785 w 1571"/>
              <a:gd name="T7" fmla="*/ 807 h 807"/>
              <a:gd name="T8" fmla="*/ 1571 w 1571"/>
              <a:gd name="T9" fmla="*/ 624 h 807"/>
              <a:gd name="T10" fmla="*/ 1571 w 1571"/>
              <a:gd name="T11" fmla="*/ 183 h 807"/>
              <a:gd name="T12" fmla="*/ 785 w 1571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807">
                <a:moveTo>
                  <a:pt x="785" y="0"/>
                </a:moveTo>
                <a:cubicBezTo>
                  <a:pt x="352" y="0"/>
                  <a:pt x="0" y="82"/>
                  <a:pt x="0" y="183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725"/>
                  <a:pt x="352" y="807"/>
                  <a:pt x="785" y="807"/>
                </a:cubicBezTo>
                <a:cubicBezTo>
                  <a:pt x="1219" y="807"/>
                  <a:pt x="1571" y="725"/>
                  <a:pt x="1571" y="624"/>
                </a:cubicBezTo>
                <a:cubicBezTo>
                  <a:pt x="1571" y="183"/>
                  <a:pt x="1571" y="183"/>
                  <a:pt x="1571" y="183"/>
                </a:cubicBezTo>
                <a:cubicBezTo>
                  <a:pt x="1571" y="82"/>
                  <a:pt x="1219" y="0"/>
                  <a:pt x="785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F6B7473D-5168-4968-B29F-602D5072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497882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Oval 36">
            <a:extLst>
              <a:ext uri="{FF2B5EF4-FFF2-40B4-BE49-F238E27FC236}">
                <a16:creationId xmlns:a16="http://schemas.microsoft.com/office/drawing/2014/main" id="{15DA97F2-FCDA-4565-9017-5EA61CEC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896570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0F987ED7-EE0C-4A53-B9EA-5AD15F18A398}"/>
              </a:ext>
            </a:extLst>
          </p:cNvPr>
          <p:cNvSpPr>
            <a:spLocks/>
          </p:cNvSpPr>
          <p:nvPr/>
        </p:nvSpPr>
        <p:spPr bwMode="auto">
          <a:xfrm>
            <a:off x="4716218" y="3554009"/>
            <a:ext cx="2159337" cy="923137"/>
          </a:xfrm>
          <a:custGeom>
            <a:avLst/>
            <a:gdLst>
              <a:gd name="T0" fmla="*/ 2381 w 2382"/>
              <a:gd name="T1" fmla="*/ 290 h 1021"/>
              <a:gd name="T2" fmla="*/ 2382 w 2382"/>
              <a:gd name="T3" fmla="*/ 278 h 1021"/>
              <a:gd name="T4" fmla="*/ 1191 w 2382"/>
              <a:gd name="T5" fmla="*/ 0 h 1021"/>
              <a:gd name="T6" fmla="*/ 0 w 2382"/>
              <a:gd name="T7" fmla="*/ 278 h 1021"/>
              <a:gd name="T8" fmla="*/ 0 w 2382"/>
              <a:gd name="T9" fmla="*/ 755 h 1021"/>
              <a:gd name="T10" fmla="*/ 1 w 2382"/>
              <a:gd name="T11" fmla="*/ 755 h 1021"/>
              <a:gd name="T12" fmla="*/ 1191 w 2382"/>
              <a:gd name="T13" fmla="*/ 1021 h 1021"/>
              <a:gd name="T14" fmla="*/ 2382 w 2382"/>
              <a:gd name="T15" fmla="*/ 743 h 1021"/>
              <a:gd name="T16" fmla="*/ 2381 w 2382"/>
              <a:gd name="T17" fmla="*/ 731 h 1021"/>
              <a:gd name="T18" fmla="*/ 2381 w 2382"/>
              <a:gd name="T19" fmla="*/ 29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1021">
                <a:moveTo>
                  <a:pt x="2381" y="290"/>
                </a:moveTo>
                <a:cubicBezTo>
                  <a:pt x="2382" y="286"/>
                  <a:pt x="2382" y="282"/>
                  <a:pt x="2382" y="278"/>
                </a:cubicBezTo>
                <a:cubicBezTo>
                  <a:pt x="2382" y="125"/>
                  <a:pt x="1849" y="0"/>
                  <a:pt x="1191" y="0"/>
                </a:cubicBezTo>
                <a:cubicBezTo>
                  <a:pt x="533" y="0"/>
                  <a:pt x="0" y="125"/>
                  <a:pt x="0" y="278"/>
                </a:cubicBezTo>
                <a:cubicBezTo>
                  <a:pt x="0" y="755"/>
                  <a:pt x="0" y="755"/>
                  <a:pt x="0" y="755"/>
                </a:cubicBezTo>
                <a:cubicBezTo>
                  <a:pt x="1" y="755"/>
                  <a:pt x="1" y="755"/>
                  <a:pt x="1" y="755"/>
                </a:cubicBezTo>
                <a:cubicBezTo>
                  <a:pt x="28" y="903"/>
                  <a:pt x="550" y="1021"/>
                  <a:pt x="1191" y="1021"/>
                </a:cubicBezTo>
                <a:cubicBezTo>
                  <a:pt x="1849" y="1021"/>
                  <a:pt x="2382" y="896"/>
                  <a:pt x="2382" y="743"/>
                </a:cubicBezTo>
                <a:cubicBezTo>
                  <a:pt x="2382" y="739"/>
                  <a:pt x="2382" y="735"/>
                  <a:pt x="2381" y="731"/>
                </a:cubicBezTo>
                <a:lnTo>
                  <a:pt x="2381" y="2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Oval 28">
            <a:extLst>
              <a:ext uri="{FF2B5EF4-FFF2-40B4-BE49-F238E27FC236}">
                <a16:creationId xmlns:a16="http://schemas.microsoft.com/office/drawing/2014/main" id="{8B709817-DB7B-47AE-AAA0-BFFF3133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554009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Oval 33">
            <a:extLst>
              <a:ext uri="{FF2B5EF4-FFF2-40B4-BE49-F238E27FC236}">
                <a16:creationId xmlns:a16="http://schemas.microsoft.com/office/drawing/2014/main" id="{1B685D52-E6B0-437F-BB89-1F9144CA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975441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Freeform 38">
            <a:extLst>
              <a:ext uri="{FF2B5EF4-FFF2-40B4-BE49-F238E27FC236}">
                <a16:creationId xmlns:a16="http://schemas.microsoft.com/office/drawing/2014/main" id="{A839ECE2-AF18-4C7E-A5E2-B0E966ACBA2D}"/>
              </a:ext>
            </a:extLst>
          </p:cNvPr>
          <p:cNvSpPr>
            <a:spLocks/>
          </p:cNvSpPr>
          <p:nvPr/>
        </p:nvSpPr>
        <p:spPr bwMode="auto">
          <a:xfrm>
            <a:off x="6875555" y="3805530"/>
            <a:ext cx="0" cy="5352"/>
          </a:xfrm>
          <a:custGeom>
            <a:avLst/>
            <a:gdLst>
              <a:gd name="T0" fmla="*/ 0 h 6"/>
              <a:gd name="T1" fmla="*/ 6 h 6"/>
              <a:gd name="T2" fmla="*/ 0 h 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">
                <a:moveTo>
                  <a:pt x="0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0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Freeform 39">
            <a:extLst>
              <a:ext uri="{FF2B5EF4-FFF2-40B4-BE49-F238E27FC236}">
                <a16:creationId xmlns:a16="http://schemas.microsoft.com/office/drawing/2014/main" id="{3F4D7BB1-1BD1-422D-A690-4219799B2117}"/>
              </a:ext>
            </a:extLst>
          </p:cNvPr>
          <p:cNvSpPr>
            <a:spLocks/>
          </p:cNvSpPr>
          <p:nvPr/>
        </p:nvSpPr>
        <p:spPr bwMode="auto">
          <a:xfrm>
            <a:off x="6874886" y="3810882"/>
            <a:ext cx="669" cy="5352"/>
          </a:xfrm>
          <a:custGeom>
            <a:avLst/>
            <a:gdLst>
              <a:gd name="T0" fmla="*/ 1 w 1"/>
              <a:gd name="T1" fmla="*/ 0 h 6"/>
              <a:gd name="T2" fmla="*/ 0 w 1"/>
              <a:gd name="T3" fmla="*/ 6 h 6"/>
              <a:gd name="T4" fmla="*/ 1 w 1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">
                <a:moveTo>
                  <a:pt x="1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1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C8B3C48D-DD2F-4E65-9EE1-18C3AE9782FE}"/>
              </a:ext>
            </a:extLst>
          </p:cNvPr>
          <p:cNvSpPr>
            <a:spLocks/>
          </p:cNvSpPr>
          <p:nvPr/>
        </p:nvSpPr>
        <p:spPr bwMode="auto">
          <a:xfrm>
            <a:off x="4252643" y="2600101"/>
            <a:ext cx="3089163" cy="1124488"/>
          </a:xfrm>
          <a:custGeom>
            <a:avLst/>
            <a:gdLst>
              <a:gd name="T0" fmla="*/ 1704 w 3408"/>
              <a:gd name="T1" fmla="*/ 0 h 1244"/>
              <a:gd name="T2" fmla="*/ 0 w 3408"/>
              <a:gd name="T3" fmla="*/ 406 h 1244"/>
              <a:gd name="T4" fmla="*/ 0 w 3408"/>
              <a:gd name="T5" fmla="*/ 849 h 1244"/>
              <a:gd name="T6" fmla="*/ 1 w 3408"/>
              <a:gd name="T7" fmla="*/ 849 h 1244"/>
              <a:gd name="T8" fmla="*/ 1704 w 3408"/>
              <a:gd name="T9" fmla="*/ 1244 h 1244"/>
              <a:gd name="T10" fmla="*/ 3407 w 3408"/>
              <a:gd name="T11" fmla="*/ 849 h 1244"/>
              <a:gd name="T12" fmla="*/ 3408 w 3408"/>
              <a:gd name="T13" fmla="*/ 849 h 1244"/>
              <a:gd name="T14" fmla="*/ 3408 w 3408"/>
              <a:gd name="T15" fmla="*/ 406 h 1244"/>
              <a:gd name="T16" fmla="*/ 1704 w 3408"/>
              <a:gd name="T1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1244">
                <a:moveTo>
                  <a:pt x="1704" y="0"/>
                </a:moveTo>
                <a:cubicBezTo>
                  <a:pt x="763" y="0"/>
                  <a:pt x="0" y="182"/>
                  <a:pt x="0" y="406"/>
                </a:cubicBezTo>
                <a:cubicBezTo>
                  <a:pt x="0" y="849"/>
                  <a:pt x="0" y="849"/>
                  <a:pt x="0" y="849"/>
                </a:cubicBezTo>
                <a:cubicBezTo>
                  <a:pt x="1" y="849"/>
                  <a:pt x="1" y="849"/>
                  <a:pt x="1" y="849"/>
                </a:cubicBezTo>
                <a:cubicBezTo>
                  <a:pt x="27" y="1069"/>
                  <a:pt x="780" y="1244"/>
                  <a:pt x="1704" y="1244"/>
                </a:cubicBezTo>
                <a:cubicBezTo>
                  <a:pt x="2629" y="1244"/>
                  <a:pt x="3381" y="1069"/>
                  <a:pt x="3407" y="849"/>
                </a:cubicBezTo>
                <a:cubicBezTo>
                  <a:pt x="3408" y="849"/>
                  <a:pt x="3408" y="849"/>
                  <a:pt x="3408" y="849"/>
                </a:cubicBezTo>
                <a:cubicBezTo>
                  <a:pt x="3408" y="406"/>
                  <a:pt x="3408" y="406"/>
                  <a:pt x="3408" y="406"/>
                </a:cubicBezTo>
                <a:cubicBezTo>
                  <a:pt x="3408" y="182"/>
                  <a:pt x="2645" y="0"/>
                  <a:pt x="170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C2BE000A-2A70-4F5E-AB1C-B1E19EDC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600101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Oval 35">
            <a:extLst>
              <a:ext uri="{FF2B5EF4-FFF2-40B4-BE49-F238E27FC236}">
                <a16:creationId xmlns:a16="http://schemas.microsoft.com/office/drawing/2014/main" id="{ADA47E23-B1B1-4A30-96B6-20E23BE6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989424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FA768806-8C36-4B7E-AC9C-C82172EF3546}"/>
              </a:ext>
            </a:extLst>
          </p:cNvPr>
          <p:cNvSpPr>
            <a:spLocks/>
          </p:cNvSpPr>
          <p:nvPr/>
        </p:nvSpPr>
        <p:spPr bwMode="auto">
          <a:xfrm>
            <a:off x="3896767" y="1628800"/>
            <a:ext cx="3778840" cy="1355272"/>
          </a:xfrm>
          <a:custGeom>
            <a:avLst/>
            <a:gdLst>
              <a:gd name="T0" fmla="*/ 2084 w 4168"/>
              <a:gd name="T1" fmla="*/ 0 h 1499"/>
              <a:gd name="T2" fmla="*/ 0 w 4168"/>
              <a:gd name="T3" fmla="*/ 498 h 1499"/>
              <a:gd name="T4" fmla="*/ 0 w 4168"/>
              <a:gd name="T5" fmla="*/ 1002 h 1499"/>
              <a:gd name="T6" fmla="*/ 2084 w 4168"/>
              <a:gd name="T7" fmla="*/ 1499 h 1499"/>
              <a:gd name="T8" fmla="*/ 4168 w 4168"/>
              <a:gd name="T9" fmla="*/ 1002 h 1499"/>
              <a:gd name="T10" fmla="*/ 4168 w 4168"/>
              <a:gd name="T11" fmla="*/ 498 h 1499"/>
              <a:gd name="T12" fmla="*/ 2084 w 4168"/>
              <a:gd name="T13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499">
                <a:moveTo>
                  <a:pt x="2084" y="0"/>
                </a:moveTo>
                <a:cubicBezTo>
                  <a:pt x="933" y="0"/>
                  <a:pt x="0" y="223"/>
                  <a:pt x="0" y="498"/>
                </a:cubicBezTo>
                <a:cubicBezTo>
                  <a:pt x="0" y="1002"/>
                  <a:pt x="0" y="1002"/>
                  <a:pt x="0" y="1002"/>
                </a:cubicBezTo>
                <a:cubicBezTo>
                  <a:pt x="0" y="1277"/>
                  <a:pt x="933" y="1499"/>
                  <a:pt x="2084" y="1499"/>
                </a:cubicBezTo>
                <a:cubicBezTo>
                  <a:pt x="3235" y="1499"/>
                  <a:pt x="4168" y="1277"/>
                  <a:pt x="4168" y="1002"/>
                </a:cubicBezTo>
                <a:cubicBezTo>
                  <a:pt x="4168" y="498"/>
                  <a:pt x="4168" y="498"/>
                  <a:pt x="4168" y="498"/>
                </a:cubicBezTo>
                <a:cubicBezTo>
                  <a:pt x="4168" y="223"/>
                  <a:pt x="3235" y="0"/>
                  <a:pt x="208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Oval 34">
            <a:extLst>
              <a:ext uri="{FF2B5EF4-FFF2-40B4-BE49-F238E27FC236}">
                <a16:creationId xmlns:a16="http://schemas.microsoft.com/office/drawing/2014/main" id="{04C5AA71-4921-44F4-8CD2-047FE53A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2084348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Oval 29">
            <a:extLst>
              <a:ext uri="{FF2B5EF4-FFF2-40B4-BE49-F238E27FC236}">
                <a16:creationId xmlns:a16="http://schemas.microsoft.com/office/drawing/2014/main" id="{B3C3B921-439B-4D09-86E1-883668EF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1628800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Freeform 40">
            <a:extLst>
              <a:ext uri="{FF2B5EF4-FFF2-40B4-BE49-F238E27FC236}">
                <a16:creationId xmlns:a16="http://schemas.microsoft.com/office/drawing/2014/main" id="{587FC8C0-7D4F-44D8-B810-81E6B701032E}"/>
              </a:ext>
            </a:extLst>
          </p:cNvPr>
          <p:cNvSpPr>
            <a:spLocks/>
          </p:cNvSpPr>
          <p:nvPr/>
        </p:nvSpPr>
        <p:spPr bwMode="auto">
          <a:xfrm>
            <a:off x="4716218" y="3805530"/>
            <a:ext cx="2159337" cy="671615"/>
          </a:xfrm>
          <a:custGeom>
            <a:avLst/>
            <a:gdLst>
              <a:gd name="T0" fmla="*/ 2381 w 2382"/>
              <a:gd name="T1" fmla="*/ 12 h 743"/>
              <a:gd name="T2" fmla="*/ 2381 w 2382"/>
              <a:gd name="T3" fmla="*/ 12 h 743"/>
              <a:gd name="T4" fmla="*/ 1191 w 2382"/>
              <a:gd name="T5" fmla="*/ 277 h 743"/>
              <a:gd name="T6" fmla="*/ 0 w 2382"/>
              <a:gd name="T7" fmla="*/ 0 h 743"/>
              <a:gd name="T8" fmla="*/ 0 w 2382"/>
              <a:gd name="T9" fmla="*/ 477 h 743"/>
              <a:gd name="T10" fmla="*/ 1 w 2382"/>
              <a:gd name="T11" fmla="*/ 477 h 743"/>
              <a:gd name="T12" fmla="*/ 1191 w 2382"/>
              <a:gd name="T13" fmla="*/ 743 h 743"/>
              <a:gd name="T14" fmla="*/ 2382 w 2382"/>
              <a:gd name="T15" fmla="*/ 465 h 743"/>
              <a:gd name="T16" fmla="*/ 2381 w 2382"/>
              <a:gd name="T17" fmla="*/ 453 h 743"/>
              <a:gd name="T18" fmla="*/ 2381 w 2382"/>
              <a:gd name="T19" fmla="*/ 1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743">
                <a:moveTo>
                  <a:pt x="2381" y="12"/>
                </a:moveTo>
                <a:cubicBezTo>
                  <a:pt x="2381" y="12"/>
                  <a:pt x="2381" y="12"/>
                  <a:pt x="2381" y="12"/>
                </a:cubicBezTo>
                <a:cubicBezTo>
                  <a:pt x="2354" y="160"/>
                  <a:pt x="1832" y="277"/>
                  <a:pt x="1191" y="277"/>
                </a:cubicBezTo>
                <a:cubicBezTo>
                  <a:pt x="533" y="277"/>
                  <a:pt x="0" y="153"/>
                  <a:pt x="0" y="0"/>
                </a:cubicBezTo>
                <a:cubicBezTo>
                  <a:pt x="0" y="477"/>
                  <a:pt x="0" y="477"/>
                  <a:pt x="0" y="477"/>
                </a:cubicBezTo>
                <a:cubicBezTo>
                  <a:pt x="1" y="477"/>
                  <a:pt x="1" y="477"/>
                  <a:pt x="1" y="477"/>
                </a:cubicBezTo>
                <a:cubicBezTo>
                  <a:pt x="28" y="625"/>
                  <a:pt x="550" y="743"/>
                  <a:pt x="1191" y="743"/>
                </a:cubicBezTo>
                <a:cubicBezTo>
                  <a:pt x="1849" y="743"/>
                  <a:pt x="2382" y="618"/>
                  <a:pt x="2382" y="465"/>
                </a:cubicBezTo>
                <a:cubicBezTo>
                  <a:pt x="2382" y="461"/>
                  <a:pt x="2382" y="457"/>
                  <a:pt x="2381" y="453"/>
                </a:cubicBezTo>
                <a:lnTo>
                  <a:pt x="2381" y="12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Freeform 41">
            <a:extLst>
              <a:ext uri="{FF2B5EF4-FFF2-40B4-BE49-F238E27FC236}">
                <a16:creationId xmlns:a16="http://schemas.microsoft.com/office/drawing/2014/main" id="{E67DD876-5613-4255-AFF1-D0F411CADB68}"/>
              </a:ext>
            </a:extLst>
          </p:cNvPr>
          <p:cNvSpPr>
            <a:spLocks/>
          </p:cNvSpPr>
          <p:nvPr/>
        </p:nvSpPr>
        <p:spPr bwMode="auto">
          <a:xfrm>
            <a:off x="3896767" y="2078997"/>
            <a:ext cx="3778840" cy="905076"/>
          </a:xfrm>
          <a:custGeom>
            <a:avLst/>
            <a:gdLst>
              <a:gd name="T0" fmla="*/ 2084 w 4168"/>
              <a:gd name="T1" fmla="*/ 497 h 1001"/>
              <a:gd name="T2" fmla="*/ 0 w 4168"/>
              <a:gd name="T3" fmla="*/ 0 h 1001"/>
              <a:gd name="T4" fmla="*/ 0 w 4168"/>
              <a:gd name="T5" fmla="*/ 504 h 1001"/>
              <a:gd name="T6" fmla="*/ 2084 w 4168"/>
              <a:gd name="T7" fmla="*/ 1001 h 1001"/>
              <a:gd name="T8" fmla="*/ 4168 w 4168"/>
              <a:gd name="T9" fmla="*/ 504 h 1001"/>
              <a:gd name="T10" fmla="*/ 4168 w 4168"/>
              <a:gd name="T11" fmla="*/ 0 h 1001"/>
              <a:gd name="T12" fmla="*/ 2084 w 4168"/>
              <a:gd name="T13" fmla="*/ 497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001">
                <a:moveTo>
                  <a:pt x="2084" y="497"/>
                </a:moveTo>
                <a:cubicBezTo>
                  <a:pt x="933" y="497"/>
                  <a:pt x="0" y="275"/>
                  <a:pt x="0" y="0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779"/>
                  <a:pt x="933" y="1001"/>
                  <a:pt x="2084" y="1001"/>
                </a:cubicBezTo>
                <a:cubicBezTo>
                  <a:pt x="3235" y="1001"/>
                  <a:pt x="4168" y="779"/>
                  <a:pt x="4168" y="504"/>
                </a:cubicBezTo>
                <a:cubicBezTo>
                  <a:pt x="4168" y="0"/>
                  <a:pt x="4168" y="0"/>
                  <a:pt x="4168" y="0"/>
                </a:cubicBezTo>
                <a:cubicBezTo>
                  <a:pt x="4168" y="275"/>
                  <a:pt x="3235" y="497"/>
                  <a:pt x="2084" y="49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id="{0F2BCD77-C7A4-430F-A388-8430CA6AEC50}"/>
              </a:ext>
            </a:extLst>
          </p:cNvPr>
          <p:cNvSpPr>
            <a:spLocks/>
          </p:cNvSpPr>
          <p:nvPr/>
        </p:nvSpPr>
        <p:spPr bwMode="auto">
          <a:xfrm>
            <a:off x="4252643" y="2966680"/>
            <a:ext cx="3089163" cy="757909"/>
          </a:xfrm>
          <a:custGeom>
            <a:avLst/>
            <a:gdLst>
              <a:gd name="T0" fmla="*/ 1704 w 3408"/>
              <a:gd name="T1" fmla="*/ 407 h 838"/>
              <a:gd name="T2" fmla="*/ 0 w 3408"/>
              <a:gd name="T3" fmla="*/ 0 h 838"/>
              <a:gd name="T4" fmla="*/ 0 w 3408"/>
              <a:gd name="T5" fmla="*/ 443 h 838"/>
              <a:gd name="T6" fmla="*/ 1 w 3408"/>
              <a:gd name="T7" fmla="*/ 443 h 838"/>
              <a:gd name="T8" fmla="*/ 1704 w 3408"/>
              <a:gd name="T9" fmla="*/ 838 h 838"/>
              <a:gd name="T10" fmla="*/ 3407 w 3408"/>
              <a:gd name="T11" fmla="*/ 443 h 838"/>
              <a:gd name="T12" fmla="*/ 3408 w 3408"/>
              <a:gd name="T13" fmla="*/ 443 h 838"/>
              <a:gd name="T14" fmla="*/ 3408 w 3408"/>
              <a:gd name="T15" fmla="*/ 0 h 838"/>
              <a:gd name="T16" fmla="*/ 1704 w 3408"/>
              <a:gd name="T17" fmla="*/ 407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838">
                <a:moveTo>
                  <a:pt x="1704" y="407"/>
                </a:moveTo>
                <a:cubicBezTo>
                  <a:pt x="763" y="407"/>
                  <a:pt x="0" y="225"/>
                  <a:pt x="0" y="0"/>
                </a:cubicBezTo>
                <a:cubicBezTo>
                  <a:pt x="0" y="443"/>
                  <a:pt x="0" y="443"/>
                  <a:pt x="0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27" y="663"/>
                  <a:pt x="780" y="838"/>
                  <a:pt x="1704" y="838"/>
                </a:cubicBezTo>
                <a:cubicBezTo>
                  <a:pt x="2629" y="838"/>
                  <a:pt x="3381" y="663"/>
                  <a:pt x="3407" y="443"/>
                </a:cubicBezTo>
                <a:cubicBezTo>
                  <a:pt x="3408" y="443"/>
                  <a:pt x="3408" y="443"/>
                  <a:pt x="3408" y="443"/>
                </a:cubicBezTo>
                <a:cubicBezTo>
                  <a:pt x="3408" y="0"/>
                  <a:pt x="3408" y="0"/>
                  <a:pt x="3408" y="0"/>
                </a:cubicBezTo>
                <a:cubicBezTo>
                  <a:pt x="3408" y="225"/>
                  <a:pt x="2645" y="407"/>
                  <a:pt x="1704" y="4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Freeform 43">
            <a:extLst>
              <a:ext uri="{FF2B5EF4-FFF2-40B4-BE49-F238E27FC236}">
                <a16:creationId xmlns:a16="http://schemas.microsoft.com/office/drawing/2014/main" id="{5D1ED85D-12C5-4BF9-988D-FA01F1FD592D}"/>
              </a:ext>
            </a:extLst>
          </p:cNvPr>
          <p:cNvSpPr>
            <a:spLocks/>
          </p:cNvSpPr>
          <p:nvPr/>
        </p:nvSpPr>
        <p:spPr bwMode="auto">
          <a:xfrm>
            <a:off x="5080790" y="4663779"/>
            <a:ext cx="1424173" cy="563916"/>
          </a:xfrm>
          <a:custGeom>
            <a:avLst/>
            <a:gdLst>
              <a:gd name="T0" fmla="*/ 785 w 1571"/>
              <a:gd name="T1" fmla="*/ 183 h 624"/>
              <a:gd name="T2" fmla="*/ 0 w 1571"/>
              <a:gd name="T3" fmla="*/ 0 h 624"/>
              <a:gd name="T4" fmla="*/ 0 w 1571"/>
              <a:gd name="T5" fmla="*/ 441 h 624"/>
              <a:gd name="T6" fmla="*/ 785 w 1571"/>
              <a:gd name="T7" fmla="*/ 624 h 624"/>
              <a:gd name="T8" fmla="*/ 1571 w 1571"/>
              <a:gd name="T9" fmla="*/ 441 h 624"/>
              <a:gd name="T10" fmla="*/ 1571 w 1571"/>
              <a:gd name="T11" fmla="*/ 0 h 624"/>
              <a:gd name="T12" fmla="*/ 785 w 1571"/>
              <a:gd name="T13" fmla="*/ 18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624">
                <a:moveTo>
                  <a:pt x="785" y="183"/>
                </a:moveTo>
                <a:cubicBezTo>
                  <a:pt x="352" y="183"/>
                  <a:pt x="0" y="101"/>
                  <a:pt x="0" y="0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542"/>
                  <a:pt x="352" y="624"/>
                  <a:pt x="785" y="624"/>
                </a:cubicBezTo>
                <a:cubicBezTo>
                  <a:pt x="1219" y="624"/>
                  <a:pt x="1571" y="542"/>
                  <a:pt x="1571" y="441"/>
                </a:cubicBezTo>
                <a:cubicBezTo>
                  <a:pt x="1571" y="0"/>
                  <a:pt x="1571" y="0"/>
                  <a:pt x="1571" y="0"/>
                </a:cubicBezTo>
                <a:cubicBezTo>
                  <a:pt x="1571" y="101"/>
                  <a:pt x="1219" y="183"/>
                  <a:pt x="785" y="183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Freeform 44">
            <a:extLst>
              <a:ext uri="{FF2B5EF4-FFF2-40B4-BE49-F238E27FC236}">
                <a16:creationId xmlns:a16="http://schemas.microsoft.com/office/drawing/2014/main" id="{82CCB43D-6A24-4377-BEFE-D05D15A0E19E}"/>
              </a:ext>
            </a:extLst>
          </p:cNvPr>
          <p:cNvSpPr>
            <a:spLocks/>
          </p:cNvSpPr>
          <p:nvPr/>
        </p:nvSpPr>
        <p:spPr bwMode="auto">
          <a:xfrm>
            <a:off x="5328298" y="5401620"/>
            <a:ext cx="979328" cy="468927"/>
          </a:xfrm>
          <a:custGeom>
            <a:avLst/>
            <a:gdLst>
              <a:gd name="T0" fmla="*/ 540 w 1080"/>
              <a:gd name="T1" fmla="*/ 151 h 519"/>
              <a:gd name="T2" fmla="*/ 0 w 1080"/>
              <a:gd name="T3" fmla="*/ 0 h 519"/>
              <a:gd name="T4" fmla="*/ 0 w 1080"/>
              <a:gd name="T5" fmla="*/ 368 h 519"/>
              <a:gd name="T6" fmla="*/ 540 w 1080"/>
              <a:gd name="T7" fmla="*/ 519 h 519"/>
              <a:gd name="T8" fmla="*/ 1080 w 1080"/>
              <a:gd name="T9" fmla="*/ 368 h 519"/>
              <a:gd name="T10" fmla="*/ 1080 w 1080"/>
              <a:gd name="T11" fmla="*/ 0 h 519"/>
              <a:gd name="T12" fmla="*/ 540 w 1080"/>
              <a:gd name="T13" fmla="*/ 151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519">
                <a:moveTo>
                  <a:pt x="540" y="151"/>
                </a:moveTo>
                <a:cubicBezTo>
                  <a:pt x="242" y="151"/>
                  <a:pt x="0" y="83"/>
                  <a:pt x="0" y="0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451"/>
                  <a:pt x="242" y="519"/>
                  <a:pt x="540" y="519"/>
                </a:cubicBezTo>
                <a:cubicBezTo>
                  <a:pt x="838" y="519"/>
                  <a:pt x="1080" y="451"/>
                  <a:pt x="1080" y="368"/>
                </a:cubicBezTo>
                <a:cubicBezTo>
                  <a:pt x="1080" y="0"/>
                  <a:pt x="1080" y="0"/>
                  <a:pt x="1080" y="0"/>
                </a:cubicBezTo>
                <a:cubicBezTo>
                  <a:pt x="1080" y="83"/>
                  <a:pt x="838" y="151"/>
                  <a:pt x="540" y="151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EA579AD-3D0B-4404-BD60-4B75403E5A8F}"/>
              </a:ext>
            </a:extLst>
          </p:cNvPr>
          <p:cNvCxnSpPr/>
          <p:nvPr/>
        </p:nvCxnSpPr>
        <p:spPr>
          <a:xfrm flipH="1">
            <a:off x="3101823" y="2429327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A4E0A2-F781-4994-BEA1-840C22B8FEA6}"/>
              </a:ext>
            </a:extLst>
          </p:cNvPr>
          <p:cNvCxnSpPr/>
          <p:nvPr/>
        </p:nvCxnSpPr>
        <p:spPr>
          <a:xfrm flipH="1">
            <a:off x="3430297" y="3251525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4E582-CA88-4A97-AA94-9F028C82DB59}"/>
              </a:ext>
            </a:extLst>
          </p:cNvPr>
          <p:cNvCxnSpPr/>
          <p:nvPr/>
        </p:nvCxnSpPr>
        <p:spPr>
          <a:xfrm flipH="1">
            <a:off x="3891936" y="4072394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513D7CC-A535-4075-AF62-AA579333BA06}"/>
              </a:ext>
            </a:extLst>
          </p:cNvPr>
          <p:cNvCxnSpPr/>
          <p:nvPr/>
        </p:nvCxnSpPr>
        <p:spPr>
          <a:xfrm flipH="1">
            <a:off x="4278073" y="4896946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185CD70-F0E0-410F-ACBD-D2BF7982762B}"/>
              </a:ext>
            </a:extLst>
          </p:cNvPr>
          <p:cNvCxnSpPr/>
          <p:nvPr/>
        </p:nvCxnSpPr>
        <p:spPr>
          <a:xfrm flipH="1">
            <a:off x="4485891" y="5589240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D172F3-6351-42A5-A50A-F8E6234A6B5F}"/>
              </a:ext>
            </a:extLst>
          </p:cNvPr>
          <p:cNvCxnSpPr/>
          <p:nvPr/>
        </p:nvCxnSpPr>
        <p:spPr>
          <a:xfrm>
            <a:off x="7894488" y="23553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280F9E-4F2A-4338-9E1A-EA9B5BDEF9D8}"/>
              </a:ext>
            </a:extLst>
          </p:cNvPr>
          <p:cNvCxnSpPr/>
          <p:nvPr/>
        </p:nvCxnSpPr>
        <p:spPr>
          <a:xfrm>
            <a:off x="7566014" y="3151937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5862FD-9C69-43B3-B9DD-892DE1D9FD7A}"/>
              </a:ext>
            </a:extLst>
          </p:cNvPr>
          <p:cNvCxnSpPr/>
          <p:nvPr/>
        </p:nvCxnSpPr>
        <p:spPr>
          <a:xfrm>
            <a:off x="7104375" y="3976783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0161D1-E3FD-4CC4-BB95-CEE62C4DA1DD}"/>
              </a:ext>
            </a:extLst>
          </p:cNvPr>
          <p:cNvCxnSpPr/>
          <p:nvPr/>
        </p:nvCxnSpPr>
        <p:spPr>
          <a:xfrm>
            <a:off x="6718238" y="4801629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0DD8F5-0888-4E74-A854-3252BADBD3D6}"/>
              </a:ext>
            </a:extLst>
          </p:cNvPr>
          <p:cNvCxnSpPr/>
          <p:nvPr/>
        </p:nvCxnSpPr>
        <p:spPr>
          <a:xfrm>
            <a:off x="6510420" y="54949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DEAE2DE-795E-4C93-A2BE-3CCD97801310}"/>
              </a:ext>
            </a:extLst>
          </p:cNvPr>
          <p:cNvSpPr txBox="1"/>
          <p:nvPr/>
        </p:nvSpPr>
        <p:spPr>
          <a:xfrm>
            <a:off x="1864196" y="2199130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1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3E17B-EDA8-4D8F-8988-361CDB47E8A1}"/>
              </a:ext>
            </a:extLst>
          </p:cNvPr>
          <p:cNvSpPr txBox="1"/>
          <p:nvPr/>
        </p:nvSpPr>
        <p:spPr>
          <a:xfrm>
            <a:off x="2165854" y="300983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2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8CB826-5D80-4EAD-89A7-2F6C4620CA2D}"/>
              </a:ext>
            </a:extLst>
          </p:cNvPr>
          <p:cNvSpPr txBox="1"/>
          <p:nvPr/>
        </p:nvSpPr>
        <p:spPr>
          <a:xfrm>
            <a:off x="2674902" y="3829967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3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2D3077-44BF-456B-B28E-7FB90AC7EE5F}"/>
              </a:ext>
            </a:extLst>
          </p:cNvPr>
          <p:cNvSpPr txBox="1"/>
          <p:nvPr/>
        </p:nvSpPr>
        <p:spPr>
          <a:xfrm>
            <a:off x="3080254" y="465009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4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2712EBE-F51B-4CE2-8ECF-4830B6162533}"/>
              </a:ext>
            </a:extLst>
          </p:cNvPr>
          <p:cNvSpPr txBox="1"/>
          <p:nvPr/>
        </p:nvSpPr>
        <p:spPr>
          <a:xfrm>
            <a:off x="3287643" y="5357110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5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C667E2-70B0-451B-AFBB-234AE25CADD2}"/>
              </a:ext>
            </a:extLst>
          </p:cNvPr>
          <p:cNvSpPr txBox="1"/>
          <p:nvPr/>
        </p:nvSpPr>
        <p:spPr>
          <a:xfrm>
            <a:off x="8769314" y="2078662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110A5E-D3B7-4DB2-A59B-C6BF835FCDA3}"/>
              </a:ext>
            </a:extLst>
          </p:cNvPr>
          <p:cNvSpPr txBox="1"/>
          <p:nvPr/>
        </p:nvSpPr>
        <p:spPr>
          <a:xfrm>
            <a:off x="8470174" y="2875227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7208F8-C31A-4382-A381-83BF3AE08C78}"/>
              </a:ext>
            </a:extLst>
          </p:cNvPr>
          <p:cNvSpPr txBox="1"/>
          <p:nvPr/>
        </p:nvSpPr>
        <p:spPr>
          <a:xfrm>
            <a:off x="7994800" y="370007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300F52-C117-4410-9AF6-B31321F0BD16}"/>
              </a:ext>
            </a:extLst>
          </p:cNvPr>
          <p:cNvSpPr txBox="1"/>
          <p:nvPr/>
        </p:nvSpPr>
        <p:spPr>
          <a:xfrm>
            <a:off x="7581881" y="4524919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BFD554C-A23F-4558-A46A-1B7B2071E7B4}"/>
              </a:ext>
            </a:extLst>
          </p:cNvPr>
          <p:cNvSpPr txBox="1"/>
          <p:nvPr/>
        </p:nvSpPr>
        <p:spPr>
          <a:xfrm>
            <a:off x="7341806" y="522721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94000">
              <a:schemeClr val="accent6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5 Level Semi-transparent Funnel Diagram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A1549A29-085E-410E-98D7-D61FD4673000}"/>
              </a:ext>
            </a:extLst>
          </p:cNvPr>
          <p:cNvSpPr>
            <a:spLocks/>
          </p:cNvSpPr>
          <p:nvPr/>
        </p:nvSpPr>
        <p:spPr bwMode="auto">
          <a:xfrm>
            <a:off x="5328298" y="5265156"/>
            <a:ext cx="979328" cy="605391"/>
          </a:xfrm>
          <a:custGeom>
            <a:avLst/>
            <a:gdLst>
              <a:gd name="T0" fmla="*/ 540 w 1080"/>
              <a:gd name="T1" fmla="*/ 0 h 670"/>
              <a:gd name="T2" fmla="*/ 0 w 1080"/>
              <a:gd name="T3" fmla="*/ 151 h 670"/>
              <a:gd name="T4" fmla="*/ 0 w 1080"/>
              <a:gd name="T5" fmla="*/ 519 h 670"/>
              <a:gd name="T6" fmla="*/ 540 w 1080"/>
              <a:gd name="T7" fmla="*/ 670 h 670"/>
              <a:gd name="T8" fmla="*/ 1080 w 1080"/>
              <a:gd name="T9" fmla="*/ 519 h 670"/>
              <a:gd name="T10" fmla="*/ 1080 w 1080"/>
              <a:gd name="T11" fmla="*/ 151 h 670"/>
              <a:gd name="T12" fmla="*/ 540 w 1080"/>
              <a:gd name="T13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670">
                <a:moveTo>
                  <a:pt x="540" y="0"/>
                </a:moveTo>
                <a:cubicBezTo>
                  <a:pt x="242" y="0"/>
                  <a:pt x="0" y="67"/>
                  <a:pt x="0" y="151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602"/>
                  <a:pt x="242" y="670"/>
                  <a:pt x="540" y="670"/>
                </a:cubicBezTo>
                <a:cubicBezTo>
                  <a:pt x="838" y="670"/>
                  <a:pt x="1080" y="602"/>
                  <a:pt x="1080" y="519"/>
                </a:cubicBezTo>
                <a:cubicBezTo>
                  <a:pt x="1080" y="151"/>
                  <a:pt x="1080" y="151"/>
                  <a:pt x="1080" y="151"/>
                </a:cubicBezTo>
                <a:cubicBezTo>
                  <a:pt x="1080" y="67"/>
                  <a:pt x="838" y="0"/>
                  <a:pt x="54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23FD2BD7-B329-44B5-B5AD-D8302306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265156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Oval 37">
            <a:extLst>
              <a:ext uri="{FF2B5EF4-FFF2-40B4-BE49-F238E27FC236}">
                <a16:creationId xmlns:a16="http://schemas.microsoft.com/office/drawing/2014/main" id="{75CEBE30-3590-4DCC-B905-EC661558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597619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3F3E3B3F-D31E-49CF-A513-8E424D4BE6A3}"/>
              </a:ext>
            </a:extLst>
          </p:cNvPr>
          <p:cNvSpPr>
            <a:spLocks/>
          </p:cNvSpPr>
          <p:nvPr/>
        </p:nvSpPr>
        <p:spPr bwMode="auto">
          <a:xfrm>
            <a:off x="5080790" y="4497882"/>
            <a:ext cx="1424173" cy="729813"/>
          </a:xfrm>
          <a:custGeom>
            <a:avLst/>
            <a:gdLst>
              <a:gd name="T0" fmla="*/ 785 w 1571"/>
              <a:gd name="T1" fmla="*/ 0 h 807"/>
              <a:gd name="T2" fmla="*/ 0 w 1571"/>
              <a:gd name="T3" fmla="*/ 183 h 807"/>
              <a:gd name="T4" fmla="*/ 0 w 1571"/>
              <a:gd name="T5" fmla="*/ 624 h 807"/>
              <a:gd name="T6" fmla="*/ 785 w 1571"/>
              <a:gd name="T7" fmla="*/ 807 h 807"/>
              <a:gd name="T8" fmla="*/ 1571 w 1571"/>
              <a:gd name="T9" fmla="*/ 624 h 807"/>
              <a:gd name="T10" fmla="*/ 1571 w 1571"/>
              <a:gd name="T11" fmla="*/ 183 h 807"/>
              <a:gd name="T12" fmla="*/ 785 w 1571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807">
                <a:moveTo>
                  <a:pt x="785" y="0"/>
                </a:moveTo>
                <a:cubicBezTo>
                  <a:pt x="352" y="0"/>
                  <a:pt x="0" y="82"/>
                  <a:pt x="0" y="183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725"/>
                  <a:pt x="352" y="807"/>
                  <a:pt x="785" y="807"/>
                </a:cubicBezTo>
                <a:cubicBezTo>
                  <a:pt x="1219" y="807"/>
                  <a:pt x="1571" y="725"/>
                  <a:pt x="1571" y="624"/>
                </a:cubicBezTo>
                <a:cubicBezTo>
                  <a:pt x="1571" y="183"/>
                  <a:pt x="1571" y="183"/>
                  <a:pt x="1571" y="183"/>
                </a:cubicBezTo>
                <a:cubicBezTo>
                  <a:pt x="1571" y="82"/>
                  <a:pt x="1219" y="0"/>
                  <a:pt x="785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F6B7473D-5168-4968-B29F-602D5072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497882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Oval 36">
            <a:extLst>
              <a:ext uri="{FF2B5EF4-FFF2-40B4-BE49-F238E27FC236}">
                <a16:creationId xmlns:a16="http://schemas.microsoft.com/office/drawing/2014/main" id="{15DA97F2-FCDA-4565-9017-5EA61CEC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896570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0F987ED7-EE0C-4A53-B9EA-5AD15F18A398}"/>
              </a:ext>
            </a:extLst>
          </p:cNvPr>
          <p:cNvSpPr>
            <a:spLocks/>
          </p:cNvSpPr>
          <p:nvPr/>
        </p:nvSpPr>
        <p:spPr bwMode="auto">
          <a:xfrm>
            <a:off x="4716218" y="3554009"/>
            <a:ext cx="2159337" cy="923137"/>
          </a:xfrm>
          <a:custGeom>
            <a:avLst/>
            <a:gdLst>
              <a:gd name="T0" fmla="*/ 2381 w 2382"/>
              <a:gd name="T1" fmla="*/ 290 h 1021"/>
              <a:gd name="T2" fmla="*/ 2382 w 2382"/>
              <a:gd name="T3" fmla="*/ 278 h 1021"/>
              <a:gd name="T4" fmla="*/ 1191 w 2382"/>
              <a:gd name="T5" fmla="*/ 0 h 1021"/>
              <a:gd name="T6" fmla="*/ 0 w 2382"/>
              <a:gd name="T7" fmla="*/ 278 h 1021"/>
              <a:gd name="T8" fmla="*/ 0 w 2382"/>
              <a:gd name="T9" fmla="*/ 755 h 1021"/>
              <a:gd name="T10" fmla="*/ 1 w 2382"/>
              <a:gd name="T11" fmla="*/ 755 h 1021"/>
              <a:gd name="T12" fmla="*/ 1191 w 2382"/>
              <a:gd name="T13" fmla="*/ 1021 h 1021"/>
              <a:gd name="T14" fmla="*/ 2382 w 2382"/>
              <a:gd name="T15" fmla="*/ 743 h 1021"/>
              <a:gd name="T16" fmla="*/ 2381 w 2382"/>
              <a:gd name="T17" fmla="*/ 731 h 1021"/>
              <a:gd name="T18" fmla="*/ 2381 w 2382"/>
              <a:gd name="T19" fmla="*/ 29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1021">
                <a:moveTo>
                  <a:pt x="2381" y="290"/>
                </a:moveTo>
                <a:cubicBezTo>
                  <a:pt x="2382" y="286"/>
                  <a:pt x="2382" y="282"/>
                  <a:pt x="2382" y="278"/>
                </a:cubicBezTo>
                <a:cubicBezTo>
                  <a:pt x="2382" y="125"/>
                  <a:pt x="1849" y="0"/>
                  <a:pt x="1191" y="0"/>
                </a:cubicBezTo>
                <a:cubicBezTo>
                  <a:pt x="533" y="0"/>
                  <a:pt x="0" y="125"/>
                  <a:pt x="0" y="278"/>
                </a:cubicBezTo>
                <a:cubicBezTo>
                  <a:pt x="0" y="755"/>
                  <a:pt x="0" y="755"/>
                  <a:pt x="0" y="755"/>
                </a:cubicBezTo>
                <a:cubicBezTo>
                  <a:pt x="1" y="755"/>
                  <a:pt x="1" y="755"/>
                  <a:pt x="1" y="755"/>
                </a:cubicBezTo>
                <a:cubicBezTo>
                  <a:pt x="28" y="903"/>
                  <a:pt x="550" y="1021"/>
                  <a:pt x="1191" y="1021"/>
                </a:cubicBezTo>
                <a:cubicBezTo>
                  <a:pt x="1849" y="1021"/>
                  <a:pt x="2382" y="896"/>
                  <a:pt x="2382" y="743"/>
                </a:cubicBezTo>
                <a:cubicBezTo>
                  <a:pt x="2382" y="739"/>
                  <a:pt x="2382" y="735"/>
                  <a:pt x="2381" y="731"/>
                </a:cubicBezTo>
                <a:lnTo>
                  <a:pt x="2381" y="2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Oval 28">
            <a:extLst>
              <a:ext uri="{FF2B5EF4-FFF2-40B4-BE49-F238E27FC236}">
                <a16:creationId xmlns:a16="http://schemas.microsoft.com/office/drawing/2014/main" id="{8B709817-DB7B-47AE-AAA0-BFFF3133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554009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Oval 33">
            <a:extLst>
              <a:ext uri="{FF2B5EF4-FFF2-40B4-BE49-F238E27FC236}">
                <a16:creationId xmlns:a16="http://schemas.microsoft.com/office/drawing/2014/main" id="{1B685D52-E6B0-437F-BB89-1F9144CA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975441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Freeform 38">
            <a:extLst>
              <a:ext uri="{FF2B5EF4-FFF2-40B4-BE49-F238E27FC236}">
                <a16:creationId xmlns:a16="http://schemas.microsoft.com/office/drawing/2014/main" id="{A839ECE2-AF18-4C7E-A5E2-B0E966ACBA2D}"/>
              </a:ext>
            </a:extLst>
          </p:cNvPr>
          <p:cNvSpPr>
            <a:spLocks/>
          </p:cNvSpPr>
          <p:nvPr/>
        </p:nvSpPr>
        <p:spPr bwMode="auto">
          <a:xfrm>
            <a:off x="6875555" y="3805530"/>
            <a:ext cx="0" cy="5352"/>
          </a:xfrm>
          <a:custGeom>
            <a:avLst/>
            <a:gdLst>
              <a:gd name="T0" fmla="*/ 0 h 6"/>
              <a:gd name="T1" fmla="*/ 6 h 6"/>
              <a:gd name="T2" fmla="*/ 0 h 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">
                <a:moveTo>
                  <a:pt x="0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0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Freeform 39">
            <a:extLst>
              <a:ext uri="{FF2B5EF4-FFF2-40B4-BE49-F238E27FC236}">
                <a16:creationId xmlns:a16="http://schemas.microsoft.com/office/drawing/2014/main" id="{3F4D7BB1-1BD1-422D-A690-4219799B2117}"/>
              </a:ext>
            </a:extLst>
          </p:cNvPr>
          <p:cNvSpPr>
            <a:spLocks/>
          </p:cNvSpPr>
          <p:nvPr/>
        </p:nvSpPr>
        <p:spPr bwMode="auto">
          <a:xfrm>
            <a:off x="6874886" y="3810882"/>
            <a:ext cx="669" cy="5352"/>
          </a:xfrm>
          <a:custGeom>
            <a:avLst/>
            <a:gdLst>
              <a:gd name="T0" fmla="*/ 1 w 1"/>
              <a:gd name="T1" fmla="*/ 0 h 6"/>
              <a:gd name="T2" fmla="*/ 0 w 1"/>
              <a:gd name="T3" fmla="*/ 6 h 6"/>
              <a:gd name="T4" fmla="*/ 1 w 1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">
                <a:moveTo>
                  <a:pt x="1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1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C8B3C48D-DD2F-4E65-9EE1-18C3AE9782FE}"/>
              </a:ext>
            </a:extLst>
          </p:cNvPr>
          <p:cNvSpPr>
            <a:spLocks/>
          </p:cNvSpPr>
          <p:nvPr/>
        </p:nvSpPr>
        <p:spPr bwMode="auto">
          <a:xfrm>
            <a:off x="4252643" y="2600101"/>
            <a:ext cx="3089163" cy="1124488"/>
          </a:xfrm>
          <a:custGeom>
            <a:avLst/>
            <a:gdLst>
              <a:gd name="T0" fmla="*/ 1704 w 3408"/>
              <a:gd name="T1" fmla="*/ 0 h 1244"/>
              <a:gd name="T2" fmla="*/ 0 w 3408"/>
              <a:gd name="T3" fmla="*/ 406 h 1244"/>
              <a:gd name="T4" fmla="*/ 0 w 3408"/>
              <a:gd name="T5" fmla="*/ 849 h 1244"/>
              <a:gd name="T6" fmla="*/ 1 w 3408"/>
              <a:gd name="T7" fmla="*/ 849 h 1244"/>
              <a:gd name="T8" fmla="*/ 1704 w 3408"/>
              <a:gd name="T9" fmla="*/ 1244 h 1244"/>
              <a:gd name="T10" fmla="*/ 3407 w 3408"/>
              <a:gd name="T11" fmla="*/ 849 h 1244"/>
              <a:gd name="T12" fmla="*/ 3408 w 3408"/>
              <a:gd name="T13" fmla="*/ 849 h 1244"/>
              <a:gd name="T14" fmla="*/ 3408 w 3408"/>
              <a:gd name="T15" fmla="*/ 406 h 1244"/>
              <a:gd name="T16" fmla="*/ 1704 w 3408"/>
              <a:gd name="T1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1244">
                <a:moveTo>
                  <a:pt x="1704" y="0"/>
                </a:moveTo>
                <a:cubicBezTo>
                  <a:pt x="763" y="0"/>
                  <a:pt x="0" y="182"/>
                  <a:pt x="0" y="406"/>
                </a:cubicBezTo>
                <a:cubicBezTo>
                  <a:pt x="0" y="849"/>
                  <a:pt x="0" y="849"/>
                  <a:pt x="0" y="849"/>
                </a:cubicBezTo>
                <a:cubicBezTo>
                  <a:pt x="1" y="849"/>
                  <a:pt x="1" y="849"/>
                  <a:pt x="1" y="849"/>
                </a:cubicBezTo>
                <a:cubicBezTo>
                  <a:pt x="27" y="1069"/>
                  <a:pt x="780" y="1244"/>
                  <a:pt x="1704" y="1244"/>
                </a:cubicBezTo>
                <a:cubicBezTo>
                  <a:pt x="2629" y="1244"/>
                  <a:pt x="3381" y="1069"/>
                  <a:pt x="3407" y="849"/>
                </a:cubicBezTo>
                <a:cubicBezTo>
                  <a:pt x="3408" y="849"/>
                  <a:pt x="3408" y="849"/>
                  <a:pt x="3408" y="849"/>
                </a:cubicBezTo>
                <a:cubicBezTo>
                  <a:pt x="3408" y="406"/>
                  <a:pt x="3408" y="406"/>
                  <a:pt x="3408" y="406"/>
                </a:cubicBezTo>
                <a:cubicBezTo>
                  <a:pt x="3408" y="182"/>
                  <a:pt x="2645" y="0"/>
                  <a:pt x="170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C2BE000A-2A70-4F5E-AB1C-B1E19EDC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600101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Oval 35">
            <a:extLst>
              <a:ext uri="{FF2B5EF4-FFF2-40B4-BE49-F238E27FC236}">
                <a16:creationId xmlns:a16="http://schemas.microsoft.com/office/drawing/2014/main" id="{ADA47E23-B1B1-4A30-96B6-20E23BE6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989424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FA768806-8C36-4B7E-AC9C-C82172EF3546}"/>
              </a:ext>
            </a:extLst>
          </p:cNvPr>
          <p:cNvSpPr>
            <a:spLocks/>
          </p:cNvSpPr>
          <p:nvPr/>
        </p:nvSpPr>
        <p:spPr bwMode="auto">
          <a:xfrm>
            <a:off x="3896767" y="1628800"/>
            <a:ext cx="3778840" cy="1355272"/>
          </a:xfrm>
          <a:custGeom>
            <a:avLst/>
            <a:gdLst>
              <a:gd name="T0" fmla="*/ 2084 w 4168"/>
              <a:gd name="T1" fmla="*/ 0 h 1499"/>
              <a:gd name="T2" fmla="*/ 0 w 4168"/>
              <a:gd name="T3" fmla="*/ 498 h 1499"/>
              <a:gd name="T4" fmla="*/ 0 w 4168"/>
              <a:gd name="T5" fmla="*/ 1002 h 1499"/>
              <a:gd name="T6" fmla="*/ 2084 w 4168"/>
              <a:gd name="T7" fmla="*/ 1499 h 1499"/>
              <a:gd name="T8" fmla="*/ 4168 w 4168"/>
              <a:gd name="T9" fmla="*/ 1002 h 1499"/>
              <a:gd name="T10" fmla="*/ 4168 w 4168"/>
              <a:gd name="T11" fmla="*/ 498 h 1499"/>
              <a:gd name="T12" fmla="*/ 2084 w 4168"/>
              <a:gd name="T13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499">
                <a:moveTo>
                  <a:pt x="2084" y="0"/>
                </a:moveTo>
                <a:cubicBezTo>
                  <a:pt x="933" y="0"/>
                  <a:pt x="0" y="223"/>
                  <a:pt x="0" y="498"/>
                </a:cubicBezTo>
                <a:cubicBezTo>
                  <a:pt x="0" y="1002"/>
                  <a:pt x="0" y="1002"/>
                  <a:pt x="0" y="1002"/>
                </a:cubicBezTo>
                <a:cubicBezTo>
                  <a:pt x="0" y="1277"/>
                  <a:pt x="933" y="1499"/>
                  <a:pt x="2084" y="1499"/>
                </a:cubicBezTo>
                <a:cubicBezTo>
                  <a:pt x="3235" y="1499"/>
                  <a:pt x="4168" y="1277"/>
                  <a:pt x="4168" y="1002"/>
                </a:cubicBezTo>
                <a:cubicBezTo>
                  <a:pt x="4168" y="498"/>
                  <a:pt x="4168" y="498"/>
                  <a:pt x="4168" y="498"/>
                </a:cubicBezTo>
                <a:cubicBezTo>
                  <a:pt x="4168" y="223"/>
                  <a:pt x="3235" y="0"/>
                  <a:pt x="2084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Oval 34">
            <a:extLst>
              <a:ext uri="{FF2B5EF4-FFF2-40B4-BE49-F238E27FC236}">
                <a16:creationId xmlns:a16="http://schemas.microsoft.com/office/drawing/2014/main" id="{04C5AA71-4921-44F4-8CD2-047FE53A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2084348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Oval 29">
            <a:extLst>
              <a:ext uri="{FF2B5EF4-FFF2-40B4-BE49-F238E27FC236}">
                <a16:creationId xmlns:a16="http://schemas.microsoft.com/office/drawing/2014/main" id="{B3C3B921-439B-4D09-86E1-883668EF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1628800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Freeform 40">
            <a:extLst>
              <a:ext uri="{FF2B5EF4-FFF2-40B4-BE49-F238E27FC236}">
                <a16:creationId xmlns:a16="http://schemas.microsoft.com/office/drawing/2014/main" id="{587FC8C0-7D4F-44D8-B810-81E6B701032E}"/>
              </a:ext>
            </a:extLst>
          </p:cNvPr>
          <p:cNvSpPr>
            <a:spLocks/>
          </p:cNvSpPr>
          <p:nvPr/>
        </p:nvSpPr>
        <p:spPr bwMode="auto">
          <a:xfrm>
            <a:off x="4716218" y="3805530"/>
            <a:ext cx="2159337" cy="671615"/>
          </a:xfrm>
          <a:custGeom>
            <a:avLst/>
            <a:gdLst>
              <a:gd name="T0" fmla="*/ 2381 w 2382"/>
              <a:gd name="T1" fmla="*/ 12 h 743"/>
              <a:gd name="T2" fmla="*/ 2381 w 2382"/>
              <a:gd name="T3" fmla="*/ 12 h 743"/>
              <a:gd name="T4" fmla="*/ 1191 w 2382"/>
              <a:gd name="T5" fmla="*/ 277 h 743"/>
              <a:gd name="T6" fmla="*/ 0 w 2382"/>
              <a:gd name="T7" fmla="*/ 0 h 743"/>
              <a:gd name="T8" fmla="*/ 0 w 2382"/>
              <a:gd name="T9" fmla="*/ 477 h 743"/>
              <a:gd name="T10" fmla="*/ 1 w 2382"/>
              <a:gd name="T11" fmla="*/ 477 h 743"/>
              <a:gd name="T12" fmla="*/ 1191 w 2382"/>
              <a:gd name="T13" fmla="*/ 743 h 743"/>
              <a:gd name="T14" fmla="*/ 2382 w 2382"/>
              <a:gd name="T15" fmla="*/ 465 h 743"/>
              <a:gd name="T16" fmla="*/ 2381 w 2382"/>
              <a:gd name="T17" fmla="*/ 453 h 743"/>
              <a:gd name="T18" fmla="*/ 2381 w 2382"/>
              <a:gd name="T19" fmla="*/ 1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743">
                <a:moveTo>
                  <a:pt x="2381" y="12"/>
                </a:moveTo>
                <a:cubicBezTo>
                  <a:pt x="2381" y="12"/>
                  <a:pt x="2381" y="12"/>
                  <a:pt x="2381" y="12"/>
                </a:cubicBezTo>
                <a:cubicBezTo>
                  <a:pt x="2354" y="160"/>
                  <a:pt x="1832" y="277"/>
                  <a:pt x="1191" y="277"/>
                </a:cubicBezTo>
                <a:cubicBezTo>
                  <a:pt x="533" y="277"/>
                  <a:pt x="0" y="153"/>
                  <a:pt x="0" y="0"/>
                </a:cubicBezTo>
                <a:cubicBezTo>
                  <a:pt x="0" y="477"/>
                  <a:pt x="0" y="477"/>
                  <a:pt x="0" y="477"/>
                </a:cubicBezTo>
                <a:cubicBezTo>
                  <a:pt x="1" y="477"/>
                  <a:pt x="1" y="477"/>
                  <a:pt x="1" y="477"/>
                </a:cubicBezTo>
                <a:cubicBezTo>
                  <a:pt x="28" y="625"/>
                  <a:pt x="550" y="743"/>
                  <a:pt x="1191" y="743"/>
                </a:cubicBezTo>
                <a:cubicBezTo>
                  <a:pt x="1849" y="743"/>
                  <a:pt x="2382" y="618"/>
                  <a:pt x="2382" y="465"/>
                </a:cubicBezTo>
                <a:cubicBezTo>
                  <a:pt x="2382" y="461"/>
                  <a:pt x="2382" y="457"/>
                  <a:pt x="2381" y="453"/>
                </a:cubicBezTo>
                <a:lnTo>
                  <a:pt x="2381" y="12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Freeform 41">
            <a:extLst>
              <a:ext uri="{FF2B5EF4-FFF2-40B4-BE49-F238E27FC236}">
                <a16:creationId xmlns:a16="http://schemas.microsoft.com/office/drawing/2014/main" id="{E67DD876-5613-4255-AFF1-D0F411CADB68}"/>
              </a:ext>
            </a:extLst>
          </p:cNvPr>
          <p:cNvSpPr>
            <a:spLocks/>
          </p:cNvSpPr>
          <p:nvPr/>
        </p:nvSpPr>
        <p:spPr bwMode="auto">
          <a:xfrm>
            <a:off x="3896767" y="2078997"/>
            <a:ext cx="3778840" cy="905076"/>
          </a:xfrm>
          <a:custGeom>
            <a:avLst/>
            <a:gdLst>
              <a:gd name="T0" fmla="*/ 2084 w 4168"/>
              <a:gd name="T1" fmla="*/ 497 h 1001"/>
              <a:gd name="T2" fmla="*/ 0 w 4168"/>
              <a:gd name="T3" fmla="*/ 0 h 1001"/>
              <a:gd name="T4" fmla="*/ 0 w 4168"/>
              <a:gd name="T5" fmla="*/ 504 h 1001"/>
              <a:gd name="T6" fmla="*/ 2084 w 4168"/>
              <a:gd name="T7" fmla="*/ 1001 h 1001"/>
              <a:gd name="T8" fmla="*/ 4168 w 4168"/>
              <a:gd name="T9" fmla="*/ 504 h 1001"/>
              <a:gd name="T10" fmla="*/ 4168 w 4168"/>
              <a:gd name="T11" fmla="*/ 0 h 1001"/>
              <a:gd name="T12" fmla="*/ 2084 w 4168"/>
              <a:gd name="T13" fmla="*/ 497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001">
                <a:moveTo>
                  <a:pt x="2084" y="497"/>
                </a:moveTo>
                <a:cubicBezTo>
                  <a:pt x="933" y="497"/>
                  <a:pt x="0" y="275"/>
                  <a:pt x="0" y="0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779"/>
                  <a:pt x="933" y="1001"/>
                  <a:pt x="2084" y="1001"/>
                </a:cubicBezTo>
                <a:cubicBezTo>
                  <a:pt x="3235" y="1001"/>
                  <a:pt x="4168" y="779"/>
                  <a:pt x="4168" y="504"/>
                </a:cubicBezTo>
                <a:cubicBezTo>
                  <a:pt x="4168" y="0"/>
                  <a:pt x="4168" y="0"/>
                  <a:pt x="4168" y="0"/>
                </a:cubicBezTo>
                <a:cubicBezTo>
                  <a:pt x="4168" y="275"/>
                  <a:pt x="3235" y="497"/>
                  <a:pt x="2084" y="49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id="{0F2BCD77-C7A4-430F-A388-8430CA6AEC50}"/>
              </a:ext>
            </a:extLst>
          </p:cNvPr>
          <p:cNvSpPr>
            <a:spLocks/>
          </p:cNvSpPr>
          <p:nvPr/>
        </p:nvSpPr>
        <p:spPr bwMode="auto">
          <a:xfrm>
            <a:off x="4252643" y="2966680"/>
            <a:ext cx="3089163" cy="757909"/>
          </a:xfrm>
          <a:custGeom>
            <a:avLst/>
            <a:gdLst>
              <a:gd name="T0" fmla="*/ 1704 w 3408"/>
              <a:gd name="T1" fmla="*/ 407 h 838"/>
              <a:gd name="T2" fmla="*/ 0 w 3408"/>
              <a:gd name="T3" fmla="*/ 0 h 838"/>
              <a:gd name="T4" fmla="*/ 0 w 3408"/>
              <a:gd name="T5" fmla="*/ 443 h 838"/>
              <a:gd name="T6" fmla="*/ 1 w 3408"/>
              <a:gd name="T7" fmla="*/ 443 h 838"/>
              <a:gd name="T8" fmla="*/ 1704 w 3408"/>
              <a:gd name="T9" fmla="*/ 838 h 838"/>
              <a:gd name="T10" fmla="*/ 3407 w 3408"/>
              <a:gd name="T11" fmla="*/ 443 h 838"/>
              <a:gd name="T12" fmla="*/ 3408 w 3408"/>
              <a:gd name="T13" fmla="*/ 443 h 838"/>
              <a:gd name="T14" fmla="*/ 3408 w 3408"/>
              <a:gd name="T15" fmla="*/ 0 h 838"/>
              <a:gd name="T16" fmla="*/ 1704 w 3408"/>
              <a:gd name="T17" fmla="*/ 407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838">
                <a:moveTo>
                  <a:pt x="1704" y="407"/>
                </a:moveTo>
                <a:cubicBezTo>
                  <a:pt x="763" y="407"/>
                  <a:pt x="0" y="225"/>
                  <a:pt x="0" y="0"/>
                </a:cubicBezTo>
                <a:cubicBezTo>
                  <a:pt x="0" y="443"/>
                  <a:pt x="0" y="443"/>
                  <a:pt x="0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27" y="663"/>
                  <a:pt x="780" y="838"/>
                  <a:pt x="1704" y="838"/>
                </a:cubicBezTo>
                <a:cubicBezTo>
                  <a:pt x="2629" y="838"/>
                  <a:pt x="3381" y="663"/>
                  <a:pt x="3407" y="443"/>
                </a:cubicBezTo>
                <a:cubicBezTo>
                  <a:pt x="3408" y="443"/>
                  <a:pt x="3408" y="443"/>
                  <a:pt x="3408" y="443"/>
                </a:cubicBezTo>
                <a:cubicBezTo>
                  <a:pt x="3408" y="0"/>
                  <a:pt x="3408" y="0"/>
                  <a:pt x="3408" y="0"/>
                </a:cubicBezTo>
                <a:cubicBezTo>
                  <a:pt x="3408" y="225"/>
                  <a:pt x="2645" y="407"/>
                  <a:pt x="1704" y="4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Freeform 43">
            <a:extLst>
              <a:ext uri="{FF2B5EF4-FFF2-40B4-BE49-F238E27FC236}">
                <a16:creationId xmlns:a16="http://schemas.microsoft.com/office/drawing/2014/main" id="{5D1ED85D-12C5-4BF9-988D-FA01F1FD592D}"/>
              </a:ext>
            </a:extLst>
          </p:cNvPr>
          <p:cNvSpPr>
            <a:spLocks/>
          </p:cNvSpPr>
          <p:nvPr/>
        </p:nvSpPr>
        <p:spPr bwMode="auto">
          <a:xfrm>
            <a:off x="5080790" y="4663779"/>
            <a:ext cx="1424173" cy="563916"/>
          </a:xfrm>
          <a:custGeom>
            <a:avLst/>
            <a:gdLst>
              <a:gd name="T0" fmla="*/ 785 w 1571"/>
              <a:gd name="T1" fmla="*/ 183 h 624"/>
              <a:gd name="T2" fmla="*/ 0 w 1571"/>
              <a:gd name="T3" fmla="*/ 0 h 624"/>
              <a:gd name="T4" fmla="*/ 0 w 1571"/>
              <a:gd name="T5" fmla="*/ 441 h 624"/>
              <a:gd name="T6" fmla="*/ 785 w 1571"/>
              <a:gd name="T7" fmla="*/ 624 h 624"/>
              <a:gd name="T8" fmla="*/ 1571 w 1571"/>
              <a:gd name="T9" fmla="*/ 441 h 624"/>
              <a:gd name="T10" fmla="*/ 1571 w 1571"/>
              <a:gd name="T11" fmla="*/ 0 h 624"/>
              <a:gd name="T12" fmla="*/ 785 w 1571"/>
              <a:gd name="T13" fmla="*/ 18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624">
                <a:moveTo>
                  <a:pt x="785" y="183"/>
                </a:moveTo>
                <a:cubicBezTo>
                  <a:pt x="352" y="183"/>
                  <a:pt x="0" y="101"/>
                  <a:pt x="0" y="0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542"/>
                  <a:pt x="352" y="624"/>
                  <a:pt x="785" y="624"/>
                </a:cubicBezTo>
                <a:cubicBezTo>
                  <a:pt x="1219" y="624"/>
                  <a:pt x="1571" y="542"/>
                  <a:pt x="1571" y="441"/>
                </a:cubicBezTo>
                <a:cubicBezTo>
                  <a:pt x="1571" y="0"/>
                  <a:pt x="1571" y="0"/>
                  <a:pt x="1571" y="0"/>
                </a:cubicBezTo>
                <a:cubicBezTo>
                  <a:pt x="1571" y="101"/>
                  <a:pt x="1219" y="183"/>
                  <a:pt x="785" y="183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Freeform 44">
            <a:extLst>
              <a:ext uri="{FF2B5EF4-FFF2-40B4-BE49-F238E27FC236}">
                <a16:creationId xmlns:a16="http://schemas.microsoft.com/office/drawing/2014/main" id="{82CCB43D-6A24-4377-BEFE-D05D15A0E19E}"/>
              </a:ext>
            </a:extLst>
          </p:cNvPr>
          <p:cNvSpPr>
            <a:spLocks/>
          </p:cNvSpPr>
          <p:nvPr/>
        </p:nvSpPr>
        <p:spPr bwMode="auto">
          <a:xfrm>
            <a:off x="5328298" y="5401620"/>
            <a:ext cx="979328" cy="468927"/>
          </a:xfrm>
          <a:custGeom>
            <a:avLst/>
            <a:gdLst>
              <a:gd name="T0" fmla="*/ 540 w 1080"/>
              <a:gd name="T1" fmla="*/ 151 h 519"/>
              <a:gd name="T2" fmla="*/ 0 w 1080"/>
              <a:gd name="T3" fmla="*/ 0 h 519"/>
              <a:gd name="T4" fmla="*/ 0 w 1080"/>
              <a:gd name="T5" fmla="*/ 368 h 519"/>
              <a:gd name="T6" fmla="*/ 540 w 1080"/>
              <a:gd name="T7" fmla="*/ 519 h 519"/>
              <a:gd name="T8" fmla="*/ 1080 w 1080"/>
              <a:gd name="T9" fmla="*/ 368 h 519"/>
              <a:gd name="T10" fmla="*/ 1080 w 1080"/>
              <a:gd name="T11" fmla="*/ 0 h 519"/>
              <a:gd name="T12" fmla="*/ 540 w 1080"/>
              <a:gd name="T13" fmla="*/ 151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519">
                <a:moveTo>
                  <a:pt x="540" y="151"/>
                </a:moveTo>
                <a:cubicBezTo>
                  <a:pt x="242" y="151"/>
                  <a:pt x="0" y="83"/>
                  <a:pt x="0" y="0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451"/>
                  <a:pt x="242" y="519"/>
                  <a:pt x="540" y="519"/>
                </a:cubicBezTo>
                <a:cubicBezTo>
                  <a:pt x="838" y="519"/>
                  <a:pt x="1080" y="451"/>
                  <a:pt x="1080" y="368"/>
                </a:cubicBezTo>
                <a:cubicBezTo>
                  <a:pt x="1080" y="0"/>
                  <a:pt x="1080" y="0"/>
                  <a:pt x="1080" y="0"/>
                </a:cubicBezTo>
                <a:cubicBezTo>
                  <a:pt x="1080" y="83"/>
                  <a:pt x="838" y="151"/>
                  <a:pt x="540" y="151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EA579AD-3D0B-4404-BD60-4B75403E5A8F}"/>
              </a:ext>
            </a:extLst>
          </p:cNvPr>
          <p:cNvCxnSpPr/>
          <p:nvPr/>
        </p:nvCxnSpPr>
        <p:spPr>
          <a:xfrm flipH="1">
            <a:off x="3101823" y="2429327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D172F3-6351-42A5-A50A-F8E6234A6B5F}"/>
              </a:ext>
            </a:extLst>
          </p:cNvPr>
          <p:cNvCxnSpPr/>
          <p:nvPr/>
        </p:nvCxnSpPr>
        <p:spPr>
          <a:xfrm>
            <a:off x="7894488" y="23553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280F9E-4F2A-4338-9E1A-EA9B5BDEF9D8}"/>
              </a:ext>
            </a:extLst>
          </p:cNvPr>
          <p:cNvCxnSpPr/>
          <p:nvPr/>
        </p:nvCxnSpPr>
        <p:spPr>
          <a:xfrm>
            <a:off x="7566014" y="3151937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5862FD-9C69-43B3-B9DD-892DE1D9FD7A}"/>
              </a:ext>
            </a:extLst>
          </p:cNvPr>
          <p:cNvCxnSpPr/>
          <p:nvPr/>
        </p:nvCxnSpPr>
        <p:spPr>
          <a:xfrm>
            <a:off x="7104375" y="3976783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0161D1-E3FD-4CC4-BB95-CEE62C4DA1DD}"/>
              </a:ext>
            </a:extLst>
          </p:cNvPr>
          <p:cNvCxnSpPr/>
          <p:nvPr/>
        </p:nvCxnSpPr>
        <p:spPr>
          <a:xfrm>
            <a:off x="6718238" y="4801629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0DD8F5-0888-4E74-A854-3252BADBD3D6}"/>
              </a:ext>
            </a:extLst>
          </p:cNvPr>
          <p:cNvCxnSpPr/>
          <p:nvPr/>
        </p:nvCxnSpPr>
        <p:spPr>
          <a:xfrm>
            <a:off x="6510420" y="54949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DEAE2DE-795E-4C93-A2BE-3CCD97801310}"/>
              </a:ext>
            </a:extLst>
          </p:cNvPr>
          <p:cNvSpPr txBox="1"/>
          <p:nvPr/>
        </p:nvSpPr>
        <p:spPr>
          <a:xfrm>
            <a:off x="1864196" y="2199130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1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C667E2-70B0-451B-AFBB-234AE25CADD2}"/>
              </a:ext>
            </a:extLst>
          </p:cNvPr>
          <p:cNvSpPr txBox="1"/>
          <p:nvPr/>
        </p:nvSpPr>
        <p:spPr>
          <a:xfrm>
            <a:off x="8769314" y="2078662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110A5E-D3B7-4DB2-A59B-C6BF835FCDA3}"/>
              </a:ext>
            </a:extLst>
          </p:cNvPr>
          <p:cNvSpPr txBox="1"/>
          <p:nvPr/>
        </p:nvSpPr>
        <p:spPr>
          <a:xfrm>
            <a:off x="8470174" y="2875227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7208F8-C31A-4382-A381-83BF3AE08C78}"/>
              </a:ext>
            </a:extLst>
          </p:cNvPr>
          <p:cNvSpPr txBox="1"/>
          <p:nvPr/>
        </p:nvSpPr>
        <p:spPr>
          <a:xfrm>
            <a:off x="7994800" y="370007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300F52-C117-4410-9AF6-B31321F0BD16}"/>
              </a:ext>
            </a:extLst>
          </p:cNvPr>
          <p:cNvSpPr txBox="1"/>
          <p:nvPr/>
        </p:nvSpPr>
        <p:spPr>
          <a:xfrm>
            <a:off x="7581881" y="4524919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BFD554C-A23F-4558-A46A-1B7B2071E7B4}"/>
              </a:ext>
            </a:extLst>
          </p:cNvPr>
          <p:cNvSpPr txBox="1"/>
          <p:nvPr/>
        </p:nvSpPr>
        <p:spPr>
          <a:xfrm>
            <a:off x="7341806" y="522721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398248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94000">
              <a:schemeClr val="accent6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5 Level Semi-transparent Funnel Diagram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A1549A29-085E-410E-98D7-D61FD4673000}"/>
              </a:ext>
            </a:extLst>
          </p:cNvPr>
          <p:cNvSpPr>
            <a:spLocks/>
          </p:cNvSpPr>
          <p:nvPr/>
        </p:nvSpPr>
        <p:spPr bwMode="auto">
          <a:xfrm>
            <a:off x="5328298" y="5265156"/>
            <a:ext cx="979328" cy="605391"/>
          </a:xfrm>
          <a:custGeom>
            <a:avLst/>
            <a:gdLst>
              <a:gd name="T0" fmla="*/ 540 w 1080"/>
              <a:gd name="T1" fmla="*/ 0 h 670"/>
              <a:gd name="T2" fmla="*/ 0 w 1080"/>
              <a:gd name="T3" fmla="*/ 151 h 670"/>
              <a:gd name="T4" fmla="*/ 0 w 1080"/>
              <a:gd name="T5" fmla="*/ 519 h 670"/>
              <a:gd name="T6" fmla="*/ 540 w 1080"/>
              <a:gd name="T7" fmla="*/ 670 h 670"/>
              <a:gd name="T8" fmla="*/ 1080 w 1080"/>
              <a:gd name="T9" fmla="*/ 519 h 670"/>
              <a:gd name="T10" fmla="*/ 1080 w 1080"/>
              <a:gd name="T11" fmla="*/ 151 h 670"/>
              <a:gd name="T12" fmla="*/ 540 w 1080"/>
              <a:gd name="T13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670">
                <a:moveTo>
                  <a:pt x="540" y="0"/>
                </a:moveTo>
                <a:cubicBezTo>
                  <a:pt x="242" y="0"/>
                  <a:pt x="0" y="67"/>
                  <a:pt x="0" y="151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602"/>
                  <a:pt x="242" y="670"/>
                  <a:pt x="540" y="670"/>
                </a:cubicBezTo>
                <a:cubicBezTo>
                  <a:pt x="838" y="670"/>
                  <a:pt x="1080" y="602"/>
                  <a:pt x="1080" y="519"/>
                </a:cubicBezTo>
                <a:cubicBezTo>
                  <a:pt x="1080" y="151"/>
                  <a:pt x="1080" y="151"/>
                  <a:pt x="1080" y="151"/>
                </a:cubicBezTo>
                <a:cubicBezTo>
                  <a:pt x="1080" y="67"/>
                  <a:pt x="838" y="0"/>
                  <a:pt x="54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23FD2BD7-B329-44B5-B5AD-D8302306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265156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Oval 37">
            <a:extLst>
              <a:ext uri="{FF2B5EF4-FFF2-40B4-BE49-F238E27FC236}">
                <a16:creationId xmlns:a16="http://schemas.microsoft.com/office/drawing/2014/main" id="{75CEBE30-3590-4DCC-B905-EC661558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597619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3F3E3B3F-D31E-49CF-A513-8E424D4BE6A3}"/>
              </a:ext>
            </a:extLst>
          </p:cNvPr>
          <p:cNvSpPr>
            <a:spLocks/>
          </p:cNvSpPr>
          <p:nvPr/>
        </p:nvSpPr>
        <p:spPr bwMode="auto">
          <a:xfrm>
            <a:off x="5080790" y="4497882"/>
            <a:ext cx="1424173" cy="729813"/>
          </a:xfrm>
          <a:custGeom>
            <a:avLst/>
            <a:gdLst>
              <a:gd name="T0" fmla="*/ 785 w 1571"/>
              <a:gd name="T1" fmla="*/ 0 h 807"/>
              <a:gd name="T2" fmla="*/ 0 w 1571"/>
              <a:gd name="T3" fmla="*/ 183 h 807"/>
              <a:gd name="T4" fmla="*/ 0 w 1571"/>
              <a:gd name="T5" fmla="*/ 624 h 807"/>
              <a:gd name="T6" fmla="*/ 785 w 1571"/>
              <a:gd name="T7" fmla="*/ 807 h 807"/>
              <a:gd name="T8" fmla="*/ 1571 w 1571"/>
              <a:gd name="T9" fmla="*/ 624 h 807"/>
              <a:gd name="T10" fmla="*/ 1571 w 1571"/>
              <a:gd name="T11" fmla="*/ 183 h 807"/>
              <a:gd name="T12" fmla="*/ 785 w 1571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807">
                <a:moveTo>
                  <a:pt x="785" y="0"/>
                </a:moveTo>
                <a:cubicBezTo>
                  <a:pt x="352" y="0"/>
                  <a:pt x="0" y="82"/>
                  <a:pt x="0" y="183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725"/>
                  <a:pt x="352" y="807"/>
                  <a:pt x="785" y="807"/>
                </a:cubicBezTo>
                <a:cubicBezTo>
                  <a:pt x="1219" y="807"/>
                  <a:pt x="1571" y="725"/>
                  <a:pt x="1571" y="624"/>
                </a:cubicBezTo>
                <a:cubicBezTo>
                  <a:pt x="1571" y="183"/>
                  <a:pt x="1571" y="183"/>
                  <a:pt x="1571" y="183"/>
                </a:cubicBezTo>
                <a:cubicBezTo>
                  <a:pt x="1571" y="82"/>
                  <a:pt x="1219" y="0"/>
                  <a:pt x="785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F6B7473D-5168-4968-B29F-602D5072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497882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Oval 36">
            <a:extLst>
              <a:ext uri="{FF2B5EF4-FFF2-40B4-BE49-F238E27FC236}">
                <a16:creationId xmlns:a16="http://schemas.microsoft.com/office/drawing/2014/main" id="{15DA97F2-FCDA-4565-9017-5EA61CEC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896570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0F987ED7-EE0C-4A53-B9EA-5AD15F18A398}"/>
              </a:ext>
            </a:extLst>
          </p:cNvPr>
          <p:cNvSpPr>
            <a:spLocks/>
          </p:cNvSpPr>
          <p:nvPr/>
        </p:nvSpPr>
        <p:spPr bwMode="auto">
          <a:xfrm>
            <a:off x="4716218" y="3554009"/>
            <a:ext cx="2159337" cy="923137"/>
          </a:xfrm>
          <a:custGeom>
            <a:avLst/>
            <a:gdLst>
              <a:gd name="T0" fmla="*/ 2381 w 2382"/>
              <a:gd name="T1" fmla="*/ 290 h 1021"/>
              <a:gd name="T2" fmla="*/ 2382 w 2382"/>
              <a:gd name="T3" fmla="*/ 278 h 1021"/>
              <a:gd name="T4" fmla="*/ 1191 w 2382"/>
              <a:gd name="T5" fmla="*/ 0 h 1021"/>
              <a:gd name="T6" fmla="*/ 0 w 2382"/>
              <a:gd name="T7" fmla="*/ 278 h 1021"/>
              <a:gd name="T8" fmla="*/ 0 w 2382"/>
              <a:gd name="T9" fmla="*/ 755 h 1021"/>
              <a:gd name="T10" fmla="*/ 1 w 2382"/>
              <a:gd name="T11" fmla="*/ 755 h 1021"/>
              <a:gd name="T12" fmla="*/ 1191 w 2382"/>
              <a:gd name="T13" fmla="*/ 1021 h 1021"/>
              <a:gd name="T14" fmla="*/ 2382 w 2382"/>
              <a:gd name="T15" fmla="*/ 743 h 1021"/>
              <a:gd name="T16" fmla="*/ 2381 w 2382"/>
              <a:gd name="T17" fmla="*/ 731 h 1021"/>
              <a:gd name="T18" fmla="*/ 2381 w 2382"/>
              <a:gd name="T19" fmla="*/ 29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1021">
                <a:moveTo>
                  <a:pt x="2381" y="290"/>
                </a:moveTo>
                <a:cubicBezTo>
                  <a:pt x="2382" y="286"/>
                  <a:pt x="2382" y="282"/>
                  <a:pt x="2382" y="278"/>
                </a:cubicBezTo>
                <a:cubicBezTo>
                  <a:pt x="2382" y="125"/>
                  <a:pt x="1849" y="0"/>
                  <a:pt x="1191" y="0"/>
                </a:cubicBezTo>
                <a:cubicBezTo>
                  <a:pt x="533" y="0"/>
                  <a:pt x="0" y="125"/>
                  <a:pt x="0" y="278"/>
                </a:cubicBezTo>
                <a:cubicBezTo>
                  <a:pt x="0" y="755"/>
                  <a:pt x="0" y="755"/>
                  <a:pt x="0" y="755"/>
                </a:cubicBezTo>
                <a:cubicBezTo>
                  <a:pt x="1" y="755"/>
                  <a:pt x="1" y="755"/>
                  <a:pt x="1" y="755"/>
                </a:cubicBezTo>
                <a:cubicBezTo>
                  <a:pt x="28" y="903"/>
                  <a:pt x="550" y="1021"/>
                  <a:pt x="1191" y="1021"/>
                </a:cubicBezTo>
                <a:cubicBezTo>
                  <a:pt x="1849" y="1021"/>
                  <a:pt x="2382" y="896"/>
                  <a:pt x="2382" y="743"/>
                </a:cubicBezTo>
                <a:cubicBezTo>
                  <a:pt x="2382" y="739"/>
                  <a:pt x="2382" y="735"/>
                  <a:pt x="2381" y="731"/>
                </a:cubicBezTo>
                <a:lnTo>
                  <a:pt x="2381" y="2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Oval 28">
            <a:extLst>
              <a:ext uri="{FF2B5EF4-FFF2-40B4-BE49-F238E27FC236}">
                <a16:creationId xmlns:a16="http://schemas.microsoft.com/office/drawing/2014/main" id="{8B709817-DB7B-47AE-AAA0-BFFF3133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554009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Oval 33">
            <a:extLst>
              <a:ext uri="{FF2B5EF4-FFF2-40B4-BE49-F238E27FC236}">
                <a16:creationId xmlns:a16="http://schemas.microsoft.com/office/drawing/2014/main" id="{1B685D52-E6B0-437F-BB89-1F9144CA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975441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Freeform 38">
            <a:extLst>
              <a:ext uri="{FF2B5EF4-FFF2-40B4-BE49-F238E27FC236}">
                <a16:creationId xmlns:a16="http://schemas.microsoft.com/office/drawing/2014/main" id="{A839ECE2-AF18-4C7E-A5E2-B0E966ACBA2D}"/>
              </a:ext>
            </a:extLst>
          </p:cNvPr>
          <p:cNvSpPr>
            <a:spLocks/>
          </p:cNvSpPr>
          <p:nvPr/>
        </p:nvSpPr>
        <p:spPr bwMode="auto">
          <a:xfrm>
            <a:off x="6875555" y="3805530"/>
            <a:ext cx="0" cy="5352"/>
          </a:xfrm>
          <a:custGeom>
            <a:avLst/>
            <a:gdLst>
              <a:gd name="T0" fmla="*/ 0 h 6"/>
              <a:gd name="T1" fmla="*/ 6 h 6"/>
              <a:gd name="T2" fmla="*/ 0 h 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">
                <a:moveTo>
                  <a:pt x="0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0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Freeform 39">
            <a:extLst>
              <a:ext uri="{FF2B5EF4-FFF2-40B4-BE49-F238E27FC236}">
                <a16:creationId xmlns:a16="http://schemas.microsoft.com/office/drawing/2014/main" id="{3F4D7BB1-1BD1-422D-A690-4219799B2117}"/>
              </a:ext>
            </a:extLst>
          </p:cNvPr>
          <p:cNvSpPr>
            <a:spLocks/>
          </p:cNvSpPr>
          <p:nvPr/>
        </p:nvSpPr>
        <p:spPr bwMode="auto">
          <a:xfrm>
            <a:off x="6874886" y="3810882"/>
            <a:ext cx="669" cy="5352"/>
          </a:xfrm>
          <a:custGeom>
            <a:avLst/>
            <a:gdLst>
              <a:gd name="T0" fmla="*/ 1 w 1"/>
              <a:gd name="T1" fmla="*/ 0 h 6"/>
              <a:gd name="T2" fmla="*/ 0 w 1"/>
              <a:gd name="T3" fmla="*/ 6 h 6"/>
              <a:gd name="T4" fmla="*/ 1 w 1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">
                <a:moveTo>
                  <a:pt x="1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1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C8B3C48D-DD2F-4E65-9EE1-18C3AE9782FE}"/>
              </a:ext>
            </a:extLst>
          </p:cNvPr>
          <p:cNvSpPr>
            <a:spLocks/>
          </p:cNvSpPr>
          <p:nvPr/>
        </p:nvSpPr>
        <p:spPr bwMode="auto">
          <a:xfrm>
            <a:off x="4252643" y="2600101"/>
            <a:ext cx="3089163" cy="1124488"/>
          </a:xfrm>
          <a:custGeom>
            <a:avLst/>
            <a:gdLst>
              <a:gd name="T0" fmla="*/ 1704 w 3408"/>
              <a:gd name="T1" fmla="*/ 0 h 1244"/>
              <a:gd name="T2" fmla="*/ 0 w 3408"/>
              <a:gd name="T3" fmla="*/ 406 h 1244"/>
              <a:gd name="T4" fmla="*/ 0 w 3408"/>
              <a:gd name="T5" fmla="*/ 849 h 1244"/>
              <a:gd name="T6" fmla="*/ 1 w 3408"/>
              <a:gd name="T7" fmla="*/ 849 h 1244"/>
              <a:gd name="T8" fmla="*/ 1704 w 3408"/>
              <a:gd name="T9" fmla="*/ 1244 h 1244"/>
              <a:gd name="T10" fmla="*/ 3407 w 3408"/>
              <a:gd name="T11" fmla="*/ 849 h 1244"/>
              <a:gd name="T12" fmla="*/ 3408 w 3408"/>
              <a:gd name="T13" fmla="*/ 849 h 1244"/>
              <a:gd name="T14" fmla="*/ 3408 w 3408"/>
              <a:gd name="T15" fmla="*/ 406 h 1244"/>
              <a:gd name="T16" fmla="*/ 1704 w 3408"/>
              <a:gd name="T1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1244">
                <a:moveTo>
                  <a:pt x="1704" y="0"/>
                </a:moveTo>
                <a:cubicBezTo>
                  <a:pt x="763" y="0"/>
                  <a:pt x="0" y="182"/>
                  <a:pt x="0" y="406"/>
                </a:cubicBezTo>
                <a:cubicBezTo>
                  <a:pt x="0" y="849"/>
                  <a:pt x="0" y="849"/>
                  <a:pt x="0" y="849"/>
                </a:cubicBezTo>
                <a:cubicBezTo>
                  <a:pt x="1" y="849"/>
                  <a:pt x="1" y="849"/>
                  <a:pt x="1" y="849"/>
                </a:cubicBezTo>
                <a:cubicBezTo>
                  <a:pt x="27" y="1069"/>
                  <a:pt x="780" y="1244"/>
                  <a:pt x="1704" y="1244"/>
                </a:cubicBezTo>
                <a:cubicBezTo>
                  <a:pt x="2629" y="1244"/>
                  <a:pt x="3381" y="1069"/>
                  <a:pt x="3407" y="849"/>
                </a:cubicBezTo>
                <a:cubicBezTo>
                  <a:pt x="3408" y="849"/>
                  <a:pt x="3408" y="849"/>
                  <a:pt x="3408" y="849"/>
                </a:cubicBezTo>
                <a:cubicBezTo>
                  <a:pt x="3408" y="406"/>
                  <a:pt x="3408" y="406"/>
                  <a:pt x="3408" y="406"/>
                </a:cubicBezTo>
                <a:cubicBezTo>
                  <a:pt x="3408" y="182"/>
                  <a:pt x="2645" y="0"/>
                  <a:pt x="1704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C2BE000A-2A70-4F5E-AB1C-B1E19EDC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600101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Oval 35">
            <a:extLst>
              <a:ext uri="{FF2B5EF4-FFF2-40B4-BE49-F238E27FC236}">
                <a16:creationId xmlns:a16="http://schemas.microsoft.com/office/drawing/2014/main" id="{ADA47E23-B1B1-4A30-96B6-20E23BE6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989424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FA768806-8C36-4B7E-AC9C-C82172EF3546}"/>
              </a:ext>
            </a:extLst>
          </p:cNvPr>
          <p:cNvSpPr>
            <a:spLocks/>
          </p:cNvSpPr>
          <p:nvPr/>
        </p:nvSpPr>
        <p:spPr bwMode="auto">
          <a:xfrm>
            <a:off x="3896767" y="1628800"/>
            <a:ext cx="3778840" cy="1355272"/>
          </a:xfrm>
          <a:custGeom>
            <a:avLst/>
            <a:gdLst>
              <a:gd name="T0" fmla="*/ 2084 w 4168"/>
              <a:gd name="T1" fmla="*/ 0 h 1499"/>
              <a:gd name="T2" fmla="*/ 0 w 4168"/>
              <a:gd name="T3" fmla="*/ 498 h 1499"/>
              <a:gd name="T4" fmla="*/ 0 w 4168"/>
              <a:gd name="T5" fmla="*/ 1002 h 1499"/>
              <a:gd name="T6" fmla="*/ 2084 w 4168"/>
              <a:gd name="T7" fmla="*/ 1499 h 1499"/>
              <a:gd name="T8" fmla="*/ 4168 w 4168"/>
              <a:gd name="T9" fmla="*/ 1002 h 1499"/>
              <a:gd name="T10" fmla="*/ 4168 w 4168"/>
              <a:gd name="T11" fmla="*/ 498 h 1499"/>
              <a:gd name="T12" fmla="*/ 2084 w 4168"/>
              <a:gd name="T13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499">
                <a:moveTo>
                  <a:pt x="2084" y="0"/>
                </a:moveTo>
                <a:cubicBezTo>
                  <a:pt x="933" y="0"/>
                  <a:pt x="0" y="223"/>
                  <a:pt x="0" y="498"/>
                </a:cubicBezTo>
                <a:cubicBezTo>
                  <a:pt x="0" y="1002"/>
                  <a:pt x="0" y="1002"/>
                  <a:pt x="0" y="1002"/>
                </a:cubicBezTo>
                <a:cubicBezTo>
                  <a:pt x="0" y="1277"/>
                  <a:pt x="933" y="1499"/>
                  <a:pt x="2084" y="1499"/>
                </a:cubicBezTo>
                <a:cubicBezTo>
                  <a:pt x="3235" y="1499"/>
                  <a:pt x="4168" y="1277"/>
                  <a:pt x="4168" y="1002"/>
                </a:cubicBezTo>
                <a:cubicBezTo>
                  <a:pt x="4168" y="498"/>
                  <a:pt x="4168" y="498"/>
                  <a:pt x="4168" y="498"/>
                </a:cubicBezTo>
                <a:cubicBezTo>
                  <a:pt x="4168" y="223"/>
                  <a:pt x="3235" y="0"/>
                  <a:pt x="208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Oval 34">
            <a:extLst>
              <a:ext uri="{FF2B5EF4-FFF2-40B4-BE49-F238E27FC236}">
                <a16:creationId xmlns:a16="http://schemas.microsoft.com/office/drawing/2014/main" id="{04C5AA71-4921-44F4-8CD2-047FE53A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2084348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Oval 29">
            <a:extLst>
              <a:ext uri="{FF2B5EF4-FFF2-40B4-BE49-F238E27FC236}">
                <a16:creationId xmlns:a16="http://schemas.microsoft.com/office/drawing/2014/main" id="{B3C3B921-439B-4D09-86E1-883668EF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1628800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Freeform 40">
            <a:extLst>
              <a:ext uri="{FF2B5EF4-FFF2-40B4-BE49-F238E27FC236}">
                <a16:creationId xmlns:a16="http://schemas.microsoft.com/office/drawing/2014/main" id="{587FC8C0-7D4F-44D8-B810-81E6B701032E}"/>
              </a:ext>
            </a:extLst>
          </p:cNvPr>
          <p:cNvSpPr>
            <a:spLocks/>
          </p:cNvSpPr>
          <p:nvPr/>
        </p:nvSpPr>
        <p:spPr bwMode="auto">
          <a:xfrm>
            <a:off x="4716218" y="3805530"/>
            <a:ext cx="2159337" cy="671615"/>
          </a:xfrm>
          <a:custGeom>
            <a:avLst/>
            <a:gdLst>
              <a:gd name="T0" fmla="*/ 2381 w 2382"/>
              <a:gd name="T1" fmla="*/ 12 h 743"/>
              <a:gd name="T2" fmla="*/ 2381 w 2382"/>
              <a:gd name="T3" fmla="*/ 12 h 743"/>
              <a:gd name="T4" fmla="*/ 1191 w 2382"/>
              <a:gd name="T5" fmla="*/ 277 h 743"/>
              <a:gd name="T6" fmla="*/ 0 w 2382"/>
              <a:gd name="T7" fmla="*/ 0 h 743"/>
              <a:gd name="T8" fmla="*/ 0 w 2382"/>
              <a:gd name="T9" fmla="*/ 477 h 743"/>
              <a:gd name="T10" fmla="*/ 1 w 2382"/>
              <a:gd name="T11" fmla="*/ 477 h 743"/>
              <a:gd name="T12" fmla="*/ 1191 w 2382"/>
              <a:gd name="T13" fmla="*/ 743 h 743"/>
              <a:gd name="T14" fmla="*/ 2382 w 2382"/>
              <a:gd name="T15" fmla="*/ 465 h 743"/>
              <a:gd name="T16" fmla="*/ 2381 w 2382"/>
              <a:gd name="T17" fmla="*/ 453 h 743"/>
              <a:gd name="T18" fmla="*/ 2381 w 2382"/>
              <a:gd name="T19" fmla="*/ 1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743">
                <a:moveTo>
                  <a:pt x="2381" y="12"/>
                </a:moveTo>
                <a:cubicBezTo>
                  <a:pt x="2381" y="12"/>
                  <a:pt x="2381" y="12"/>
                  <a:pt x="2381" y="12"/>
                </a:cubicBezTo>
                <a:cubicBezTo>
                  <a:pt x="2354" y="160"/>
                  <a:pt x="1832" y="277"/>
                  <a:pt x="1191" y="277"/>
                </a:cubicBezTo>
                <a:cubicBezTo>
                  <a:pt x="533" y="277"/>
                  <a:pt x="0" y="153"/>
                  <a:pt x="0" y="0"/>
                </a:cubicBezTo>
                <a:cubicBezTo>
                  <a:pt x="0" y="477"/>
                  <a:pt x="0" y="477"/>
                  <a:pt x="0" y="477"/>
                </a:cubicBezTo>
                <a:cubicBezTo>
                  <a:pt x="1" y="477"/>
                  <a:pt x="1" y="477"/>
                  <a:pt x="1" y="477"/>
                </a:cubicBezTo>
                <a:cubicBezTo>
                  <a:pt x="28" y="625"/>
                  <a:pt x="550" y="743"/>
                  <a:pt x="1191" y="743"/>
                </a:cubicBezTo>
                <a:cubicBezTo>
                  <a:pt x="1849" y="743"/>
                  <a:pt x="2382" y="618"/>
                  <a:pt x="2382" y="465"/>
                </a:cubicBezTo>
                <a:cubicBezTo>
                  <a:pt x="2382" y="461"/>
                  <a:pt x="2382" y="457"/>
                  <a:pt x="2381" y="453"/>
                </a:cubicBezTo>
                <a:lnTo>
                  <a:pt x="2381" y="12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Freeform 41">
            <a:extLst>
              <a:ext uri="{FF2B5EF4-FFF2-40B4-BE49-F238E27FC236}">
                <a16:creationId xmlns:a16="http://schemas.microsoft.com/office/drawing/2014/main" id="{E67DD876-5613-4255-AFF1-D0F411CADB68}"/>
              </a:ext>
            </a:extLst>
          </p:cNvPr>
          <p:cNvSpPr>
            <a:spLocks/>
          </p:cNvSpPr>
          <p:nvPr/>
        </p:nvSpPr>
        <p:spPr bwMode="auto">
          <a:xfrm>
            <a:off x="3896767" y="2078997"/>
            <a:ext cx="3778840" cy="905076"/>
          </a:xfrm>
          <a:custGeom>
            <a:avLst/>
            <a:gdLst>
              <a:gd name="T0" fmla="*/ 2084 w 4168"/>
              <a:gd name="T1" fmla="*/ 497 h 1001"/>
              <a:gd name="T2" fmla="*/ 0 w 4168"/>
              <a:gd name="T3" fmla="*/ 0 h 1001"/>
              <a:gd name="T4" fmla="*/ 0 w 4168"/>
              <a:gd name="T5" fmla="*/ 504 h 1001"/>
              <a:gd name="T6" fmla="*/ 2084 w 4168"/>
              <a:gd name="T7" fmla="*/ 1001 h 1001"/>
              <a:gd name="T8" fmla="*/ 4168 w 4168"/>
              <a:gd name="T9" fmla="*/ 504 h 1001"/>
              <a:gd name="T10" fmla="*/ 4168 w 4168"/>
              <a:gd name="T11" fmla="*/ 0 h 1001"/>
              <a:gd name="T12" fmla="*/ 2084 w 4168"/>
              <a:gd name="T13" fmla="*/ 497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001">
                <a:moveTo>
                  <a:pt x="2084" y="497"/>
                </a:moveTo>
                <a:cubicBezTo>
                  <a:pt x="933" y="497"/>
                  <a:pt x="0" y="275"/>
                  <a:pt x="0" y="0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779"/>
                  <a:pt x="933" y="1001"/>
                  <a:pt x="2084" y="1001"/>
                </a:cubicBezTo>
                <a:cubicBezTo>
                  <a:pt x="3235" y="1001"/>
                  <a:pt x="4168" y="779"/>
                  <a:pt x="4168" y="504"/>
                </a:cubicBezTo>
                <a:cubicBezTo>
                  <a:pt x="4168" y="0"/>
                  <a:pt x="4168" y="0"/>
                  <a:pt x="4168" y="0"/>
                </a:cubicBezTo>
                <a:cubicBezTo>
                  <a:pt x="4168" y="275"/>
                  <a:pt x="3235" y="497"/>
                  <a:pt x="2084" y="49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id="{0F2BCD77-C7A4-430F-A388-8430CA6AEC50}"/>
              </a:ext>
            </a:extLst>
          </p:cNvPr>
          <p:cNvSpPr>
            <a:spLocks/>
          </p:cNvSpPr>
          <p:nvPr/>
        </p:nvSpPr>
        <p:spPr bwMode="auto">
          <a:xfrm>
            <a:off x="4252643" y="2966680"/>
            <a:ext cx="3089163" cy="757909"/>
          </a:xfrm>
          <a:custGeom>
            <a:avLst/>
            <a:gdLst>
              <a:gd name="T0" fmla="*/ 1704 w 3408"/>
              <a:gd name="T1" fmla="*/ 407 h 838"/>
              <a:gd name="T2" fmla="*/ 0 w 3408"/>
              <a:gd name="T3" fmla="*/ 0 h 838"/>
              <a:gd name="T4" fmla="*/ 0 w 3408"/>
              <a:gd name="T5" fmla="*/ 443 h 838"/>
              <a:gd name="T6" fmla="*/ 1 w 3408"/>
              <a:gd name="T7" fmla="*/ 443 h 838"/>
              <a:gd name="T8" fmla="*/ 1704 w 3408"/>
              <a:gd name="T9" fmla="*/ 838 h 838"/>
              <a:gd name="T10" fmla="*/ 3407 w 3408"/>
              <a:gd name="T11" fmla="*/ 443 h 838"/>
              <a:gd name="T12" fmla="*/ 3408 w 3408"/>
              <a:gd name="T13" fmla="*/ 443 h 838"/>
              <a:gd name="T14" fmla="*/ 3408 w 3408"/>
              <a:gd name="T15" fmla="*/ 0 h 838"/>
              <a:gd name="T16" fmla="*/ 1704 w 3408"/>
              <a:gd name="T17" fmla="*/ 407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838">
                <a:moveTo>
                  <a:pt x="1704" y="407"/>
                </a:moveTo>
                <a:cubicBezTo>
                  <a:pt x="763" y="407"/>
                  <a:pt x="0" y="225"/>
                  <a:pt x="0" y="0"/>
                </a:cubicBezTo>
                <a:cubicBezTo>
                  <a:pt x="0" y="443"/>
                  <a:pt x="0" y="443"/>
                  <a:pt x="0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27" y="663"/>
                  <a:pt x="780" y="838"/>
                  <a:pt x="1704" y="838"/>
                </a:cubicBezTo>
                <a:cubicBezTo>
                  <a:pt x="2629" y="838"/>
                  <a:pt x="3381" y="663"/>
                  <a:pt x="3407" y="443"/>
                </a:cubicBezTo>
                <a:cubicBezTo>
                  <a:pt x="3408" y="443"/>
                  <a:pt x="3408" y="443"/>
                  <a:pt x="3408" y="443"/>
                </a:cubicBezTo>
                <a:cubicBezTo>
                  <a:pt x="3408" y="0"/>
                  <a:pt x="3408" y="0"/>
                  <a:pt x="3408" y="0"/>
                </a:cubicBezTo>
                <a:cubicBezTo>
                  <a:pt x="3408" y="225"/>
                  <a:pt x="2645" y="407"/>
                  <a:pt x="1704" y="4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Freeform 43">
            <a:extLst>
              <a:ext uri="{FF2B5EF4-FFF2-40B4-BE49-F238E27FC236}">
                <a16:creationId xmlns:a16="http://schemas.microsoft.com/office/drawing/2014/main" id="{5D1ED85D-12C5-4BF9-988D-FA01F1FD592D}"/>
              </a:ext>
            </a:extLst>
          </p:cNvPr>
          <p:cNvSpPr>
            <a:spLocks/>
          </p:cNvSpPr>
          <p:nvPr/>
        </p:nvSpPr>
        <p:spPr bwMode="auto">
          <a:xfrm>
            <a:off x="5080790" y="4663779"/>
            <a:ext cx="1424173" cy="563916"/>
          </a:xfrm>
          <a:custGeom>
            <a:avLst/>
            <a:gdLst>
              <a:gd name="T0" fmla="*/ 785 w 1571"/>
              <a:gd name="T1" fmla="*/ 183 h 624"/>
              <a:gd name="T2" fmla="*/ 0 w 1571"/>
              <a:gd name="T3" fmla="*/ 0 h 624"/>
              <a:gd name="T4" fmla="*/ 0 w 1571"/>
              <a:gd name="T5" fmla="*/ 441 h 624"/>
              <a:gd name="T6" fmla="*/ 785 w 1571"/>
              <a:gd name="T7" fmla="*/ 624 h 624"/>
              <a:gd name="T8" fmla="*/ 1571 w 1571"/>
              <a:gd name="T9" fmla="*/ 441 h 624"/>
              <a:gd name="T10" fmla="*/ 1571 w 1571"/>
              <a:gd name="T11" fmla="*/ 0 h 624"/>
              <a:gd name="T12" fmla="*/ 785 w 1571"/>
              <a:gd name="T13" fmla="*/ 18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624">
                <a:moveTo>
                  <a:pt x="785" y="183"/>
                </a:moveTo>
                <a:cubicBezTo>
                  <a:pt x="352" y="183"/>
                  <a:pt x="0" y="101"/>
                  <a:pt x="0" y="0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542"/>
                  <a:pt x="352" y="624"/>
                  <a:pt x="785" y="624"/>
                </a:cubicBezTo>
                <a:cubicBezTo>
                  <a:pt x="1219" y="624"/>
                  <a:pt x="1571" y="542"/>
                  <a:pt x="1571" y="441"/>
                </a:cubicBezTo>
                <a:cubicBezTo>
                  <a:pt x="1571" y="0"/>
                  <a:pt x="1571" y="0"/>
                  <a:pt x="1571" y="0"/>
                </a:cubicBezTo>
                <a:cubicBezTo>
                  <a:pt x="1571" y="101"/>
                  <a:pt x="1219" y="183"/>
                  <a:pt x="785" y="183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Freeform 44">
            <a:extLst>
              <a:ext uri="{FF2B5EF4-FFF2-40B4-BE49-F238E27FC236}">
                <a16:creationId xmlns:a16="http://schemas.microsoft.com/office/drawing/2014/main" id="{82CCB43D-6A24-4377-BEFE-D05D15A0E19E}"/>
              </a:ext>
            </a:extLst>
          </p:cNvPr>
          <p:cNvSpPr>
            <a:spLocks/>
          </p:cNvSpPr>
          <p:nvPr/>
        </p:nvSpPr>
        <p:spPr bwMode="auto">
          <a:xfrm>
            <a:off x="5328298" y="5401620"/>
            <a:ext cx="979328" cy="468927"/>
          </a:xfrm>
          <a:custGeom>
            <a:avLst/>
            <a:gdLst>
              <a:gd name="T0" fmla="*/ 540 w 1080"/>
              <a:gd name="T1" fmla="*/ 151 h 519"/>
              <a:gd name="T2" fmla="*/ 0 w 1080"/>
              <a:gd name="T3" fmla="*/ 0 h 519"/>
              <a:gd name="T4" fmla="*/ 0 w 1080"/>
              <a:gd name="T5" fmla="*/ 368 h 519"/>
              <a:gd name="T6" fmla="*/ 540 w 1080"/>
              <a:gd name="T7" fmla="*/ 519 h 519"/>
              <a:gd name="T8" fmla="*/ 1080 w 1080"/>
              <a:gd name="T9" fmla="*/ 368 h 519"/>
              <a:gd name="T10" fmla="*/ 1080 w 1080"/>
              <a:gd name="T11" fmla="*/ 0 h 519"/>
              <a:gd name="T12" fmla="*/ 540 w 1080"/>
              <a:gd name="T13" fmla="*/ 151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519">
                <a:moveTo>
                  <a:pt x="540" y="151"/>
                </a:moveTo>
                <a:cubicBezTo>
                  <a:pt x="242" y="151"/>
                  <a:pt x="0" y="83"/>
                  <a:pt x="0" y="0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451"/>
                  <a:pt x="242" y="519"/>
                  <a:pt x="540" y="519"/>
                </a:cubicBezTo>
                <a:cubicBezTo>
                  <a:pt x="838" y="519"/>
                  <a:pt x="1080" y="451"/>
                  <a:pt x="1080" y="368"/>
                </a:cubicBezTo>
                <a:cubicBezTo>
                  <a:pt x="1080" y="0"/>
                  <a:pt x="1080" y="0"/>
                  <a:pt x="1080" y="0"/>
                </a:cubicBezTo>
                <a:cubicBezTo>
                  <a:pt x="1080" y="83"/>
                  <a:pt x="838" y="151"/>
                  <a:pt x="540" y="151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A4E0A2-F781-4994-BEA1-840C22B8FEA6}"/>
              </a:ext>
            </a:extLst>
          </p:cNvPr>
          <p:cNvCxnSpPr/>
          <p:nvPr/>
        </p:nvCxnSpPr>
        <p:spPr>
          <a:xfrm flipH="1">
            <a:off x="3430297" y="3251525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D172F3-6351-42A5-A50A-F8E6234A6B5F}"/>
              </a:ext>
            </a:extLst>
          </p:cNvPr>
          <p:cNvCxnSpPr/>
          <p:nvPr/>
        </p:nvCxnSpPr>
        <p:spPr>
          <a:xfrm>
            <a:off x="7894488" y="23553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280F9E-4F2A-4338-9E1A-EA9B5BDEF9D8}"/>
              </a:ext>
            </a:extLst>
          </p:cNvPr>
          <p:cNvCxnSpPr/>
          <p:nvPr/>
        </p:nvCxnSpPr>
        <p:spPr>
          <a:xfrm>
            <a:off x="7566014" y="3151937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5862FD-9C69-43B3-B9DD-892DE1D9FD7A}"/>
              </a:ext>
            </a:extLst>
          </p:cNvPr>
          <p:cNvCxnSpPr/>
          <p:nvPr/>
        </p:nvCxnSpPr>
        <p:spPr>
          <a:xfrm>
            <a:off x="7104375" y="3976783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0161D1-E3FD-4CC4-BB95-CEE62C4DA1DD}"/>
              </a:ext>
            </a:extLst>
          </p:cNvPr>
          <p:cNvCxnSpPr/>
          <p:nvPr/>
        </p:nvCxnSpPr>
        <p:spPr>
          <a:xfrm>
            <a:off x="6718238" y="4801629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0DD8F5-0888-4E74-A854-3252BADBD3D6}"/>
              </a:ext>
            </a:extLst>
          </p:cNvPr>
          <p:cNvCxnSpPr/>
          <p:nvPr/>
        </p:nvCxnSpPr>
        <p:spPr>
          <a:xfrm>
            <a:off x="6510420" y="54949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013E17B-EDA8-4D8F-8988-361CDB47E8A1}"/>
              </a:ext>
            </a:extLst>
          </p:cNvPr>
          <p:cNvSpPr txBox="1"/>
          <p:nvPr/>
        </p:nvSpPr>
        <p:spPr>
          <a:xfrm>
            <a:off x="2165854" y="300983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2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C667E2-70B0-451B-AFBB-234AE25CADD2}"/>
              </a:ext>
            </a:extLst>
          </p:cNvPr>
          <p:cNvSpPr txBox="1"/>
          <p:nvPr/>
        </p:nvSpPr>
        <p:spPr>
          <a:xfrm>
            <a:off x="8769314" y="2078662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110A5E-D3B7-4DB2-A59B-C6BF835FCDA3}"/>
              </a:ext>
            </a:extLst>
          </p:cNvPr>
          <p:cNvSpPr txBox="1"/>
          <p:nvPr/>
        </p:nvSpPr>
        <p:spPr>
          <a:xfrm>
            <a:off x="8470174" y="2875227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7208F8-C31A-4382-A381-83BF3AE08C78}"/>
              </a:ext>
            </a:extLst>
          </p:cNvPr>
          <p:cNvSpPr txBox="1"/>
          <p:nvPr/>
        </p:nvSpPr>
        <p:spPr>
          <a:xfrm>
            <a:off x="7994800" y="370007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300F52-C117-4410-9AF6-B31321F0BD16}"/>
              </a:ext>
            </a:extLst>
          </p:cNvPr>
          <p:cNvSpPr txBox="1"/>
          <p:nvPr/>
        </p:nvSpPr>
        <p:spPr>
          <a:xfrm>
            <a:off x="7581881" y="4524919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BFD554C-A23F-4558-A46A-1B7B2071E7B4}"/>
              </a:ext>
            </a:extLst>
          </p:cNvPr>
          <p:cNvSpPr txBox="1"/>
          <p:nvPr/>
        </p:nvSpPr>
        <p:spPr>
          <a:xfrm>
            <a:off x="7341806" y="522721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193847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94000">
              <a:schemeClr val="accent6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5 Level Semi-transparent Funnel Diagram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A1549A29-085E-410E-98D7-D61FD4673000}"/>
              </a:ext>
            </a:extLst>
          </p:cNvPr>
          <p:cNvSpPr>
            <a:spLocks/>
          </p:cNvSpPr>
          <p:nvPr/>
        </p:nvSpPr>
        <p:spPr bwMode="auto">
          <a:xfrm>
            <a:off x="5328298" y="5265156"/>
            <a:ext cx="979328" cy="605391"/>
          </a:xfrm>
          <a:custGeom>
            <a:avLst/>
            <a:gdLst>
              <a:gd name="T0" fmla="*/ 540 w 1080"/>
              <a:gd name="T1" fmla="*/ 0 h 670"/>
              <a:gd name="T2" fmla="*/ 0 w 1080"/>
              <a:gd name="T3" fmla="*/ 151 h 670"/>
              <a:gd name="T4" fmla="*/ 0 w 1080"/>
              <a:gd name="T5" fmla="*/ 519 h 670"/>
              <a:gd name="T6" fmla="*/ 540 w 1080"/>
              <a:gd name="T7" fmla="*/ 670 h 670"/>
              <a:gd name="T8" fmla="*/ 1080 w 1080"/>
              <a:gd name="T9" fmla="*/ 519 h 670"/>
              <a:gd name="T10" fmla="*/ 1080 w 1080"/>
              <a:gd name="T11" fmla="*/ 151 h 670"/>
              <a:gd name="T12" fmla="*/ 540 w 1080"/>
              <a:gd name="T13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670">
                <a:moveTo>
                  <a:pt x="540" y="0"/>
                </a:moveTo>
                <a:cubicBezTo>
                  <a:pt x="242" y="0"/>
                  <a:pt x="0" y="67"/>
                  <a:pt x="0" y="151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602"/>
                  <a:pt x="242" y="670"/>
                  <a:pt x="540" y="670"/>
                </a:cubicBezTo>
                <a:cubicBezTo>
                  <a:pt x="838" y="670"/>
                  <a:pt x="1080" y="602"/>
                  <a:pt x="1080" y="519"/>
                </a:cubicBezTo>
                <a:cubicBezTo>
                  <a:pt x="1080" y="151"/>
                  <a:pt x="1080" y="151"/>
                  <a:pt x="1080" y="151"/>
                </a:cubicBezTo>
                <a:cubicBezTo>
                  <a:pt x="1080" y="67"/>
                  <a:pt x="838" y="0"/>
                  <a:pt x="54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23FD2BD7-B329-44B5-B5AD-D8302306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265156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Oval 37">
            <a:extLst>
              <a:ext uri="{FF2B5EF4-FFF2-40B4-BE49-F238E27FC236}">
                <a16:creationId xmlns:a16="http://schemas.microsoft.com/office/drawing/2014/main" id="{75CEBE30-3590-4DCC-B905-EC661558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597619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3F3E3B3F-D31E-49CF-A513-8E424D4BE6A3}"/>
              </a:ext>
            </a:extLst>
          </p:cNvPr>
          <p:cNvSpPr>
            <a:spLocks/>
          </p:cNvSpPr>
          <p:nvPr/>
        </p:nvSpPr>
        <p:spPr bwMode="auto">
          <a:xfrm>
            <a:off x="5080790" y="4497882"/>
            <a:ext cx="1424173" cy="729813"/>
          </a:xfrm>
          <a:custGeom>
            <a:avLst/>
            <a:gdLst>
              <a:gd name="T0" fmla="*/ 785 w 1571"/>
              <a:gd name="T1" fmla="*/ 0 h 807"/>
              <a:gd name="T2" fmla="*/ 0 w 1571"/>
              <a:gd name="T3" fmla="*/ 183 h 807"/>
              <a:gd name="T4" fmla="*/ 0 w 1571"/>
              <a:gd name="T5" fmla="*/ 624 h 807"/>
              <a:gd name="T6" fmla="*/ 785 w 1571"/>
              <a:gd name="T7" fmla="*/ 807 h 807"/>
              <a:gd name="T8" fmla="*/ 1571 w 1571"/>
              <a:gd name="T9" fmla="*/ 624 h 807"/>
              <a:gd name="T10" fmla="*/ 1571 w 1571"/>
              <a:gd name="T11" fmla="*/ 183 h 807"/>
              <a:gd name="T12" fmla="*/ 785 w 1571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807">
                <a:moveTo>
                  <a:pt x="785" y="0"/>
                </a:moveTo>
                <a:cubicBezTo>
                  <a:pt x="352" y="0"/>
                  <a:pt x="0" y="82"/>
                  <a:pt x="0" y="183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725"/>
                  <a:pt x="352" y="807"/>
                  <a:pt x="785" y="807"/>
                </a:cubicBezTo>
                <a:cubicBezTo>
                  <a:pt x="1219" y="807"/>
                  <a:pt x="1571" y="725"/>
                  <a:pt x="1571" y="624"/>
                </a:cubicBezTo>
                <a:cubicBezTo>
                  <a:pt x="1571" y="183"/>
                  <a:pt x="1571" y="183"/>
                  <a:pt x="1571" y="183"/>
                </a:cubicBezTo>
                <a:cubicBezTo>
                  <a:pt x="1571" y="82"/>
                  <a:pt x="1219" y="0"/>
                  <a:pt x="785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F6B7473D-5168-4968-B29F-602D5072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497882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Oval 36">
            <a:extLst>
              <a:ext uri="{FF2B5EF4-FFF2-40B4-BE49-F238E27FC236}">
                <a16:creationId xmlns:a16="http://schemas.microsoft.com/office/drawing/2014/main" id="{15DA97F2-FCDA-4565-9017-5EA61CEC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896570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0F987ED7-EE0C-4A53-B9EA-5AD15F18A398}"/>
              </a:ext>
            </a:extLst>
          </p:cNvPr>
          <p:cNvSpPr>
            <a:spLocks/>
          </p:cNvSpPr>
          <p:nvPr/>
        </p:nvSpPr>
        <p:spPr bwMode="auto">
          <a:xfrm>
            <a:off x="4716218" y="3554009"/>
            <a:ext cx="2159337" cy="923137"/>
          </a:xfrm>
          <a:custGeom>
            <a:avLst/>
            <a:gdLst>
              <a:gd name="T0" fmla="*/ 2381 w 2382"/>
              <a:gd name="T1" fmla="*/ 290 h 1021"/>
              <a:gd name="T2" fmla="*/ 2382 w 2382"/>
              <a:gd name="T3" fmla="*/ 278 h 1021"/>
              <a:gd name="T4" fmla="*/ 1191 w 2382"/>
              <a:gd name="T5" fmla="*/ 0 h 1021"/>
              <a:gd name="T6" fmla="*/ 0 w 2382"/>
              <a:gd name="T7" fmla="*/ 278 h 1021"/>
              <a:gd name="T8" fmla="*/ 0 w 2382"/>
              <a:gd name="T9" fmla="*/ 755 h 1021"/>
              <a:gd name="T10" fmla="*/ 1 w 2382"/>
              <a:gd name="T11" fmla="*/ 755 h 1021"/>
              <a:gd name="T12" fmla="*/ 1191 w 2382"/>
              <a:gd name="T13" fmla="*/ 1021 h 1021"/>
              <a:gd name="T14" fmla="*/ 2382 w 2382"/>
              <a:gd name="T15" fmla="*/ 743 h 1021"/>
              <a:gd name="T16" fmla="*/ 2381 w 2382"/>
              <a:gd name="T17" fmla="*/ 731 h 1021"/>
              <a:gd name="T18" fmla="*/ 2381 w 2382"/>
              <a:gd name="T19" fmla="*/ 29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1021">
                <a:moveTo>
                  <a:pt x="2381" y="290"/>
                </a:moveTo>
                <a:cubicBezTo>
                  <a:pt x="2382" y="286"/>
                  <a:pt x="2382" y="282"/>
                  <a:pt x="2382" y="278"/>
                </a:cubicBezTo>
                <a:cubicBezTo>
                  <a:pt x="2382" y="125"/>
                  <a:pt x="1849" y="0"/>
                  <a:pt x="1191" y="0"/>
                </a:cubicBezTo>
                <a:cubicBezTo>
                  <a:pt x="533" y="0"/>
                  <a:pt x="0" y="125"/>
                  <a:pt x="0" y="278"/>
                </a:cubicBezTo>
                <a:cubicBezTo>
                  <a:pt x="0" y="755"/>
                  <a:pt x="0" y="755"/>
                  <a:pt x="0" y="755"/>
                </a:cubicBezTo>
                <a:cubicBezTo>
                  <a:pt x="1" y="755"/>
                  <a:pt x="1" y="755"/>
                  <a:pt x="1" y="755"/>
                </a:cubicBezTo>
                <a:cubicBezTo>
                  <a:pt x="28" y="903"/>
                  <a:pt x="550" y="1021"/>
                  <a:pt x="1191" y="1021"/>
                </a:cubicBezTo>
                <a:cubicBezTo>
                  <a:pt x="1849" y="1021"/>
                  <a:pt x="2382" y="896"/>
                  <a:pt x="2382" y="743"/>
                </a:cubicBezTo>
                <a:cubicBezTo>
                  <a:pt x="2382" y="739"/>
                  <a:pt x="2382" y="735"/>
                  <a:pt x="2381" y="731"/>
                </a:cubicBezTo>
                <a:lnTo>
                  <a:pt x="2381" y="29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Oval 28">
            <a:extLst>
              <a:ext uri="{FF2B5EF4-FFF2-40B4-BE49-F238E27FC236}">
                <a16:creationId xmlns:a16="http://schemas.microsoft.com/office/drawing/2014/main" id="{8B709817-DB7B-47AE-AAA0-BFFF3133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554009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Oval 33">
            <a:extLst>
              <a:ext uri="{FF2B5EF4-FFF2-40B4-BE49-F238E27FC236}">
                <a16:creationId xmlns:a16="http://schemas.microsoft.com/office/drawing/2014/main" id="{1B685D52-E6B0-437F-BB89-1F9144CA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975441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Freeform 38">
            <a:extLst>
              <a:ext uri="{FF2B5EF4-FFF2-40B4-BE49-F238E27FC236}">
                <a16:creationId xmlns:a16="http://schemas.microsoft.com/office/drawing/2014/main" id="{A839ECE2-AF18-4C7E-A5E2-B0E966ACBA2D}"/>
              </a:ext>
            </a:extLst>
          </p:cNvPr>
          <p:cNvSpPr>
            <a:spLocks/>
          </p:cNvSpPr>
          <p:nvPr/>
        </p:nvSpPr>
        <p:spPr bwMode="auto">
          <a:xfrm>
            <a:off x="6875555" y="3805530"/>
            <a:ext cx="0" cy="5352"/>
          </a:xfrm>
          <a:custGeom>
            <a:avLst/>
            <a:gdLst>
              <a:gd name="T0" fmla="*/ 0 h 6"/>
              <a:gd name="T1" fmla="*/ 6 h 6"/>
              <a:gd name="T2" fmla="*/ 0 h 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">
                <a:moveTo>
                  <a:pt x="0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0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Freeform 39">
            <a:extLst>
              <a:ext uri="{FF2B5EF4-FFF2-40B4-BE49-F238E27FC236}">
                <a16:creationId xmlns:a16="http://schemas.microsoft.com/office/drawing/2014/main" id="{3F4D7BB1-1BD1-422D-A690-4219799B2117}"/>
              </a:ext>
            </a:extLst>
          </p:cNvPr>
          <p:cNvSpPr>
            <a:spLocks/>
          </p:cNvSpPr>
          <p:nvPr/>
        </p:nvSpPr>
        <p:spPr bwMode="auto">
          <a:xfrm>
            <a:off x="6874886" y="3810882"/>
            <a:ext cx="669" cy="5352"/>
          </a:xfrm>
          <a:custGeom>
            <a:avLst/>
            <a:gdLst>
              <a:gd name="T0" fmla="*/ 1 w 1"/>
              <a:gd name="T1" fmla="*/ 0 h 6"/>
              <a:gd name="T2" fmla="*/ 0 w 1"/>
              <a:gd name="T3" fmla="*/ 6 h 6"/>
              <a:gd name="T4" fmla="*/ 1 w 1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">
                <a:moveTo>
                  <a:pt x="1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1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C8B3C48D-DD2F-4E65-9EE1-18C3AE9782FE}"/>
              </a:ext>
            </a:extLst>
          </p:cNvPr>
          <p:cNvSpPr>
            <a:spLocks/>
          </p:cNvSpPr>
          <p:nvPr/>
        </p:nvSpPr>
        <p:spPr bwMode="auto">
          <a:xfrm>
            <a:off x="4252643" y="2600101"/>
            <a:ext cx="3089163" cy="1124488"/>
          </a:xfrm>
          <a:custGeom>
            <a:avLst/>
            <a:gdLst>
              <a:gd name="T0" fmla="*/ 1704 w 3408"/>
              <a:gd name="T1" fmla="*/ 0 h 1244"/>
              <a:gd name="T2" fmla="*/ 0 w 3408"/>
              <a:gd name="T3" fmla="*/ 406 h 1244"/>
              <a:gd name="T4" fmla="*/ 0 w 3408"/>
              <a:gd name="T5" fmla="*/ 849 h 1244"/>
              <a:gd name="T6" fmla="*/ 1 w 3408"/>
              <a:gd name="T7" fmla="*/ 849 h 1244"/>
              <a:gd name="T8" fmla="*/ 1704 w 3408"/>
              <a:gd name="T9" fmla="*/ 1244 h 1244"/>
              <a:gd name="T10" fmla="*/ 3407 w 3408"/>
              <a:gd name="T11" fmla="*/ 849 h 1244"/>
              <a:gd name="T12" fmla="*/ 3408 w 3408"/>
              <a:gd name="T13" fmla="*/ 849 h 1244"/>
              <a:gd name="T14" fmla="*/ 3408 w 3408"/>
              <a:gd name="T15" fmla="*/ 406 h 1244"/>
              <a:gd name="T16" fmla="*/ 1704 w 3408"/>
              <a:gd name="T1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1244">
                <a:moveTo>
                  <a:pt x="1704" y="0"/>
                </a:moveTo>
                <a:cubicBezTo>
                  <a:pt x="763" y="0"/>
                  <a:pt x="0" y="182"/>
                  <a:pt x="0" y="406"/>
                </a:cubicBezTo>
                <a:cubicBezTo>
                  <a:pt x="0" y="849"/>
                  <a:pt x="0" y="849"/>
                  <a:pt x="0" y="849"/>
                </a:cubicBezTo>
                <a:cubicBezTo>
                  <a:pt x="1" y="849"/>
                  <a:pt x="1" y="849"/>
                  <a:pt x="1" y="849"/>
                </a:cubicBezTo>
                <a:cubicBezTo>
                  <a:pt x="27" y="1069"/>
                  <a:pt x="780" y="1244"/>
                  <a:pt x="1704" y="1244"/>
                </a:cubicBezTo>
                <a:cubicBezTo>
                  <a:pt x="2629" y="1244"/>
                  <a:pt x="3381" y="1069"/>
                  <a:pt x="3407" y="849"/>
                </a:cubicBezTo>
                <a:cubicBezTo>
                  <a:pt x="3408" y="849"/>
                  <a:pt x="3408" y="849"/>
                  <a:pt x="3408" y="849"/>
                </a:cubicBezTo>
                <a:cubicBezTo>
                  <a:pt x="3408" y="406"/>
                  <a:pt x="3408" y="406"/>
                  <a:pt x="3408" y="406"/>
                </a:cubicBezTo>
                <a:cubicBezTo>
                  <a:pt x="3408" y="182"/>
                  <a:pt x="2645" y="0"/>
                  <a:pt x="170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C2BE000A-2A70-4F5E-AB1C-B1E19EDC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600101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Oval 35">
            <a:extLst>
              <a:ext uri="{FF2B5EF4-FFF2-40B4-BE49-F238E27FC236}">
                <a16:creationId xmlns:a16="http://schemas.microsoft.com/office/drawing/2014/main" id="{ADA47E23-B1B1-4A30-96B6-20E23BE6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989424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FA768806-8C36-4B7E-AC9C-C82172EF3546}"/>
              </a:ext>
            </a:extLst>
          </p:cNvPr>
          <p:cNvSpPr>
            <a:spLocks/>
          </p:cNvSpPr>
          <p:nvPr/>
        </p:nvSpPr>
        <p:spPr bwMode="auto">
          <a:xfrm>
            <a:off x="3896767" y="1628800"/>
            <a:ext cx="3778840" cy="1355272"/>
          </a:xfrm>
          <a:custGeom>
            <a:avLst/>
            <a:gdLst>
              <a:gd name="T0" fmla="*/ 2084 w 4168"/>
              <a:gd name="T1" fmla="*/ 0 h 1499"/>
              <a:gd name="T2" fmla="*/ 0 w 4168"/>
              <a:gd name="T3" fmla="*/ 498 h 1499"/>
              <a:gd name="T4" fmla="*/ 0 w 4168"/>
              <a:gd name="T5" fmla="*/ 1002 h 1499"/>
              <a:gd name="T6" fmla="*/ 2084 w 4168"/>
              <a:gd name="T7" fmla="*/ 1499 h 1499"/>
              <a:gd name="T8" fmla="*/ 4168 w 4168"/>
              <a:gd name="T9" fmla="*/ 1002 h 1499"/>
              <a:gd name="T10" fmla="*/ 4168 w 4168"/>
              <a:gd name="T11" fmla="*/ 498 h 1499"/>
              <a:gd name="T12" fmla="*/ 2084 w 4168"/>
              <a:gd name="T13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499">
                <a:moveTo>
                  <a:pt x="2084" y="0"/>
                </a:moveTo>
                <a:cubicBezTo>
                  <a:pt x="933" y="0"/>
                  <a:pt x="0" y="223"/>
                  <a:pt x="0" y="498"/>
                </a:cubicBezTo>
                <a:cubicBezTo>
                  <a:pt x="0" y="1002"/>
                  <a:pt x="0" y="1002"/>
                  <a:pt x="0" y="1002"/>
                </a:cubicBezTo>
                <a:cubicBezTo>
                  <a:pt x="0" y="1277"/>
                  <a:pt x="933" y="1499"/>
                  <a:pt x="2084" y="1499"/>
                </a:cubicBezTo>
                <a:cubicBezTo>
                  <a:pt x="3235" y="1499"/>
                  <a:pt x="4168" y="1277"/>
                  <a:pt x="4168" y="1002"/>
                </a:cubicBezTo>
                <a:cubicBezTo>
                  <a:pt x="4168" y="498"/>
                  <a:pt x="4168" y="498"/>
                  <a:pt x="4168" y="498"/>
                </a:cubicBezTo>
                <a:cubicBezTo>
                  <a:pt x="4168" y="223"/>
                  <a:pt x="3235" y="0"/>
                  <a:pt x="208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Oval 34">
            <a:extLst>
              <a:ext uri="{FF2B5EF4-FFF2-40B4-BE49-F238E27FC236}">
                <a16:creationId xmlns:a16="http://schemas.microsoft.com/office/drawing/2014/main" id="{04C5AA71-4921-44F4-8CD2-047FE53A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2084348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Oval 29">
            <a:extLst>
              <a:ext uri="{FF2B5EF4-FFF2-40B4-BE49-F238E27FC236}">
                <a16:creationId xmlns:a16="http://schemas.microsoft.com/office/drawing/2014/main" id="{B3C3B921-439B-4D09-86E1-883668EF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1628800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Freeform 40">
            <a:extLst>
              <a:ext uri="{FF2B5EF4-FFF2-40B4-BE49-F238E27FC236}">
                <a16:creationId xmlns:a16="http://schemas.microsoft.com/office/drawing/2014/main" id="{587FC8C0-7D4F-44D8-B810-81E6B701032E}"/>
              </a:ext>
            </a:extLst>
          </p:cNvPr>
          <p:cNvSpPr>
            <a:spLocks/>
          </p:cNvSpPr>
          <p:nvPr/>
        </p:nvSpPr>
        <p:spPr bwMode="auto">
          <a:xfrm>
            <a:off x="4716218" y="3805530"/>
            <a:ext cx="2159337" cy="671615"/>
          </a:xfrm>
          <a:custGeom>
            <a:avLst/>
            <a:gdLst>
              <a:gd name="T0" fmla="*/ 2381 w 2382"/>
              <a:gd name="T1" fmla="*/ 12 h 743"/>
              <a:gd name="T2" fmla="*/ 2381 w 2382"/>
              <a:gd name="T3" fmla="*/ 12 h 743"/>
              <a:gd name="T4" fmla="*/ 1191 w 2382"/>
              <a:gd name="T5" fmla="*/ 277 h 743"/>
              <a:gd name="T6" fmla="*/ 0 w 2382"/>
              <a:gd name="T7" fmla="*/ 0 h 743"/>
              <a:gd name="T8" fmla="*/ 0 w 2382"/>
              <a:gd name="T9" fmla="*/ 477 h 743"/>
              <a:gd name="T10" fmla="*/ 1 w 2382"/>
              <a:gd name="T11" fmla="*/ 477 h 743"/>
              <a:gd name="T12" fmla="*/ 1191 w 2382"/>
              <a:gd name="T13" fmla="*/ 743 h 743"/>
              <a:gd name="T14" fmla="*/ 2382 w 2382"/>
              <a:gd name="T15" fmla="*/ 465 h 743"/>
              <a:gd name="T16" fmla="*/ 2381 w 2382"/>
              <a:gd name="T17" fmla="*/ 453 h 743"/>
              <a:gd name="T18" fmla="*/ 2381 w 2382"/>
              <a:gd name="T19" fmla="*/ 1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743">
                <a:moveTo>
                  <a:pt x="2381" y="12"/>
                </a:moveTo>
                <a:cubicBezTo>
                  <a:pt x="2381" y="12"/>
                  <a:pt x="2381" y="12"/>
                  <a:pt x="2381" y="12"/>
                </a:cubicBezTo>
                <a:cubicBezTo>
                  <a:pt x="2354" y="160"/>
                  <a:pt x="1832" y="277"/>
                  <a:pt x="1191" y="277"/>
                </a:cubicBezTo>
                <a:cubicBezTo>
                  <a:pt x="533" y="277"/>
                  <a:pt x="0" y="153"/>
                  <a:pt x="0" y="0"/>
                </a:cubicBezTo>
                <a:cubicBezTo>
                  <a:pt x="0" y="477"/>
                  <a:pt x="0" y="477"/>
                  <a:pt x="0" y="477"/>
                </a:cubicBezTo>
                <a:cubicBezTo>
                  <a:pt x="1" y="477"/>
                  <a:pt x="1" y="477"/>
                  <a:pt x="1" y="477"/>
                </a:cubicBezTo>
                <a:cubicBezTo>
                  <a:pt x="28" y="625"/>
                  <a:pt x="550" y="743"/>
                  <a:pt x="1191" y="743"/>
                </a:cubicBezTo>
                <a:cubicBezTo>
                  <a:pt x="1849" y="743"/>
                  <a:pt x="2382" y="618"/>
                  <a:pt x="2382" y="465"/>
                </a:cubicBezTo>
                <a:cubicBezTo>
                  <a:pt x="2382" y="461"/>
                  <a:pt x="2382" y="457"/>
                  <a:pt x="2381" y="453"/>
                </a:cubicBezTo>
                <a:lnTo>
                  <a:pt x="2381" y="12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Freeform 41">
            <a:extLst>
              <a:ext uri="{FF2B5EF4-FFF2-40B4-BE49-F238E27FC236}">
                <a16:creationId xmlns:a16="http://schemas.microsoft.com/office/drawing/2014/main" id="{E67DD876-5613-4255-AFF1-D0F411CADB68}"/>
              </a:ext>
            </a:extLst>
          </p:cNvPr>
          <p:cNvSpPr>
            <a:spLocks/>
          </p:cNvSpPr>
          <p:nvPr/>
        </p:nvSpPr>
        <p:spPr bwMode="auto">
          <a:xfrm>
            <a:off x="3896767" y="2078997"/>
            <a:ext cx="3778840" cy="905076"/>
          </a:xfrm>
          <a:custGeom>
            <a:avLst/>
            <a:gdLst>
              <a:gd name="T0" fmla="*/ 2084 w 4168"/>
              <a:gd name="T1" fmla="*/ 497 h 1001"/>
              <a:gd name="T2" fmla="*/ 0 w 4168"/>
              <a:gd name="T3" fmla="*/ 0 h 1001"/>
              <a:gd name="T4" fmla="*/ 0 w 4168"/>
              <a:gd name="T5" fmla="*/ 504 h 1001"/>
              <a:gd name="T6" fmla="*/ 2084 w 4168"/>
              <a:gd name="T7" fmla="*/ 1001 h 1001"/>
              <a:gd name="T8" fmla="*/ 4168 w 4168"/>
              <a:gd name="T9" fmla="*/ 504 h 1001"/>
              <a:gd name="T10" fmla="*/ 4168 w 4168"/>
              <a:gd name="T11" fmla="*/ 0 h 1001"/>
              <a:gd name="T12" fmla="*/ 2084 w 4168"/>
              <a:gd name="T13" fmla="*/ 497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001">
                <a:moveTo>
                  <a:pt x="2084" y="497"/>
                </a:moveTo>
                <a:cubicBezTo>
                  <a:pt x="933" y="497"/>
                  <a:pt x="0" y="275"/>
                  <a:pt x="0" y="0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779"/>
                  <a:pt x="933" y="1001"/>
                  <a:pt x="2084" y="1001"/>
                </a:cubicBezTo>
                <a:cubicBezTo>
                  <a:pt x="3235" y="1001"/>
                  <a:pt x="4168" y="779"/>
                  <a:pt x="4168" y="504"/>
                </a:cubicBezTo>
                <a:cubicBezTo>
                  <a:pt x="4168" y="0"/>
                  <a:pt x="4168" y="0"/>
                  <a:pt x="4168" y="0"/>
                </a:cubicBezTo>
                <a:cubicBezTo>
                  <a:pt x="4168" y="275"/>
                  <a:pt x="3235" y="497"/>
                  <a:pt x="2084" y="49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id="{0F2BCD77-C7A4-430F-A388-8430CA6AEC50}"/>
              </a:ext>
            </a:extLst>
          </p:cNvPr>
          <p:cNvSpPr>
            <a:spLocks/>
          </p:cNvSpPr>
          <p:nvPr/>
        </p:nvSpPr>
        <p:spPr bwMode="auto">
          <a:xfrm>
            <a:off x="4252643" y="2966680"/>
            <a:ext cx="3089163" cy="757909"/>
          </a:xfrm>
          <a:custGeom>
            <a:avLst/>
            <a:gdLst>
              <a:gd name="T0" fmla="*/ 1704 w 3408"/>
              <a:gd name="T1" fmla="*/ 407 h 838"/>
              <a:gd name="T2" fmla="*/ 0 w 3408"/>
              <a:gd name="T3" fmla="*/ 0 h 838"/>
              <a:gd name="T4" fmla="*/ 0 w 3408"/>
              <a:gd name="T5" fmla="*/ 443 h 838"/>
              <a:gd name="T6" fmla="*/ 1 w 3408"/>
              <a:gd name="T7" fmla="*/ 443 h 838"/>
              <a:gd name="T8" fmla="*/ 1704 w 3408"/>
              <a:gd name="T9" fmla="*/ 838 h 838"/>
              <a:gd name="T10" fmla="*/ 3407 w 3408"/>
              <a:gd name="T11" fmla="*/ 443 h 838"/>
              <a:gd name="T12" fmla="*/ 3408 w 3408"/>
              <a:gd name="T13" fmla="*/ 443 h 838"/>
              <a:gd name="T14" fmla="*/ 3408 w 3408"/>
              <a:gd name="T15" fmla="*/ 0 h 838"/>
              <a:gd name="T16" fmla="*/ 1704 w 3408"/>
              <a:gd name="T17" fmla="*/ 407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838">
                <a:moveTo>
                  <a:pt x="1704" y="407"/>
                </a:moveTo>
                <a:cubicBezTo>
                  <a:pt x="763" y="407"/>
                  <a:pt x="0" y="225"/>
                  <a:pt x="0" y="0"/>
                </a:cubicBezTo>
                <a:cubicBezTo>
                  <a:pt x="0" y="443"/>
                  <a:pt x="0" y="443"/>
                  <a:pt x="0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27" y="663"/>
                  <a:pt x="780" y="838"/>
                  <a:pt x="1704" y="838"/>
                </a:cubicBezTo>
                <a:cubicBezTo>
                  <a:pt x="2629" y="838"/>
                  <a:pt x="3381" y="663"/>
                  <a:pt x="3407" y="443"/>
                </a:cubicBezTo>
                <a:cubicBezTo>
                  <a:pt x="3408" y="443"/>
                  <a:pt x="3408" y="443"/>
                  <a:pt x="3408" y="443"/>
                </a:cubicBezTo>
                <a:cubicBezTo>
                  <a:pt x="3408" y="0"/>
                  <a:pt x="3408" y="0"/>
                  <a:pt x="3408" y="0"/>
                </a:cubicBezTo>
                <a:cubicBezTo>
                  <a:pt x="3408" y="225"/>
                  <a:pt x="2645" y="407"/>
                  <a:pt x="1704" y="4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Freeform 43">
            <a:extLst>
              <a:ext uri="{FF2B5EF4-FFF2-40B4-BE49-F238E27FC236}">
                <a16:creationId xmlns:a16="http://schemas.microsoft.com/office/drawing/2014/main" id="{5D1ED85D-12C5-4BF9-988D-FA01F1FD592D}"/>
              </a:ext>
            </a:extLst>
          </p:cNvPr>
          <p:cNvSpPr>
            <a:spLocks/>
          </p:cNvSpPr>
          <p:nvPr/>
        </p:nvSpPr>
        <p:spPr bwMode="auto">
          <a:xfrm>
            <a:off x="5080790" y="4663779"/>
            <a:ext cx="1424173" cy="563916"/>
          </a:xfrm>
          <a:custGeom>
            <a:avLst/>
            <a:gdLst>
              <a:gd name="T0" fmla="*/ 785 w 1571"/>
              <a:gd name="T1" fmla="*/ 183 h 624"/>
              <a:gd name="T2" fmla="*/ 0 w 1571"/>
              <a:gd name="T3" fmla="*/ 0 h 624"/>
              <a:gd name="T4" fmla="*/ 0 w 1571"/>
              <a:gd name="T5" fmla="*/ 441 h 624"/>
              <a:gd name="T6" fmla="*/ 785 w 1571"/>
              <a:gd name="T7" fmla="*/ 624 h 624"/>
              <a:gd name="T8" fmla="*/ 1571 w 1571"/>
              <a:gd name="T9" fmla="*/ 441 h 624"/>
              <a:gd name="T10" fmla="*/ 1571 w 1571"/>
              <a:gd name="T11" fmla="*/ 0 h 624"/>
              <a:gd name="T12" fmla="*/ 785 w 1571"/>
              <a:gd name="T13" fmla="*/ 18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624">
                <a:moveTo>
                  <a:pt x="785" y="183"/>
                </a:moveTo>
                <a:cubicBezTo>
                  <a:pt x="352" y="183"/>
                  <a:pt x="0" y="101"/>
                  <a:pt x="0" y="0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542"/>
                  <a:pt x="352" y="624"/>
                  <a:pt x="785" y="624"/>
                </a:cubicBezTo>
                <a:cubicBezTo>
                  <a:pt x="1219" y="624"/>
                  <a:pt x="1571" y="542"/>
                  <a:pt x="1571" y="441"/>
                </a:cubicBezTo>
                <a:cubicBezTo>
                  <a:pt x="1571" y="0"/>
                  <a:pt x="1571" y="0"/>
                  <a:pt x="1571" y="0"/>
                </a:cubicBezTo>
                <a:cubicBezTo>
                  <a:pt x="1571" y="101"/>
                  <a:pt x="1219" y="183"/>
                  <a:pt x="785" y="183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Freeform 44">
            <a:extLst>
              <a:ext uri="{FF2B5EF4-FFF2-40B4-BE49-F238E27FC236}">
                <a16:creationId xmlns:a16="http://schemas.microsoft.com/office/drawing/2014/main" id="{82CCB43D-6A24-4377-BEFE-D05D15A0E19E}"/>
              </a:ext>
            </a:extLst>
          </p:cNvPr>
          <p:cNvSpPr>
            <a:spLocks/>
          </p:cNvSpPr>
          <p:nvPr/>
        </p:nvSpPr>
        <p:spPr bwMode="auto">
          <a:xfrm>
            <a:off x="5328298" y="5401620"/>
            <a:ext cx="979328" cy="468927"/>
          </a:xfrm>
          <a:custGeom>
            <a:avLst/>
            <a:gdLst>
              <a:gd name="T0" fmla="*/ 540 w 1080"/>
              <a:gd name="T1" fmla="*/ 151 h 519"/>
              <a:gd name="T2" fmla="*/ 0 w 1080"/>
              <a:gd name="T3" fmla="*/ 0 h 519"/>
              <a:gd name="T4" fmla="*/ 0 w 1080"/>
              <a:gd name="T5" fmla="*/ 368 h 519"/>
              <a:gd name="T6" fmla="*/ 540 w 1080"/>
              <a:gd name="T7" fmla="*/ 519 h 519"/>
              <a:gd name="T8" fmla="*/ 1080 w 1080"/>
              <a:gd name="T9" fmla="*/ 368 h 519"/>
              <a:gd name="T10" fmla="*/ 1080 w 1080"/>
              <a:gd name="T11" fmla="*/ 0 h 519"/>
              <a:gd name="T12" fmla="*/ 540 w 1080"/>
              <a:gd name="T13" fmla="*/ 151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519">
                <a:moveTo>
                  <a:pt x="540" y="151"/>
                </a:moveTo>
                <a:cubicBezTo>
                  <a:pt x="242" y="151"/>
                  <a:pt x="0" y="83"/>
                  <a:pt x="0" y="0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451"/>
                  <a:pt x="242" y="519"/>
                  <a:pt x="540" y="519"/>
                </a:cubicBezTo>
                <a:cubicBezTo>
                  <a:pt x="838" y="519"/>
                  <a:pt x="1080" y="451"/>
                  <a:pt x="1080" y="368"/>
                </a:cubicBezTo>
                <a:cubicBezTo>
                  <a:pt x="1080" y="0"/>
                  <a:pt x="1080" y="0"/>
                  <a:pt x="1080" y="0"/>
                </a:cubicBezTo>
                <a:cubicBezTo>
                  <a:pt x="1080" y="83"/>
                  <a:pt x="838" y="151"/>
                  <a:pt x="540" y="151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4E582-CA88-4A97-AA94-9F028C82DB59}"/>
              </a:ext>
            </a:extLst>
          </p:cNvPr>
          <p:cNvCxnSpPr/>
          <p:nvPr/>
        </p:nvCxnSpPr>
        <p:spPr>
          <a:xfrm flipH="1">
            <a:off x="3891936" y="4072394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D172F3-6351-42A5-A50A-F8E6234A6B5F}"/>
              </a:ext>
            </a:extLst>
          </p:cNvPr>
          <p:cNvCxnSpPr/>
          <p:nvPr/>
        </p:nvCxnSpPr>
        <p:spPr>
          <a:xfrm>
            <a:off x="7894488" y="23553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280F9E-4F2A-4338-9E1A-EA9B5BDEF9D8}"/>
              </a:ext>
            </a:extLst>
          </p:cNvPr>
          <p:cNvCxnSpPr/>
          <p:nvPr/>
        </p:nvCxnSpPr>
        <p:spPr>
          <a:xfrm>
            <a:off x="7566014" y="3151937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5862FD-9C69-43B3-B9DD-892DE1D9FD7A}"/>
              </a:ext>
            </a:extLst>
          </p:cNvPr>
          <p:cNvCxnSpPr/>
          <p:nvPr/>
        </p:nvCxnSpPr>
        <p:spPr>
          <a:xfrm>
            <a:off x="7104375" y="3976783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0161D1-E3FD-4CC4-BB95-CEE62C4DA1DD}"/>
              </a:ext>
            </a:extLst>
          </p:cNvPr>
          <p:cNvCxnSpPr/>
          <p:nvPr/>
        </p:nvCxnSpPr>
        <p:spPr>
          <a:xfrm>
            <a:off x="6718238" y="4801629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0DD8F5-0888-4E74-A854-3252BADBD3D6}"/>
              </a:ext>
            </a:extLst>
          </p:cNvPr>
          <p:cNvCxnSpPr/>
          <p:nvPr/>
        </p:nvCxnSpPr>
        <p:spPr>
          <a:xfrm>
            <a:off x="6510420" y="54949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28CB826-5D80-4EAD-89A7-2F6C4620CA2D}"/>
              </a:ext>
            </a:extLst>
          </p:cNvPr>
          <p:cNvSpPr txBox="1"/>
          <p:nvPr/>
        </p:nvSpPr>
        <p:spPr>
          <a:xfrm>
            <a:off x="2674902" y="3829967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3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C667E2-70B0-451B-AFBB-234AE25CADD2}"/>
              </a:ext>
            </a:extLst>
          </p:cNvPr>
          <p:cNvSpPr txBox="1"/>
          <p:nvPr/>
        </p:nvSpPr>
        <p:spPr>
          <a:xfrm>
            <a:off x="8769314" y="2078662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110A5E-D3B7-4DB2-A59B-C6BF835FCDA3}"/>
              </a:ext>
            </a:extLst>
          </p:cNvPr>
          <p:cNvSpPr txBox="1"/>
          <p:nvPr/>
        </p:nvSpPr>
        <p:spPr>
          <a:xfrm>
            <a:off x="8470174" y="2875227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7208F8-C31A-4382-A381-83BF3AE08C78}"/>
              </a:ext>
            </a:extLst>
          </p:cNvPr>
          <p:cNvSpPr txBox="1"/>
          <p:nvPr/>
        </p:nvSpPr>
        <p:spPr>
          <a:xfrm>
            <a:off x="7994800" y="370007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300F52-C117-4410-9AF6-B31321F0BD16}"/>
              </a:ext>
            </a:extLst>
          </p:cNvPr>
          <p:cNvSpPr txBox="1"/>
          <p:nvPr/>
        </p:nvSpPr>
        <p:spPr>
          <a:xfrm>
            <a:off x="7581881" y="4524919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BFD554C-A23F-4558-A46A-1B7B2071E7B4}"/>
              </a:ext>
            </a:extLst>
          </p:cNvPr>
          <p:cNvSpPr txBox="1"/>
          <p:nvPr/>
        </p:nvSpPr>
        <p:spPr>
          <a:xfrm>
            <a:off x="7341806" y="522721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67461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94000">
              <a:schemeClr val="accent6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5 Level Semi-transparent Funnel Diagram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A1549A29-085E-410E-98D7-D61FD4673000}"/>
              </a:ext>
            </a:extLst>
          </p:cNvPr>
          <p:cNvSpPr>
            <a:spLocks/>
          </p:cNvSpPr>
          <p:nvPr/>
        </p:nvSpPr>
        <p:spPr bwMode="auto">
          <a:xfrm>
            <a:off x="5328298" y="5265156"/>
            <a:ext cx="979328" cy="605391"/>
          </a:xfrm>
          <a:custGeom>
            <a:avLst/>
            <a:gdLst>
              <a:gd name="T0" fmla="*/ 540 w 1080"/>
              <a:gd name="T1" fmla="*/ 0 h 670"/>
              <a:gd name="T2" fmla="*/ 0 w 1080"/>
              <a:gd name="T3" fmla="*/ 151 h 670"/>
              <a:gd name="T4" fmla="*/ 0 w 1080"/>
              <a:gd name="T5" fmla="*/ 519 h 670"/>
              <a:gd name="T6" fmla="*/ 540 w 1080"/>
              <a:gd name="T7" fmla="*/ 670 h 670"/>
              <a:gd name="T8" fmla="*/ 1080 w 1080"/>
              <a:gd name="T9" fmla="*/ 519 h 670"/>
              <a:gd name="T10" fmla="*/ 1080 w 1080"/>
              <a:gd name="T11" fmla="*/ 151 h 670"/>
              <a:gd name="T12" fmla="*/ 540 w 1080"/>
              <a:gd name="T13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670">
                <a:moveTo>
                  <a:pt x="540" y="0"/>
                </a:moveTo>
                <a:cubicBezTo>
                  <a:pt x="242" y="0"/>
                  <a:pt x="0" y="67"/>
                  <a:pt x="0" y="151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602"/>
                  <a:pt x="242" y="670"/>
                  <a:pt x="540" y="670"/>
                </a:cubicBezTo>
                <a:cubicBezTo>
                  <a:pt x="838" y="670"/>
                  <a:pt x="1080" y="602"/>
                  <a:pt x="1080" y="519"/>
                </a:cubicBezTo>
                <a:cubicBezTo>
                  <a:pt x="1080" y="151"/>
                  <a:pt x="1080" y="151"/>
                  <a:pt x="1080" y="151"/>
                </a:cubicBezTo>
                <a:cubicBezTo>
                  <a:pt x="1080" y="67"/>
                  <a:pt x="838" y="0"/>
                  <a:pt x="54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23FD2BD7-B329-44B5-B5AD-D8302306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265156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Oval 37">
            <a:extLst>
              <a:ext uri="{FF2B5EF4-FFF2-40B4-BE49-F238E27FC236}">
                <a16:creationId xmlns:a16="http://schemas.microsoft.com/office/drawing/2014/main" id="{75CEBE30-3590-4DCC-B905-EC661558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597619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3F3E3B3F-D31E-49CF-A513-8E424D4BE6A3}"/>
              </a:ext>
            </a:extLst>
          </p:cNvPr>
          <p:cNvSpPr>
            <a:spLocks/>
          </p:cNvSpPr>
          <p:nvPr/>
        </p:nvSpPr>
        <p:spPr bwMode="auto">
          <a:xfrm>
            <a:off x="5080790" y="4497882"/>
            <a:ext cx="1424173" cy="729813"/>
          </a:xfrm>
          <a:custGeom>
            <a:avLst/>
            <a:gdLst>
              <a:gd name="T0" fmla="*/ 785 w 1571"/>
              <a:gd name="T1" fmla="*/ 0 h 807"/>
              <a:gd name="T2" fmla="*/ 0 w 1571"/>
              <a:gd name="T3" fmla="*/ 183 h 807"/>
              <a:gd name="T4" fmla="*/ 0 w 1571"/>
              <a:gd name="T5" fmla="*/ 624 h 807"/>
              <a:gd name="T6" fmla="*/ 785 w 1571"/>
              <a:gd name="T7" fmla="*/ 807 h 807"/>
              <a:gd name="T8" fmla="*/ 1571 w 1571"/>
              <a:gd name="T9" fmla="*/ 624 h 807"/>
              <a:gd name="T10" fmla="*/ 1571 w 1571"/>
              <a:gd name="T11" fmla="*/ 183 h 807"/>
              <a:gd name="T12" fmla="*/ 785 w 1571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807">
                <a:moveTo>
                  <a:pt x="785" y="0"/>
                </a:moveTo>
                <a:cubicBezTo>
                  <a:pt x="352" y="0"/>
                  <a:pt x="0" y="82"/>
                  <a:pt x="0" y="183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725"/>
                  <a:pt x="352" y="807"/>
                  <a:pt x="785" y="807"/>
                </a:cubicBezTo>
                <a:cubicBezTo>
                  <a:pt x="1219" y="807"/>
                  <a:pt x="1571" y="725"/>
                  <a:pt x="1571" y="624"/>
                </a:cubicBezTo>
                <a:cubicBezTo>
                  <a:pt x="1571" y="183"/>
                  <a:pt x="1571" y="183"/>
                  <a:pt x="1571" y="183"/>
                </a:cubicBezTo>
                <a:cubicBezTo>
                  <a:pt x="1571" y="82"/>
                  <a:pt x="1219" y="0"/>
                  <a:pt x="785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F6B7473D-5168-4968-B29F-602D5072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497882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Oval 36">
            <a:extLst>
              <a:ext uri="{FF2B5EF4-FFF2-40B4-BE49-F238E27FC236}">
                <a16:creationId xmlns:a16="http://schemas.microsoft.com/office/drawing/2014/main" id="{15DA97F2-FCDA-4565-9017-5EA61CEC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896570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0F987ED7-EE0C-4A53-B9EA-5AD15F18A398}"/>
              </a:ext>
            </a:extLst>
          </p:cNvPr>
          <p:cNvSpPr>
            <a:spLocks/>
          </p:cNvSpPr>
          <p:nvPr/>
        </p:nvSpPr>
        <p:spPr bwMode="auto">
          <a:xfrm>
            <a:off x="4716218" y="3554009"/>
            <a:ext cx="2159337" cy="923137"/>
          </a:xfrm>
          <a:custGeom>
            <a:avLst/>
            <a:gdLst>
              <a:gd name="T0" fmla="*/ 2381 w 2382"/>
              <a:gd name="T1" fmla="*/ 290 h 1021"/>
              <a:gd name="T2" fmla="*/ 2382 w 2382"/>
              <a:gd name="T3" fmla="*/ 278 h 1021"/>
              <a:gd name="T4" fmla="*/ 1191 w 2382"/>
              <a:gd name="T5" fmla="*/ 0 h 1021"/>
              <a:gd name="T6" fmla="*/ 0 w 2382"/>
              <a:gd name="T7" fmla="*/ 278 h 1021"/>
              <a:gd name="T8" fmla="*/ 0 w 2382"/>
              <a:gd name="T9" fmla="*/ 755 h 1021"/>
              <a:gd name="T10" fmla="*/ 1 w 2382"/>
              <a:gd name="T11" fmla="*/ 755 h 1021"/>
              <a:gd name="T12" fmla="*/ 1191 w 2382"/>
              <a:gd name="T13" fmla="*/ 1021 h 1021"/>
              <a:gd name="T14" fmla="*/ 2382 w 2382"/>
              <a:gd name="T15" fmla="*/ 743 h 1021"/>
              <a:gd name="T16" fmla="*/ 2381 w 2382"/>
              <a:gd name="T17" fmla="*/ 731 h 1021"/>
              <a:gd name="T18" fmla="*/ 2381 w 2382"/>
              <a:gd name="T19" fmla="*/ 29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1021">
                <a:moveTo>
                  <a:pt x="2381" y="290"/>
                </a:moveTo>
                <a:cubicBezTo>
                  <a:pt x="2382" y="286"/>
                  <a:pt x="2382" y="282"/>
                  <a:pt x="2382" y="278"/>
                </a:cubicBezTo>
                <a:cubicBezTo>
                  <a:pt x="2382" y="125"/>
                  <a:pt x="1849" y="0"/>
                  <a:pt x="1191" y="0"/>
                </a:cubicBezTo>
                <a:cubicBezTo>
                  <a:pt x="533" y="0"/>
                  <a:pt x="0" y="125"/>
                  <a:pt x="0" y="278"/>
                </a:cubicBezTo>
                <a:cubicBezTo>
                  <a:pt x="0" y="755"/>
                  <a:pt x="0" y="755"/>
                  <a:pt x="0" y="755"/>
                </a:cubicBezTo>
                <a:cubicBezTo>
                  <a:pt x="1" y="755"/>
                  <a:pt x="1" y="755"/>
                  <a:pt x="1" y="755"/>
                </a:cubicBezTo>
                <a:cubicBezTo>
                  <a:pt x="28" y="903"/>
                  <a:pt x="550" y="1021"/>
                  <a:pt x="1191" y="1021"/>
                </a:cubicBezTo>
                <a:cubicBezTo>
                  <a:pt x="1849" y="1021"/>
                  <a:pt x="2382" y="896"/>
                  <a:pt x="2382" y="743"/>
                </a:cubicBezTo>
                <a:cubicBezTo>
                  <a:pt x="2382" y="739"/>
                  <a:pt x="2382" y="735"/>
                  <a:pt x="2381" y="731"/>
                </a:cubicBezTo>
                <a:lnTo>
                  <a:pt x="2381" y="2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Oval 28">
            <a:extLst>
              <a:ext uri="{FF2B5EF4-FFF2-40B4-BE49-F238E27FC236}">
                <a16:creationId xmlns:a16="http://schemas.microsoft.com/office/drawing/2014/main" id="{8B709817-DB7B-47AE-AAA0-BFFF3133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554009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Oval 33">
            <a:extLst>
              <a:ext uri="{FF2B5EF4-FFF2-40B4-BE49-F238E27FC236}">
                <a16:creationId xmlns:a16="http://schemas.microsoft.com/office/drawing/2014/main" id="{1B685D52-E6B0-437F-BB89-1F9144CA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975441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Freeform 38">
            <a:extLst>
              <a:ext uri="{FF2B5EF4-FFF2-40B4-BE49-F238E27FC236}">
                <a16:creationId xmlns:a16="http://schemas.microsoft.com/office/drawing/2014/main" id="{A839ECE2-AF18-4C7E-A5E2-B0E966ACBA2D}"/>
              </a:ext>
            </a:extLst>
          </p:cNvPr>
          <p:cNvSpPr>
            <a:spLocks/>
          </p:cNvSpPr>
          <p:nvPr/>
        </p:nvSpPr>
        <p:spPr bwMode="auto">
          <a:xfrm>
            <a:off x="6875555" y="3805530"/>
            <a:ext cx="0" cy="5352"/>
          </a:xfrm>
          <a:custGeom>
            <a:avLst/>
            <a:gdLst>
              <a:gd name="T0" fmla="*/ 0 h 6"/>
              <a:gd name="T1" fmla="*/ 6 h 6"/>
              <a:gd name="T2" fmla="*/ 0 h 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">
                <a:moveTo>
                  <a:pt x="0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0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Freeform 39">
            <a:extLst>
              <a:ext uri="{FF2B5EF4-FFF2-40B4-BE49-F238E27FC236}">
                <a16:creationId xmlns:a16="http://schemas.microsoft.com/office/drawing/2014/main" id="{3F4D7BB1-1BD1-422D-A690-4219799B2117}"/>
              </a:ext>
            </a:extLst>
          </p:cNvPr>
          <p:cNvSpPr>
            <a:spLocks/>
          </p:cNvSpPr>
          <p:nvPr/>
        </p:nvSpPr>
        <p:spPr bwMode="auto">
          <a:xfrm>
            <a:off x="6874886" y="3810882"/>
            <a:ext cx="669" cy="5352"/>
          </a:xfrm>
          <a:custGeom>
            <a:avLst/>
            <a:gdLst>
              <a:gd name="T0" fmla="*/ 1 w 1"/>
              <a:gd name="T1" fmla="*/ 0 h 6"/>
              <a:gd name="T2" fmla="*/ 0 w 1"/>
              <a:gd name="T3" fmla="*/ 6 h 6"/>
              <a:gd name="T4" fmla="*/ 1 w 1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">
                <a:moveTo>
                  <a:pt x="1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1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C8B3C48D-DD2F-4E65-9EE1-18C3AE9782FE}"/>
              </a:ext>
            </a:extLst>
          </p:cNvPr>
          <p:cNvSpPr>
            <a:spLocks/>
          </p:cNvSpPr>
          <p:nvPr/>
        </p:nvSpPr>
        <p:spPr bwMode="auto">
          <a:xfrm>
            <a:off x="4252643" y="2600101"/>
            <a:ext cx="3089163" cy="1124488"/>
          </a:xfrm>
          <a:custGeom>
            <a:avLst/>
            <a:gdLst>
              <a:gd name="T0" fmla="*/ 1704 w 3408"/>
              <a:gd name="T1" fmla="*/ 0 h 1244"/>
              <a:gd name="T2" fmla="*/ 0 w 3408"/>
              <a:gd name="T3" fmla="*/ 406 h 1244"/>
              <a:gd name="T4" fmla="*/ 0 w 3408"/>
              <a:gd name="T5" fmla="*/ 849 h 1244"/>
              <a:gd name="T6" fmla="*/ 1 w 3408"/>
              <a:gd name="T7" fmla="*/ 849 h 1244"/>
              <a:gd name="T8" fmla="*/ 1704 w 3408"/>
              <a:gd name="T9" fmla="*/ 1244 h 1244"/>
              <a:gd name="T10" fmla="*/ 3407 w 3408"/>
              <a:gd name="T11" fmla="*/ 849 h 1244"/>
              <a:gd name="T12" fmla="*/ 3408 w 3408"/>
              <a:gd name="T13" fmla="*/ 849 h 1244"/>
              <a:gd name="T14" fmla="*/ 3408 w 3408"/>
              <a:gd name="T15" fmla="*/ 406 h 1244"/>
              <a:gd name="T16" fmla="*/ 1704 w 3408"/>
              <a:gd name="T1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1244">
                <a:moveTo>
                  <a:pt x="1704" y="0"/>
                </a:moveTo>
                <a:cubicBezTo>
                  <a:pt x="763" y="0"/>
                  <a:pt x="0" y="182"/>
                  <a:pt x="0" y="406"/>
                </a:cubicBezTo>
                <a:cubicBezTo>
                  <a:pt x="0" y="849"/>
                  <a:pt x="0" y="849"/>
                  <a:pt x="0" y="849"/>
                </a:cubicBezTo>
                <a:cubicBezTo>
                  <a:pt x="1" y="849"/>
                  <a:pt x="1" y="849"/>
                  <a:pt x="1" y="849"/>
                </a:cubicBezTo>
                <a:cubicBezTo>
                  <a:pt x="27" y="1069"/>
                  <a:pt x="780" y="1244"/>
                  <a:pt x="1704" y="1244"/>
                </a:cubicBezTo>
                <a:cubicBezTo>
                  <a:pt x="2629" y="1244"/>
                  <a:pt x="3381" y="1069"/>
                  <a:pt x="3407" y="849"/>
                </a:cubicBezTo>
                <a:cubicBezTo>
                  <a:pt x="3408" y="849"/>
                  <a:pt x="3408" y="849"/>
                  <a:pt x="3408" y="849"/>
                </a:cubicBezTo>
                <a:cubicBezTo>
                  <a:pt x="3408" y="406"/>
                  <a:pt x="3408" y="406"/>
                  <a:pt x="3408" y="406"/>
                </a:cubicBezTo>
                <a:cubicBezTo>
                  <a:pt x="3408" y="182"/>
                  <a:pt x="2645" y="0"/>
                  <a:pt x="170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C2BE000A-2A70-4F5E-AB1C-B1E19EDC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600101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Oval 35">
            <a:extLst>
              <a:ext uri="{FF2B5EF4-FFF2-40B4-BE49-F238E27FC236}">
                <a16:creationId xmlns:a16="http://schemas.microsoft.com/office/drawing/2014/main" id="{ADA47E23-B1B1-4A30-96B6-20E23BE6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989424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FA768806-8C36-4B7E-AC9C-C82172EF3546}"/>
              </a:ext>
            </a:extLst>
          </p:cNvPr>
          <p:cNvSpPr>
            <a:spLocks/>
          </p:cNvSpPr>
          <p:nvPr/>
        </p:nvSpPr>
        <p:spPr bwMode="auto">
          <a:xfrm>
            <a:off x="3896767" y="1628800"/>
            <a:ext cx="3778840" cy="1355272"/>
          </a:xfrm>
          <a:custGeom>
            <a:avLst/>
            <a:gdLst>
              <a:gd name="T0" fmla="*/ 2084 w 4168"/>
              <a:gd name="T1" fmla="*/ 0 h 1499"/>
              <a:gd name="T2" fmla="*/ 0 w 4168"/>
              <a:gd name="T3" fmla="*/ 498 h 1499"/>
              <a:gd name="T4" fmla="*/ 0 w 4168"/>
              <a:gd name="T5" fmla="*/ 1002 h 1499"/>
              <a:gd name="T6" fmla="*/ 2084 w 4168"/>
              <a:gd name="T7" fmla="*/ 1499 h 1499"/>
              <a:gd name="T8" fmla="*/ 4168 w 4168"/>
              <a:gd name="T9" fmla="*/ 1002 h 1499"/>
              <a:gd name="T10" fmla="*/ 4168 w 4168"/>
              <a:gd name="T11" fmla="*/ 498 h 1499"/>
              <a:gd name="T12" fmla="*/ 2084 w 4168"/>
              <a:gd name="T13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499">
                <a:moveTo>
                  <a:pt x="2084" y="0"/>
                </a:moveTo>
                <a:cubicBezTo>
                  <a:pt x="933" y="0"/>
                  <a:pt x="0" y="223"/>
                  <a:pt x="0" y="498"/>
                </a:cubicBezTo>
                <a:cubicBezTo>
                  <a:pt x="0" y="1002"/>
                  <a:pt x="0" y="1002"/>
                  <a:pt x="0" y="1002"/>
                </a:cubicBezTo>
                <a:cubicBezTo>
                  <a:pt x="0" y="1277"/>
                  <a:pt x="933" y="1499"/>
                  <a:pt x="2084" y="1499"/>
                </a:cubicBezTo>
                <a:cubicBezTo>
                  <a:pt x="3235" y="1499"/>
                  <a:pt x="4168" y="1277"/>
                  <a:pt x="4168" y="1002"/>
                </a:cubicBezTo>
                <a:cubicBezTo>
                  <a:pt x="4168" y="498"/>
                  <a:pt x="4168" y="498"/>
                  <a:pt x="4168" y="498"/>
                </a:cubicBezTo>
                <a:cubicBezTo>
                  <a:pt x="4168" y="223"/>
                  <a:pt x="3235" y="0"/>
                  <a:pt x="208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Oval 34">
            <a:extLst>
              <a:ext uri="{FF2B5EF4-FFF2-40B4-BE49-F238E27FC236}">
                <a16:creationId xmlns:a16="http://schemas.microsoft.com/office/drawing/2014/main" id="{04C5AA71-4921-44F4-8CD2-047FE53A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2084348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Oval 29">
            <a:extLst>
              <a:ext uri="{FF2B5EF4-FFF2-40B4-BE49-F238E27FC236}">
                <a16:creationId xmlns:a16="http://schemas.microsoft.com/office/drawing/2014/main" id="{B3C3B921-439B-4D09-86E1-883668EF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1628800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Freeform 40">
            <a:extLst>
              <a:ext uri="{FF2B5EF4-FFF2-40B4-BE49-F238E27FC236}">
                <a16:creationId xmlns:a16="http://schemas.microsoft.com/office/drawing/2014/main" id="{587FC8C0-7D4F-44D8-B810-81E6B701032E}"/>
              </a:ext>
            </a:extLst>
          </p:cNvPr>
          <p:cNvSpPr>
            <a:spLocks/>
          </p:cNvSpPr>
          <p:nvPr/>
        </p:nvSpPr>
        <p:spPr bwMode="auto">
          <a:xfrm>
            <a:off x="4716218" y="3805530"/>
            <a:ext cx="2159337" cy="671615"/>
          </a:xfrm>
          <a:custGeom>
            <a:avLst/>
            <a:gdLst>
              <a:gd name="T0" fmla="*/ 2381 w 2382"/>
              <a:gd name="T1" fmla="*/ 12 h 743"/>
              <a:gd name="T2" fmla="*/ 2381 w 2382"/>
              <a:gd name="T3" fmla="*/ 12 h 743"/>
              <a:gd name="T4" fmla="*/ 1191 w 2382"/>
              <a:gd name="T5" fmla="*/ 277 h 743"/>
              <a:gd name="T6" fmla="*/ 0 w 2382"/>
              <a:gd name="T7" fmla="*/ 0 h 743"/>
              <a:gd name="T8" fmla="*/ 0 w 2382"/>
              <a:gd name="T9" fmla="*/ 477 h 743"/>
              <a:gd name="T10" fmla="*/ 1 w 2382"/>
              <a:gd name="T11" fmla="*/ 477 h 743"/>
              <a:gd name="T12" fmla="*/ 1191 w 2382"/>
              <a:gd name="T13" fmla="*/ 743 h 743"/>
              <a:gd name="T14" fmla="*/ 2382 w 2382"/>
              <a:gd name="T15" fmla="*/ 465 h 743"/>
              <a:gd name="T16" fmla="*/ 2381 w 2382"/>
              <a:gd name="T17" fmla="*/ 453 h 743"/>
              <a:gd name="T18" fmla="*/ 2381 w 2382"/>
              <a:gd name="T19" fmla="*/ 1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743">
                <a:moveTo>
                  <a:pt x="2381" y="12"/>
                </a:moveTo>
                <a:cubicBezTo>
                  <a:pt x="2381" y="12"/>
                  <a:pt x="2381" y="12"/>
                  <a:pt x="2381" y="12"/>
                </a:cubicBezTo>
                <a:cubicBezTo>
                  <a:pt x="2354" y="160"/>
                  <a:pt x="1832" y="277"/>
                  <a:pt x="1191" y="277"/>
                </a:cubicBezTo>
                <a:cubicBezTo>
                  <a:pt x="533" y="277"/>
                  <a:pt x="0" y="153"/>
                  <a:pt x="0" y="0"/>
                </a:cubicBezTo>
                <a:cubicBezTo>
                  <a:pt x="0" y="477"/>
                  <a:pt x="0" y="477"/>
                  <a:pt x="0" y="477"/>
                </a:cubicBezTo>
                <a:cubicBezTo>
                  <a:pt x="1" y="477"/>
                  <a:pt x="1" y="477"/>
                  <a:pt x="1" y="477"/>
                </a:cubicBezTo>
                <a:cubicBezTo>
                  <a:pt x="28" y="625"/>
                  <a:pt x="550" y="743"/>
                  <a:pt x="1191" y="743"/>
                </a:cubicBezTo>
                <a:cubicBezTo>
                  <a:pt x="1849" y="743"/>
                  <a:pt x="2382" y="618"/>
                  <a:pt x="2382" y="465"/>
                </a:cubicBezTo>
                <a:cubicBezTo>
                  <a:pt x="2382" y="461"/>
                  <a:pt x="2382" y="457"/>
                  <a:pt x="2381" y="453"/>
                </a:cubicBezTo>
                <a:lnTo>
                  <a:pt x="2381" y="12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Freeform 41">
            <a:extLst>
              <a:ext uri="{FF2B5EF4-FFF2-40B4-BE49-F238E27FC236}">
                <a16:creationId xmlns:a16="http://schemas.microsoft.com/office/drawing/2014/main" id="{E67DD876-5613-4255-AFF1-D0F411CADB68}"/>
              </a:ext>
            </a:extLst>
          </p:cNvPr>
          <p:cNvSpPr>
            <a:spLocks/>
          </p:cNvSpPr>
          <p:nvPr/>
        </p:nvSpPr>
        <p:spPr bwMode="auto">
          <a:xfrm>
            <a:off x="3896767" y="2078997"/>
            <a:ext cx="3778840" cy="905076"/>
          </a:xfrm>
          <a:custGeom>
            <a:avLst/>
            <a:gdLst>
              <a:gd name="T0" fmla="*/ 2084 w 4168"/>
              <a:gd name="T1" fmla="*/ 497 h 1001"/>
              <a:gd name="T2" fmla="*/ 0 w 4168"/>
              <a:gd name="T3" fmla="*/ 0 h 1001"/>
              <a:gd name="T4" fmla="*/ 0 w 4168"/>
              <a:gd name="T5" fmla="*/ 504 h 1001"/>
              <a:gd name="T6" fmla="*/ 2084 w 4168"/>
              <a:gd name="T7" fmla="*/ 1001 h 1001"/>
              <a:gd name="T8" fmla="*/ 4168 w 4168"/>
              <a:gd name="T9" fmla="*/ 504 h 1001"/>
              <a:gd name="T10" fmla="*/ 4168 w 4168"/>
              <a:gd name="T11" fmla="*/ 0 h 1001"/>
              <a:gd name="T12" fmla="*/ 2084 w 4168"/>
              <a:gd name="T13" fmla="*/ 497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001">
                <a:moveTo>
                  <a:pt x="2084" y="497"/>
                </a:moveTo>
                <a:cubicBezTo>
                  <a:pt x="933" y="497"/>
                  <a:pt x="0" y="275"/>
                  <a:pt x="0" y="0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779"/>
                  <a:pt x="933" y="1001"/>
                  <a:pt x="2084" y="1001"/>
                </a:cubicBezTo>
                <a:cubicBezTo>
                  <a:pt x="3235" y="1001"/>
                  <a:pt x="4168" y="779"/>
                  <a:pt x="4168" y="504"/>
                </a:cubicBezTo>
                <a:cubicBezTo>
                  <a:pt x="4168" y="0"/>
                  <a:pt x="4168" y="0"/>
                  <a:pt x="4168" y="0"/>
                </a:cubicBezTo>
                <a:cubicBezTo>
                  <a:pt x="4168" y="275"/>
                  <a:pt x="3235" y="497"/>
                  <a:pt x="2084" y="49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id="{0F2BCD77-C7A4-430F-A388-8430CA6AEC50}"/>
              </a:ext>
            </a:extLst>
          </p:cNvPr>
          <p:cNvSpPr>
            <a:spLocks/>
          </p:cNvSpPr>
          <p:nvPr/>
        </p:nvSpPr>
        <p:spPr bwMode="auto">
          <a:xfrm>
            <a:off x="4252643" y="2966680"/>
            <a:ext cx="3089163" cy="757909"/>
          </a:xfrm>
          <a:custGeom>
            <a:avLst/>
            <a:gdLst>
              <a:gd name="T0" fmla="*/ 1704 w 3408"/>
              <a:gd name="T1" fmla="*/ 407 h 838"/>
              <a:gd name="T2" fmla="*/ 0 w 3408"/>
              <a:gd name="T3" fmla="*/ 0 h 838"/>
              <a:gd name="T4" fmla="*/ 0 w 3408"/>
              <a:gd name="T5" fmla="*/ 443 h 838"/>
              <a:gd name="T6" fmla="*/ 1 w 3408"/>
              <a:gd name="T7" fmla="*/ 443 h 838"/>
              <a:gd name="T8" fmla="*/ 1704 w 3408"/>
              <a:gd name="T9" fmla="*/ 838 h 838"/>
              <a:gd name="T10" fmla="*/ 3407 w 3408"/>
              <a:gd name="T11" fmla="*/ 443 h 838"/>
              <a:gd name="T12" fmla="*/ 3408 w 3408"/>
              <a:gd name="T13" fmla="*/ 443 h 838"/>
              <a:gd name="T14" fmla="*/ 3408 w 3408"/>
              <a:gd name="T15" fmla="*/ 0 h 838"/>
              <a:gd name="T16" fmla="*/ 1704 w 3408"/>
              <a:gd name="T17" fmla="*/ 407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838">
                <a:moveTo>
                  <a:pt x="1704" y="407"/>
                </a:moveTo>
                <a:cubicBezTo>
                  <a:pt x="763" y="407"/>
                  <a:pt x="0" y="225"/>
                  <a:pt x="0" y="0"/>
                </a:cubicBezTo>
                <a:cubicBezTo>
                  <a:pt x="0" y="443"/>
                  <a:pt x="0" y="443"/>
                  <a:pt x="0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27" y="663"/>
                  <a:pt x="780" y="838"/>
                  <a:pt x="1704" y="838"/>
                </a:cubicBezTo>
                <a:cubicBezTo>
                  <a:pt x="2629" y="838"/>
                  <a:pt x="3381" y="663"/>
                  <a:pt x="3407" y="443"/>
                </a:cubicBezTo>
                <a:cubicBezTo>
                  <a:pt x="3408" y="443"/>
                  <a:pt x="3408" y="443"/>
                  <a:pt x="3408" y="443"/>
                </a:cubicBezTo>
                <a:cubicBezTo>
                  <a:pt x="3408" y="0"/>
                  <a:pt x="3408" y="0"/>
                  <a:pt x="3408" y="0"/>
                </a:cubicBezTo>
                <a:cubicBezTo>
                  <a:pt x="3408" y="225"/>
                  <a:pt x="2645" y="407"/>
                  <a:pt x="1704" y="4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Freeform 43">
            <a:extLst>
              <a:ext uri="{FF2B5EF4-FFF2-40B4-BE49-F238E27FC236}">
                <a16:creationId xmlns:a16="http://schemas.microsoft.com/office/drawing/2014/main" id="{5D1ED85D-12C5-4BF9-988D-FA01F1FD592D}"/>
              </a:ext>
            </a:extLst>
          </p:cNvPr>
          <p:cNvSpPr>
            <a:spLocks/>
          </p:cNvSpPr>
          <p:nvPr/>
        </p:nvSpPr>
        <p:spPr bwMode="auto">
          <a:xfrm>
            <a:off x="5080790" y="4663779"/>
            <a:ext cx="1424173" cy="563916"/>
          </a:xfrm>
          <a:custGeom>
            <a:avLst/>
            <a:gdLst>
              <a:gd name="T0" fmla="*/ 785 w 1571"/>
              <a:gd name="T1" fmla="*/ 183 h 624"/>
              <a:gd name="T2" fmla="*/ 0 w 1571"/>
              <a:gd name="T3" fmla="*/ 0 h 624"/>
              <a:gd name="T4" fmla="*/ 0 w 1571"/>
              <a:gd name="T5" fmla="*/ 441 h 624"/>
              <a:gd name="T6" fmla="*/ 785 w 1571"/>
              <a:gd name="T7" fmla="*/ 624 h 624"/>
              <a:gd name="T8" fmla="*/ 1571 w 1571"/>
              <a:gd name="T9" fmla="*/ 441 h 624"/>
              <a:gd name="T10" fmla="*/ 1571 w 1571"/>
              <a:gd name="T11" fmla="*/ 0 h 624"/>
              <a:gd name="T12" fmla="*/ 785 w 1571"/>
              <a:gd name="T13" fmla="*/ 18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624">
                <a:moveTo>
                  <a:pt x="785" y="183"/>
                </a:moveTo>
                <a:cubicBezTo>
                  <a:pt x="352" y="183"/>
                  <a:pt x="0" y="101"/>
                  <a:pt x="0" y="0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542"/>
                  <a:pt x="352" y="624"/>
                  <a:pt x="785" y="624"/>
                </a:cubicBezTo>
                <a:cubicBezTo>
                  <a:pt x="1219" y="624"/>
                  <a:pt x="1571" y="542"/>
                  <a:pt x="1571" y="441"/>
                </a:cubicBezTo>
                <a:cubicBezTo>
                  <a:pt x="1571" y="0"/>
                  <a:pt x="1571" y="0"/>
                  <a:pt x="1571" y="0"/>
                </a:cubicBezTo>
                <a:cubicBezTo>
                  <a:pt x="1571" y="101"/>
                  <a:pt x="1219" y="183"/>
                  <a:pt x="785" y="183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Freeform 44">
            <a:extLst>
              <a:ext uri="{FF2B5EF4-FFF2-40B4-BE49-F238E27FC236}">
                <a16:creationId xmlns:a16="http://schemas.microsoft.com/office/drawing/2014/main" id="{82CCB43D-6A24-4377-BEFE-D05D15A0E19E}"/>
              </a:ext>
            </a:extLst>
          </p:cNvPr>
          <p:cNvSpPr>
            <a:spLocks/>
          </p:cNvSpPr>
          <p:nvPr/>
        </p:nvSpPr>
        <p:spPr bwMode="auto">
          <a:xfrm>
            <a:off x="5328298" y="5401620"/>
            <a:ext cx="979328" cy="468927"/>
          </a:xfrm>
          <a:custGeom>
            <a:avLst/>
            <a:gdLst>
              <a:gd name="T0" fmla="*/ 540 w 1080"/>
              <a:gd name="T1" fmla="*/ 151 h 519"/>
              <a:gd name="T2" fmla="*/ 0 w 1080"/>
              <a:gd name="T3" fmla="*/ 0 h 519"/>
              <a:gd name="T4" fmla="*/ 0 w 1080"/>
              <a:gd name="T5" fmla="*/ 368 h 519"/>
              <a:gd name="T6" fmla="*/ 540 w 1080"/>
              <a:gd name="T7" fmla="*/ 519 h 519"/>
              <a:gd name="T8" fmla="*/ 1080 w 1080"/>
              <a:gd name="T9" fmla="*/ 368 h 519"/>
              <a:gd name="T10" fmla="*/ 1080 w 1080"/>
              <a:gd name="T11" fmla="*/ 0 h 519"/>
              <a:gd name="T12" fmla="*/ 540 w 1080"/>
              <a:gd name="T13" fmla="*/ 151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519">
                <a:moveTo>
                  <a:pt x="540" y="151"/>
                </a:moveTo>
                <a:cubicBezTo>
                  <a:pt x="242" y="151"/>
                  <a:pt x="0" y="83"/>
                  <a:pt x="0" y="0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451"/>
                  <a:pt x="242" y="519"/>
                  <a:pt x="540" y="519"/>
                </a:cubicBezTo>
                <a:cubicBezTo>
                  <a:pt x="838" y="519"/>
                  <a:pt x="1080" y="451"/>
                  <a:pt x="1080" y="368"/>
                </a:cubicBezTo>
                <a:cubicBezTo>
                  <a:pt x="1080" y="0"/>
                  <a:pt x="1080" y="0"/>
                  <a:pt x="1080" y="0"/>
                </a:cubicBezTo>
                <a:cubicBezTo>
                  <a:pt x="1080" y="83"/>
                  <a:pt x="838" y="151"/>
                  <a:pt x="540" y="151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513D7CC-A535-4075-AF62-AA579333BA06}"/>
              </a:ext>
            </a:extLst>
          </p:cNvPr>
          <p:cNvCxnSpPr/>
          <p:nvPr/>
        </p:nvCxnSpPr>
        <p:spPr>
          <a:xfrm flipH="1">
            <a:off x="4278073" y="4896946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D172F3-6351-42A5-A50A-F8E6234A6B5F}"/>
              </a:ext>
            </a:extLst>
          </p:cNvPr>
          <p:cNvCxnSpPr/>
          <p:nvPr/>
        </p:nvCxnSpPr>
        <p:spPr>
          <a:xfrm>
            <a:off x="7894488" y="23553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280F9E-4F2A-4338-9E1A-EA9B5BDEF9D8}"/>
              </a:ext>
            </a:extLst>
          </p:cNvPr>
          <p:cNvCxnSpPr/>
          <p:nvPr/>
        </p:nvCxnSpPr>
        <p:spPr>
          <a:xfrm>
            <a:off x="7566014" y="3151937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5862FD-9C69-43B3-B9DD-892DE1D9FD7A}"/>
              </a:ext>
            </a:extLst>
          </p:cNvPr>
          <p:cNvCxnSpPr/>
          <p:nvPr/>
        </p:nvCxnSpPr>
        <p:spPr>
          <a:xfrm>
            <a:off x="7104375" y="3976783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0161D1-E3FD-4CC4-BB95-CEE62C4DA1DD}"/>
              </a:ext>
            </a:extLst>
          </p:cNvPr>
          <p:cNvCxnSpPr/>
          <p:nvPr/>
        </p:nvCxnSpPr>
        <p:spPr>
          <a:xfrm>
            <a:off x="6718238" y="4801629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0DD8F5-0888-4E74-A854-3252BADBD3D6}"/>
              </a:ext>
            </a:extLst>
          </p:cNvPr>
          <p:cNvCxnSpPr/>
          <p:nvPr/>
        </p:nvCxnSpPr>
        <p:spPr>
          <a:xfrm>
            <a:off x="6510420" y="54949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72D3077-44BF-456B-B28E-7FB90AC7EE5F}"/>
              </a:ext>
            </a:extLst>
          </p:cNvPr>
          <p:cNvSpPr txBox="1"/>
          <p:nvPr/>
        </p:nvSpPr>
        <p:spPr>
          <a:xfrm>
            <a:off x="3080254" y="465009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4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C667E2-70B0-451B-AFBB-234AE25CADD2}"/>
              </a:ext>
            </a:extLst>
          </p:cNvPr>
          <p:cNvSpPr txBox="1"/>
          <p:nvPr/>
        </p:nvSpPr>
        <p:spPr>
          <a:xfrm>
            <a:off x="8769314" y="2078662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110A5E-D3B7-4DB2-A59B-C6BF835FCDA3}"/>
              </a:ext>
            </a:extLst>
          </p:cNvPr>
          <p:cNvSpPr txBox="1"/>
          <p:nvPr/>
        </p:nvSpPr>
        <p:spPr>
          <a:xfrm>
            <a:off x="8470174" y="2875227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7208F8-C31A-4382-A381-83BF3AE08C78}"/>
              </a:ext>
            </a:extLst>
          </p:cNvPr>
          <p:cNvSpPr txBox="1"/>
          <p:nvPr/>
        </p:nvSpPr>
        <p:spPr>
          <a:xfrm>
            <a:off x="7994800" y="370007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300F52-C117-4410-9AF6-B31321F0BD16}"/>
              </a:ext>
            </a:extLst>
          </p:cNvPr>
          <p:cNvSpPr txBox="1"/>
          <p:nvPr/>
        </p:nvSpPr>
        <p:spPr>
          <a:xfrm>
            <a:off x="7581881" y="4524919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BFD554C-A23F-4558-A46A-1B7B2071E7B4}"/>
              </a:ext>
            </a:extLst>
          </p:cNvPr>
          <p:cNvSpPr txBox="1"/>
          <p:nvPr/>
        </p:nvSpPr>
        <p:spPr>
          <a:xfrm>
            <a:off x="7341806" y="522721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191335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94000">
              <a:schemeClr val="accent6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5 Level Semi-transparent Funnel Diagram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A1549A29-085E-410E-98D7-D61FD4673000}"/>
              </a:ext>
            </a:extLst>
          </p:cNvPr>
          <p:cNvSpPr>
            <a:spLocks/>
          </p:cNvSpPr>
          <p:nvPr/>
        </p:nvSpPr>
        <p:spPr bwMode="auto">
          <a:xfrm>
            <a:off x="5328298" y="5265156"/>
            <a:ext cx="979328" cy="605391"/>
          </a:xfrm>
          <a:custGeom>
            <a:avLst/>
            <a:gdLst>
              <a:gd name="T0" fmla="*/ 540 w 1080"/>
              <a:gd name="T1" fmla="*/ 0 h 670"/>
              <a:gd name="T2" fmla="*/ 0 w 1080"/>
              <a:gd name="T3" fmla="*/ 151 h 670"/>
              <a:gd name="T4" fmla="*/ 0 w 1080"/>
              <a:gd name="T5" fmla="*/ 519 h 670"/>
              <a:gd name="T6" fmla="*/ 540 w 1080"/>
              <a:gd name="T7" fmla="*/ 670 h 670"/>
              <a:gd name="T8" fmla="*/ 1080 w 1080"/>
              <a:gd name="T9" fmla="*/ 519 h 670"/>
              <a:gd name="T10" fmla="*/ 1080 w 1080"/>
              <a:gd name="T11" fmla="*/ 151 h 670"/>
              <a:gd name="T12" fmla="*/ 540 w 1080"/>
              <a:gd name="T13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670">
                <a:moveTo>
                  <a:pt x="540" y="0"/>
                </a:moveTo>
                <a:cubicBezTo>
                  <a:pt x="242" y="0"/>
                  <a:pt x="0" y="67"/>
                  <a:pt x="0" y="151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602"/>
                  <a:pt x="242" y="670"/>
                  <a:pt x="540" y="670"/>
                </a:cubicBezTo>
                <a:cubicBezTo>
                  <a:pt x="838" y="670"/>
                  <a:pt x="1080" y="602"/>
                  <a:pt x="1080" y="519"/>
                </a:cubicBezTo>
                <a:cubicBezTo>
                  <a:pt x="1080" y="151"/>
                  <a:pt x="1080" y="151"/>
                  <a:pt x="1080" y="151"/>
                </a:cubicBezTo>
                <a:cubicBezTo>
                  <a:pt x="1080" y="67"/>
                  <a:pt x="838" y="0"/>
                  <a:pt x="54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23FD2BD7-B329-44B5-B5AD-D8302306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265156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Oval 37">
            <a:extLst>
              <a:ext uri="{FF2B5EF4-FFF2-40B4-BE49-F238E27FC236}">
                <a16:creationId xmlns:a16="http://schemas.microsoft.com/office/drawing/2014/main" id="{75CEBE30-3590-4DCC-B905-EC661558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298" y="5597619"/>
            <a:ext cx="979328" cy="272927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3F3E3B3F-D31E-49CF-A513-8E424D4BE6A3}"/>
              </a:ext>
            </a:extLst>
          </p:cNvPr>
          <p:cNvSpPr>
            <a:spLocks/>
          </p:cNvSpPr>
          <p:nvPr/>
        </p:nvSpPr>
        <p:spPr bwMode="auto">
          <a:xfrm>
            <a:off x="5080790" y="4497882"/>
            <a:ext cx="1424173" cy="729813"/>
          </a:xfrm>
          <a:custGeom>
            <a:avLst/>
            <a:gdLst>
              <a:gd name="T0" fmla="*/ 785 w 1571"/>
              <a:gd name="T1" fmla="*/ 0 h 807"/>
              <a:gd name="T2" fmla="*/ 0 w 1571"/>
              <a:gd name="T3" fmla="*/ 183 h 807"/>
              <a:gd name="T4" fmla="*/ 0 w 1571"/>
              <a:gd name="T5" fmla="*/ 624 h 807"/>
              <a:gd name="T6" fmla="*/ 785 w 1571"/>
              <a:gd name="T7" fmla="*/ 807 h 807"/>
              <a:gd name="T8" fmla="*/ 1571 w 1571"/>
              <a:gd name="T9" fmla="*/ 624 h 807"/>
              <a:gd name="T10" fmla="*/ 1571 w 1571"/>
              <a:gd name="T11" fmla="*/ 183 h 807"/>
              <a:gd name="T12" fmla="*/ 785 w 1571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807">
                <a:moveTo>
                  <a:pt x="785" y="0"/>
                </a:moveTo>
                <a:cubicBezTo>
                  <a:pt x="352" y="0"/>
                  <a:pt x="0" y="82"/>
                  <a:pt x="0" y="183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725"/>
                  <a:pt x="352" y="807"/>
                  <a:pt x="785" y="807"/>
                </a:cubicBezTo>
                <a:cubicBezTo>
                  <a:pt x="1219" y="807"/>
                  <a:pt x="1571" y="725"/>
                  <a:pt x="1571" y="624"/>
                </a:cubicBezTo>
                <a:cubicBezTo>
                  <a:pt x="1571" y="183"/>
                  <a:pt x="1571" y="183"/>
                  <a:pt x="1571" y="183"/>
                </a:cubicBezTo>
                <a:cubicBezTo>
                  <a:pt x="1571" y="82"/>
                  <a:pt x="1219" y="0"/>
                  <a:pt x="785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F6B7473D-5168-4968-B29F-602D5072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497882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Oval 36">
            <a:extLst>
              <a:ext uri="{FF2B5EF4-FFF2-40B4-BE49-F238E27FC236}">
                <a16:creationId xmlns:a16="http://schemas.microsoft.com/office/drawing/2014/main" id="{15DA97F2-FCDA-4565-9017-5EA61CEC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90" y="4896570"/>
            <a:ext cx="1424173" cy="33112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0F987ED7-EE0C-4A53-B9EA-5AD15F18A398}"/>
              </a:ext>
            </a:extLst>
          </p:cNvPr>
          <p:cNvSpPr>
            <a:spLocks/>
          </p:cNvSpPr>
          <p:nvPr/>
        </p:nvSpPr>
        <p:spPr bwMode="auto">
          <a:xfrm>
            <a:off x="4716218" y="3554009"/>
            <a:ext cx="2159337" cy="923137"/>
          </a:xfrm>
          <a:custGeom>
            <a:avLst/>
            <a:gdLst>
              <a:gd name="T0" fmla="*/ 2381 w 2382"/>
              <a:gd name="T1" fmla="*/ 290 h 1021"/>
              <a:gd name="T2" fmla="*/ 2382 w 2382"/>
              <a:gd name="T3" fmla="*/ 278 h 1021"/>
              <a:gd name="T4" fmla="*/ 1191 w 2382"/>
              <a:gd name="T5" fmla="*/ 0 h 1021"/>
              <a:gd name="T6" fmla="*/ 0 w 2382"/>
              <a:gd name="T7" fmla="*/ 278 h 1021"/>
              <a:gd name="T8" fmla="*/ 0 w 2382"/>
              <a:gd name="T9" fmla="*/ 755 h 1021"/>
              <a:gd name="T10" fmla="*/ 1 w 2382"/>
              <a:gd name="T11" fmla="*/ 755 h 1021"/>
              <a:gd name="T12" fmla="*/ 1191 w 2382"/>
              <a:gd name="T13" fmla="*/ 1021 h 1021"/>
              <a:gd name="T14" fmla="*/ 2382 w 2382"/>
              <a:gd name="T15" fmla="*/ 743 h 1021"/>
              <a:gd name="T16" fmla="*/ 2381 w 2382"/>
              <a:gd name="T17" fmla="*/ 731 h 1021"/>
              <a:gd name="T18" fmla="*/ 2381 w 2382"/>
              <a:gd name="T19" fmla="*/ 29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1021">
                <a:moveTo>
                  <a:pt x="2381" y="290"/>
                </a:moveTo>
                <a:cubicBezTo>
                  <a:pt x="2382" y="286"/>
                  <a:pt x="2382" y="282"/>
                  <a:pt x="2382" y="278"/>
                </a:cubicBezTo>
                <a:cubicBezTo>
                  <a:pt x="2382" y="125"/>
                  <a:pt x="1849" y="0"/>
                  <a:pt x="1191" y="0"/>
                </a:cubicBezTo>
                <a:cubicBezTo>
                  <a:pt x="533" y="0"/>
                  <a:pt x="0" y="125"/>
                  <a:pt x="0" y="278"/>
                </a:cubicBezTo>
                <a:cubicBezTo>
                  <a:pt x="0" y="755"/>
                  <a:pt x="0" y="755"/>
                  <a:pt x="0" y="755"/>
                </a:cubicBezTo>
                <a:cubicBezTo>
                  <a:pt x="1" y="755"/>
                  <a:pt x="1" y="755"/>
                  <a:pt x="1" y="755"/>
                </a:cubicBezTo>
                <a:cubicBezTo>
                  <a:pt x="28" y="903"/>
                  <a:pt x="550" y="1021"/>
                  <a:pt x="1191" y="1021"/>
                </a:cubicBezTo>
                <a:cubicBezTo>
                  <a:pt x="1849" y="1021"/>
                  <a:pt x="2382" y="896"/>
                  <a:pt x="2382" y="743"/>
                </a:cubicBezTo>
                <a:cubicBezTo>
                  <a:pt x="2382" y="739"/>
                  <a:pt x="2382" y="735"/>
                  <a:pt x="2381" y="731"/>
                </a:cubicBezTo>
                <a:lnTo>
                  <a:pt x="2381" y="2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Oval 28">
            <a:extLst>
              <a:ext uri="{FF2B5EF4-FFF2-40B4-BE49-F238E27FC236}">
                <a16:creationId xmlns:a16="http://schemas.microsoft.com/office/drawing/2014/main" id="{8B709817-DB7B-47AE-AAA0-BFFF3133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554009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Oval 33">
            <a:extLst>
              <a:ext uri="{FF2B5EF4-FFF2-40B4-BE49-F238E27FC236}">
                <a16:creationId xmlns:a16="http://schemas.microsoft.com/office/drawing/2014/main" id="{1B685D52-E6B0-437F-BB89-1F9144CA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18" y="3975441"/>
            <a:ext cx="2159337" cy="5017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Freeform 38">
            <a:extLst>
              <a:ext uri="{FF2B5EF4-FFF2-40B4-BE49-F238E27FC236}">
                <a16:creationId xmlns:a16="http://schemas.microsoft.com/office/drawing/2014/main" id="{A839ECE2-AF18-4C7E-A5E2-B0E966ACBA2D}"/>
              </a:ext>
            </a:extLst>
          </p:cNvPr>
          <p:cNvSpPr>
            <a:spLocks/>
          </p:cNvSpPr>
          <p:nvPr/>
        </p:nvSpPr>
        <p:spPr bwMode="auto">
          <a:xfrm>
            <a:off x="6875555" y="3805530"/>
            <a:ext cx="0" cy="5352"/>
          </a:xfrm>
          <a:custGeom>
            <a:avLst/>
            <a:gdLst>
              <a:gd name="T0" fmla="*/ 0 h 6"/>
              <a:gd name="T1" fmla="*/ 6 h 6"/>
              <a:gd name="T2" fmla="*/ 0 h 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">
                <a:moveTo>
                  <a:pt x="0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0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Freeform 39">
            <a:extLst>
              <a:ext uri="{FF2B5EF4-FFF2-40B4-BE49-F238E27FC236}">
                <a16:creationId xmlns:a16="http://schemas.microsoft.com/office/drawing/2014/main" id="{3F4D7BB1-1BD1-422D-A690-4219799B2117}"/>
              </a:ext>
            </a:extLst>
          </p:cNvPr>
          <p:cNvSpPr>
            <a:spLocks/>
          </p:cNvSpPr>
          <p:nvPr/>
        </p:nvSpPr>
        <p:spPr bwMode="auto">
          <a:xfrm>
            <a:off x="6874886" y="3810882"/>
            <a:ext cx="669" cy="5352"/>
          </a:xfrm>
          <a:custGeom>
            <a:avLst/>
            <a:gdLst>
              <a:gd name="T0" fmla="*/ 1 w 1"/>
              <a:gd name="T1" fmla="*/ 0 h 6"/>
              <a:gd name="T2" fmla="*/ 0 w 1"/>
              <a:gd name="T3" fmla="*/ 6 h 6"/>
              <a:gd name="T4" fmla="*/ 1 w 1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">
                <a:moveTo>
                  <a:pt x="1" y="0"/>
                </a:moveTo>
                <a:cubicBezTo>
                  <a:pt x="0" y="2"/>
                  <a:pt x="0" y="4"/>
                  <a:pt x="0" y="6"/>
                </a:cubicBezTo>
                <a:cubicBezTo>
                  <a:pt x="0" y="4"/>
                  <a:pt x="0" y="2"/>
                  <a:pt x="1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C8B3C48D-DD2F-4E65-9EE1-18C3AE9782FE}"/>
              </a:ext>
            </a:extLst>
          </p:cNvPr>
          <p:cNvSpPr>
            <a:spLocks/>
          </p:cNvSpPr>
          <p:nvPr/>
        </p:nvSpPr>
        <p:spPr bwMode="auto">
          <a:xfrm>
            <a:off x="4252643" y="2600101"/>
            <a:ext cx="3089163" cy="1124488"/>
          </a:xfrm>
          <a:custGeom>
            <a:avLst/>
            <a:gdLst>
              <a:gd name="T0" fmla="*/ 1704 w 3408"/>
              <a:gd name="T1" fmla="*/ 0 h 1244"/>
              <a:gd name="T2" fmla="*/ 0 w 3408"/>
              <a:gd name="T3" fmla="*/ 406 h 1244"/>
              <a:gd name="T4" fmla="*/ 0 w 3408"/>
              <a:gd name="T5" fmla="*/ 849 h 1244"/>
              <a:gd name="T6" fmla="*/ 1 w 3408"/>
              <a:gd name="T7" fmla="*/ 849 h 1244"/>
              <a:gd name="T8" fmla="*/ 1704 w 3408"/>
              <a:gd name="T9" fmla="*/ 1244 h 1244"/>
              <a:gd name="T10" fmla="*/ 3407 w 3408"/>
              <a:gd name="T11" fmla="*/ 849 h 1244"/>
              <a:gd name="T12" fmla="*/ 3408 w 3408"/>
              <a:gd name="T13" fmla="*/ 849 h 1244"/>
              <a:gd name="T14" fmla="*/ 3408 w 3408"/>
              <a:gd name="T15" fmla="*/ 406 h 1244"/>
              <a:gd name="T16" fmla="*/ 1704 w 3408"/>
              <a:gd name="T1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1244">
                <a:moveTo>
                  <a:pt x="1704" y="0"/>
                </a:moveTo>
                <a:cubicBezTo>
                  <a:pt x="763" y="0"/>
                  <a:pt x="0" y="182"/>
                  <a:pt x="0" y="406"/>
                </a:cubicBezTo>
                <a:cubicBezTo>
                  <a:pt x="0" y="849"/>
                  <a:pt x="0" y="849"/>
                  <a:pt x="0" y="849"/>
                </a:cubicBezTo>
                <a:cubicBezTo>
                  <a:pt x="1" y="849"/>
                  <a:pt x="1" y="849"/>
                  <a:pt x="1" y="849"/>
                </a:cubicBezTo>
                <a:cubicBezTo>
                  <a:pt x="27" y="1069"/>
                  <a:pt x="780" y="1244"/>
                  <a:pt x="1704" y="1244"/>
                </a:cubicBezTo>
                <a:cubicBezTo>
                  <a:pt x="2629" y="1244"/>
                  <a:pt x="3381" y="1069"/>
                  <a:pt x="3407" y="849"/>
                </a:cubicBezTo>
                <a:cubicBezTo>
                  <a:pt x="3408" y="849"/>
                  <a:pt x="3408" y="849"/>
                  <a:pt x="3408" y="849"/>
                </a:cubicBezTo>
                <a:cubicBezTo>
                  <a:pt x="3408" y="406"/>
                  <a:pt x="3408" y="406"/>
                  <a:pt x="3408" y="406"/>
                </a:cubicBezTo>
                <a:cubicBezTo>
                  <a:pt x="3408" y="182"/>
                  <a:pt x="2645" y="0"/>
                  <a:pt x="170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C2BE000A-2A70-4F5E-AB1C-B1E19EDC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600101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Oval 35">
            <a:extLst>
              <a:ext uri="{FF2B5EF4-FFF2-40B4-BE49-F238E27FC236}">
                <a16:creationId xmlns:a16="http://schemas.microsoft.com/office/drawing/2014/main" id="{ADA47E23-B1B1-4A30-96B6-20E23BE6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43" y="2989424"/>
            <a:ext cx="3089163" cy="735165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FA768806-8C36-4B7E-AC9C-C82172EF3546}"/>
              </a:ext>
            </a:extLst>
          </p:cNvPr>
          <p:cNvSpPr>
            <a:spLocks/>
          </p:cNvSpPr>
          <p:nvPr/>
        </p:nvSpPr>
        <p:spPr bwMode="auto">
          <a:xfrm>
            <a:off x="3896767" y="1628800"/>
            <a:ext cx="3778840" cy="1355272"/>
          </a:xfrm>
          <a:custGeom>
            <a:avLst/>
            <a:gdLst>
              <a:gd name="T0" fmla="*/ 2084 w 4168"/>
              <a:gd name="T1" fmla="*/ 0 h 1499"/>
              <a:gd name="T2" fmla="*/ 0 w 4168"/>
              <a:gd name="T3" fmla="*/ 498 h 1499"/>
              <a:gd name="T4" fmla="*/ 0 w 4168"/>
              <a:gd name="T5" fmla="*/ 1002 h 1499"/>
              <a:gd name="T6" fmla="*/ 2084 w 4168"/>
              <a:gd name="T7" fmla="*/ 1499 h 1499"/>
              <a:gd name="T8" fmla="*/ 4168 w 4168"/>
              <a:gd name="T9" fmla="*/ 1002 h 1499"/>
              <a:gd name="T10" fmla="*/ 4168 w 4168"/>
              <a:gd name="T11" fmla="*/ 498 h 1499"/>
              <a:gd name="T12" fmla="*/ 2084 w 4168"/>
              <a:gd name="T13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499">
                <a:moveTo>
                  <a:pt x="2084" y="0"/>
                </a:moveTo>
                <a:cubicBezTo>
                  <a:pt x="933" y="0"/>
                  <a:pt x="0" y="223"/>
                  <a:pt x="0" y="498"/>
                </a:cubicBezTo>
                <a:cubicBezTo>
                  <a:pt x="0" y="1002"/>
                  <a:pt x="0" y="1002"/>
                  <a:pt x="0" y="1002"/>
                </a:cubicBezTo>
                <a:cubicBezTo>
                  <a:pt x="0" y="1277"/>
                  <a:pt x="933" y="1499"/>
                  <a:pt x="2084" y="1499"/>
                </a:cubicBezTo>
                <a:cubicBezTo>
                  <a:pt x="3235" y="1499"/>
                  <a:pt x="4168" y="1277"/>
                  <a:pt x="4168" y="1002"/>
                </a:cubicBezTo>
                <a:cubicBezTo>
                  <a:pt x="4168" y="498"/>
                  <a:pt x="4168" y="498"/>
                  <a:pt x="4168" y="498"/>
                </a:cubicBezTo>
                <a:cubicBezTo>
                  <a:pt x="4168" y="223"/>
                  <a:pt x="3235" y="0"/>
                  <a:pt x="208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Oval 34">
            <a:extLst>
              <a:ext uri="{FF2B5EF4-FFF2-40B4-BE49-F238E27FC236}">
                <a16:creationId xmlns:a16="http://schemas.microsoft.com/office/drawing/2014/main" id="{04C5AA71-4921-44F4-8CD2-047FE53A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2084348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Oval 29">
            <a:extLst>
              <a:ext uri="{FF2B5EF4-FFF2-40B4-BE49-F238E27FC236}">
                <a16:creationId xmlns:a16="http://schemas.microsoft.com/office/drawing/2014/main" id="{B3C3B921-439B-4D09-86E1-883668EF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67" y="1628800"/>
            <a:ext cx="3778840" cy="899724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Freeform 40">
            <a:extLst>
              <a:ext uri="{FF2B5EF4-FFF2-40B4-BE49-F238E27FC236}">
                <a16:creationId xmlns:a16="http://schemas.microsoft.com/office/drawing/2014/main" id="{587FC8C0-7D4F-44D8-B810-81E6B701032E}"/>
              </a:ext>
            </a:extLst>
          </p:cNvPr>
          <p:cNvSpPr>
            <a:spLocks/>
          </p:cNvSpPr>
          <p:nvPr/>
        </p:nvSpPr>
        <p:spPr bwMode="auto">
          <a:xfrm>
            <a:off x="4716218" y="3805530"/>
            <a:ext cx="2159337" cy="671615"/>
          </a:xfrm>
          <a:custGeom>
            <a:avLst/>
            <a:gdLst>
              <a:gd name="T0" fmla="*/ 2381 w 2382"/>
              <a:gd name="T1" fmla="*/ 12 h 743"/>
              <a:gd name="T2" fmla="*/ 2381 w 2382"/>
              <a:gd name="T3" fmla="*/ 12 h 743"/>
              <a:gd name="T4" fmla="*/ 1191 w 2382"/>
              <a:gd name="T5" fmla="*/ 277 h 743"/>
              <a:gd name="T6" fmla="*/ 0 w 2382"/>
              <a:gd name="T7" fmla="*/ 0 h 743"/>
              <a:gd name="T8" fmla="*/ 0 w 2382"/>
              <a:gd name="T9" fmla="*/ 477 h 743"/>
              <a:gd name="T10" fmla="*/ 1 w 2382"/>
              <a:gd name="T11" fmla="*/ 477 h 743"/>
              <a:gd name="T12" fmla="*/ 1191 w 2382"/>
              <a:gd name="T13" fmla="*/ 743 h 743"/>
              <a:gd name="T14" fmla="*/ 2382 w 2382"/>
              <a:gd name="T15" fmla="*/ 465 h 743"/>
              <a:gd name="T16" fmla="*/ 2381 w 2382"/>
              <a:gd name="T17" fmla="*/ 453 h 743"/>
              <a:gd name="T18" fmla="*/ 2381 w 2382"/>
              <a:gd name="T19" fmla="*/ 1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2" h="743">
                <a:moveTo>
                  <a:pt x="2381" y="12"/>
                </a:moveTo>
                <a:cubicBezTo>
                  <a:pt x="2381" y="12"/>
                  <a:pt x="2381" y="12"/>
                  <a:pt x="2381" y="12"/>
                </a:cubicBezTo>
                <a:cubicBezTo>
                  <a:pt x="2354" y="160"/>
                  <a:pt x="1832" y="277"/>
                  <a:pt x="1191" y="277"/>
                </a:cubicBezTo>
                <a:cubicBezTo>
                  <a:pt x="533" y="277"/>
                  <a:pt x="0" y="153"/>
                  <a:pt x="0" y="0"/>
                </a:cubicBezTo>
                <a:cubicBezTo>
                  <a:pt x="0" y="477"/>
                  <a:pt x="0" y="477"/>
                  <a:pt x="0" y="477"/>
                </a:cubicBezTo>
                <a:cubicBezTo>
                  <a:pt x="1" y="477"/>
                  <a:pt x="1" y="477"/>
                  <a:pt x="1" y="477"/>
                </a:cubicBezTo>
                <a:cubicBezTo>
                  <a:pt x="28" y="625"/>
                  <a:pt x="550" y="743"/>
                  <a:pt x="1191" y="743"/>
                </a:cubicBezTo>
                <a:cubicBezTo>
                  <a:pt x="1849" y="743"/>
                  <a:pt x="2382" y="618"/>
                  <a:pt x="2382" y="465"/>
                </a:cubicBezTo>
                <a:cubicBezTo>
                  <a:pt x="2382" y="461"/>
                  <a:pt x="2382" y="457"/>
                  <a:pt x="2381" y="453"/>
                </a:cubicBezTo>
                <a:lnTo>
                  <a:pt x="2381" y="12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Freeform 41">
            <a:extLst>
              <a:ext uri="{FF2B5EF4-FFF2-40B4-BE49-F238E27FC236}">
                <a16:creationId xmlns:a16="http://schemas.microsoft.com/office/drawing/2014/main" id="{E67DD876-5613-4255-AFF1-D0F411CADB68}"/>
              </a:ext>
            </a:extLst>
          </p:cNvPr>
          <p:cNvSpPr>
            <a:spLocks/>
          </p:cNvSpPr>
          <p:nvPr/>
        </p:nvSpPr>
        <p:spPr bwMode="auto">
          <a:xfrm>
            <a:off x="3896767" y="2078997"/>
            <a:ext cx="3778840" cy="905076"/>
          </a:xfrm>
          <a:custGeom>
            <a:avLst/>
            <a:gdLst>
              <a:gd name="T0" fmla="*/ 2084 w 4168"/>
              <a:gd name="T1" fmla="*/ 497 h 1001"/>
              <a:gd name="T2" fmla="*/ 0 w 4168"/>
              <a:gd name="T3" fmla="*/ 0 h 1001"/>
              <a:gd name="T4" fmla="*/ 0 w 4168"/>
              <a:gd name="T5" fmla="*/ 504 h 1001"/>
              <a:gd name="T6" fmla="*/ 2084 w 4168"/>
              <a:gd name="T7" fmla="*/ 1001 h 1001"/>
              <a:gd name="T8" fmla="*/ 4168 w 4168"/>
              <a:gd name="T9" fmla="*/ 504 h 1001"/>
              <a:gd name="T10" fmla="*/ 4168 w 4168"/>
              <a:gd name="T11" fmla="*/ 0 h 1001"/>
              <a:gd name="T12" fmla="*/ 2084 w 4168"/>
              <a:gd name="T13" fmla="*/ 497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8" h="1001">
                <a:moveTo>
                  <a:pt x="2084" y="497"/>
                </a:moveTo>
                <a:cubicBezTo>
                  <a:pt x="933" y="497"/>
                  <a:pt x="0" y="275"/>
                  <a:pt x="0" y="0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779"/>
                  <a:pt x="933" y="1001"/>
                  <a:pt x="2084" y="1001"/>
                </a:cubicBezTo>
                <a:cubicBezTo>
                  <a:pt x="3235" y="1001"/>
                  <a:pt x="4168" y="779"/>
                  <a:pt x="4168" y="504"/>
                </a:cubicBezTo>
                <a:cubicBezTo>
                  <a:pt x="4168" y="0"/>
                  <a:pt x="4168" y="0"/>
                  <a:pt x="4168" y="0"/>
                </a:cubicBezTo>
                <a:cubicBezTo>
                  <a:pt x="4168" y="275"/>
                  <a:pt x="3235" y="497"/>
                  <a:pt x="2084" y="49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id="{0F2BCD77-C7A4-430F-A388-8430CA6AEC50}"/>
              </a:ext>
            </a:extLst>
          </p:cNvPr>
          <p:cNvSpPr>
            <a:spLocks/>
          </p:cNvSpPr>
          <p:nvPr/>
        </p:nvSpPr>
        <p:spPr bwMode="auto">
          <a:xfrm>
            <a:off x="4252643" y="2966680"/>
            <a:ext cx="3089163" cy="757909"/>
          </a:xfrm>
          <a:custGeom>
            <a:avLst/>
            <a:gdLst>
              <a:gd name="T0" fmla="*/ 1704 w 3408"/>
              <a:gd name="T1" fmla="*/ 407 h 838"/>
              <a:gd name="T2" fmla="*/ 0 w 3408"/>
              <a:gd name="T3" fmla="*/ 0 h 838"/>
              <a:gd name="T4" fmla="*/ 0 w 3408"/>
              <a:gd name="T5" fmla="*/ 443 h 838"/>
              <a:gd name="T6" fmla="*/ 1 w 3408"/>
              <a:gd name="T7" fmla="*/ 443 h 838"/>
              <a:gd name="T8" fmla="*/ 1704 w 3408"/>
              <a:gd name="T9" fmla="*/ 838 h 838"/>
              <a:gd name="T10" fmla="*/ 3407 w 3408"/>
              <a:gd name="T11" fmla="*/ 443 h 838"/>
              <a:gd name="T12" fmla="*/ 3408 w 3408"/>
              <a:gd name="T13" fmla="*/ 443 h 838"/>
              <a:gd name="T14" fmla="*/ 3408 w 3408"/>
              <a:gd name="T15" fmla="*/ 0 h 838"/>
              <a:gd name="T16" fmla="*/ 1704 w 3408"/>
              <a:gd name="T17" fmla="*/ 407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8" h="838">
                <a:moveTo>
                  <a:pt x="1704" y="407"/>
                </a:moveTo>
                <a:cubicBezTo>
                  <a:pt x="763" y="407"/>
                  <a:pt x="0" y="225"/>
                  <a:pt x="0" y="0"/>
                </a:cubicBezTo>
                <a:cubicBezTo>
                  <a:pt x="0" y="443"/>
                  <a:pt x="0" y="443"/>
                  <a:pt x="0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27" y="663"/>
                  <a:pt x="780" y="838"/>
                  <a:pt x="1704" y="838"/>
                </a:cubicBezTo>
                <a:cubicBezTo>
                  <a:pt x="2629" y="838"/>
                  <a:pt x="3381" y="663"/>
                  <a:pt x="3407" y="443"/>
                </a:cubicBezTo>
                <a:cubicBezTo>
                  <a:pt x="3408" y="443"/>
                  <a:pt x="3408" y="443"/>
                  <a:pt x="3408" y="443"/>
                </a:cubicBezTo>
                <a:cubicBezTo>
                  <a:pt x="3408" y="0"/>
                  <a:pt x="3408" y="0"/>
                  <a:pt x="3408" y="0"/>
                </a:cubicBezTo>
                <a:cubicBezTo>
                  <a:pt x="3408" y="225"/>
                  <a:pt x="2645" y="407"/>
                  <a:pt x="1704" y="4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Freeform 43">
            <a:extLst>
              <a:ext uri="{FF2B5EF4-FFF2-40B4-BE49-F238E27FC236}">
                <a16:creationId xmlns:a16="http://schemas.microsoft.com/office/drawing/2014/main" id="{5D1ED85D-12C5-4BF9-988D-FA01F1FD592D}"/>
              </a:ext>
            </a:extLst>
          </p:cNvPr>
          <p:cNvSpPr>
            <a:spLocks/>
          </p:cNvSpPr>
          <p:nvPr/>
        </p:nvSpPr>
        <p:spPr bwMode="auto">
          <a:xfrm>
            <a:off x="5080790" y="4663779"/>
            <a:ext cx="1424173" cy="563916"/>
          </a:xfrm>
          <a:custGeom>
            <a:avLst/>
            <a:gdLst>
              <a:gd name="T0" fmla="*/ 785 w 1571"/>
              <a:gd name="T1" fmla="*/ 183 h 624"/>
              <a:gd name="T2" fmla="*/ 0 w 1571"/>
              <a:gd name="T3" fmla="*/ 0 h 624"/>
              <a:gd name="T4" fmla="*/ 0 w 1571"/>
              <a:gd name="T5" fmla="*/ 441 h 624"/>
              <a:gd name="T6" fmla="*/ 785 w 1571"/>
              <a:gd name="T7" fmla="*/ 624 h 624"/>
              <a:gd name="T8" fmla="*/ 1571 w 1571"/>
              <a:gd name="T9" fmla="*/ 441 h 624"/>
              <a:gd name="T10" fmla="*/ 1571 w 1571"/>
              <a:gd name="T11" fmla="*/ 0 h 624"/>
              <a:gd name="T12" fmla="*/ 785 w 1571"/>
              <a:gd name="T13" fmla="*/ 18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624">
                <a:moveTo>
                  <a:pt x="785" y="183"/>
                </a:moveTo>
                <a:cubicBezTo>
                  <a:pt x="352" y="183"/>
                  <a:pt x="0" y="101"/>
                  <a:pt x="0" y="0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542"/>
                  <a:pt x="352" y="624"/>
                  <a:pt x="785" y="624"/>
                </a:cubicBezTo>
                <a:cubicBezTo>
                  <a:pt x="1219" y="624"/>
                  <a:pt x="1571" y="542"/>
                  <a:pt x="1571" y="441"/>
                </a:cubicBezTo>
                <a:cubicBezTo>
                  <a:pt x="1571" y="0"/>
                  <a:pt x="1571" y="0"/>
                  <a:pt x="1571" y="0"/>
                </a:cubicBezTo>
                <a:cubicBezTo>
                  <a:pt x="1571" y="101"/>
                  <a:pt x="1219" y="183"/>
                  <a:pt x="785" y="183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Freeform 44">
            <a:extLst>
              <a:ext uri="{FF2B5EF4-FFF2-40B4-BE49-F238E27FC236}">
                <a16:creationId xmlns:a16="http://schemas.microsoft.com/office/drawing/2014/main" id="{82CCB43D-6A24-4377-BEFE-D05D15A0E19E}"/>
              </a:ext>
            </a:extLst>
          </p:cNvPr>
          <p:cNvSpPr>
            <a:spLocks/>
          </p:cNvSpPr>
          <p:nvPr/>
        </p:nvSpPr>
        <p:spPr bwMode="auto">
          <a:xfrm>
            <a:off x="5328298" y="5401620"/>
            <a:ext cx="979328" cy="468927"/>
          </a:xfrm>
          <a:custGeom>
            <a:avLst/>
            <a:gdLst>
              <a:gd name="T0" fmla="*/ 540 w 1080"/>
              <a:gd name="T1" fmla="*/ 151 h 519"/>
              <a:gd name="T2" fmla="*/ 0 w 1080"/>
              <a:gd name="T3" fmla="*/ 0 h 519"/>
              <a:gd name="T4" fmla="*/ 0 w 1080"/>
              <a:gd name="T5" fmla="*/ 368 h 519"/>
              <a:gd name="T6" fmla="*/ 540 w 1080"/>
              <a:gd name="T7" fmla="*/ 519 h 519"/>
              <a:gd name="T8" fmla="*/ 1080 w 1080"/>
              <a:gd name="T9" fmla="*/ 368 h 519"/>
              <a:gd name="T10" fmla="*/ 1080 w 1080"/>
              <a:gd name="T11" fmla="*/ 0 h 519"/>
              <a:gd name="T12" fmla="*/ 540 w 1080"/>
              <a:gd name="T13" fmla="*/ 151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519">
                <a:moveTo>
                  <a:pt x="540" y="151"/>
                </a:moveTo>
                <a:cubicBezTo>
                  <a:pt x="242" y="151"/>
                  <a:pt x="0" y="83"/>
                  <a:pt x="0" y="0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451"/>
                  <a:pt x="242" y="519"/>
                  <a:pt x="540" y="519"/>
                </a:cubicBezTo>
                <a:cubicBezTo>
                  <a:pt x="838" y="519"/>
                  <a:pt x="1080" y="451"/>
                  <a:pt x="1080" y="368"/>
                </a:cubicBezTo>
                <a:cubicBezTo>
                  <a:pt x="1080" y="0"/>
                  <a:pt x="1080" y="0"/>
                  <a:pt x="1080" y="0"/>
                </a:cubicBezTo>
                <a:cubicBezTo>
                  <a:pt x="1080" y="83"/>
                  <a:pt x="838" y="151"/>
                  <a:pt x="540" y="151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185CD70-F0E0-410F-ACBD-D2BF7982762B}"/>
              </a:ext>
            </a:extLst>
          </p:cNvPr>
          <p:cNvCxnSpPr/>
          <p:nvPr/>
        </p:nvCxnSpPr>
        <p:spPr>
          <a:xfrm flipH="1">
            <a:off x="4485891" y="5589240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D172F3-6351-42A5-A50A-F8E6234A6B5F}"/>
              </a:ext>
            </a:extLst>
          </p:cNvPr>
          <p:cNvCxnSpPr/>
          <p:nvPr/>
        </p:nvCxnSpPr>
        <p:spPr>
          <a:xfrm>
            <a:off x="7894488" y="23553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280F9E-4F2A-4338-9E1A-EA9B5BDEF9D8}"/>
              </a:ext>
            </a:extLst>
          </p:cNvPr>
          <p:cNvCxnSpPr/>
          <p:nvPr/>
        </p:nvCxnSpPr>
        <p:spPr>
          <a:xfrm>
            <a:off x="7566014" y="3151937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5862FD-9C69-43B3-B9DD-892DE1D9FD7A}"/>
              </a:ext>
            </a:extLst>
          </p:cNvPr>
          <p:cNvCxnSpPr/>
          <p:nvPr/>
        </p:nvCxnSpPr>
        <p:spPr>
          <a:xfrm>
            <a:off x="7104375" y="3976783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0161D1-E3FD-4CC4-BB95-CEE62C4DA1DD}"/>
              </a:ext>
            </a:extLst>
          </p:cNvPr>
          <p:cNvCxnSpPr/>
          <p:nvPr/>
        </p:nvCxnSpPr>
        <p:spPr>
          <a:xfrm>
            <a:off x="6718238" y="4801629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0DD8F5-0888-4E74-A854-3252BADBD3D6}"/>
              </a:ext>
            </a:extLst>
          </p:cNvPr>
          <p:cNvCxnSpPr/>
          <p:nvPr/>
        </p:nvCxnSpPr>
        <p:spPr>
          <a:xfrm>
            <a:off x="6510420" y="5494972"/>
            <a:ext cx="5760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2712EBE-F51B-4CE2-8ECF-4830B6162533}"/>
              </a:ext>
            </a:extLst>
          </p:cNvPr>
          <p:cNvSpPr txBox="1"/>
          <p:nvPr/>
        </p:nvSpPr>
        <p:spPr>
          <a:xfrm>
            <a:off x="3287643" y="5357110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5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C667E2-70B0-451B-AFBB-234AE25CADD2}"/>
              </a:ext>
            </a:extLst>
          </p:cNvPr>
          <p:cNvSpPr txBox="1"/>
          <p:nvPr/>
        </p:nvSpPr>
        <p:spPr>
          <a:xfrm>
            <a:off x="8769314" y="2078662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110A5E-D3B7-4DB2-A59B-C6BF835FCDA3}"/>
              </a:ext>
            </a:extLst>
          </p:cNvPr>
          <p:cNvSpPr txBox="1"/>
          <p:nvPr/>
        </p:nvSpPr>
        <p:spPr>
          <a:xfrm>
            <a:off x="8470174" y="2875227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7208F8-C31A-4382-A381-83BF3AE08C78}"/>
              </a:ext>
            </a:extLst>
          </p:cNvPr>
          <p:cNvSpPr txBox="1"/>
          <p:nvPr/>
        </p:nvSpPr>
        <p:spPr>
          <a:xfrm>
            <a:off x="7994800" y="370007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300F52-C117-4410-9AF6-B31321F0BD16}"/>
              </a:ext>
            </a:extLst>
          </p:cNvPr>
          <p:cNvSpPr txBox="1"/>
          <p:nvPr/>
        </p:nvSpPr>
        <p:spPr>
          <a:xfrm>
            <a:off x="7581881" y="4524919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BFD554C-A23F-4558-A46A-1B7B2071E7B4}"/>
              </a:ext>
            </a:extLst>
          </p:cNvPr>
          <p:cNvSpPr txBox="1"/>
          <p:nvPr/>
        </p:nvSpPr>
        <p:spPr>
          <a:xfrm>
            <a:off x="7341806" y="5227213"/>
            <a:ext cx="2468988" cy="5534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393193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445</Words>
  <Application>Microsoft Office PowerPoint</Application>
  <PresentationFormat>Custom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 Theme</vt:lpstr>
      <vt:lpstr>5 Level Semi-transparent Funnel Diagram</vt:lpstr>
      <vt:lpstr>5 Level Semi-transparent Funnel Diagram</vt:lpstr>
      <vt:lpstr>5 Level Semi-transparent Funnel Diagram</vt:lpstr>
      <vt:lpstr>5 Level Semi-transparent Funnel Diagram</vt:lpstr>
      <vt:lpstr>5 Level Semi-transparent Funnel Diagram</vt:lpstr>
      <vt:lpstr>5 Level Semi-transparent Funnel Diagram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Semi-transparent Buyer Journey PowerPoint Template</dc:title>
  <dc:creator>Julian</dc:creator>
  <cp:lastModifiedBy>J</cp:lastModifiedBy>
  <cp:revision>105</cp:revision>
  <dcterms:created xsi:type="dcterms:W3CDTF">2013-09-12T13:05:01Z</dcterms:created>
  <dcterms:modified xsi:type="dcterms:W3CDTF">2019-03-21T15:37:03Z</dcterms:modified>
</cp:coreProperties>
</file>