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1"/>
  </p:notesMasterIdLst>
  <p:sldIdLst>
    <p:sldId id="276" r:id="rId3"/>
    <p:sldId id="278" r:id="rId4"/>
    <p:sldId id="279" r:id="rId5"/>
    <p:sldId id="281" r:id="rId6"/>
    <p:sldId id="280" r:id="rId7"/>
    <p:sldId id="282" r:id="rId8"/>
    <p:sldId id="293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EA7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7509" autoAdjust="0"/>
  </p:normalViewPr>
  <p:slideViewPr>
    <p:cSldViewPr>
      <p:cViewPr varScale="1">
        <p:scale>
          <a:sx n="68" d="100"/>
          <a:sy n="68" d="100"/>
        </p:scale>
        <p:origin x="62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0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3"/>
            <a:ext cx="10512862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8"/>
            <a:ext cx="10512862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8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4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3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2" y="1681163"/>
            <a:ext cx="5156444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2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9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2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7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0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094229" y="2690063"/>
            <a:ext cx="2034348" cy="2051340"/>
            <a:chOff x="5094229" y="2690063"/>
            <a:chExt cx="2034348" cy="2051340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748746" y="2690063"/>
              <a:ext cx="688500" cy="581197"/>
            </a:xfrm>
            <a:custGeom>
              <a:avLst/>
              <a:gdLst>
                <a:gd name="T0" fmla="*/ 1094 w 2188"/>
                <a:gd name="T1" fmla="*/ 0 h 1847"/>
                <a:gd name="T2" fmla="*/ 1335 w 2188"/>
                <a:gd name="T3" fmla="*/ 266 h 1847"/>
                <a:gd name="T4" fmla="*/ 1552 w 2188"/>
                <a:gd name="T5" fmla="*/ 547 h 1847"/>
                <a:gd name="T6" fmla="*/ 1744 w 2188"/>
                <a:gd name="T7" fmla="*/ 847 h 1847"/>
                <a:gd name="T8" fmla="*/ 1917 w 2188"/>
                <a:gd name="T9" fmla="*/ 1157 h 1847"/>
                <a:gd name="T10" fmla="*/ 2064 w 2188"/>
                <a:gd name="T11" fmla="*/ 1482 h 1847"/>
                <a:gd name="T12" fmla="*/ 2188 w 2188"/>
                <a:gd name="T13" fmla="*/ 1822 h 1847"/>
                <a:gd name="T14" fmla="*/ 1848 w 2188"/>
                <a:gd name="T15" fmla="*/ 1763 h 1847"/>
                <a:gd name="T16" fmla="*/ 1503 w 2188"/>
                <a:gd name="T17" fmla="*/ 1723 h 1847"/>
                <a:gd name="T18" fmla="*/ 1153 w 2188"/>
                <a:gd name="T19" fmla="*/ 1714 h 1847"/>
                <a:gd name="T20" fmla="*/ 759 w 2188"/>
                <a:gd name="T21" fmla="*/ 1728 h 1847"/>
                <a:gd name="T22" fmla="*/ 374 w 2188"/>
                <a:gd name="T23" fmla="*/ 1773 h 1847"/>
                <a:gd name="T24" fmla="*/ 0 w 2188"/>
                <a:gd name="T25" fmla="*/ 1847 h 1847"/>
                <a:gd name="T26" fmla="*/ 123 w 2188"/>
                <a:gd name="T27" fmla="*/ 1502 h 1847"/>
                <a:gd name="T28" fmla="*/ 276 w 2188"/>
                <a:gd name="T29" fmla="*/ 1172 h 1847"/>
                <a:gd name="T30" fmla="*/ 448 w 2188"/>
                <a:gd name="T31" fmla="*/ 857 h 1847"/>
                <a:gd name="T32" fmla="*/ 640 w 2188"/>
                <a:gd name="T33" fmla="*/ 557 h 1847"/>
                <a:gd name="T34" fmla="*/ 862 w 2188"/>
                <a:gd name="T35" fmla="*/ 271 h 1847"/>
                <a:gd name="T36" fmla="*/ 1094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1094" y="0"/>
                  </a:moveTo>
                  <a:lnTo>
                    <a:pt x="1335" y="266"/>
                  </a:lnTo>
                  <a:lnTo>
                    <a:pt x="1552" y="547"/>
                  </a:lnTo>
                  <a:lnTo>
                    <a:pt x="1744" y="847"/>
                  </a:lnTo>
                  <a:lnTo>
                    <a:pt x="1917" y="1157"/>
                  </a:lnTo>
                  <a:lnTo>
                    <a:pt x="2064" y="1482"/>
                  </a:lnTo>
                  <a:lnTo>
                    <a:pt x="2188" y="1822"/>
                  </a:lnTo>
                  <a:lnTo>
                    <a:pt x="1848" y="1763"/>
                  </a:lnTo>
                  <a:lnTo>
                    <a:pt x="1503" y="1723"/>
                  </a:lnTo>
                  <a:lnTo>
                    <a:pt x="1153" y="1714"/>
                  </a:lnTo>
                  <a:lnTo>
                    <a:pt x="759" y="1728"/>
                  </a:lnTo>
                  <a:lnTo>
                    <a:pt x="374" y="1773"/>
                  </a:lnTo>
                  <a:lnTo>
                    <a:pt x="0" y="1847"/>
                  </a:lnTo>
                  <a:lnTo>
                    <a:pt x="123" y="1502"/>
                  </a:lnTo>
                  <a:lnTo>
                    <a:pt x="276" y="1172"/>
                  </a:lnTo>
                  <a:lnTo>
                    <a:pt x="448" y="857"/>
                  </a:lnTo>
                  <a:lnTo>
                    <a:pt x="640" y="557"/>
                  </a:lnTo>
                  <a:lnTo>
                    <a:pt x="862" y="27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94229" y="3390521"/>
              <a:ext cx="539661" cy="650425"/>
            </a:xfrm>
            <a:custGeom>
              <a:avLst/>
              <a:gdLst>
                <a:gd name="T0" fmla="*/ 1715 w 1715"/>
                <a:gd name="T1" fmla="*/ 0 h 2067"/>
                <a:gd name="T2" fmla="*/ 1656 w 1715"/>
                <a:gd name="T3" fmla="*/ 334 h 2067"/>
                <a:gd name="T4" fmla="*/ 1616 w 1715"/>
                <a:gd name="T5" fmla="*/ 679 h 2067"/>
                <a:gd name="T6" fmla="*/ 1607 w 1715"/>
                <a:gd name="T7" fmla="*/ 1034 h 2067"/>
                <a:gd name="T8" fmla="*/ 1616 w 1715"/>
                <a:gd name="T9" fmla="*/ 1388 h 2067"/>
                <a:gd name="T10" fmla="*/ 1656 w 1715"/>
                <a:gd name="T11" fmla="*/ 1733 h 2067"/>
                <a:gd name="T12" fmla="*/ 1715 w 1715"/>
                <a:gd name="T13" fmla="*/ 2067 h 2067"/>
                <a:gd name="T14" fmla="*/ 1395 w 1715"/>
                <a:gd name="T15" fmla="*/ 1949 h 2067"/>
                <a:gd name="T16" fmla="*/ 1089 w 1715"/>
                <a:gd name="T17" fmla="*/ 1806 h 2067"/>
                <a:gd name="T18" fmla="*/ 793 w 1715"/>
                <a:gd name="T19" fmla="*/ 1639 h 2067"/>
                <a:gd name="T20" fmla="*/ 517 w 1715"/>
                <a:gd name="T21" fmla="*/ 1457 h 2067"/>
                <a:gd name="T22" fmla="*/ 246 w 1715"/>
                <a:gd name="T23" fmla="*/ 1255 h 2067"/>
                <a:gd name="T24" fmla="*/ 0 w 1715"/>
                <a:gd name="T25" fmla="*/ 1034 h 2067"/>
                <a:gd name="T26" fmla="*/ 246 w 1715"/>
                <a:gd name="T27" fmla="*/ 812 h 2067"/>
                <a:gd name="T28" fmla="*/ 517 w 1715"/>
                <a:gd name="T29" fmla="*/ 610 h 2067"/>
                <a:gd name="T30" fmla="*/ 793 w 1715"/>
                <a:gd name="T31" fmla="*/ 428 h 2067"/>
                <a:gd name="T32" fmla="*/ 1089 w 1715"/>
                <a:gd name="T33" fmla="*/ 261 h 2067"/>
                <a:gd name="T34" fmla="*/ 1395 w 1715"/>
                <a:gd name="T35" fmla="*/ 118 h 2067"/>
                <a:gd name="T36" fmla="*/ 1715 w 1715"/>
                <a:gd name="T37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5" h="2067">
                  <a:moveTo>
                    <a:pt x="1715" y="0"/>
                  </a:moveTo>
                  <a:lnTo>
                    <a:pt x="1656" y="334"/>
                  </a:lnTo>
                  <a:lnTo>
                    <a:pt x="1616" y="679"/>
                  </a:lnTo>
                  <a:lnTo>
                    <a:pt x="1607" y="1034"/>
                  </a:lnTo>
                  <a:lnTo>
                    <a:pt x="1616" y="1388"/>
                  </a:lnTo>
                  <a:lnTo>
                    <a:pt x="1656" y="1733"/>
                  </a:lnTo>
                  <a:lnTo>
                    <a:pt x="1715" y="2067"/>
                  </a:lnTo>
                  <a:lnTo>
                    <a:pt x="1395" y="1949"/>
                  </a:lnTo>
                  <a:lnTo>
                    <a:pt x="1089" y="1806"/>
                  </a:lnTo>
                  <a:lnTo>
                    <a:pt x="793" y="1639"/>
                  </a:lnTo>
                  <a:lnTo>
                    <a:pt x="517" y="1457"/>
                  </a:lnTo>
                  <a:lnTo>
                    <a:pt x="246" y="1255"/>
                  </a:lnTo>
                  <a:lnTo>
                    <a:pt x="0" y="1034"/>
                  </a:lnTo>
                  <a:lnTo>
                    <a:pt x="246" y="812"/>
                  </a:lnTo>
                  <a:lnTo>
                    <a:pt x="517" y="610"/>
                  </a:lnTo>
                  <a:lnTo>
                    <a:pt x="793" y="428"/>
                  </a:lnTo>
                  <a:lnTo>
                    <a:pt x="1089" y="261"/>
                  </a:lnTo>
                  <a:lnTo>
                    <a:pt x="1395" y="11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680462" y="3311538"/>
              <a:ext cx="827900" cy="808390"/>
            </a:xfrm>
            <a:custGeom>
              <a:avLst/>
              <a:gdLst>
                <a:gd name="T0" fmla="*/ 1370 w 2631"/>
                <a:gd name="T1" fmla="*/ 0 h 2569"/>
                <a:gd name="T2" fmla="*/ 1749 w 2631"/>
                <a:gd name="T3" fmla="*/ 14 h 2569"/>
                <a:gd name="T4" fmla="*/ 2124 w 2631"/>
                <a:gd name="T5" fmla="*/ 59 h 2569"/>
                <a:gd name="T6" fmla="*/ 2488 w 2631"/>
                <a:gd name="T7" fmla="*/ 132 h 2569"/>
                <a:gd name="T8" fmla="*/ 2548 w 2631"/>
                <a:gd name="T9" fmla="*/ 413 h 2569"/>
                <a:gd name="T10" fmla="*/ 2592 w 2631"/>
                <a:gd name="T11" fmla="*/ 699 h 2569"/>
                <a:gd name="T12" fmla="*/ 2621 w 2631"/>
                <a:gd name="T13" fmla="*/ 989 h 2569"/>
                <a:gd name="T14" fmla="*/ 2631 w 2631"/>
                <a:gd name="T15" fmla="*/ 1285 h 2569"/>
                <a:gd name="T16" fmla="*/ 2621 w 2631"/>
                <a:gd name="T17" fmla="*/ 1580 h 2569"/>
                <a:gd name="T18" fmla="*/ 2592 w 2631"/>
                <a:gd name="T19" fmla="*/ 1870 h 2569"/>
                <a:gd name="T20" fmla="*/ 2548 w 2631"/>
                <a:gd name="T21" fmla="*/ 2156 h 2569"/>
                <a:gd name="T22" fmla="*/ 2488 w 2631"/>
                <a:gd name="T23" fmla="*/ 2437 h 2569"/>
                <a:gd name="T24" fmla="*/ 2124 w 2631"/>
                <a:gd name="T25" fmla="*/ 2510 h 2569"/>
                <a:gd name="T26" fmla="*/ 1749 w 2631"/>
                <a:gd name="T27" fmla="*/ 2555 h 2569"/>
                <a:gd name="T28" fmla="*/ 1370 w 2631"/>
                <a:gd name="T29" fmla="*/ 2569 h 2569"/>
                <a:gd name="T30" fmla="*/ 1049 w 2631"/>
                <a:gd name="T31" fmla="*/ 2560 h 2569"/>
                <a:gd name="T32" fmla="*/ 739 w 2631"/>
                <a:gd name="T33" fmla="*/ 2530 h 2569"/>
                <a:gd name="T34" fmla="*/ 433 w 2631"/>
                <a:gd name="T35" fmla="*/ 2476 h 2569"/>
                <a:gd name="T36" fmla="*/ 138 w 2631"/>
                <a:gd name="T37" fmla="*/ 2407 h 2569"/>
                <a:gd name="T38" fmla="*/ 64 w 2631"/>
                <a:gd name="T39" fmla="*/ 2043 h 2569"/>
                <a:gd name="T40" fmla="*/ 19 w 2631"/>
                <a:gd name="T41" fmla="*/ 1669 h 2569"/>
                <a:gd name="T42" fmla="*/ 0 w 2631"/>
                <a:gd name="T43" fmla="*/ 1285 h 2569"/>
                <a:gd name="T44" fmla="*/ 19 w 2631"/>
                <a:gd name="T45" fmla="*/ 900 h 2569"/>
                <a:gd name="T46" fmla="*/ 64 w 2631"/>
                <a:gd name="T47" fmla="*/ 526 h 2569"/>
                <a:gd name="T48" fmla="*/ 138 w 2631"/>
                <a:gd name="T49" fmla="*/ 162 h 2569"/>
                <a:gd name="T50" fmla="*/ 433 w 2631"/>
                <a:gd name="T51" fmla="*/ 93 h 2569"/>
                <a:gd name="T52" fmla="*/ 739 w 2631"/>
                <a:gd name="T53" fmla="*/ 39 h 2569"/>
                <a:gd name="T54" fmla="*/ 1049 w 2631"/>
                <a:gd name="T55" fmla="*/ 9 h 2569"/>
                <a:gd name="T56" fmla="*/ 1370 w 2631"/>
                <a:gd name="T57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1" h="2569">
                  <a:moveTo>
                    <a:pt x="1370" y="0"/>
                  </a:moveTo>
                  <a:lnTo>
                    <a:pt x="1749" y="14"/>
                  </a:lnTo>
                  <a:lnTo>
                    <a:pt x="2124" y="59"/>
                  </a:lnTo>
                  <a:lnTo>
                    <a:pt x="2488" y="132"/>
                  </a:lnTo>
                  <a:lnTo>
                    <a:pt x="2548" y="413"/>
                  </a:lnTo>
                  <a:lnTo>
                    <a:pt x="2592" y="699"/>
                  </a:lnTo>
                  <a:lnTo>
                    <a:pt x="2621" y="989"/>
                  </a:lnTo>
                  <a:lnTo>
                    <a:pt x="2631" y="1285"/>
                  </a:lnTo>
                  <a:lnTo>
                    <a:pt x="2621" y="1580"/>
                  </a:lnTo>
                  <a:lnTo>
                    <a:pt x="2592" y="1870"/>
                  </a:lnTo>
                  <a:lnTo>
                    <a:pt x="2548" y="2156"/>
                  </a:lnTo>
                  <a:lnTo>
                    <a:pt x="2488" y="2437"/>
                  </a:lnTo>
                  <a:lnTo>
                    <a:pt x="2124" y="2510"/>
                  </a:lnTo>
                  <a:lnTo>
                    <a:pt x="1749" y="2555"/>
                  </a:lnTo>
                  <a:lnTo>
                    <a:pt x="1370" y="2569"/>
                  </a:lnTo>
                  <a:lnTo>
                    <a:pt x="1049" y="2560"/>
                  </a:lnTo>
                  <a:lnTo>
                    <a:pt x="739" y="2530"/>
                  </a:lnTo>
                  <a:lnTo>
                    <a:pt x="433" y="2476"/>
                  </a:lnTo>
                  <a:lnTo>
                    <a:pt x="138" y="2407"/>
                  </a:lnTo>
                  <a:lnTo>
                    <a:pt x="64" y="2043"/>
                  </a:lnTo>
                  <a:lnTo>
                    <a:pt x="19" y="1669"/>
                  </a:lnTo>
                  <a:lnTo>
                    <a:pt x="0" y="1285"/>
                  </a:lnTo>
                  <a:lnTo>
                    <a:pt x="19" y="900"/>
                  </a:lnTo>
                  <a:lnTo>
                    <a:pt x="64" y="526"/>
                  </a:lnTo>
                  <a:lnTo>
                    <a:pt x="138" y="162"/>
                  </a:lnTo>
                  <a:lnTo>
                    <a:pt x="433" y="93"/>
                  </a:lnTo>
                  <a:lnTo>
                    <a:pt x="739" y="39"/>
                  </a:lnTo>
                  <a:lnTo>
                    <a:pt x="1049" y="9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553359" y="3377934"/>
              <a:ext cx="575218" cy="675599"/>
            </a:xfrm>
            <a:custGeom>
              <a:avLst/>
              <a:gdLst>
                <a:gd name="T0" fmla="*/ 0 w 1828"/>
                <a:gd name="T1" fmla="*/ 0 h 2147"/>
                <a:gd name="T2" fmla="*/ 340 w 1828"/>
                <a:gd name="T3" fmla="*/ 123 h 2147"/>
                <a:gd name="T4" fmla="*/ 665 w 1828"/>
                <a:gd name="T5" fmla="*/ 266 h 2147"/>
                <a:gd name="T6" fmla="*/ 981 w 1828"/>
                <a:gd name="T7" fmla="*/ 438 h 2147"/>
                <a:gd name="T8" fmla="*/ 1277 w 1828"/>
                <a:gd name="T9" fmla="*/ 625 h 2147"/>
                <a:gd name="T10" fmla="*/ 1562 w 1828"/>
                <a:gd name="T11" fmla="*/ 842 h 2147"/>
                <a:gd name="T12" fmla="*/ 1828 w 1828"/>
                <a:gd name="T13" fmla="*/ 1074 h 2147"/>
                <a:gd name="T14" fmla="*/ 1562 w 1828"/>
                <a:gd name="T15" fmla="*/ 1305 h 2147"/>
                <a:gd name="T16" fmla="*/ 1277 w 1828"/>
                <a:gd name="T17" fmla="*/ 1522 h 2147"/>
                <a:gd name="T18" fmla="*/ 981 w 1828"/>
                <a:gd name="T19" fmla="*/ 1709 h 2147"/>
                <a:gd name="T20" fmla="*/ 665 w 1828"/>
                <a:gd name="T21" fmla="*/ 1881 h 2147"/>
                <a:gd name="T22" fmla="*/ 340 w 1828"/>
                <a:gd name="T23" fmla="*/ 2024 h 2147"/>
                <a:gd name="T24" fmla="*/ 0 w 1828"/>
                <a:gd name="T25" fmla="*/ 2147 h 2147"/>
                <a:gd name="T26" fmla="*/ 64 w 1828"/>
                <a:gd name="T27" fmla="*/ 1797 h 2147"/>
                <a:gd name="T28" fmla="*/ 104 w 1828"/>
                <a:gd name="T29" fmla="*/ 1438 h 2147"/>
                <a:gd name="T30" fmla="*/ 114 w 1828"/>
                <a:gd name="T31" fmla="*/ 1074 h 2147"/>
                <a:gd name="T32" fmla="*/ 104 w 1828"/>
                <a:gd name="T33" fmla="*/ 709 h 2147"/>
                <a:gd name="T34" fmla="*/ 64 w 1828"/>
                <a:gd name="T35" fmla="*/ 350 h 2147"/>
                <a:gd name="T36" fmla="*/ 0 w 1828"/>
                <a:gd name="T37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8" h="2147">
                  <a:moveTo>
                    <a:pt x="0" y="0"/>
                  </a:moveTo>
                  <a:lnTo>
                    <a:pt x="340" y="123"/>
                  </a:lnTo>
                  <a:lnTo>
                    <a:pt x="665" y="266"/>
                  </a:lnTo>
                  <a:lnTo>
                    <a:pt x="981" y="438"/>
                  </a:lnTo>
                  <a:lnTo>
                    <a:pt x="1277" y="625"/>
                  </a:lnTo>
                  <a:lnTo>
                    <a:pt x="1562" y="842"/>
                  </a:lnTo>
                  <a:lnTo>
                    <a:pt x="1828" y="1074"/>
                  </a:lnTo>
                  <a:lnTo>
                    <a:pt x="1562" y="1305"/>
                  </a:lnTo>
                  <a:lnTo>
                    <a:pt x="1277" y="1522"/>
                  </a:lnTo>
                  <a:lnTo>
                    <a:pt x="981" y="1709"/>
                  </a:lnTo>
                  <a:lnTo>
                    <a:pt x="665" y="1881"/>
                  </a:lnTo>
                  <a:lnTo>
                    <a:pt x="340" y="2024"/>
                  </a:lnTo>
                  <a:lnTo>
                    <a:pt x="0" y="2147"/>
                  </a:lnTo>
                  <a:lnTo>
                    <a:pt x="64" y="1797"/>
                  </a:lnTo>
                  <a:lnTo>
                    <a:pt x="104" y="1438"/>
                  </a:lnTo>
                  <a:lnTo>
                    <a:pt x="114" y="1074"/>
                  </a:lnTo>
                  <a:lnTo>
                    <a:pt x="104" y="709"/>
                  </a:lnTo>
                  <a:lnTo>
                    <a:pt x="6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748746" y="4160206"/>
              <a:ext cx="688500" cy="581197"/>
            </a:xfrm>
            <a:custGeom>
              <a:avLst/>
              <a:gdLst>
                <a:gd name="T0" fmla="*/ 0 w 2188"/>
                <a:gd name="T1" fmla="*/ 0 h 1847"/>
                <a:gd name="T2" fmla="*/ 374 w 2188"/>
                <a:gd name="T3" fmla="*/ 74 h 1847"/>
                <a:gd name="T4" fmla="*/ 759 w 2188"/>
                <a:gd name="T5" fmla="*/ 119 h 1847"/>
                <a:gd name="T6" fmla="*/ 1153 w 2188"/>
                <a:gd name="T7" fmla="*/ 133 h 1847"/>
                <a:gd name="T8" fmla="*/ 1503 w 2188"/>
                <a:gd name="T9" fmla="*/ 124 h 1847"/>
                <a:gd name="T10" fmla="*/ 1848 w 2188"/>
                <a:gd name="T11" fmla="*/ 84 h 1847"/>
                <a:gd name="T12" fmla="*/ 2188 w 2188"/>
                <a:gd name="T13" fmla="*/ 25 h 1847"/>
                <a:gd name="T14" fmla="*/ 2064 w 2188"/>
                <a:gd name="T15" fmla="*/ 365 h 1847"/>
                <a:gd name="T16" fmla="*/ 1917 w 2188"/>
                <a:gd name="T17" fmla="*/ 690 h 1847"/>
                <a:gd name="T18" fmla="*/ 1744 w 2188"/>
                <a:gd name="T19" fmla="*/ 1000 h 1847"/>
                <a:gd name="T20" fmla="*/ 1552 w 2188"/>
                <a:gd name="T21" fmla="*/ 1300 h 1847"/>
                <a:gd name="T22" fmla="*/ 1335 w 2188"/>
                <a:gd name="T23" fmla="*/ 1581 h 1847"/>
                <a:gd name="T24" fmla="*/ 1094 w 2188"/>
                <a:gd name="T25" fmla="*/ 1847 h 1847"/>
                <a:gd name="T26" fmla="*/ 862 w 2188"/>
                <a:gd name="T27" fmla="*/ 1576 h 1847"/>
                <a:gd name="T28" fmla="*/ 640 w 2188"/>
                <a:gd name="T29" fmla="*/ 1290 h 1847"/>
                <a:gd name="T30" fmla="*/ 448 w 2188"/>
                <a:gd name="T31" fmla="*/ 990 h 1847"/>
                <a:gd name="T32" fmla="*/ 276 w 2188"/>
                <a:gd name="T33" fmla="*/ 675 h 1847"/>
                <a:gd name="T34" fmla="*/ 123 w 2188"/>
                <a:gd name="T35" fmla="*/ 345 h 1847"/>
                <a:gd name="T36" fmla="*/ 0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0" y="0"/>
                  </a:moveTo>
                  <a:lnTo>
                    <a:pt x="374" y="74"/>
                  </a:lnTo>
                  <a:lnTo>
                    <a:pt x="759" y="119"/>
                  </a:lnTo>
                  <a:lnTo>
                    <a:pt x="1153" y="133"/>
                  </a:lnTo>
                  <a:lnTo>
                    <a:pt x="1503" y="124"/>
                  </a:lnTo>
                  <a:lnTo>
                    <a:pt x="1848" y="84"/>
                  </a:lnTo>
                  <a:lnTo>
                    <a:pt x="2188" y="25"/>
                  </a:lnTo>
                  <a:lnTo>
                    <a:pt x="2064" y="365"/>
                  </a:lnTo>
                  <a:lnTo>
                    <a:pt x="1917" y="690"/>
                  </a:lnTo>
                  <a:lnTo>
                    <a:pt x="1744" y="1000"/>
                  </a:lnTo>
                  <a:lnTo>
                    <a:pt x="1552" y="1300"/>
                  </a:lnTo>
                  <a:lnTo>
                    <a:pt x="1335" y="1581"/>
                  </a:lnTo>
                  <a:lnTo>
                    <a:pt x="1094" y="1847"/>
                  </a:lnTo>
                  <a:lnTo>
                    <a:pt x="862" y="1576"/>
                  </a:lnTo>
                  <a:lnTo>
                    <a:pt x="640" y="1290"/>
                  </a:lnTo>
                  <a:lnTo>
                    <a:pt x="448" y="990"/>
                  </a:lnTo>
                  <a:lnTo>
                    <a:pt x="276" y="675"/>
                  </a:lnTo>
                  <a:lnTo>
                    <a:pt x="123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0" name="Oval 49"/>
          <p:cNvSpPr/>
          <p:nvPr/>
        </p:nvSpPr>
        <p:spPr>
          <a:xfrm>
            <a:off x="3724836" y="1331259"/>
            <a:ext cx="4760258" cy="4760258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Venn Diagram Multiple Intersections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53413" y="3773161"/>
            <a:ext cx="1438991" cy="1423571"/>
          </a:xfrm>
          <a:custGeom>
            <a:avLst/>
            <a:gdLst>
              <a:gd name="T0" fmla="*/ 3282 w 4573"/>
              <a:gd name="T1" fmla="*/ 0 h 4524"/>
              <a:gd name="T2" fmla="*/ 3513 w 4573"/>
              <a:gd name="T3" fmla="*/ 261 h 4524"/>
              <a:gd name="T4" fmla="*/ 3725 w 4573"/>
              <a:gd name="T5" fmla="*/ 541 h 4524"/>
              <a:gd name="T6" fmla="*/ 3913 w 4573"/>
              <a:gd name="T7" fmla="*/ 837 h 4524"/>
              <a:gd name="T8" fmla="*/ 4080 w 4573"/>
              <a:gd name="T9" fmla="*/ 1142 h 4524"/>
              <a:gd name="T10" fmla="*/ 4228 w 4573"/>
              <a:gd name="T11" fmla="*/ 1467 h 4524"/>
              <a:gd name="T12" fmla="*/ 4351 w 4573"/>
              <a:gd name="T13" fmla="*/ 1802 h 4524"/>
              <a:gd name="T14" fmla="*/ 4445 w 4573"/>
              <a:gd name="T15" fmla="*/ 2146 h 4524"/>
              <a:gd name="T16" fmla="*/ 4519 w 4573"/>
              <a:gd name="T17" fmla="*/ 2501 h 4524"/>
              <a:gd name="T18" fmla="*/ 4558 w 4573"/>
              <a:gd name="T19" fmla="*/ 2865 h 4524"/>
              <a:gd name="T20" fmla="*/ 4573 w 4573"/>
              <a:gd name="T21" fmla="*/ 3234 h 4524"/>
              <a:gd name="T22" fmla="*/ 4558 w 4573"/>
              <a:gd name="T23" fmla="*/ 3618 h 4524"/>
              <a:gd name="T24" fmla="*/ 4514 w 4573"/>
              <a:gd name="T25" fmla="*/ 3992 h 4524"/>
              <a:gd name="T26" fmla="*/ 4440 w 4573"/>
              <a:gd name="T27" fmla="*/ 4362 h 4524"/>
              <a:gd name="T28" fmla="*/ 4139 w 4573"/>
              <a:gd name="T29" fmla="*/ 4431 h 4524"/>
              <a:gd name="T30" fmla="*/ 3834 w 4573"/>
              <a:gd name="T31" fmla="*/ 4480 h 4524"/>
              <a:gd name="T32" fmla="*/ 3523 w 4573"/>
              <a:gd name="T33" fmla="*/ 4514 h 4524"/>
              <a:gd name="T34" fmla="*/ 3208 w 4573"/>
              <a:gd name="T35" fmla="*/ 4524 h 4524"/>
              <a:gd name="T36" fmla="*/ 2838 w 4573"/>
              <a:gd name="T37" fmla="*/ 4509 h 4524"/>
              <a:gd name="T38" fmla="*/ 2479 w 4573"/>
              <a:gd name="T39" fmla="*/ 4465 h 4524"/>
              <a:gd name="T40" fmla="*/ 2129 w 4573"/>
              <a:gd name="T41" fmla="*/ 4396 h 4524"/>
              <a:gd name="T42" fmla="*/ 1784 w 4573"/>
              <a:gd name="T43" fmla="*/ 4303 h 4524"/>
              <a:gd name="T44" fmla="*/ 1454 w 4573"/>
              <a:gd name="T45" fmla="*/ 4184 h 4524"/>
              <a:gd name="T46" fmla="*/ 1133 w 4573"/>
              <a:gd name="T47" fmla="*/ 4042 h 4524"/>
              <a:gd name="T48" fmla="*/ 828 w 4573"/>
              <a:gd name="T49" fmla="*/ 3874 h 4524"/>
              <a:gd name="T50" fmla="*/ 537 w 4573"/>
              <a:gd name="T51" fmla="*/ 3692 h 4524"/>
              <a:gd name="T52" fmla="*/ 261 w 4573"/>
              <a:gd name="T53" fmla="*/ 3480 h 4524"/>
              <a:gd name="T54" fmla="*/ 0 w 4573"/>
              <a:gd name="T55" fmla="*/ 3259 h 4524"/>
              <a:gd name="T56" fmla="*/ 226 w 4573"/>
              <a:gd name="T57" fmla="*/ 3003 h 4524"/>
              <a:gd name="T58" fmla="*/ 438 w 4573"/>
              <a:gd name="T59" fmla="*/ 2732 h 4524"/>
              <a:gd name="T60" fmla="*/ 631 w 4573"/>
              <a:gd name="T61" fmla="*/ 2447 h 4524"/>
              <a:gd name="T62" fmla="*/ 803 w 4573"/>
              <a:gd name="T63" fmla="*/ 2151 h 4524"/>
              <a:gd name="T64" fmla="*/ 956 w 4573"/>
              <a:gd name="T65" fmla="*/ 1836 h 4524"/>
              <a:gd name="T66" fmla="*/ 1089 w 4573"/>
              <a:gd name="T67" fmla="*/ 1516 h 4524"/>
              <a:gd name="T68" fmla="*/ 1197 w 4573"/>
              <a:gd name="T69" fmla="*/ 1181 h 4524"/>
              <a:gd name="T70" fmla="*/ 1532 w 4573"/>
              <a:gd name="T71" fmla="*/ 1078 h 4524"/>
              <a:gd name="T72" fmla="*/ 1853 w 4573"/>
              <a:gd name="T73" fmla="*/ 950 h 4524"/>
              <a:gd name="T74" fmla="*/ 2168 w 4573"/>
              <a:gd name="T75" fmla="*/ 797 h 4524"/>
              <a:gd name="T76" fmla="*/ 2464 w 4573"/>
              <a:gd name="T77" fmla="*/ 630 h 4524"/>
              <a:gd name="T78" fmla="*/ 2755 w 4573"/>
              <a:gd name="T79" fmla="*/ 438 h 4524"/>
              <a:gd name="T80" fmla="*/ 3026 w 4573"/>
              <a:gd name="T81" fmla="*/ 226 h 4524"/>
              <a:gd name="T82" fmla="*/ 3282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82" y="0"/>
                </a:moveTo>
                <a:lnTo>
                  <a:pt x="3513" y="261"/>
                </a:lnTo>
                <a:lnTo>
                  <a:pt x="3725" y="541"/>
                </a:lnTo>
                <a:lnTo>
                  <a:pt x="3913" y="837"/>
                </a:lnTo>
                <a:lnTo>
                  <a:pt x="4080" y="1142"/>
                </a:lnTo>
                <a:lnTo>
                  <a:pt x="4228" y="1467"/>
                </a:lnTo>
                <a:lnTo>
                  <a:pt x="4351" y="1802"/>
                </a:lnTo>
                <a:lnTo>
                  <a:pt x="4445" y="2146"/>
                </a:lnTo>
                <a:lnTo>
                  <a:pt x="4519" y="2501"/>
                </a:lnTo>
                <a:lnTo>
                  <a:pt x="4558" y="2865"/>
                </a:lnTo>
                <a:lnTo>
                  <a:pt x="4573" y="3234"/>
                </a:lnTo>
                <a:lnTo>
                  <a:pt x="4558" y="3618"/>
                </a:lnTo>
                <a:lnTo>
                  <a:pt x="4514" y="3992"/>
                </a:lnTo>
                <a:lnTo>
                  <a:pt x="4440" y="4362"/>
                </a:lnTo>
                <a:lnTo>
                  <a:pt x="4139" y="4431"/>
                </a:lnTo>
                <a:lnTo>
                  <a:pt x="3834" y="4480"/>
                </a:lnTo>
                <a:lnTo>
                  <a:pt x="3523" y="4514"/>
                </a:lnTo>
                <a:lnTo>
                  <a:pt x="3208" y="4524"/>
                </a:lnTo>
                <a:lnTo>
                  <a:pt x="2838" y="4509"/>
                </a:lnTo>
                <a:lnTo>
                  <a:pt x="2479" y="4465"/>
                </a:lnTo>
                <a:lnTo>
                  <a:pt x="2129" y="4396"/>
                </a:lnTo>
                <a:lnTo>
                  <a:pt x="1784" y="4303"/>
                </a:lnTo>
                <a:lnTo>
                  <a:pt x="1454" y="4184"/>
                </a:lnTo>
                <a:lnTo>
                  <a:pt x="1133" y="4042"/>
                </a:lnTo>
                <a:lnTo>
                  <a:pt x="828" y="3874"/>
                </a:lnTo>
                <a:lnTo>
                  <a:pt x="537" y="3692"/>
                </a:lnTo>
                <a:lnTo>
                  <a:pt x="261" y="3480"/>
                </a:lnTo>
                <a:lnTo>
                  <a:pt x="0" y="3259"/>
                </a:lnTo>
                <a:lnTo>
                  <a:pt x="226" y="3003"/>
                </a:lnTo>
                <a:lnTo>
                  <a:pt x="438" y="2732"/>
                </a:lnTo>
                <a:lnTo>
                  <a:pt x="631" y="2447"/>
                </a:lnTo>
                <a:lnTo>
                  <a:pt x="803" y="2151"/>
                </a:lnTo>
                <a:lnTo>
                  <a:pt x="956" y="1836"/>
                </a:lnTo>
                <a:lnTo>
                  <a:pt x="1089" y="1516"/>
                </a:lnTo>
                <a:lnTo>
                  <a:pt x="1197" y="1181"/>
                </a:lnTo>
                <a:lnTo>
                  <a:pt x="1532" y="1078"/>
                </a:lnTo>
                <a:lnTo>
                  <a:pt x="1853" y="950"/>
                </a:lnTo>
                <a:lnTo>
                  <a:pt x="2168" y="797"/>
                </a:lnTo>
                <a:lnTo>
                  <a:pt x="2464" y="630"/>
                </a:lnTo>
                <a:lnTo>
                  <a:pt x="2755" y="438"/>
                </a:lnTo>
                <a:lnTo>
                  <a:pt x="3026" y="226"/>
                </a:lnTo>
                <a:lnTo>
                  <a:pt x="328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629146" y="2234735"/>
            <a:ext cx="1406265" cy="1423571"/>
          </a:xfrm>
          <a:custGeom>
            <a:avLst/>
            <a:gdLst>
              <a:gd name="T0" fmla="*/ 1261 w 4469"/>
              <a:gd name="T1" fmla="*/ 0 h 4524"/>
              <a:gd name="T2" fmla="*/ 1631 w 4469"/>
              <a:gd name="T3" fmla="*/ 15 h 4524"/>
              <a:gd name="T4" fmla="*/ 1991 w 4469"/>
              <a:gd name="T5" fmla="*/ 59 h 4524"/>
              <a:gd name="T6" fmla="*/ 2340 w 4469"/>
              <a:gd name="T7" fmla="*/ 128 h 4524"/>
              <a:gd name="T8" fmla="*/ 2685 w 4469"/>
              <a:gd name="T9" fmla="*/ 221 h 4524"/>
              <a:gd name="T10" fmla="*/ 3016 w 4469"/>
              <a:gd name="T11" fmla="*/ 340 h 4524"/>
              <a:gd name="T12" fmla="*/ 3336 w 4469"/>
              <a:gd name="T13" fmla="*/ 482 h 4524"/>
              <a:gd name="T14" fmla="*/ 3641 w 4469"/>
              <a:gd name="T15" fmla="*/ 650 h 4524"/>
              <a:gd name="T16" fmla="*/ 3932 w 4469"/>
              <a:gd name="T17" fmla="*/ 832 h 4524"/>
              <a:gd name="T18" fmla="*/ 4208 w 4469"/>
              <a:gd name="T19" fmla="*/ 1044 h 4524"/>
              <a:gd name="T20" fmla="*/ 4469 w 4469"/>
              <a:gd name="T21" fmla="*/ 1265 h 4524"/>
              <a:gd name="T22" fmla="*/ 4238 w 4469"/>
              <a:gd name="T23" fmla="*/ 1526 h 4524"/>
              <a:gd name="T24" fmla="*/ 4026 w 4469"/>
              <a:gd name="T25" fmla="*/ 1802 h 4524"/>
              <a:gd name="T26" fmla="*/ 3829 w 4469"/>
              <a:gd name="T27" fmla="*/ 2087 h 4524"/>
              <a:gd name="T28" fmla="*/ 3656 w 4469"/>
              <a:gd name="T29" fmla="*/ 2393 h 4524"/>
              <a:gd name="T30" fmla="*/ 3503 w 4469"/>
              <a:gd name="T31" fmla="*/ 2708 h 4524"/>
              <a:gd name="T32" fmla="*/ 3370 w 4469"/>
              <a:gd name="T33" fmla="*/ 3037 h 4524"/>
              <a:gd name="T34" fmla="*/ 3267 w 4469"/>
              <a:gd name="T35" fmla="*/ 3372 h 4524"/>
              <a:gd name="T36" fmla="*/ 2947 w 4469"/>
              <a:gd name="T37" fmla="*/ 3481 h 4524"/>
              <a:gd name="T38" fmla="*/ 2641 w 4469"/>
              <a:gd name="T39" fmla="*/ 3609 h 4524"/>
              <a:gd name="T40" fmla="*/ 2350 w 4469"/>
              <a:gd name="T41" fmla="*/ 3756 h 4524"/>
              <a:gd name="T42" fmla="*/ 2064 w 4469"/>
              <a:gd name="T43" fmla="*/ 3924 h 4524"/>
              <a:gd name="T44" fmla="*/ 1793 w 4469"/>
              <a:gd name="T45" fmla="*/ 4106 h 4524"/>
              <a:gd name="T46" fmla="*/ 1537 w 4469"/>
              <a:gd name="T47" fmla="*/ 4308 h 4524"/>
              <a:gd name="T48" fmla="*/ 1291 w 4469"/>
              <a:gd name="T49" fmla="*/ 4524 h 4524"/>
              <a:gd name="T50" fmla="*/ 1059 w 4469"/>
              <a:gd name="T51" fmla="*/ 4263 h 4524"/>
              <a:gd name="T52" fmla="*/ 852 w 4469"/>
              <a:gd name="T53" fmla="*/ 3983 h 4524"/>
              <a:gd name="T54" fmla="*/ 660 w 4469"/>
              <a:gd name="T55" fmla="*/ 3687 h 4524"/>
              <a:gd name="T56" fmla="*/ 492 w 4469"/>
              <a:gd name="T57" fmla="*/ 3382 h 4524"/>
              <a:gd name="T58" fmla="*/ 345 w 4469"/>
              <a:gd name="T59" fmla="*/ 3057 h 4524"/>
              <a:gd name="T60" fmla="*/ 221 w 4469"/>
              <a:gd name="T61" fmla="*/ 2722 h 4524"/>
              <a:gd name="T62" fmla="*/ 128 w 4469"/>
              <a:gd name="T63" fmla="*/ 2378 h 4524"/>
              <a:gd name="T64" fmla="*/ 59 w 4469"/>
              <a:gd name="T65" fmla="*/ 2023 h 4524"/>
              <a:gd name="T66" fmla="*/ 14 w 4469"/>
              <a:gd name="T67" fmla="*/ 1659 h 4524"/>
              <a:gd name="T68" fmla="*/ 0 w 4469"/>
              <a:gd name="T69" fmla="*/ 1290 h 4524"/>
              <a:gd name="T70" fmla="*/ 9 w 4469"/>
              <a:gd name="T71" fmla="*/ 994 h 4524"/>
              <a:gd name="T72" fmla="*/ 34 w 4469"/>
              <a:gd name="T73" fmla="*/ 699 h 4524"/>
              <a:gd name="T74" fmla="*/ 78 w 4469"/>
              <a:gd name="T75" fmla="*/ 413 h 4524"/>
              <a:gd name="T76" fmla="*/ 143 w 4469"/>
              <a:gd name="T77" fmla="*/ 138 h 4524"/>
              <a:gd name="T78" fmla="*/ 507 w 4469"/>
              <a:gd name="T79" fmla="*/ 64 h 4524"/>
              <a:gd name="T80" fmla="*/ 882 w 4469"/>
              <a:gd name="T81" fmla="*/ 15 h 4524"/>
              <a:gd name="T82" fmla="*/ 126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61" y="0"/>
                </a:moveTo>
                <a:lnTo>
                  <a:pt x="1631" y="15"/>
                </a:lnTo>
                <a:lnTo>
                  <a:pt x="1991" y="59"/>
                </a:lnTo>
                <a:lnTo>
                  <a:pt x="2340" y="128"/>
                </a:lnTo>
                <a:lnTo>
                  <a:pt x="2685" y="221"/>
                </a:lnTo>
                <a:lnTo>
                  <a:pt x="3016" y="340"/>
                </a:lnTo>
                <a:lnTo>
                  <a:pt x="3336" y="482"/>
                </a:lnTo>
                <a:lnTo>
                  <a:pt x="3641" y="650"/>
                </a:lnTo>
                <a:lnTo>
                  <a:pt x="3932" y="832"/>
                </a:lnTo>
                <a:lnTo>
                  <a:pt x="4208" y="1044"/>
                </a:lnTo>
                <a:lnTo>
                  <a:pt x="4469" y="1265"/>
                </a:lnTo>
                <a:lnTo>
                  <a:pt x="4238" y="1526"/>
                </a:lnTo>
                <a:lnTo>
                  <a:pt x="4026" y="1802"/>
                </a:lnTo>
                <a:lnTo>
                  <a:pt x="3829" y="2087"/>
                </a:lnTo>
                <a:lnTo>
                  <a:pt x="3656" y="2393"/>
                </a:lnTo>
                <a:lnTo>
                  <a:pt x="3503" y="2708"/>
                </a:lnTo>
                <a:lnTo>
                  <a:pt x="3370" y="3037"/>
                </a:lnTo>
                <a:lnTo>
                  <a:pt x="3267" y="3372"/>
                </a:lnTo>
                <a:lnTo>
                  <a:pt x="2947" y="3481"/>
                </a:lnTo>
                <a:lnTo>
                  <a:pt x="2641" y="3609"/>
                </a:lnTo>
                <a:lnTo>
                  <a:pt x="2350" y="3756"/>
                </a:lnTo>
                <a:lnTo>
                  <a:pt x="2064" y="3924"/>
                </a:lnTo>
                <a:lnTo>
                  <a:pt x="1793" y="4106"/>
                </a:lnTo>
                <a:lnTo>
                  <a:pt x="1537" y="4308"/>
                </a:lnTo>
                <a:lnTo>
                  <a:pt x="1291" y="4524"/>
                </a:lnTo>
                <a:lnTo>
                  <a:pt x="1059" y="4263"/>
                </a:lnTo>
                <a:lnTo>
                  <a:pt x="852" y="3983"/>
                </a:lnTo>
                <a:lnTo>
                  <a:pt x="660" y="3687"/>
                </a:lnTo>
                <a:lnTo>
                  <a:pt x="492" y="3382"/>
                </a:lnTo>
                <a:lnTo>
                  <a:pt x="345" y="3057"/>
                </a:lnTo>
                <a:lnTo>
                  <a:pt x="221" y="2722"/>
                </a:lnTo>
                <a:lnTo>
                  <a:pt x="128" y="2378"/>
                </a:lnTo>
                <a:lnTo>
                  <a:pt x="59" y="2023"/>
                </a:lnTo>
                <a:lnTo>
                  <a:pt x="14" y="1659"/>
                </a:lnTo>
                <a:lnTo>
                  <a:pt x="0" y="1290"/>
                </a:lnTo>
                <a:lnTo>
                  <a:pt x="9" y="994"/>
                </a:lnTo>
                <a:lnTo>
                  <a:pt x="34" y="699"/>
                </a:lnTo>
                <a:lnTo>
                  <a:pt x="78" y="413"/>
                </a:lnTo>
                <a:lnTo>
                  <a:pt x="143" y="138"/>
                </a:lnTo>
                <a:lnTo>
                  <a:pt x="507" y="64"/>
                </a:lnTo>
                <a:lnTo>
                  <a:pt x="882" y="15"/>
                </a:lnTo>
                <a:lnTo>
                  <a:pt x="12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43531" y="2302704"/>
            <a:ext cx="1434271" cy="2826060"/>
          </a:xfrm>
          <a:custGeom>
            <a:avLst/>
            <a:gdLst>
              <a:gd name="T0" fmla="*/ 3307 w 4558"/>
              <a:gd name="T1" fmla="*/ 0 h 8981"/>
              <a:gd name="T2" fmla="*/ 3243 w 4558"/>
              <a:gd name="T3" fmla="*/ 350 h 8981"/>
              <a:gd name="T4" fmla="*/ 3203 w 4558"/>
              <a:gd name="T5" fmla="*/ 709 h 8981"/>
              <a:gd name="T6" fmla="*/ 3188 w 4558"/>
              <a:gd name="T7" fmla="*/ 1074 h 8981"/>
              <a:gd name="T8" fmla="*/ 3203 w 4558"/>
              <a:gd name="T9" fmla="*/ 1468 h 8981"/>
              <a:gd name="T10" fmla="*/ 3248 w 4558"/>
              <a:gd name="T11" fmla="*/ 1852 h 8981"/>
              <a:gd name="T12" fmla="*/ 3326 w 4558"/>
              <a:gd name="T13" fmla="*/ 2226 h 8981"/>
              <a:gd name="T14" fmla="*/ 3425 w 4558"/>
              <a:gd name="T15" fmla="*/ 2590 h 8981"/>
              <a:gd name="T16" fmla="*/ 3553 w 4558"/>
              <a:gd name="T17" fmla="*/ 2945 h 8981"/>
              <a:gd name="T18" fmla="*/ 3711 w 4558"/>
              <a:gd name="T19" fmla="*/ 3284 h 8981"/>
              <a:gd name="T20" fmla="*/ 3888 w 4558"/>
              <a:gd name="T21" fmla="*/ 3609 h 8981"/>
              <a:gd name="T22" fmla="*/ 4090 w 4558"/>
              <a:gd name="T23" fmla="*/ 3919 h 8981"/>
              <a:gd name="T24" fmla="*/ 4312 w 4558"/>
              <a:gd name="T25" fmla="*/ 4215 h 8981"/>
              <a:gd name="T26" fmla="*/ 4558 w 4558"/>
              <a:gd name="T27" fmla="*/ 4491 h 8981"/>
              <a:gd name="T28" fmla="*/ 4312 w 4558"/>
              <a:gd name="T29" fmla="*/ 4766 h 8981"/>
              <a:gd name="T30" fmla="*/ 4090 w 4558"/>
              <a:gd name="T31" fmla="*/ 5062 h 8981"/>
              <a:gd name="T32" fmla="*/ 3888 w 4558"/>
              <a:gd name="T33" fmla="*/ 5372 h 8981"/>
              <a:gd name="T34" fmla="*/ 3711 w 4558"/>
              <a:gd name="T35" fmla="*/ 5697 h 8981"/>
              <a:gd name="T36" fmla="*/ 3553 w 4558"/>
              <a:gd name="T37" fmla="*/ 6036 h 8981"/>
              <a:gd name="T38" fmla="*/ 3425 w 4558"/>
              <a:gd name="T39" fmla="*/ 6391 h 8981"/>
              <a:gd name="T40" fmla="*/ 3326 w 4558"/>
              <a:gd name="T41" fmla="*/ 6755 h 8981"/>
              <a:gd name="T42" fmla="*/ 3248 w 4558"/>
              <a:gd name="T43" fmla="*/ 7129 h 8981"/>
              <a:gd name="T44" fmla="*/ 3203 w 4558"/>
              <a:gd name="T45" fmla="*/ 7513 h 8981"/>
              <a:gd name="T46" fmla="*/ 3188 w 4558"/>
              <a:gd name="T47" fmla="*/ 7907 h 8981"/>
              <a:gd name="T48" fmla="*/ 3203 w 4558"/>
              <a:gd name="T49" fmla="*/ 8272 h 8981"/>
              <a:gd name="T50" fmla="*/ 3243 w 4558"/>
              <a:gd name="T51" fmla="*/ 8631 h 8981"/>
              <a:gd name="T52" fmla="*/ 3307 w 4558"/>
              <a:gd name="T53" fmla="*/ 8981 h 8981"/>
              <a:gd name="T54" fmla="*/ 2977 w 4558"/>
              <a:gd name="T55" fmla="*/ 8862 h 8981"/>
              <a:gd name="T56" fmla="*/ 2656 w 4558"/>
              <a:gd name="T57" fmla="*/ 8725 h 8981"/>
              <a:gd name="T58" fmla="*/ 2346 w 4558"/>
              <a:gd name="T59" fmla="*/ 8557 h 8981"/>
              <a:gd name="T60" fmla="*/ 2055 w 4558"/>
              <a:gd name="T61" fmla="*/ 8375 h 8981"/>
              <a:gd name="T62" fmla="*/ 1774 w 4558"/>
              <a:gd name="T63" fmla="*/ 8168 h 8981"/>
              <a:gd name="T64" fmla="*/ 1513 w 4558"/>
              <a:gd name="T65" fmla="*/ 7942 h 8981"/>
              <a:gd name="T66" fmla="*/ 1267 w 4558"/>
              <a:gd name="T67" fmla="*/ 7701 h 8981"/>
              <a:gd name="T68" fmla="*/ 1045 w 4558"/>
              <a:gd name="T69" fmla="*/ 7440 h 8981"/>
              <a:gd name="T70" fmla="*/ 838 w 4558"/>
              <a:gd name="T71" fmla="*/ 7159 h 8981"/>
              <a:gd name="T72" fmla="*/ 651 w 4558"/>
              <a:gd name="T73" fmla="*/ 6868 h 8981"/>
              <a:gd name="T74" fmla="*/ 483 w 4558"/>
              <a:gd name="T75" fmla="*/ 6563 h 8981"/>
              <a:gd name="T76" fmla="*/ 340 w 4558"/>
              <a:gd name="T77" fmla="*/ 6243 h 8981"/>
              <a:gd name="T78" fmla="*/ 222 w 4558"/>
              <a:gd name="T79" fmla="*/ 5913 h 8981"/>
              <a:gd name="T80" fmla="*/ 128 w 4558"/>
              <a:gd name="T81" fmla="*/ 5569 h 8981"/>
              <a:gd name="T82" fmla="*/ 59 w 4558"/>
              <a:gd name="T83" fmla="*/ 5219 h 8981"/>
              <a:gd name="T84" fmla="*/ 15 w 4558"/>
              <a:gd name="T85" fmla="*/ 4860 h 8981"/>
              <a:gd name="T86" fmla="*/ 0 w 4558"/>
              <a:gd name="T87" fmla="*/ 4491 h 8981"/>
              <a:gd name="T88" fmla="*/ 15 w 4558"/>
              <a:gd name="T89" fmla="*/ 4121 h 8981"/>
              <a:gd name="T90" fmla="*/ 59 w 4558"/>
              <a:gd name="T91" fmla="*/ 3762 h 8981"/>
              <a:gd name="T92" fmla="*/ 128 w 4558"/>
              <a:gd name="T93" fmla="*/ 3412 h 8981"/>
              <a:gd name="T94" fmla="*/ 222 w 4558"/>
              <a:gd name="T95" fmla="*/ 3068 h 8981"/>
              <a:gd name="T96" fmla="*/ 340 w 4558"/>
              <a:gd name="T97" fmla="*/ 2738 h 8981"/>
              <a:gd name="T98" fmla="*/ 483 w 4558"/>
              <a:gd name="T99" fmla="*/ 2418 h 8981"/>
              <a:gd name="T100" fmla="*/ 651 w 4558"/>
              <a:gd name="T101" fmla="*/ 2113 h 8981"/>
              <a:gd name="T102" fmla="*/ 838 w 4558"/>
              <a:gd name="T103" fmla="*/ 1822 h 8981"/>
              <a:gd name="T104" fmla="*/ 1045 w 4558"/>
              <a:gd name="T105" fmla="*/ 1541 h 8981"/>
              <a:gd name="T106" fmla="*/ 1267 w 4558"/>
              <a:gd name="T107" fmla="*/ 1280 h 8981"/>
              <a:gd name="T108" fmla="*/ 1513 w 4558"/>
              <a:gd name="T109" fmla="*/ 1039 h 8981"/>
              <a:gd name="T110" fmla="*/ 1774 w 4558"/>
              <a:gd name="T111" fmla="*/ 813 h 8981"/>
              <a:gd name="T112" fmla="*/ 2055 w 4558"/>
              <a:gd name="T113" fmla="*/ 606 h 8981"/>
              <a:gd name="T114" fmla="*/ 2346 w 4558"/>
              <a:gd name="T115" fmla="*/ 424 h 8981"/>
              <a:gd name="T116" fmla="*/ 2656 w 4558"/>
              <a:gd name="T117" fmla="*/ 256 h 8981"/>
              <a:gd name="T118" fmla="*/ 2977 w 4558"/>
              <a:gd name="T119" fmla="*/ 119 h 8981"/>
              <a:gd name="T120" fmla="*/ 3307 w 4558"/>
              <a:gd name="T121" fmla="*/ 0 h 8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8981">
                <a:moveTo>
                  <a:pt x="3307" y="0"/>
                </a:moveTo>
                <a:lnTo>
                  <a:pt x="3243" y="350"/>
                </a:lnTo>
                <a:lnTo>
                  <a:pt x="3203" y="709"/>
                </a:lnTo>
                <a:lnTo>
                  <a:pt x="3188" y="1074"/>
                </a:lnTo>
                <a:lnTo>
                  <a:pt x="3203" y="1468"/>
                </a:lnTo>
                <a:lnTo>
                  <a:pt x="3248" y="1852"/>
                </a:lnTo>
                <a:lnTo>
                  <a:pt x="3326" y="2226"/>
                </a:lnTo>
                <a:lnTo>
                  <a:pt x="3425" y="2590"/>
                </a:lnTo>
                <a:lnTo>
                  <a:pt x="3553" y="2945"/>
                </a:lnTo>
                <a:lnTo>
                  <a:pt x="3711" y="3284"/>
                </a:lnTo>
                <a:lnTo>
                  <a:pt x="3888" y="3609"/>
                </a:lnTo>
                <a:lnTo>
                  <a:pt x="4090" y="3919"/>
                </a:lnTo>
                <a:lnTo>
                  <a:pt x="4312" y="4215"/>
                </a:lnTo>
                <a:lnTo>
                  <a:pt x="4558" y="4491"/>
                </a:lnTo>
                <a:lnTo>
                  <a:pt x="4312" y="4766"/>
                </a:lnTo>
                <a:lnTo>
                  <a:pt x="4090" y="5062"/>
                </a:lnTo>
                <a:lnTo>
                  <a:pt x="3888" y="5372"/>
                </a:lnTo>
                <a:lnTo>
                  <a:pt x="3711" y="5697"/>
                </a:lnTo>
                <a:lnTo>
                  <a:pt x="3553" y="6036"/>
                </a:lnTo>
                <a:lnTo>
                  <a:pt x="3425" y="6391"/>
                </a:lnTo>
                <a:lnTo>
                  <a:pt x="3326" y="6755"/>
                </a:lnTo>
                <a:lnTo>
                  <a:pt x="3248" y="7129"/>
                </a:lnTo>
                <a:lnTo>
                  <a:pt x="3203" y="7513"/>
                </a:lnTo>
                <a:lnTo>
                  <a:pt x="3188" y="7907"/>
                </a:lnTo>
                <a:lnTo>
                  <a:pt x="3203" y="8272"/>
                </a:lnTo>
                <a:lnTo>
                  <a:pt x="3243" y="8631"/>
                </a:lnTo>
                <a:lnTo>
                  <a:pt x="3307" y="8981"/>
                </a:lnTo>
                <a:lnTo>
                  <a:pt x="2977" y="8862"/>
                </a:lnTo>
                <a:lnTo>
                  <a:pt x="2656" y="8725"/>
                </a:lnTo>
                <a:lnTo>
                  <a:pt x="2346" y="8557"/>
                </a:lnTo>
                <a:lnTo>
                  <a:pt x="2055" y="8375"/>
                </a:lnTo>
                <a:lnTo>
                  <a:pt x="1774" y="8168"/>
                </a:lnTo>
                <a:lnTo>
                  <a:pt x="1513" y="7942"/>
                </a:lnTo>
                <a:lnTo>
                  <a:pt x="1267" y="7701"/>
                </a:lnTo>
                <a:lnTo>
                  <a:pt x="1045" y="7440"/>
                </a:lnTo>
                <a:lnTo>
                  <a:pt x="838" y="7159"/>
                </a:lnTo>
                <a:lnTo>
                  <a:pt x="651" y="6868"/>
                </a:lnTo>
                <a:lnTo>
                  <a:pt x="483" y="6563"/>
                </a:lnTo>
                <a:lnTo>
                  <a:pt x="340" y="6243"/>
                </a:lnTo>
                <a:lnTo>
                  <a:pt x="222" y="5913"/>
                </a:lnTo>
                <a:lnTo>
                  <a:pt x="128" y="5569"/>
                </a:lnTo>
                <a:lnTo>
                  <a:pt x="59" y="5219"/>
                </a:lnTo>
                <a:lnTo>
                  <a:pt x="15" y="4860"/>
                </a:lnTo>
                <a:lnTo>
                  <a:pt x="0" y="4491"/>
                </a:lnTo>
                <a:lnTo>
                  <a:pt x="15" y="4121"/>
                </a:lnTo>
                <a:lnTo>
                  <a:pt x="59" y="3762"/>
                </a:lnTo>
                <a:lnTo>
                  <a:pt x="128" y="3412"/>
                </a:lnTo>
                <a:lnTo>
                  <a:pt x="222" y="3068"/>
                </a:lnTo>
                <a:lnTo>
                  <a:pt x="340" y="2738"/>
                </a:lnTo>
                <a:lnTo>
                  <a:pt x="483" y="2418"/>
                </a:lnTo>
                <a:lnTo>
                  <a:pt x="651" y="2113"/>
                </a:lnTo>
                <a:lnTo>
                  <a:pt x="838" y="1822"/>
                </a:lnTo>
                <a:lnTo>
                  <a:pt x="1045" y="1541"/>
                </a:lnTo>
                <a:lnTo>
                  <a:pt x="1267" y="1280"/>
                </a:lnTo>
                <a:lnTo>
                  <a:pt x="1513" y="1039"/>
                </a:lnTo>
                <a:lnTo>
                  <a:pt x="1774" y="813"/>
                </a:lnTo>
                <a:lnTo>
                  <a:pt x="2055" y="606"/>
                </a:lnTo>
                <a:lnTo>
                  <a:pt x="2346" y="424"/>
                </a:lnTo>
                <a:lnTo>
                  <a:pt x="2656" y="256"/>
                </a:lnTo>
                <a:lnTo>
                  <a:pt x="2977" y="119"/>
                </a:lnTo>
                <a:lnTo>
                  <a:pt x="3307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00262" y="4855944"/>
            <a:ext cx="2823859" cy="1416019"/>
          </a:xfrm>
          <a:custGeom>
            <a:avLst/>
            <a:gdLst>
              <a:gd name="T0" fmla="*/ 4426 w 8974"/>
              <a:gd name="T1" fmla="*/ 0 h 4500"/>
              <a:gd name="T2" fmla="*/ 4707 w 8974"/>
              <a:gd name="T3" fmla="*/ 236 h 4500"/>
              <a:gd name="T4" fmla="*/ 4997 w 8974"/>
              <a:gd name="T5" fmla="*/ 458 h 4500"/>
              <a:gd name="T6" fmla="*/ 5308 w 8974"/>
              <a:gd name="T7" fmla="*/ 655 h 4500"/>
              <a:gd name="T8" fmla="*/ 5633 w 8974"/>
              <a:gd name="T9" fmla="*/ 832 h 4500"/>
              <a:gd name="T10" fmla="*/ 5968 w 8974"/>
              <a:gd name="T11" fmla="*/ 980 h 4500"/>
              <a:gd name="T12" fmla="*/ 6318 w 8974"/>
              <a:gd name="T13" fmla="*/ 1108 h 4500"/>
              <a:gd name="T14" fmla="*/ 6683 w 8974"/>
              <a:gd name="T15" fmla="*/ 1211 h 4500"/>
              <a:gd name="T16" fmla="*/ 7052 w 8974"/>
              <a:gd name="T17" fmla="*/ 1280 h 4500"/>
              <a:gd name="T18" fmla="*/ 7437 w 8974"/>
              <a:gd name="T19" fmla="*/ 1324 h 4500"/>
              <a:gd name="T20" fmla="*/ 7826 w 8974"/>
              <a:gd name="T21" fmla="*/ 1339 h 4500"/>
              <a:gd name="T22" fmla="*/ 8220 w 8974"/>
              <a:gd name="T23" fmla="*/ 1324 h 4500"/>
              <a:gd name="T24" fmla="*/ 8600 w 8974"/>
              <a:gd name="T25" fmla="*/ 1280 h 4500"/>
              <a:gd name="T26" fmla="*/ 8974 w 8974"/>
              <a:gd name="T27" fmla="*/ 1206 h 4500"/>
              <a:gd name="T28" fmla="*/ 8856 w 8974"/>
              <a:gd name="T29" fmla="*/ 1536 h 4500"/>
              <a:gd name="T30" fmla="*/ 8713 w 8974"/>
              <a:gd name="T31" fmla="*/ 1856 h 4500"/>
              <a:gd name="T32" fmla="*/ 8550 w 8974"/>
              <a:gd name="T33" fmla="*/ 2161 h 4500"/>
              <a:gd name="T34" fmla="*/ 8363 w 8974"/>
              <a:gd name="T35" fmla="*/ 2457 h 4500"/>
              <a:gd name="T36" fmla="*/ 8161 w 8974"/>
              <a:gd name="T37" fmla="*/ 2733 h 4500"/>
              <a:gd name="T38" fmla="*/ 7934 w 8974"/>
              <a:gd name="T39" fmla="*/ 2993 h 4500"/>
              <a:gd name="T40" fmla="*/ 7688 w 8974"/>
              <a:gd name="T41" fmla="*/ 3240 h 4500"/>
              <a:gd name="T42" fmla="*/ 7427 w 8974"/>
              <a:gd name="T43" fmla="*/ 3461 h 4500"/>
              <a:gd name="T44" fmla="*/ 7151 w 8974"/>
              <a:gd name="T45" fmla="*/ 3668 h 4500"/>
              <a:gd name="T46" fmla="*/ 6860 w 8974"/>
              <a:gd name="T47" fmla="*/ 3855 h 4500"/>
              <a:gd name="T48" fmla="*/ 6554 w 8974"/>
              <a:gd name="T49" fmla="*/ 4022 h 4500"/>
              <a:gd name="T50" fmla="*/ 6234 w 8974"/>
              <a:gd name="T51" fmla="*/ 4160 h 4500"/>
              <a:gd name="T52" fmla="*/ 5904 w 8974"/>
              <a:gd name="T53" fmla="*/ 4283 h 4500"/>
              <a:gd name="T54" fmla="*/ 5564 w 8974"/>
              <a:gd name="T55" fmla="*/ 4377 h 4500"/>
              <a:gd name="T56" fmla="*/ 5209 w 8974"/>
              <a:gd name="T57" fmla="*/ 4446 h 4500"/>
              <a:gd name="T58" fmla="*/ 4849 w 8974"/>
              <a:gd name="T59" fmla="*/ 4485 h 4500"/>
              <a:gd name="T60" fmla="*/ 4485 w 8974"/>
              <a:gd name="T61" fmla="*/ 4500 h 4500"/>
              <a:gd name="T62" fmla="*/ 4115 w 8974"/>
              <a:gd name="T63" fmla="*/ 4485 h 4500"/>
              <a:gd name="T64" fmla="*/ 3755 w 8974"/>
              <a:gd name="T65" fmla="*/ 4446 h 4500"/>
              <a:gd name="T66" fmla="*/ 3406 w 8974"/>
              <a:gd name="T67" fmla="*/ 4377 h 4500"/>
              <a:gd name="T68" fmla="*/ 3065 w 8974"/>
              <a:gd name="T69" fmla="*/ 4283 h 4500"/>
              <a:gd name="T70" fmla="*/ 2735 w 8974"/>
              <a:gd name="T71" fmla="*/ 4165 h 4500"/>
              <a:gd name="T72" fmla="*/ 2420 w 8974"/>
              <a:gd name="T73" fmla="*/ 4022 h 4500"/>
              <a:gd name="T74" fmla="*/ 2114 w 8974"/>
              <a:gd name="T75" fmla="*/ 3860 h 4500"/>
              <a:gd name="T76" fmla="*/ 1824 w 8974"/>
              <a:gd name="T77" fmla="*/ 3678 h 4500"/>
              <a:gd name="T78" fmla="*/ 1548 w 8974"/>
              <a:gd name="T79" fmla="*/ 3471 h 4500"/>
              <a:gd name="T80" fmla="*/ 1287 w 8974"/>
              <a:gd name="T81" fmla="*/ 3249 h 4500"/>
              <a:gd name="T82" fmla="*/ 1045 w 8974"/>
              <a:gd name="T83" fmla="*/ 3003 h 4500"/>
              <a:gd name="T84" fmla="*/ 818 w 8974"/>
              <a:gd name="T85" fmla="*/ 2747 h 4500"/>
              <a:gd name="T86" fmla="*/ 611 w 8974"/>
              <a:gd name="T87" fmla="*/ 2472 h 4500"/>
              <a:gd name="T88" fmla="*/ 424 w 8974"/>
              <a:gd name="T89" fmla="*/ 2181 h 4500"/>
              <a:gd name="T90" fmla="*/ 261 w 8974"/>
              <a:gd name="T91" fmla="*/ 1876 h 4500"/>
              <a:gd name="T92" fmla="*/ 119 w 8974"/>
              <a:gd name="T93" fmla="*/ 1561 h 4500"/>
              <a:gd name="T94" fmla="*/ 0 w 8974"/>
              <a:gd name="T95" fmla="*/ 1231 h 4500"/>
              <a:gd name="T96" fmla="*/ 335 w 8974"/>
              <a:gd name="T97" fmla="*/ 1295 h 4500"/>
              <a:gd name="T98" fmla="*/ 680 w 8974"/>
              <a:gd name="T99" fmla="*/ 1329 h 4500"/>
              <a:gd name="T100" fmla="*/ 1035 w 8974"/>
              <a:gd name="T101" fmla="*/ 1339 h 4500"/>
              <a:gd name="T102" fmla="*/ 1424 w 8974"/>
              <a:gd name="T103" fmla="*/ 1324 h 4500"/>
              <a:gd name="T104" fmla="*/ 1809 w 8974"/>
              <a:gd name="T105" fmla="*/ 1280 h 4500"/>
              <a:gd name="T106" fmla="*/ 2178 w 8974"/>
              <a:gd name="T107" fmla="*/ 1211 h 4500"/>
              <a:gd name="T108" fmla="*/ 2543 w 8974"/>
              <a:gd name="T109" fmla="*/ 1108 h 4500"/>
              <a:gd name="T110" fmla="*/ 2893 w 8974"/>
              <a:gd name="T111" fmla="*/ 980 h 4500"/>
              <a:gd name="T112" fmla="*/ 3228 w 8974"/>
              <a:gd name="T113" fmla="*/ 832 h 4500"/>
              <a:gd name="T114" fmla="*/ 3553 w 8974"/>
              <a:gd name="T115" fmla="*/ 655 h 4500"/>
              <a:gd name="T116" fmla="*/ 3864 w 8974"/>
              <a:gd name="T117" fmla="*/ 458 h 4500"/>
              <a:gd name="T118" fmla="*/ 4155 w 8974"/>
              <a:gd name="T119" fmla="*/ 236 h 4500"/>
              <a:gd name="T120" fmla="*/ 4426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26" y="0"/>
                </a:moveTo>
                <a:lnTo>
                  <a:pt x="4707" y="236"/>
                </a:lnTo>
                <a:lnTo>
                  <a:pt x="4997" y="458"/>
                </a:lnTo>
                <a:lnTo>
                  <a:pt x="5308" y="655"/>
                </a:lnTo>
                <a:lnTo>
                  <a:pt x="5633" y="832"/>
                </a:lnTo>
                <a:lnTo>
                  <a:pt x="5968" y="980"/>
                </a:lnTo>
                <a:lnTo>
                  <a:pt x="6318" y="1108"/>
                </a:lnTo>
                <a:lnTo>
                  <a:pt x="6683" y="1211"/>
                </a:lnTo>
                <a:lnTo>
                  <a:pt x="7052" y="1280"/>
                </a:lnTo>
                <a:lnTo>
                  <a:pt x="7437" y="1324"/>
                </a:lnTo>
                <a:lnTo>
                  <a:pt x="7826" y="1339"/>
                </a:lnTo>
                <a:lnTo>
                  <a:pt x="8220" y="1324"/>
                </a:lnTo>
                <a:lnTo>
                  <a:pt x="8600" y="1280"/>
                </a:lnTo>
                <a:lnTo>
                  <a:pt x="8974" y="1206"/>
                </a:lnTo>
                <a:lnTo>
                  <a:pt x="8856" y="1536"/>
                </a:lnTo>
                <a:lnTo>
                  <a:pt x="8713" y="1856"/>
                </a:lnTo>
                <a:lnTo>
                  <a:pt x="8550" y="2161"/>
                </a:lnTo>
                <a:lnTo>
                  <a:pt x="8363" y="2457"/>
                </a:lnTo>
                <a:lnTo>
                  <a:pt x="8161" y="2733"/>
                </a:lnTo>
                <a:lnTo>
                  <a:pt x="7934" y="2993"/>
                </a:lnTo>
                <a:lnTo>
                  <a:pt x="7688" y="3240"/>
                </a:lnTo>
                <a:lnTo>
                  <a:pt x="7427" y="3461"/>
                </a:lnTo>
                <a:lnTo>
                  <a:pt x="7151" y="3668"/>
                </a:lnTo>
                <a:lnTo>
                  <a:pt x="6860" y="3855"/>
                </a:lnTo>
                <a:lnTo>
                  <a:pt x="6554" y="4022"/>
                </a:lnTo>
                <a:lnTo>
                  <a:pt x="6234" y="4160"/>
                </a:lnTo>
                <a:lnTo>
                  <a:pt x="5904" y="4283"/>
                </a:lnTo>
                <a:lnTo>
                  <a:pt x="5564" y="4377"/>
                </a:lnTo>
                <a:lnTo>
                  <a:pt x="5209" y="4446"/>
                </a:lnTo>
                <a:lnTo>
                  <a:pt x="4849" y="4485"/>
                </a:lnTo>
                <a:lnTo>
                  <a:pt x="4485" y="4500"/>
                </a:lnTo>
                <a:lnTo>
                  <a:pt x="4115" y="4485"/>
                </a:lnTo>
                <a:lnTo>
                  <a:pt x="3755" y="4446"/>
                </a:lnTo>
                <a:lnTo>
                  <a:pt x="3406" y="4377"/>
                </a:lnTo>
                <a:lnTo>
                  <a:pt x="3065" y="4283"/>
                </a:lnTo>
                <a:lnTo>
                  <a:pt x="2735" y="4165"/>
                </a:lnTo>
                <a:lnTo>
                  <a:pt x="2420" y="4022"/>
                </a:lnTo>
                <a:lnTo>
                  <a:pt x="2114" y="3860"/>
                </a:lnTo>
                <a:lnTo>
                  <a:pt x="1824" y="3678"/>
                </a:lnTo>
                <a:lnTo>
                  <a:pt x="1548" y="3471"/>
                </a:lnTo>
                <a:lnTo>
                  <a:pt x="1287" y="3249"/>
                </a:lnTo>
                <a:lnTo>
                  <a:pt x="1045" y="3003"/>
                </a:lnTo>
                <a:lnTo>
                  <a:pt x="818" y="2747"/>
                </a:lnTo>
                <a:lnTo>
                  <a:pt x="611" y="2472"/>
                </a:lnTo>
                <a:lnTo>
                  <a:pt x="424" y="2181"/>
                </a:lnTo>
                <a:lnTo>
                  <a:pt x="261" y="1876"/>
                </a:lnTo>
                <a:lnTo>
                  <a:pt x="119" y="1561"/>
                </a:lnTo>
                <a:lnTo>
                  <a:pt x="0" y="1231"/>
                </a:lnTo>
                <a:lnTo>
                  <a:pt x="335" y="1295"/>
                </a:lnTo>
                <a:lnTo>
                  <a:pt x="680" y="1329"/>
                </a:lnTo>
                <a:lnTo>
                  <a:pt x="1035" y="1339"/>
                </a:lnTo>
                <a:lnTo>
                  <a:pt x="1424" y="1324"/>
                </a:lnTo>
                <a:lnTo>
                  <a:pt x="1809" y="1280"/>
                </a:lnTo>
                <a:lnTo>
                  <a:pt x="2178" y="1211"/>
                </a:lnTo>
                <a:lnTo>
                  <a:pt x="2543" y="1108"/>
                </a:lnTo>
                <a:lnTo>
                  <a:pt x="2893" y="980"/>
                </a:lnTo>
                <a:lnTo>
                  <a:pt x="3228" y="832"/>
                </a:lnTo>
                <a:lnTo>
                  <a:pt x="3553" y="655"/>
                </a:lnTo>
                <a:lnTo>
                  <a:pt x="3864" y="458"/>
                </a:lnTo>
                <a:lnTo>
                  <a:pt x="4155" y="236"/>
                </a:lnTo>
                <a:lnTo>
                  <a:pt x="44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3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9146" y="3773161"/>
            <a:ext cx="1406265" cy="1423571"/>
          </a:xfrm>
          <a:custGeom>
            <a:avLst/>
            <a:gdLst>
              <a:gd name="T0" fmla="*/ 1291 w 4469"/>
              <a:gd name="T1" fmla="*/ 0 h 4524"/>
              <a:gd name="T2" fmla="*/ 1537 w 4469"/>
              <a:gd name="T3" fmla="*/ 216 h 4524"/>
              <a:gd name="T4" fmla="*/ 1793 w 4469"/>
              <a:gd name="T5" fmla="*/ 418 h 4524"/>
              <a:gd name="T6" fmla="*/ 2064 w 4469"/>
              <a:gd name="T7" fmla="*/ 600 h 4524"/>
              <a:gd name="T8" fmla="*/ 2350 w 4469"/>
              <a:gd name="T9" fmla="*/ 768 h 4524"/>
              <a:gd name="T10" fmla="*/ 2641 w 4469"/>
              <a:gd name="T11" fmla="*/ 915 h 4524"/>
              <a:gd name="T12" fmla="*/ 2947 w 4469"/>
              <a:gd name="T13" fmla="*/ 1043 h 4524"/>
              <a:gd name="T14" fmla="*/ 3267 w 4469"/>
              <a:gd name="T15" fmla="*/ 1152 h 4524"/>
              <a:gd name="T16" fmla="*/ 3370 w 4469"/>
              <a:gd name="T17" fmla="*/ 1487 h 4524"/>
              <a:gd name="T18" fmla="*/ 3503 w 4469"/>
              <a:gd name="T19" fmla="*/ 1816 h 4524"/>
              <a:gd name="T20" fmla="*/ 3656 w 4469"/>
              <a:gd name="T21" fmla="*/ 2131 h 4524"/>
              <a:gd name="T22" fmla="*/ 3829 w 4469"/>
              <a:gd name="T23" fmla="*/ 2437 h 4524"/>
              <a:gd name="T24" fmla="*/ 4026 w 4469"/>
              <a:gd name="T25" fmla="*/ 2722 h 4524"/>
              <a:gd name="T26" fmla="*/ 4238 w 4469"/>
              <a:gd name="T27" fmla="*/ 2998 h 4524"/>
              <a:gd name="T28" fmla="*/ 4469 w 4469"/>
              <a:gd name="T29" fmla="*/ 3259 h 4524"/>
              <a:gd name="T30" fmla="*/ 4208 w 4469"/>
              <a:gd name="T31" fmla="*/ 3480 h 4524"/>
              <a:gd name="T32" fmla="*/ 3932 w 4469"/>
              <a:gd name="T33" fmla="*/ 3692 h 4524"/>
              <a:gd name="T34" fmla="*/ 3641 w 4469"/>
              <a:gd name="T35" fmla="*/ 3874 h 4524"/>
              <a:gd name="T36" fmla="*/ 3336 w 4469"/>
              <a:gd name="T37" fmla="*/ 4042 h 4524"/>
              <a:gd name="T38" fmla="*/ 3016 w 4469"/>
              <a:gd name="T39" fmla="*/ 4184 h 4524"/>
              <a:gd name="T40" fmla="*/ 2685 w 4469"/>
              <a:gd name="T41" fmla="*/ 4303 h 4524"/>
              <a:gd name="T42" fmla="*/ 2340 w 4469"/>
              <a:gd name="T43" fmla="*/ 4396 h 4524"/>
              <a:gd name="T44" fmla="*/ 1991 w 4469"/>
              <a:gd name="T45" fmla="*/ 4465 h 4524"/>
              <a:gd name="T46" fmla="*/ 1631 w 4469"/>
              <a:gd name="T47" fmla="*/ 4509 h 4524"/>
              <a:gd name="T48" fmla="*/ 1261 w 4469"/>
              <a:gd name="T49" fmla="*/ 4524 h 4524"/>
              <a:gd name="T50" fmla="*/ 882 w 4469"/>
              <a:gd name="T51" fmla="*/ 4509 h 4524"/>
              <a:gd name="T52" fmla="*/ 507 w 4469"/>
              <a:gd name="T53" fmla="*/ 4460 h 4524"/>
              <a:gd name="T54" fmla="*/ 143 w 4469"/>
              <a:gd name="T55" fmla="*/ 4386 h 4524"/>
              <a:gd name="T56" fmla="*/ 78 w 4469"/>
              <a:gd name="T57" fmla="*/ 4111 h 4524"/>
              <a:gd name="T58" fmla="*/ 34 w 4469"/>
              <a:gd name="T59" fmla="*/ 3825 h 4524"/>
              <a:gd name="T60" fmla="*/ 9 w 4469"/>
              <a:gd name="T61" fmla="*/ 3530 h 4524"/>
              <a:gd name="T62" fmla="*/ 0 w 4469"/>
              <a:gd name="T63" fmla="*/ 3234 h 4524"/>
              <a:gd name="T64" fmla="*/ 14 w 4469"/>
              <a:gd name="T65" fmla="*/ 2865 h 4524"/>
              <a:gd name="T66" fmla="*/ 59 w 4469"/>
              <a:gd name="T67" fmla="*/ 2501 h 4524"/>
              <a:gd name="T68" fmla="*/ 128 w 4469"/>
              <a:gd name="T69" fmla="*/ 2146 h 4524"/>
              <a:gd name="T70" fmla="*/ 221 w 4469"/>
              <a:gd name="T71" fmla="*/ 1802 h 4524"/>
              <a:gd name="T72" fmla="*/ 345 w 4469"/>
              <a:gd name="T73" fmla="*/ 1467 h 4524"/>
              <a:gd name="T74" fmla="*/ 492 w 4469"/>
              <a:gd name="T75" fmla="*/ 1142 h 4524"/>
              <a:gd name="T76" fmla="*/ 660 w 4469"/>
              <a:gd name="T77" fmla="*/ 837 h 4524"/>
              <a:gd name="T78" fmla="*/ 852 w 4469"/>
              <a:gd name="T79" fmla="*/ 541 h 4524"/>
              <a:gd name="T80" fmla="*/ 1059 w 4469"/>
              <a:gd name="T81" fmla="*/ 261 h 4524"/>
              <a:gd name="T82" fmla="*/ 129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91" y="0"/>
                </a:moveTo>
                <a:lnTo>
                  <a:pt x="1537" y="216"/>
                </a:lnTo>
                <a:lnTo>
                  <a:pt x="1793" y="418"/>
                </a:lnTo>
                <a:lnTo>
                  <a:pt x="2064" y="600"/>
                </a:lnTo>
                <a:lnTo>
                  <a:pt x="2350" y="768"/>
                </a:lnTo>
                <a:lnTo>
                  <a:pt x="2641" y="915"/>
                </a:lnTo>
                <a:lnTo>
                  <a:pt x="2947" y="1043"/>
                </a:lnTo>
                <a:lnTo>
                  <a:pt x="3267" y="1152"/>
                </a:lnTo>
                <a:lnTo>
                  <a:pt x="3370" y="1487"/>
                </a:lnTo>
                <a:lnTo>
                  <a:pt x="3503" y="1816"/>
                </a:lnTo>
                <a:lnTo>
                  <a:pt x="3656" y="2131"/>
                </a:lnTo>
                <a:lnTo>
                  <a:pt x="3829" y="2437"/>
                </a:lnTo>
                <a:lnTo>
                  <a:pt x="4026" y="2722"/>
                </a:lnTo>
                <a:lnTo>
                  <a:pt x="4238" y="2998"/>
                </a:lnTo>
                <a:lnTo>
                  <a:pt x="4469" y="3259"/>
                </a:lnTo>
                <a:lnTo>
                  <a:pt x="4208" y="3480"/>
                </a:lnTo>
                <a:lnTo>
                  <a:pt x="3932" y="3692"/>
                </a:lnTo>
                <a:lnTo>
                  <a:pt x="3641" y="3874"/>
                </a:lnTo>
                <a:lnTo>
                  <a:pt x="3336" y="4042"/>
                </a:lnTo>
                <a:lnTo>
                  <a:pt x="3016" y="4184"/>
                </a:lnTo>
                <a:lnTo>
                  <a:pt x="2685" y="4303"/>
                </a:lnTo>
                <a:lnTo>
                  <a:pt x="2340" y="4396"/>
                </a:lnTo>
                <a:lnTo>
                  <a:pt x="1991" y="4465"/>
                </a:lnTo>
                <a:lnTo>
                  <a:pt x="1631" y="4509"/>
                </a:lnTo>
                <a:lnTo>
                  <a:pt x="1261" y="4524"/>
                </a:lnTo>
                <a:lnTo>
                  <a:pt x="882" y="4509"/>
                </a:lnTo>
                <a:lnTo>
                  <a:pt x="507" y="4460"/>
                </a:lnTo>
                <a:lnTo>
                  <a:pt x="143" y="4386"/>
                </a:lnTo>
                <a:lnTo>
                  <a:pt x="78" y="4111"/>
                </a:lnTo>
                <a:lnTo>
                  <a:pt x="34" y="3825"/>
                </a:lnTo>
                <a:lnTo>
                  <a:pt x="9" y="3530"/>
                </a:lnTo>
                <a:lnTo>
                  <a:pt x="0" y="3234"/>
                </a:lnTo>
                <a:lnTo>
                  <a:pt x="14" y="2865"/>
                </a:lnTo>
                <a:lnTo>
                  <a:pt x="59" y="2501"/>
                </a:lnTo>
                <a:lnTo>
                  <a:pt x="128" y="2146"/>
                </a:lnTo>
                <a:lnTo>
                  <a:pt x="221" y="1802"/>
                </a:lnTo>
                <a:lnTo>
                  <a:pt x="345" y="1467"/>
                </a:lnTo>
                <a:lnTo>
                  <a:pt x="492" y="1142"/>
                </a:lnTo>
                <a:lnTo>
                  <a:pt x="660" y="837"/>
                </a:lnTo>
                <a:lnTo>
                  <a:pt x="852" y="541"/>
                </a:lnTo>
                <a:lnTo>
                  <a:pt x="1059" y="261"/>
                </a:lnTo>
                <a:lnTo>
                  <a:pt x="129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700262" y="1159504"/>
            <a:ext cx="2823859" cy="1416019"/>
          </a:xfrm>
          <a:custGeom>
            <a:avLst/>
            <a:gdLst>
              <a:gd name="T0" fmla="*/ 4485 w 8974"/>
              <a:gd name="T1" fmla="*/ 0 h 4500"/>
              <a:gd name="T2" fmla="*/ 4849 w 8974"/>
              <a:gd name="T3" fmla="*/ 15 h 4500"/>
              <a:gd name="T4" fmla="*/ 5209 w 8974"/>
              <a:gd name="T5" fmla="*/ 54 h 4500"/>
              <a:gd name="T6" fmla="*/ 5564 w 8974"/>
              <a:gd name="T7" fmla="*/ 123 h 4500"/>
              <a:gd name="T8" fmla="*/ 5904 w 8974"/>
              <a:gd name="T9" fmla="*/ 217 h 4500"/>
              <a:gd name="T10" fmla="*/ 6234 w 8974"/>
              <a:gd name="T11" fmla="*/ 340 h 4500"/>
              <a:gd name="T12" fmla="*/ 6554 w 8974"/>
              <a:gd name="T13" fmla="*/ 478 h 4500"/>
              <a:gd name="T14" fmla="*/ 6860 w 8974"/>
              <a:gd name="T15" fmla="*/ 645 h 4500"/>
              <a:gd name="T16" fmla="*/ 7151 w 8974"/>
              <a:gd name="T17" fmla="*/ 832 h 4500"/>
              <a:gd name="T18" fmla="*/ 7427 w 8974"/>
              <a:gd name="T19" fmla="*/ 1039 h 4500"/>
              <a:gd name="T20" fmla="*/ 7688 w 8974"/>
              <a:gd name="T21" fmla="*/ 1260 h 4500"/>
              <a:gd name="T22" fmla="*/ 7934 w 8974"/>
              <a:gd name="T23" fmla="*/ 1507 h 4500"/>
              <a:gd name="T24" fmla="*/ 8161 w 8974"/>
              <a:gd name="T25" fmla="*/ 1767 h 4500"/>
              <a:gd name="T26" fmla="*/ 8363 w 8974"/>
              <a:gd name="T27" fmla="*/ 2043 h 4500"/>
              <a:gd name="T28" fmla="*/ 8550 w 8974"/>
              <a:gd name="T29" fmla="*/ 2339 h 4500"/>
              <a:gd name="T30" fmla="*/ 8713 w 8974"/>
              <a:gd name="T31" fmla="*/ 2644 h 4500"/>
              <a:gd name="T32" fmla="*/ 8856 w 8974"/>
              <a:gd name="T33" fmla="*/ 2964 h 4500"/>
              <a:gd name="T34" fmla="*/ 8974 w 8974"/>
              <a:gd name="T35" fmla="*/ 3294 h 4500"/>
              <a:gd name="T36" fmla="*/ 8600 w 8974"/>
              <a:gd name="T37" fmla="*/ 3220 h 4500"/>
              <a:gd name="T38" fmla="*/ 8220 w 8974"/>
              <a:gd name="T39" fmla="*/ 3176 h 4500"/>
              <a:gd name="T40" fmla="*/ 7826 w 8974"/>
              <a:gd name="T41" fmla="*/ 3161 h 4500"/>
              <a:gd name="T42" fmla="*/ 7437 w 8974"/>
              <a:gd name="T43" fmla="*/ 3176 h 4500"/>
              <a:gd name="T44" fmla="*/ 7052 w 8974"/>
              <a:gd name="T45" fmla="*/ 3220 h 4500"/>
              <a:gd name="T46" fmla="*/ 6683 w 8974"/>
              <a:gd name="T47" fmla="*/ 3289 h 4500"/>
              <a:gd name="T48" fmla="*/ 6318 w 8974"/>
              <a:gd name="T49" fmla="*/ 3392 h 4500"/>
              <a:gd name="T50" fmla="*/ 5968 w 8974"/>
              <a:gd name="T51" fmla="*/ 3520 h 4500"/>
              <a:gd name="T52" fmla="*/ 5633 w 8974"/>
              <a:gd name="T53" fmla="*/ 3668 h 4500"/>
              <a:gd name="T54" fmla="*/ 5308 w 8974"/>
              <a:gd name="T55" fmla="*/ 3845 h 4500"/>
              <a:gd name="T56" fmla="*/ 4997 w 8974"/>
              <a:gd name="T57" fmla="*/ 4042 h 4500"/>
              <a:gd name="T58" fmla="*/ 4707 w 8974"/>
              <a:gd name="T59" fmla="*/ 4264 h 4500"/>
              <a:gd name="T60" fmla="*/ 4426 w 8974"/>
              <a:gd name="T61" fmla="*/ 4500 h 4500"/>
              <a:gd name="T62" fmla="*/ 4155 w 8974"/>
              <a:gd name="T63" fmla="*/ 4264 h 4500"/>
              <a:gd name="T64" fmla="*/ 3864 w 8974"/>
              <a:gd name="T65" fmla="*/ 4042 h 4500"/>
              <a:gd name="T66" fmla="*/ 3553 w 8974"/>
              <a:gd name="T67" fmla="*/ 3845 h 4500"/>
              <a:gd name="T68" fmla="*/ 3228 w 8974"/>
              <a:gd name="T69" fmla="*/ 3668 h 4500"/>
              <a:gd name="T70" fmla="*/ 2893 w 8974"/>
              <a:gd name="T71" fmla="*/ 3520 h 4500"/>
              <a:gd name="T72" fmla="*/ 2543 w 8974"/>
              <a:gd name="T73" fmla="*/ 3392 h 4500"/>
              <a:gd name="T74" fmla="*/ 2178 w 8974"/>
              <a:gd name="T75" fmla="*/ 3289 h 4500"/>
              <a:gd name="T76" fmla="*/ 1809 w 8974"/>
              <a:gd name="T77" fmla="*/ 3220 h 4500"/>
              <a:gd name="T78" fmla="*/ 1424 w 8974"/>
              <a:gd name="T79" fmla="*/ 3176 h 4500"/>
              <a:gd name="T80" fmla="*/ 1035 w 8974"/>
              <a:gd name="T81" fmla="*/ 3161 h 4500"/>
              <a:gd name="T82" fmla="*/ 680 w 8974"/>
              <a:gd name="T83" fmla="*/ 3171 h 4500"/>
              <a:gd name="T84" fmla="*/ 335 w 8974"/>
              <a:gd name="T85" fmla="*/ 3205 h 4500"/>
              <a:gd name="T86" fmla="*/ 0 w 8974"/>
              <a:gd name="T87" fmla="*/ 3269 h 4500"/>
              <a:gd name="T88" fmla="*/ 119 w 8974"/>
              <a:gd name="T89" fmla="*/ 2939 h 4500"/>
              <a:gd name="T90" fmla="*/ 261 w 8974"/>
              <a:gd name="T91" fmla="*/ 2624 h 4500"/>
              <a:gd name="T92" fmla="*/ 424 w 8974"/>
              <a:gd name="T93" fmla="*/ 2319 h 4500"/>
              <a:gd name="T94" fmla="*/ 611 w 8974"/>
              <a:gd name="T95" fmla="*/ 2028 h 4500"/>
              <a:gd name="T96" fmla="*/ 818 w 8974"/>
              <a:gd name="T97" fmla="*/ 1753 h 4500"/>
              <a:gd name="T98" fmla="*/ 1045 w 8974"/>
              <a:gd name="T99" fmla="*/ 1497 h 4500"/>
              <a:gd name="T100" fmla="*/ 1287 w 8974"/>
              <a:gd name="T101" fmla="*/ 1251 h 4500"/>
              <a:gd name="T102" fmla="*/ 1548 w 8974"/>
              <a:gd name="T103" fmla="*/ 1029 h 4500"/>
              <a:gd name="T104" fmla="*/ 1824 w 8974"/>
              <a:gd name="T105" fmla="*/ 822 h 4500"/>
              <a:gd name="T106" fmla="*/ 2114 w 8974"/>
              <a:gd name="T107" fmla="*/ 640 h 4500"/>
              <a:gd name="T108" fmla="*/ 2420 w 8974"/>
              <a:gd name="T109" fmla="*/ 478 h 4500"/>
              <a:gd name="T110" fmla="*/ 2735 w 8974"/>
              <a:gd name="T111" fmla="*/ 335 h 4500"/>
              <a:gd name="T112" fmla="*/ 3065 w 8974"/>
              <a:gd name="T113" fmla="*/ 217 h 4500"/>
              <a:gd name="T114" fmla="*/ 3406 w 8974"/>
              <a:gd name="T115" fmla="*/ 123 h 4500"/>
              <a:gd name="T116" fmla="*/ 3755 w 8974"/>
              <a:gd name="T117" fmla="*/ 54 h 4500"/>
              <a:gd name="T118" fmla="*/ 4115 w 8974"/>
              <a:gd name="T119" fmla="*/ 15 h 4500"/>
              <a:gd name="T120" fmla="*/ 4485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85" y="0"/>
                </a:moveTo>
                <a:lnTo>
                  <a:pt x="4849" y="15"/>
                </a:lnTo>
                <a:lnTo>
                  <a:pt x="5209" y="54"/>
                </a:lnTo>
                <a:lnTo>
                  <a:pt x="5564" y="123"/>
                </a:lnTo>
                <a:lnTo>
                  <a:pt x="5904" y="217"/>
                </a:lnTo>
                <a:lnTo>
                  <a:pt x="6234" y="340"/>
                </a:lnTo>
                <a:lnTo>
                  <a:pt x="6554" y="478"/>
                </a:lnTo>
                <a:lnTo>
                  <a:pt x="6860" y="645"/>
                </a:lnTo>
                <a:lnTo>
                  <a:pt x="7151" y="832"/>
                </a:lnTo>
                <a:lnTo>
                  <a:pt x="7427" y="1039"/>
                </a:lnTo>
                <a:lnTo>
                  <a:pt x="7688" y="1260"/>
                </a:lnTo>
                <a:lnTo>
                  <a:pt x="7934" y="1507"/>
                </a:lnTo>
                <a:lnTo>
                  <a:pt x="8161" y="1767"/>
                </a:lnTo>
                <a:lnTo>
                  <a:pt x="8363" y="2043"/>
                </a:lnTo>
                <a:lnTo>
                  <a:pt x="8550" y="2339"/>
                </a:lnTo>
                <a:lnTo>
                  <a:pt x="8713" y="2644"/>
                </a:lnTo>
                <a:lnTo>
                  <a:pt x="8856" y="2964"/>
                </a:lnTo>
                <a:lnTo>
                  <a:pt x="8974" y="3294"/>
                </a:lnTo>
                <a:lnTo>
                  <a:pt x="8600" y="3220"/>
                </a:lnTo>
                <a:lnTo>
                  <a:pt x="8220" y="3176"/>
                </a:lnTo>
                <a:lnTo>
                  <a:pt x="7826" y="3161"/>
                </a:lnTo>
                <a:lnTo>
                  <a:pt x="7437" y="3176"/>
                </a:lnTo>
                <a:lnTo>
                  <a:pt x="7052" y="3220"/>
                </a:lnTo>
                <a:lnTo>
                  <a:pt x="6683" y="3289"/>
                </a:lnTo>
                <a:lnTo>
                  <a:pt x="6318" y="3392"/>
                </a:lnTo>
                <a:lnTo>
                  <a:pt x="5968" y="3520"/>
                </a:lnTo>
                <a:lnTo>
                  <a:pt x="5633" y="3668"/>
                </a:lnTo>
                <a:lnTo>
                  <a:pt x="5308" y="3845"/>
                </a:lnTo>
                <a:lnTo>
                  <a:pt x="4997" y="4042"/>
                </a:lnTo>
                <a:lnTo>
                  <a:pt x="4707" y="4264"/>
                </a:lnTo>
                <a:lnTo>
                  <a:pt x="4426" y="4500"/>
                </a:lnTo>
                <a:lnTo>
                  <a:pt x="4155" y="4264"/>
                </a:lnTo>
                <a:lnTo>
                  <a:pt x="3864" y="4042"/>
                </a:lnTo>
                <a:lnTo>
                  <a:pt x="3553" y="3845"/>
                </a:lnTo>
                <a:lnTo>
                  <a:pt x="3228" y="3668"/>
                </a:lnTo>
                <a:lnTo>
                  <a:pt x="2893" y="3520"/>
                </a:lnTo>
                <a:lnTo>
                  <a:pt x="2543" y="3392"/>
                </a:lnTo>
                <a:lnTo>
                  <a:pt x="2178" y="3289"/>
                </a:lnTo>
                <a:lnTo>
                  <a:pt x="1809" y="3220"/>
                </a:lnTo>
                <a:lnTo>
                  <a:pt x="1424" y="3176"/>
                </a:lnTo>
                <a:lnTo>
                  <a:pt x="1035" y="3161"/>
                </a:lnTo>
                <a:lnTo>
                  <a:pt x="680" y="3171"/>
                </a:lnTo>
                <a:lnTo>
                  <a:pt x="335" y="3205"/>
                </a:lnTo>
                <a:lnTo>
                  <a:pt x="0" y="3269"/>
                </a:lnTo>
                <a:lnTo>
                  <a:pt x="119" y="2939"/>
                </a:lnTo>
                <a:lnTo>
                  <a:pt x="261" y="2624"/>
                </a:lnTo>
                <a:lnTo>
                  <a:pt x="424" y="2319"/>
                </a:lnTo>
                <a:lnTo>
                  <a:pt x="611" y="2028"/>
                </a:lnTo>
                <a:lnTo>
                  <a:pt x="818" y="1753"/>
                </a:lnTo>
                <a:lnTo>
                  <a:pt x="1045" y="1497"/>
                </a:lnTo>
                <a:lnTo>
                  <a:pt x="1287" y="1251"/>
                </a:lnTo>
                <a:lnTo>
                  <a:pt x="1548" y="1029"/>
                </a:lnTo>
                <a:lnTo>
                  <a:pt x="1824" y="822"/>
                </a:lnTo>
                <a:lnTo>
                  <a:pt x="2114" y="640"/>
                </a:lnTo>
                <a:lnTo>
                  <a:pt x="2420" y="478"/>
                </a:lnTo>
                <a:lnTo>
                  <a:pt x="2735" y="335"/>
                </a:lnTo>
                <a:lnTo>
                  <a:pt x="3065" y="217"/>
                </a:lnTo>
                <a:lnTo>
                  <a:pt x="3406" y="123"/>
                </a:lnTo>
                <a:lnTo>
                  <a:pt x="3755" y="54"/>
                </a:lnTo>
                <a:lnTo>
                  <a:pt x="4115" y="15"/>
                </a:lnTo>
                <a:lnTo>
                  <a:pt x="4485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53413" y="2234735"/>
            <a:ext cx="1438991" cy="1423571"/>
          </a:xfrm>
          <a:custGeom>
            <a:avLst/>
            <a:gdLst>
              <a:gd name="T0" fmla="*/ 3208 w 4573"/>
              <a:gd name="T1" fmla="*/ 0 h 4524"/>
              <a:gd name="T2" fmla="*/ 3523 w 4573"/>
              <a:gd name="T3" fmla="*/ 10 h 4524"/>
              <a:gd name="T4" fmla="*/ 3834 w 4573"/>
              <a:gd name="T5" fmla="*/ 44 h 4524"/>
              <a:gd name="T6" fmla="*/ 4139 w 4573"/>
              <a:gd name="T7" fmla="*/ 93 h 4524"/>
              <a:gd name="T8" fmla="*/ 4440 w 4573"/>
              <a:gd name="T9" fmla="*/ 162 h 4524"/>
              <a:gd name="T10" fmla="*/ 4514 w 4573"/>
              <a:gd name="T11" fmla="*/ 532 h 4524"/>
              <a:gd name="T12" fmla="*/ 4558 w 4573"/>
              <a:gd name="T13" fmla="*/ 906 h 4524"/>
              <a:gd name="T14" fmla="*/ 4573 w 4573"/>
              <a:gd name="T15" fmla="*/ 1290 h 4524"/>
              <a:gd name="T16" fmla="*/ 4558 w 4573"/>
              <a:gd name="T17" fmla="*/ 1659 h 4524"/>
              <a:gd name="T18" fmla="*/ 4519 w 4573"/>
              <a:gd name="T19" fmla="*/ 2023 h 4524"/>
              <a:gd name="T20" fmla="*/ 4445 w 4573"/>
              <a:gd name="T21" fmla="*/ 2378 h 4524"/>
              <a:gd name="T22" fmla="*/ 4351 w 4573"/>
              <a:gd name="T23" fmla="*/ 2722 h 4524"/>
              <a:gd name="T24" fmla="*/ 4228 w 4573"/>
              <a:gd name="T25" fmla="*/ 3057 h 4524"/>
              <a:gd name="T26" fmla="*/ 4080 w 4573"/>
              <a:gd name="T27" fmla="*/ 3382 h 4524"/>
              <a:gd name="T28" fmla="*/ 3913 w 4573"/>
              <a:gd name="T29" fmla="*/ 3687 h 4524"/>
              <a:gd name="T30" fmla="*/ 3725 w 4573"/>
              <a:gd name="T31" fmla="*/ 3983 h 4524"/>
              <a:gd name="T32" fmla="*/ 3513 w 4573"/>
              <a:gd name="T33" fmla="*/ 4263 h 4524"/>
              <a:gd name="T34" fmla="*/ 3282 w 4573"/>
              <a:gd name="T35" fmla="*/ 4524 h 4524"/>
              <a:gd name="T36" fmla="*/ 3026 w 4573"/>
              <a:gd name="T37" fmla="*/ 4298 h 4524"/>
              <a:gd name="T38" fmla="*/ 2755 w 4573"/>
              <a:gd name="T39" fmla="*/ 4086 h 4524"/>
              <a:gd name="T40" fmla="*/ 2464 w 4573"/>
              <a:gd name="T41" fmla="*/ 3894 h 4524"/>
              <a:gd name="T42" fmla="*/ 2168 w 4573"/>
              <a:gd name="T43" fmla="*/ 3727 h 4524"/>
              <a:gd name="T44" fmla="*/ 1853 w 4573"/>
              <a:gd name="T45" fmla="*/ 3574 h 4524"/>
              <a:gd name="T46" fmla="*/ 1532 w 4573"/>
              <a:gd name="T47" fmla="*/ 3446 h 4524"/>
              <a:gd name="T48" fmla="*/ 1197 w 4573"/>
              <a:gd name="T49" fmla="*/ 3343 h 4524"/>
              <a:gd name="T50" fmla="*/ 1089 w 4573"/>
              <a:gd name="T51" fmla="*/ 3008 h 4524"/>
              <a:gd name="T52" fmla="*/ 956 w 4573"/>
              <a:gd name="T53" fmla="*/ 2688 h 4524"/>
              <a:gd name="T54" fmla="*/ 803 w 4573"/>
              <a:gd name="T55" fmla="*/ 2373 h 4524"/>
              <a:gd name="T56" fmla="*/ 631 w 4573"/>
              <a:gd name="T57" fmla="*/ 2077 h 4524"/>
              <a:gd name="T58" fmla="*/ 438 w 4573"/>
              <a:gd name="T59" fmla="*/ 1792 h 4524"/>
              <a:gd name="T60" fmla="*/ 226 w 4573"/>
              <a:gd name="T61" fmla="*/ 1521 h 4524"/>
              <a:gd name="T62" fmla="*/ 0 w 4573"/>
              <a:gd name="T63" fmla="*/ 1265 h 4524"/>
              <a:gd name="T64" fmla="*/ 261 w 4573"/>
              <a:gd name="T65" fmla="*/ 1044 h 4524"/>
              <a:gd name="T66" fmla="*/ 537 w 4573"/>
              <a:gd name="T67" fmla="*/ 832 h 4524"/>
              <a:gd name="T68" fmla="*/ 828 w 4573"/>
              <a:gd name="T69" fmla="*/ 650 h 4524"/>
              <a:gd name="T70" fmla="*/ 1133 w 4573"/>
              <a:gd name="T71" fmla="*/ 482 h 4524"/>
              <a:gd name="T72" fmla="*/ 1454 w 4573"/>
              <a:gd name="T73" fmla="*/ 340 h 4524"/>
              <a:gd name="T74" fmla="*/ 1784 w 4573"/>
              <a:gd name="T75" fmla="*/ 221 h 4524"/>
              <a:gd name="T76" fmla="*/ 2129 w 4573"/>
              <a:gd name="T77" fmla="*/ 128 h 4524"/>
              <a:gd name="T78" fmla="*/ 2479 w 4573"/>
              <a:gd name="T79" fmla="*/ 59 h 4524"/>
              <a:gd name="T80" fmla="*/ 2838 w 4573"/>
              <a:gd name="T81" fmla="*/ 15 h 4524"/>
              <a:gd name="T82" fmla="*/ 3208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08" y="0"/>
                </a:moveTo>
                <a:lnTo>
                  <a:pt x="3523" y="10"/>
                </a:lnTo>
                <a:lnTo>
                  <a:pt x="3834" y="44"/>
                </a:lnTo>
                <a:lnTo>
                  <a:pt x="4139" y="93"/>
                </a:lnTo>
                <a:lnTo>
                  <a:pt x="4440" y="162"/>
                </a:lnTo>
                <a:lnTo>
                  <a:pt x="4514" y="532"/>
                </a:lnTo>
                <a:lnTo>
                  <a:pt x="4558" y="906"/>
                </a:lnTo>
                <a:lnTo>
                  <a:pt x="4573" y="1290"/>
                </a:lnTo>
                <a:lnTo>
                  <a:pt x="4558" y="1659"/>
                </a:lnTo>
                <a:lnTo>
                  <a:pt x="4519" y="2023"/>
                </a:lnTo>
                <a:lnTo>
                  <a:pt x="4445" y="2378"/>
                </a:lnTo>
                <a:lnTo>
                  <a:pt x="4351" y="2722"/>
                </a:lnTo>
                <a:lnTo>
                  <a:pt x="4228" y="3057"/>
                </a:lnTo>
                <a:lnTo>
                  <a:pt x="4080" y="3382"/>
                </a:lnTo>
                <a:lnTo>
                  <a:pt x="3913" y="3687"/>
                </a:lnTo>
                <a:lnTo>
                  <a:pt x="3725" y="3983"/>
                </a:lnTo>
                <a:lnTo>
                  <a:pt x="3513" y="4263"/>
                </a:lnTo>
                <a:lnTo>
                  <a:pt x="3282" y="4524"/>
                </a:lnTo>
                <a:lnTo>
                  <a:pt x="3026" y="4298"/>
                </a:lnTo>
                <a:lnTo>
                  <a:pt x="2755" y="4086"/>
                </a:lnTo>
                <a:lnTo>
                  <a:pt x="2464" y="3894"/>
                </a:lnTo>
                <a:lnTo>
                  <a:pt x="2168" y="3727"/>
                </a:lnTo>
                <a:lnTo>
                  <a:pt x="1853" y="3574"/>
                </a:lnTo>
                <a:lnTo>
                  <a:pt x="1532" y="3446"/>
                </a:lnTo>
                <a:lnTo>
                  <a:pt x="1197" y="3343"/>
                </a:lnTo>
                <a:lnTo>
                  <a:pt x="1089" y="3008"/>
                </a:lnTo>
                <a:lnTo>
                  <a:pt x="956" y="2688"/>
                </a:lnTo>
                <a:lnTo>
                  <a:pt x="803" y="2373"/>
                </a:lnTo>
                <a:lnTo>
                  <a:pt x="631" y="2077"/>
                </a:lnTo>
                <a:lnTo>
                  <a:pt x="438" y="1792"/>
                </a:lnTo>
                <a:lnTo>
                  <a:pt x="226" y="1521"/>
                </a:lnTo>
                <a:lnTo>
                  <a:pt x="0" y="1265"/>
                </a:lnTo>
                <a:lnTo>
                  <a:pt x="261" y="1044"/>
                </a:lnTo>
                <a:lnTo>
                  <a:pt x="537" y="832"/>
                </a:lnTo>
                <a:lnTo>
                  <a:pt x="828" y="650"/>
                </a:lnTo>
                <a:lnTo>
                  <a:pt x="1133" y="482"/>
                </a:lnTo>
                <a:lnTo>
                  <a:pt x="1454" y="340"/>
                </a:lnTo>
                <a:lnTo>
                  <a:pt x="1784" y="221"/>
                </a:lnTo>
                <a:lnTo>
                  <a:pt x="2129" y="128"/>
                </a:lnTo>
                <a:lnTo>
                  <a:pt x="2479" y="59"/>
                </a:lnTo>
                <a:lnTo>
                  <a:pt x="2838" y="15"/>
                </a:lnTo>
                <a:lnTo>
                  <a:pt x="32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243434" y="2313717"/>
            <a:ext cx="1401860" cy="2804033"/>
          </a:xfrm>
          <a:custGeom>
            <a:avLst/>
            <a:gdLst>
              <a:gd name="T0" fmla="*/ 1262 w 4455"/>
              <a:gd name="T1" fmla="*/ 0 h 8911"/>
              <a:gd name="T2" fmla="*/ 1602 w 4455"/>
              <a:gd name="T3" fmla="*/ 133 h 8911"/>
              <a:gd name="T4" fmla="*/ 1932 w 4455"/>
              <a:gd name="T5" fmla="*/ 290 h 8911"/>
              <a:gd name="T6" fmla="*/ 2242 w 4455"/>
              <a:gd name="T7" fmla="*/ 468 h 8911"/>
              <a:gd name="T8" fmla="*/ 2543 w 4455"/>
              <a:gd name="T9" fmla="*/ 674 h 8911"/>
              <a:gd name="T10" fmla="*/ 2824 w 4455"/>
              <a:gd name="T11" fmla="*/ 896 h 8911"/>
              <a:gd name="T12" fmla="*/ 3085 w 4455"/>
              <a:gd name="T13" fmla="*/ 1142 h 8911"/>
              <a:gd name="T14" fmla="*/ 3331 w 4455"/>
              <a:gd name="T15" fmla="*/ 1408 h 8911"/>
              <a:gd name="T16" fmla="*/ 3553 w 4455"/>
              <a:gd name="T17" fmla="*/ 1694 h 8911"/>
              <a:gd name="T18" fmla="*/ 3755 w 4455"/>
              <a:gd name="T19" fmla="*/ 1989 h 8911"/>
              <a:gd name="T20" fmla="*/ 3933 w 4455"/>
              <a:gd name="T21" fmla="*/ 2304 h 8911"/>
              <a:gd name="T22" fmla="*/ 4085 w 4455"/>
              <a:gd name="T23" fmla="*/ 2634 h 8911"/>
              <a:gd name="T24" fmla="*/ 4214 w 4455"/>
              <a:gd name="T25" fmla="*/ 2979 h 8911"/>
              <a:gd name="T26" fmla="*/ 4317 w 4455"/>
              <a:gd name="T27" fmla="*/ 3333 h 8911"/>
              <a:gd name="T28" fmla="*/ 4391 w 4455"/>
              <a:gd name="T29" fmla="*/ 3697 h 8911"/>
              <a:gd name="T30" fmla="*/ 4440 w 4455"/>
              <a:gd name="T31" fmla="*/ 4071 h 8911"/>
              <a:gd name="T32" fmla="*/ 4455 w 4455"/>
              <a:gd name="T33" fmla="*/ 4456 h 8911"/>
              <a:gd name="T34" fmla="*/ 4440 w 4455"/>
              <a:gd name="T35" fmla="*/ 4840 h 8911"/>
              <a:gd name="T36" fmla="*/ 4391 w 4455"/>
              <a:gd name="T37" fmla="*/ 5214 h 8911"/>
              <a:gd name="T38" fmla="*/ 4317 w 4455"/>
              <a:gd name="T39" fmla="*/ 5578 h 8911"/>
              <a:gd name="T40" fmla="*/ 4214 w 4455"/>
              <a:gd name="T41" fmla="*/ 5933 h 8911"/>
              <a:gd name="T42" fmla="*/ 4085 w 4455"/>
              <a:gd name="T43" fmla="*/ 6277 h 8911"/>
              <a:gd name="T44" fmla="*/ 3933 w 4455"/>
              <a:gd name="T45" fmla="*/ 6607 h 8911"/>
              <a:gd name="T46" fmla="*/ 3755 w 4455"/>
              <a:gd name="T47" fmla="*/ 6922 h 8911"/>
              <a:gd name="T48" fmla="*/ 3553 w 4455"/>
              <a:gd name="T49" fmla="*/ 7217 h 8911"/>
              <a:gd name="T50" fmla="*/ 3331 w 4455"/>
              <a:gd name="T51" fmla="*/ 7503 h 8911"/>
              <a:gd name="T52" fmla="*/ 3085 w 4455"/>
              <a:gd name="T53" fmla="*/ 7769 h 8911"/>
              <a:gd name="T54" fmla="*/ 2824 w 4455"/>
              <a:gd name="T55" fmla="*/ 8015 h 8911"/>
              <a:gd name="T56" fmla="*/ 2543 w 4455"/>
              <a:gd name="T57" fmla="*/ 8237 h 8911"/>
              <a:gd name="T58" fmla="*/ 2242 w 4455"/>
              <a:gd name="T59" fmla="*/ 8443 h 8911"/>
              <a:gd name="T60" fmla="*/ 1932 w 4455"/>
              <a:gd name="T61" fmla="*/ 8621 h 8911"/>
              <a:gd name="T62" fmla="*/ 1602 w 4455"/>
              <a:gd name="T63" fmla="*/ 8778 h 8911"/>
              <a:gd name="T64" fmla="*/ 1262 w 4455"/>
              <a:gd name="T65" fmla="*/ 8911 h 8911"/>
              <a:gd name="T66" fmla="*/ 1321 w 4455"/>
              <a:gd name="T67" fmla="*/ 8571 h 8911"/>
              <a:gd name="T68" fmla="*/ 1360 w 4455"/>
              <a:gd name="T69" fmla="*/ 8227 h 8911"/>
              <a:gd name="T70" fmla="*/ 1370 w 4455"/>
              <a:gd name="T71" fmla="*/ 7872 h 8911"/>
              <a:gd name="T72" fmla="*/ 1355 w 4455"/>
              <a:gd name="T73" fmla="*/ 7478 h 8911"/>
              <a:gd name="T74" fmla="*/ 1311 w 4455"/>
              <a:gd name="T75" fmla="*/ 7094 h 8911"/>
              <a:gd name="T76" fmla="*/ 1237 w 4455"/>
              <a:gd name="T77" fmla="*/ 6720 h 8911"/>
              <a:gd name="T78" fmla="*/ 1134 w 4455"/>
              <a:gd name="T79" fmla="*/ 6356 h 8911"/>
              <a:gd name="T80" fmla="*/ 1005 w 4455"/>
              <a:gd name="T81" fmla="*/ 6001 h 8911"/>
              <a:gd name="T82" fmla="*/ 848 w 4455"/>
              <a:gd name="T83" fmla="*/ 5662 h 8911"/>
              <a:gd name="T84" fmla="*/ 670 w 4455"/>
              <a:gd name="T85" fmla="*/ 5337 h 8911"/>
              <a:gd name="T86" fmla="*/ 468 w 4455"/>
              <a:gd name="T87" fmla="*/ 5027 h 8911"/>
              <a:gd name="T88" fmla="*/ 247 w 4455"/>
              <a:gd name="T89" fmla="*/ 4731 h 8911"/>
              <a:gd name="T90" fmla="*/ 0 w 4455"/>
              <a:gd name="T91" fmla="*/ 4456 h 8911"/>
              <a:gd name="T92" fmla="*/ 247 w 4455"/>
              <a:gd name="T93" fmla="*/ 4180 h 8911"/>
              <a:gd name="T94" fmla="*/ 468 w 4455"/>
              <a:gd name="T95" fmla="*/ 3884 h 8911"/>
              <a:gd name="T96" fmla="*/ 670 w 4455"/>
              <a:gd name="T97" fmla="*/ 3574 h 8911"/>
              <a:gd name="T98" fmla="*/ 848 w 4455"/>
              <a:gd name="T99" fmla="*/ 3249 h 8911"/>
              <a:gd name="T100" fmla="*/ 1005 w 4455"/>
              <a:gd name="T101" fmla="*/ 2910 h 8911"/>
              <a:gd name="T102" fmla="*/ 1134 w 4455"/>
              <a:gd name="T103" fmla="*/ 2555 h 8911"/>
              <a:gd name="T104" fmla="*/ 1237 w 4455"/>
              <a:gd name="T105" fmla="*/ 2191 h 8911"/>
              <a:gd name="T106" fmla="*/ 1311 w 4455"/>
              <a:gd name="T107" fmla="*/ 1817 h 8911"/>
              <a:gd name="T108" fmla="*/ 1355 w 4455"/>
              <a:gd name="T109" fmla="*/ 1433 h 8911"/>
              <a:gd name="T110" fmla="*/ 1370 w 4455"/>
              <a:gd name="T111" fmla="*/ 1039 h 8911"/>
              <a:gd name="T112" fmla="*/ 1360 w 4455"/>
              <a:gd name="T113" fmla="*/ 684 h 8911"/>
              <a:gd name="T114" fmla="*/ 1321 w 4455"/>
              <a:gd name="T115" fmla="*/ 340 h 8911"/>
              <a:gd name="T116" fmla="*/ 1262 w 4455"/>
              <a:gd name="T117" fmla="*/ 0 h 8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55" h="8911">
                <a:moveTo>
                  <a:pt x="1262" y="0"/>
                </a:moveTo>
                <a:lnTo>
                  <a:pt x="1602" y="133"/>
                </a:lnTo>
                <a:lnTo>
                  <a:pt x="1932" y="290"/>
                </a:lnTo>
                <a:lnTo>
                  <a:pt x="2242" y="468"/>
                </a:lnTo>
                <a:lnTo>
                  <a:pt x="2543" y="674"/>
                </a:lnTo>
                <a:lnTo>
                  <a:pt x="2824" y="896"/>
                </a:lnTo>
                <a:lnTo>
                  <a:pt x="3085" y="1142"/>
                </a:lnTo>
                <a:lnTo>
                  <a:pt x="3331" y="1408"/>
                </a:lnTo>
                <a:lnTo>
                  <a:pt x="3553" y="1694"/>
                </a:lnTo>
                <a:lnTo>
                  <a:pt x="3755" y="1989"/>
                </a:lnTo>
                <a:lnTo>
                  <a:pt x="3933" y="2304"/>
                </a:lnTo>
                <a:lnTo>
                  <a:pt x="4085" y="2634"/>
                </a:lnTo>
                <a:lnTo>
                  <a:pt x="4214" y="2979"/>
                </a:lnTo>
                <a:lnTo>
                  <a:pt x="4317" y="3333"/>
                </a:lnTo>
                <a:lnTo>
                  <a:pt x="4391" y="3697"/>
                </a:lnTo>
                <a:lnTo>
                  <a:pt x="4440" y="4071"/>
                </a:lnTo>
                <a:lnTo>
                  <a:pt x="4455" y="4456"/>
                </a:lnTo>
                <a:lnTo>
                  <a:pt x="4440" y="4840"/>
                </a:lnTo>
                <a:lnTo>
                  <a:pt x="4391" y="5214"/>
                </a:lnTo>
                <a:lnTo>
                  <a:pt x="4317" y="5578"/>
                </a:lnTo>
                <a:lnTo>
                  <a:pt x="4214" y="5933"/>
                </a:lnTo>
                <a:lnTo>
                  <a:pt x="4085" y="6277"/>
                </a:lnTo>
                <a:lnTo>
                  <a:pt x="3933" y="6607"/>
                </a:lnTo>
                <a:lnTo>
                  <a:pt x="3755" y="6922"/>
                </a:lnTo>
                <a:lnTo>
                  <a:pt x="3553" y="7217"/>
                </a:lnTo>
                <a:lnTo>
                  <a:pt x="3331" y="7503"/>
                </a:lnTo>
                <a:lnTo>
                  <a:pt x="3085" y="7769"/>
                </a:lnTo>
                <a:lnTo>
                  <a:pt x="2824" y="8015"/>
                </a:lnTo>
                <a:lnTo>
                  <a:pt x="2543" y="8237"/>
                </a:lnTo>
                <a:lnTo>
                  <a:pt x="2242" y="8443"/>
                </a:lnTo>
                <a:lnTo>
                  <a:pt x="1932" y="8621"/>
                </a:lnTo>
                <a:lnTo>
                  <a:pt x="1602" y="8778"/>
                </a:lnTo>
                <a:lnTo>
                  <a:pt x="1262" y="8911"/>
                </a:lnTo>
                <a:lnTo>
                  <a:pt x="1321" y="8571"/>
                </a:lnTo>
                <a:lnTo>
                  <a:pt x="1360" y="8227"/>
                </a:lnTo>
                <a:lnTo>
                  <a:pt x="1370" y="7872"/>
                </a:lnTo>
                <a:lnTo>
                  <a:pt x="1355" y="7478"/>
                </a:lnTo>
                <a:lnTo>
                  <a:pt x="1311" y="7094"/>
                </a:lnTo>
                <a:lnTo>
                  <a:pt x="1237" y="6720"/>
                </a:lnTo>
                <a:lnTo>
                  <a:pt x="1134" y="6356"/>
                </a:lnTo>
                <a:lnTo>
                  <a:pt x="1005" y="6001"/>
                </a:lnTo>
                <a:lnTo>
                  <a:pt x="848" y="5662"/>
                </a:lnTo>
                <a:lnTo>
                  <a:pt x="670" y="5337"/>
                </a:lnTo>
                <a:lnTo>
                  <a:pt x="468" y="5027"/>
                </a:lnTo>
                <a:lnTo>
                  <a:pt x="247" y="4731"/>
                </a:lnTo>
                <a:lnTo>
                  <a:pt x="0" y="4456"/>
                </a:lnTo>
                <a:lnTo>
                  <a:pt x="247" y="4180"/>
                </a:lnTo>
                <a:lnTo>
                  <a:pt x="468" y="3884"/>
                </a:lnTo>
                <a:lnTo>
                  <a:pt x="670" y="3574"/>
                </a:lnTo>
                <a:lnTo>
                  <a:pt x="848" y="3249"/>
                </a:lnTo>
                <a:lnTo>
                  <a:pt x="1005" y="2910"/>
                </a:lnTo>
                <a:lnTo>
                  <a:pt x="1134" y="2555"/>
                </a:lnTo>
                <a:lnTo>
                  <a:pt x="1237" y="2191"/>
                </a:lnTo>
                <a:lnTo>
                  <a:pt x="1311" y="1817"/>
                </a:lnTo>
                <a:lnTo>
                  <a:pt x="1355" y="1433"/>
                </a:lnTo>
                <a:lnTo>
                  <a:pt x="1370" y="1039"/>
                </a:lnTo>
                <a:lnTo>
                  <a:pt x="1360" y="684"/>
                </a:lnTo>
                <a:lnTo>
                  <a:pt x="1321" y="340"/>
                </a:lnTo>
                <a:lnTo>
                  <a:pt x="126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555830" y="1499303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492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0753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5569" y="3367668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75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149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791" y="3394090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6415" y="5341812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7907" y="3520255"/>
            <a:ext cx="6930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191" y="1557644"/>
            <a:ext cx="24395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41778" y="1557644"/>
            <a:ext cx="24136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447" y="5541801"/>
            <a:ext cx="25263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88053" y="5627055"/>
            <a:ext cx="247095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95493" y="1516873"/>
            <a:ext cx="5557803" cy="4427652"/>
            <a:chOff x="3295493" y="1516873"/>
            <a:chExt cx="5557803" cy="4427652"/>
          </a:xfrm>
        </p:grpSpPr>
        <p:grpSp>
          <p:nvGrpSpPr>
            <p:cNvPr id="51" name="Group 50"/>
            <p:cNvGrpSpPr/>
            <p:nvPr/>
          </p:nvGrpSpPr>
          <p:grpSpPr>
            <a:xfrm flipH="1" flipV="1">
              <a:off x="3295493" y="1521357"/>
              <a:ext cx="1927950" cy="2235470"/>
              <a:chOff x="6846560" y="3711417"/>
              <a:chExt cx="1959321" cy="2271845"/>
            </a:xfrm>
          </p:grpSpPr>
          <p:sp>
            <p:nvSpPr>
              <p:cNvPr id="52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6024008" y="1516873"/>
              <a:ext cx="2829288" cy="1618977"/>
              <a:chOff x="6073436" y="1516873"/>
              <a:chExt cx="2829288" cy="1618977"/>
            </a:xfrm>
          </p:grpSpPr>
          <p:sp>
            <p:nvSpPr>
              <p:cNvPr id="62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flipH="1" flipV="1">
              <a:off x="3311268" y="4317810"/>
              <a:ext cx="2829288" cy="1618977"/>
              <a:chOff x="6073436" y="1516873"/>
              <a:chExt cx="2829288" cy="1618977"/>
            </a:xfrm>
          </p:grpSpPr>
          <p:sp>
            <p:nvSpPr>
              <p:cNvPr id="67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915110" y="3709055"/>
              <a:ext cx="1927950" cy="2235470"/>
              <a:chOff x="6846560" y="3711417"/>
              <a:chExt cx="1959321" cy="2271845"/>
            </a:xfrm>
          </p:grpSpPr>
          <p:sp>
            <p:nvSpPr>
              <p:cNvPr id="70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724836" y="1331259"/>
            <a:ext cx="4760258" cy="4760258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Venn Diagram Multiple Intersections</a:t>
            </a: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3535425" y="2302524"/>
            <a:ext cx="1439013" cy="2835011"/>
          </a:xfrm>
          <a:custGeom>
            <a:avLst/>
            <a:gdLst>
              <a:gd name="T0" fmla="*/ 4538 w 6256"/>
              <a:gd name="T1" fmla="*/ 0 h 12325"/>
              <a:gd name="T2" fmla="*/ 4450 w 6256"/>
              <a:gd name="T3" fmla="*/ 480 h 12325"/>
              <a:gd name="T4" fmla="*/ 4396 w 6256"/>
              <a:gd name="T5" fmla="*/ 973 h 12325"/>
              <a:gd name="T6" fmla="*/ 4376 w 6256"/>
              <a:gd name="T7" fmla="*/ 1473 h 12325"/>
              <a:gd name="T8" fmla="*/ 4396 w 6256"/>
              <a:gd name="T9" fmla="*/ 2014 h 12325"/>
              <a:gd name="T10" fmla="*/ 4457 w 6256"/>
              <a:gd name="T11" fmla="*/ 2541 h 12325"/>
              <a:gd name="T12" fmla="*/ 4565 w 6256"/>
              <a:gd name="T13" fmla="*/ 3054 h 12325"/>
              <a:gd name="T14" fmla="*/ 4700 w 6256"/>
              <a:gd name="T15" fmla="*/ 3554 h 12325"/>
              <a:gd name="T16" fmla="*/ 4876 w 6256"/>
              <a:gd name="T17" fmla="*/ 4041 h 12325"/>
              <a:gd name="T18" fmla="*/ 5093 w 6256"/>
              <a:gd name="T19" fmla="*/ 4507 h 12325"/>
              <a:gd name="T20" fmla="*/ 5336 w 6256"/>
              <a:gd name="T21" fmla="*/ 4953 h 12325"/>
              <a:gd name="T22" fmla="*/ 5613 w 6256"/>
              <a:gd name="T23" fmla="*/ 5379 h 12325"/>
              <a:gd name="T24" fmla="*/ 5918 w 6256"/>
              <a:gd name="T25" fmla="*/ 5784 h 12325"/>
              <a:gd name="T26" fmla="*/ 6256 w 6256"/>
              <a:gd name="T27" fmla="*/ 6163 h 12325"/>
              <a:gd name="T28" fmla="*/ 5918 w 6256"/>
              <a:gd name="T29" fmla="*/ 6541 h 12325"/>
              <a:gd name="T30" fmla="*/ 5613 w 6256"/>
              <a:gd name="T31" fmla="*/ 6946 h 12325"/>
              <a:gd name="T32" fmla="*/ 5336 w 6256"/>
              <a:gd name="T33" fmla="*/ 7372 h 12325"/>
              <a:gd name="T34" fmla="*/ 5093 w 6256"/>
              <a:gd name="T35" fmla="*/ 7818 h 12325"/>
              <a:gd name="T36" fmla="*/ 4876 w 6256"/>
              <a:gd name="T37" fmla="*/ 8284 h 12325"/>
              <a:gd name="T38" fmla="*/ 4700 w 6256"/>
              <a:gd name="T39" fmla="*/ 8771 h 12325"/>
              <a:gd name="T40" fmla="*/ 4565 w 6256"/>
              <a:gd name="T41" fmla="*/ 9271 h 12325"/>
              <a:gd name="T42" fmla="*/ 4457 w 6256"/>
              <a:gd name="T43" fmla="*/ 9784 h 12325"/>
              <a:gd name="T44" fmla="*/ 4396 w 6256"/>
              <a:gd name="T45" fmla="*/ 10311 h 12325"/>
              <a:gd name="T46" fmla="*/ 4376 w 6256"/>
              <a:gd name="T47" fmla="*/ 10852 h 12325"/>
              <a:gd name="T48" fmla="*/ 4396 w 6256"/>
              <a:gd name="T49" fmla="*/ 11352 h 12325"/>
              <a:gd name="T50" fmla="*/ 4450 w 6256"/>
              <a:gd name="T51" fmla="*/ 11845 h 12325"/>
              <a:gd name="T52" fmla="*/ 4538 w 6256"/>
              <a:gd name="T53" fmla="*/ 12325 h 12325"/>
              <a:gd name="T54" fmla="*/ 4085 w 6256"/>
              <a:gd name="T55" fmla="*/ 12162 h 12325"/>
              <a:gd name="T56" fmla="*/ 3645 w 6256"/>
              <a:gd name="T57" fmla="*/ 11973 h 12325"/>
              <a:gd name="T58" fmla="*/ 3219 w 6256"/>
              <a:gd name="T59" fmla="*/ 11744 h 12325"/>
              <a:gd name="T60" fmla="*/ 2820 w 6256"/>
              <a:gd name="T61" fmla="*/ 11494 h 12325"/>
              <a:gd name="T62" fmla="*/ 2435 w 6256"/>
              <a:gd name="T63" fmla="*/ 11210 h 12325"/>
              <a:gd name="T64" fmla="*/ 2076 w 6256"/>
              <a:gd name="T65" fmla="*/ 10899 h 12325"/>
              <a:gd name="T66" fmla="*/ 1738 w 6256"/>
              <a:gd name="T67" fmla="*/ 10568 h 12325"/>
              <a:gd name="T68" fmla="*/ 1434 w 6256"/>
              <a:gd name="T69" fmla="*/ 10210 h 12325"/>
              <a:gd name="T70" fmla="*/ 1150 w 6256"/>
              <a:gd name="T71" fmla="*/ 9825 h 12325"/>
              <a:gd name="T72" fmla="*/ 893 w 6256"/>
              <a:gd name="T73" fmla="*/ 9426 h 12325"/>
              <a:gd name="T74" fmla="*/ 663 w 6256"/>
              <a:gd name="T75" fmla="*/ 9007 h 12325"/>
              <a:gd name="T76" fmla="*/ 467 w 6256"/>
              <a:gd name="T77" fmla="*/ 8568 h 12325"/>
              <a:gd name="T78" fmla="*/ 305 w 6256"/>
              <a:gd name="T79" fmla="*/ 8115 h 12325"/>
              <a:gd name="T80" fmla="*/ 176 w 6256"/>
              <a:gd name="T81" fmla="*/ 7642 h 12325"/>
              <a:gd name="T82" fmla="*/ 81 w 6256"/>
              <a:gd name="T83" fmla="*/ 7162 h 12325"/>
              <a:gd name="T84" fmla="*/ 21 w 6256"/>
              <a:gd name="T85" fmla="*/ 6669 h 12325"/>
              <a:gd name="T86" fmla="*/ 0 w 6256"/>
              <a:gd name="T87" fmla="*/ 6163 h 12325"/>
              <a:gd name="T88" fmla="*/ 21 w 6256"/>
              <a:gd name="T89" fmla="*/ 5656 h 12325"/>
              <a:gd name="T90" fmla="*/ 81 w 6256"/>
              <a:gd name="T91" fmla="*/ 5163 h 12325"/>
              <a:gd name="T92" fmla="*/ 176 w 6256"/>
              <a:gd name="T93" fmla="*/ 4683 h 12325"/>
              <a:gd name="T94" fmla="*/ 305 w 6256"/>
              <a:gd name="T95" fmla="*/ 4210 h 12325"/>
              <a:gd name="T96" fmla="*/ 467 w 6256"/>
              <a:gd name="T97" fmla="*/ 3757 h 12325"/>
              <a:gd name="T98" fmla="*/ 663 w 6256"/>
              <a:gd name="T99" fmla="*/ 3318 h 12325"/>
              <a:gd name="T100" fmla="*/ 893 w 6256"/>
              <a:gd name="T101" fmla="*/ 2899 h 12325"/>
              <a:gd name="T102" fmla="*/ 1150 w 6256"/>
              <a:gd name="T103" fmla="*/ 2500 h 12325"/>
              <a:gd name="T104" fmla="*/ 1434 w 6256"/>
              <a:gd name="T105" fmla="*/ 2115 h 12325"/>
              <a:gd name="T106" fmla="*/ 1738 w 6256"/>
              <a:gd name="T107" fmla="*/ 1757 h 12325"/>
              <a:gd name="T108" fmla="*/ 2076 w 6256"/>
              <a:gd name="T109" fmla="*/ 1426 h 12325"/>
              <a:gd name="T110" fmla="*/ 2435 w 6256"/>
              <a:gd name="T111" fmla="*/ 1115 h 12325"/>
              <a:gd name="T112" fmla="*/ 2820 w 6256"/>
              <a:gd name="T113" fmla="*/ 831 h 12325"/>
              <a:gd name="T114" fmla="*/ 3219 w 6256"/>
              <a:gd name="T115" fmla="*/ 581 h 12325"/>
              <a:gd name="T116" fmla="*/ 3645 w 6256"/>
              <a:gd name="T117" fmla="*/ 352 h 12325"/>
              <a:gd name="T118" fmla="*/ 4085 w 6256"/>
              <a:gd name="T119" fmla="*/ 163 h 12325"/>
              <a:gd name="T120" fmla="*/ 4538 w 6256"/>
              <a:gd name="T121" fmla="*/ 0 h 1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56" h="12325">
                <a:moveTo>
                  <a:pt x="4538" y="0"/>
                </a:moveTo>
                <a:lnTo>
                  <a:pt x="4450" y="480"/>
                </a:lnTo>
                <a:lnTo>
                  <a:pt x="4396" y="973"/>
                </a:lnTo>
                <a:lnTo>
                  <a:pt x="4376" y="1473"/>
                </a:lnTo>
                <a:lnTo>
                  <a:pt x="4396" y="2014"/>
                </a:lnTo>
                <a:lnTo>
                  <a:pt x="4457" y="2541"/>
                </a:lnTo>
                <a:lnTo>
                  <a:pt x="4565" y="3054"/>
                </a:lnTo>
                <a:lnTo>
                  <a:pt x="4700" y="3554"/>
                </a:lnTo>
                <a:lnTo>
                  <a:pt x="4876" y="4041"/>
                </a:lnTo>
                <a:lnTo>
                  <a:pt x="5093" y="4507"/>
                </a:lnTo>
                <a:lnTo>
                  <a:pt x="5336" y="4953"/>
                </a:lnTo>
                <a:lnTo>
                  <a:pt x="5613" y="5379"/>
                </a:lnTo>
                <a:lnTo>
                  <a:pt x="5918" y="5784"/>
                </a:lnTo>
                <a:lnTo>
                  <a:pt x="6256" y="6163"/>
                </a:lnTo>
                <a:lnTo>
                  <a:pt x="5918" y="6541"/>
                </a:lnTo>
                <a:lnTo>
                  <a:pt x="5613" y="6946"/>
                </a:lnTo>
                <a:lnTo>
                  <a:pt x="5336" y="7372"/>
                </a:lnTo>
                <a:lnTo>
                  <a:pt x="5093" y="7818"/>
                </a:lnTo>
                <a:lnTo>
                  <a:pt x="4876" y="8284"/>
                </a:lnTo>
                <a:lnTo>
                  <a:pt x="4700" y="8771"/>
                </a:lnTo>
                <a:lnTo>
                  <a:pt x="4565" y="9271"/>
                </a:lnTo>
                <a:lnTo>
                  <a:pt x="4457" y="9784"/>
                </a:lnTo>
                <a:lnTo>
                  <a:pt x="4396" y="10311"/>
                </a:lnTo>
                <a:lnTo>
                  <a:pt x="4376" y="10852"/>
                </a:lnTo>
                <a:lnTo>
                  <a:pt x="4396" y="11352"/>
                </a:lnTo>
                <a:lnTo>
                  <a:pt x="4450" y="11845"/>
                </a:lnTo>
                <a:lnTo>
                  <a:pt x="4538" y="12325"/>
                </a:lnTo>
                <a:lnTo>
                  <a:pt x="4085" y="12162"/>
                </a:lnTo>
                <a:lnTo>
                  <a:pt x="3645" y="11973"/>
                </a:lnTo>
                <a:lnTo>
                  <a:pt x="3219" y="11744"/>
                </a:lnTo>
                <a:lnTo>
                  <a:pt x="2820" y="11494"/>
                </a:lnTo>
                <a:lnTo>
                  <a:pt x="2435" y="11210"/>
                </a:lnTo>
                <a:lnTo>
                  <a:pt x="2076" y="10899"/>
                </a:lnTo>
                <a:lnTo>
                  <a:pt x="1738" y="10568"/>
                </a:lnTo>
                <a:lnTo>
                  <a:pt x="1434" y="10210"/>
                </a:lnTo>
                <a:lnTo>
                  <a:pt x="1150" y="9825"/>
                </a:lnTo>
                <a:lnTo>
                  <a:pt x="893" y="9426"/>
                </a:lnTo>
                <a:lnTo>
                  <a:pt x="663" y="9007"/>
                </a:lnTo>
                <a:lnTo>
                  <a:pt x="467" y="8568"/>
                </a:lnTo>
                <a:lnTo>
                  <a:pt x="305" y="8115"/>
                </a:lnTo>
                <a:lnTo>
                  <a:pt x="176" y="7642"/>
                </a:lnTo>
                <a:lnTo>
                  <a:pt x="81" y="7162"/>
                </a:lnTo>
                <a:lnTo>
                  <a:pt x="21" y="6669"/>
                </a:lnTo>
                <a:lnTo>
                  <a:pt x="0" y="6163"/>
                </a:lnTo>
                <a:lnTo>
                  <a:pt x="21" y="5656"/>
                </a:lnTo>
                <a:lnTo>
                  <a:pt x="81" y="5163"/>
                </a:lnTo>
                <a:lnTo>
                  <a:pt x="176" y="4683"/>
                </a:lnTo>
                <a:lnTo>
                  <a:pt x="305" y="4210"/>
                </a:lnTo>
                <a:lnTo>
                  <a:pt x="467" y="3757"/>
                </a:lnTo>
                <a:lnTo>
                  <a:pt x="663" y="3318"/>
                </a:lnTo>
                <a:lnTo>
                  <a:pt x="893" y="2899"/>
                </a:lnTo>
                <a:lnTo>
                  <a:pt x="1150" y="2500"/>
                </a:lnTo>
                <a:lnTo>
                  <a:pt x="1434" y="2115"/>
                </a:lnTo>
                <a:lnTo>
                  <a:pt x="1738" y="1757"/>
                </a:lnTo>
                <a:lnTo>
                  <a:pt x="2076" y="1426"/>
                </a:lnTo>
                <a:lnTo>
                  <a:pt x="2435" y="1115"/>
                </a:lnTo>
                <a:lnTo>
                  <a:pt x="2820" y="831"/>
                </a:lnTo>
                <a:lnTo>
                  <a:pt x="3219" y="581"/>
                </a:lnTo>
                <a:lnTo>
                  <a:pt x="3645" y="352"/>
                </a:lnTo>
                <a:lnTo>
                  <a:pt x="4085" y="163"/>
                </a:lnTo>
                <a:lnTo>
                  <a:pt x="4538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Freeform 7"/>
          <p:cNvSpPr>
            <a:spLocks/>
          </p:cNvSpPr>
          <p:nvPr/>
        </p:nvSpPr>
        <p:spPr bwMode="auto">
          <a:xfrm>
            <a:off x="4695883" y="4863810"/>
            <a:ext cx="2832712" cy="1420611"/>
          </a:xfrm>
          <a:custGeom>
            <a:avLst/>
            <a:gdLst>
              <a:gd name="T0" fmla="*/ 6073 w 12315"/>
              <a:gd name="T1" fmla="*/ 0 h 6176"/>
              <a:gd name="T2" fmla="*/ 6459 w 12315"/>
              <a:gd name="T3" fmla="*/ 325 h 6176"/>
              <a:gd name="T4" fmla="*/ 6858 w 12315"/>
              <a:gd name="T5" fmla="*/ 629 h 6176"/>
              <a:gd name="T6" fmla="*/ 7284 w 12315"/>
              <a:gd name="T7" fmla="*/ 899 h 6176"/>
              <a:gd name="T8" fmla="*/ 7730 w 12315"/>
              <a:gd name="T9" fmla="*/ 1142 h 6176"/>
              <a:gd name="T10" fmla="*/ 8190 w 12315"/>
              <a:gd name="T11" fmla="*/ 1345 h 6176"/>
              <a:gd name="T12" fmla="*/ 8670 w 12315"/>
              <a:gd name="T13" fmla="*/ 1521 h 6176"/>
              <a:gd name="T14" fmla="*/ 9171 w 12315"/>
              <a:gd name="T15" fmla="*/ 1663 h 6176"/>
              <a:gd name="T16" fmla="*/ 9678 w 12315"/>
              <a:gd name="T17" fmla="*/ 1757 h 6176"/>
              <a:gd name="T18" fmla="*/ 10205 w 12315"/>
              <a:gd name="T19" fmla="*/ 1818 h 6176"/>
              <a:gd name="T20" fmla="*/ 10740 w 12315"/>
              <a:gd name="T21" fmla="*/ 1838 h 6176"/>
              <a:gd name="T22" fmla="*/ 11281 w 12315"/>
              <a:gd name="T23" fmla="*/ 1818 h 6176"/>
              <a:gd name="T24" fmla="*/ 11801 w 12315"/>
              <a:gd name="T25" fmla="*/ 1757 h 6176"/>
              <a:gd name="T26" fmla="*/ 12315 w 12315"/>
              <a:gd name="T27" fmla="*/ 1656 h 6176"/>
              <a:gd name="T28" fmla="*/ 12153 w 12315"/>
              <a:gd name="T29" fmla="*/ 2108 h 6176"/>
              <a:gd name="T30" fmla="*/ 11957 w 12315"/>
              <a:gd name="T31" fmla="*/ 2548 h 6176"/>
              <a:gd name="T32" fmla="*/ 11734 w 12315"/>
              <a:gd name="T33" fmla="*/ 2967 h 6176"/>
              <a:gd name="T34" fmla="*/ 11477 w 12315"/>
              <a:gd name="T35" fmla="*/ 3372 h 6176"/>
              <a:gd name="T36" fmla="*/ 11200 w 12315"/>
              <a:gd name="T37" fmla="*/ 3750 h 6176"/>
              <a:gd name="T38" fmla="*/ 10889 w 12315"/>
              <a:gd name="T39" fmla="*/ 4108 h 6176"/>
              <a:gd name="T40" fmla="*/ 10550 w 12315"/>
              <a:gd name="T41" fmla="*/ 4446 h 6176"/>
              <a:gd name="T42" fmla="*/ 10192 w 12315"/>
              <a:gd name="T43" fmla="*/ 4750 h 6176"/>
              <a:gd name="T44" fmla="*/ 9813 w 12315"/>
              <a:gd name="T45" fmla="*/ 5034 h 6176"/>
              <a:gd name="T46" fmla="*/ 9414 w 12315"/>
              <a:gd name="T47" fmla="*/ 5291 h 6176"/>
              <a:gd name="T48" fmla="*/ 8995 w 12315"/>
              <a:gd name="T49" fmla="*/ 5521 h 6176"/>
              <a:gd name="T50" fmla="*/ 8555 w 12315"/>
              <a:gd name="T51" fmla="*/ 5710 h 6176"/>
              <a:gd name="T52" fmla="*/ 8102 w 12315"/>
              <a:gd name="T53" fmla="*/ 5879 h 6176"/>
              <a:gd name="T54" fmla="*/ 7636 w 12315"/>
              <a:gd name="T55" fmla="*/ 6007 h 6176"/>
              <a:gd name="T56" fmla="*/ 7149 w 12315"/>
              <a:gd name="T57" fmla="*/ 6102 h 6176"/>
              <a:gd name="T58" fmla="*/ 6655 w 12315"/>
              <a:gd name="T59" fmla="*/ 6156 h 6176"/>
              <a:gd name="T60" fmla="*/ 6155 w 12315"/>
              <a:gd name="T61" fmla="*/ 6176 h 6176"/>
              <a:gd name="T62" fmla="*/ 5647 w 12315"/>
              <a:gd name="T63" fmla="*/ 6156 h 6176"/>
              <a:gd name="T64" fmla="*/ 5154 w 12315"/>
              <a:gd name="T65" fmla="*/ 6102 h 6176"/>
              <a:gd name="T66" fmla="*/ 4673 w 12315"/>
              <a:gd name="T67" fmla="*/ 6007 h 6176"/>
              <a:gd name="T68" fmla="*/ 4207 w 12315"/>
              <a:gd name="T69" fmla="*/ 5879 h 6176"/>
              <a:gd name="T70" fmla="*/ 3754 w 12315"/>
              <a:gd name="T71" fmla="*/ 5717 h 6176"/>
              <a:gd name="T72" fmla="*/ 3321 w 12315"/>
              <a:gd name="T73" fmla="*/ 5521 h 6176"/>
              <a:gd name="T74" fmla="*/ 2902 w 12315"/>
              <a:gd name="T75" fmla="*/ 5298 h 6176"/>
              <a:gd name="T76" fmla="*/ 2503 w 12315"/>
              <a:gd name="T77" fmla="*/ 5048 h 6176"/>
              <a:gd name="T78" fmla="*/ 2124 w 12315"/>
              <a:gd name="T79" fmla="*/ 4764 h 6176"/>
              <a:gd name="T80" fmla="*/ 1765 w 12315"/>
              <a:gd name="T81" fmla="*/ 4460 h 6176"/>
              <a:gd name="T82" fmla="*/ 1434 w 12315"/>
              <a:gd name="T83" fmla="*/ 4122 h 6176"/>
              <a:gd name="T84" fmla="*/ 1123 w 12315"/>
              <a:gd name="T85" fmla="*/ 3771 h 6176"/>
              <a:gd name="T86" fmla="*/ 839 w 12315"/>
              <a:gd name="T87" fmla="*/ 3392 h 6176"/>
              <a:gd name="T88" fmla="*/ 582 w 12315"/>
              <a:gd name="T89" fmla="*/ 2994 h 6176"/>
              <a:gd name="T90" fmla="*/ 359 w 12315"/>
              <a:gd name="T91" fmla="*/ 2575 h 6176"/>
              <a:gd name="T92" fmla="*/ 163 w 12315"/>
              <a:gd name="T93" fmla="*/ 2142 h 6176"/>
              <a:gd name="T94" fmla="*/ 0 w 12315"/>
              <a:gd name="T95" fmla="*/ 1690 h 6176"/>
              <a:gd name="T96" fmla="*/ 460 w 12315"/>
              <a:gd name="T97" fmla="*/ 1777 h 6176"/>
              <a:gd name="T98" fmla="*/ 934 w 12315"/>
              <a:gd name="T99" fmla="*/ 1825 h 6176"/>
              <a:gd name="T100" fmla="*/ 1421 w 12315"/>
              <a:gd name="T101" fmla="*/ 1838 h 6176"/>
              <a:gd name="T102" fmla="*/ 1955 w 12315"/>
              <a:gd name="T103" fmla="*/ 1818 h 6176"/>
              <a:gd name="T104" fmla="*/ 2482 w 12315"/>
              <a:gd name="T105" fmla="*/ 1757 h 6176"/>
              <a:gd name="T106" fmla="*/ 2989 w 12315"/>
              <a:gd name="T107" fmla="*/ 1663 h 6176"/>
              <a:gd name="T108" fmla="*/ 3490 w 12315"/>
              <a:gd name="T109" fmla="*/ 1521 h 6176"/>
              <a:gd name="T110" fmla="*/ 3970 w 12315"/>
              <a:gd name="T111" fmla="*/ 1345 h 6176"/>
              <a:gd name="T112" fmla="*/ 4430 w 12315"/>
              <a:gd name="T113" fmla="*/ 1142 h 6176"/>
              <a:gd name="T114" fmla="*/ 4876 w 12315"/>
              <a:gd name="T115" fmla="*/ 899 h 6176"/>
              <a:gd name="T116" fmla="*/ 5302 w 12315"/>
              <a:gd name="T117" fmla="*/ 629 h 6176"/>
              <a:gd name="T118" fmla="*/ 5701 w 12315"/>
              <a:gd name="T119" fmla="*/ 325 h 6176"/>
              <a:gd name="T120" fmla="*/ 6073 w 12315"/>
              <a:gd name="T121" fmla="*/ 0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15" h="6176">
                <a:moveTo>
                  <a:pt x="6073" y="0"/>
                </a:moveTo>
                <a:lnTo>
                  <a:pt x="6459" y="325"/>
                </a:lnTo>
                <a:lnTo>
                  <a:pt x="6858" y="629"/>
                </a:lnTo>
                <a:lnTo>
                  <a:pt x="7284" y="899"/>
                </a:lnTo>
                <a:lnTo>
                  <a:pt x="7730" y="1142"/>
                </a:lnTo>
                <a:lnTo>
                  <a:pt x="8190" y="1345"/>
                </a:lnTo>
                <a:lnTo>
                  <a:pt x="8670" y="1521"/>
                </a:lnTo>
                <a:lnTo>
                  <a:pt x="9171" y="1663"/>
                </a:lnTo>
                <a:lnTo>
                  <a:pt x="9678" y="1757"/>
                </a:lnTo>
                <a:lnTo>
                  <a:pt x="10205" y="1818"/>
                </a:lnTo>
                <a:lnTo>
                  <a:pt x="10740" y="1838"/>
                </a:lnTo>
                <a:lnTo>
                  <a:pt x="11281" y="1818"/>
                </a:lnTo>
                <a:lnTo>
                  <a:pt x="11801" y="1757"/>
                </a:lnTo>
                <a:lnTo>
                  <a:pt x="12315" y="1656"/>
                </a:lnTo>
                <a:lnTo>
                  <a:pt x="12153" y="2108"/>
                </a:lnTo>
                <a:lnTo>
                  <a:pt x="11957" y="2548"/>
                </a:lnTo>
                <a:lnTo>
                  <a:pt x="11734" y="2967"/>
                </a:lnTo>
                <a:lnTo>
                  <a:pt x="11477" y="3372"/>
                </a:lnTo>
                <a:lnTo>
                  <a:pt x="11200" y="3750"/>
                </a:lnTo>
                <a:lnTo>
                  <a:pt x="10889" y="4108"/>
                </a:lnTo>
                <a:lnTo>
                  <a:pt x="10550" y="4446"/>
                </a:lnTo>
                <a:lnTo>
                  <a:pt x="10192" y="4750"/>
                </a:lnTo>
                <a:lnTo>
                  <a:pt x="9813" y="5034"/>
                </a:lnTo>
                <a:lnTo>
                  <a:pt x="9414" y="5291"/>
                </a:lnTo>
                <a:lnTo>
                  <a:pt x="8995" y="5521"/>
                </a:lnTo>
                <a:lnTo>
                  <a:pt x="8555" y="5710"/>
                </a:lnTo>
                <a:lnTo>
                  <a:pt x="8102" y="5879"/>
                </a:lnTo>
                <a:lnTo>
                  <a:pt x="7636" y="6007"/>
                </a:lnTo>
                <a:lnTo>
                  <a:pt x="7149" y="6102"/>
                </a:lnTo>
                <a:lnTo>
                  <a:pt x="6655" y="6156"/>
                </a:lnTo>
                <a:lnTo>
                  <a:pt x="6155" y="6176"/>
                </a:lnTo>
                <a:lnTo>
                  <a:pt x="5647" y="6156"/>
                </a:lnTo>
                <a:lnTo>
                  <a:pt x="5154" y="6102"/>
                </a:lnTo>
                <a:lnTo>
                  <a:pt x="4673" y="6007"/>
                </a:lnTo>
                <a:lnTo>
                  <a:pt x="4207" y="5879"/>
                </a:lnTo>
                <a:lnTo>
                  <a:pt x="3754" y="5717"/>
                </a:lnTo>
                <a:lnTo>
                  <a:pt x="3321" y="5521"/>
                </a:lnTo>
                <a:lnTo>
                  <a:pt x="2902" y="5298"/>
                </a:lnTo>
                <a:lnTo>
                  <a:pt x="2503" y="5048"/>
                </a:lnTo>
                <a:lnTo>
                  <a:pt x="2124" y="4764"/>
                </a:lnTo>
                <a:lnTo>
                  <a:pt x="1765" y="4460"/>
                </a:lnTo>
                <a:lnTo>
                  <a:pt x="1434" y="4122"/>
                </a:lnTo>
                <a:lnTo>
                  <a:pt x="1123" y="3771"/>
                </a:lnTo>
                <a:lnTo>
                  <a:pt x="839" y="3392"/>
                </a:lnTo>
                <a:lnTo>
                  <a:pt x="582" y="2994"/>
                </a:lnTo>
                <a:lnTo>
                  <a:pt x="359" y="2575"/>
                </a:lnTo>
                <a:lnTo>
                  <a:pt x="163" y="2142"/>
                </a:lnTo>
                <a:lnTo>
                  <a:pt x="0" y="1690"/>
                </a:lnTo>
                <a:lnTo>
                  <a:pt x="460" y="1777"/>
                </a:lnTo>
                <a:lnTo>
                  <a:pt x="934" y="1825"/>
                </a:lnTo>
                <a:lnTo>
                  <a:pt x="1421" y="1838"/>
                </a:lnTo>
                <a:lnTo>
                  <a:pt x="1955" y="1818"/>
                </a:lnTo>
                <a:lnTo>
                  <a:pt x="2482" y="1757"/>
                </a:lnTo>
                <a:lnTo>
                  <a:pt x="2989" y="1663"/>
                </a:lnTo>
                <a:lnTo>
                  <a:pt x="3490" y="1521"/>
                </a:lnTo>
                <a:lnTo>
                  <a:pt x="3970" y="1345"/>
                </a:lnTo>
                <a:lnTo>
                  <a:pt x="4430" y="1142"/>
                </a:lnTo>
                <a:lnTo>
                  <a:pt x="4876" y="899"/>
                </a:lnTo>
                <a:lnTo>
                  <a:pt x="5302" y="629"/>
                </a:lnTo>
                <a:lnTo>
                  <a:pt x="5701" y="325"/>
                </a:lnTo>
                <a:lnTo>
                  <a:pt x="6073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" name="Freeform 8"/>
          <p:cNvSpPr>
            <a:spLocks/>
          </p:cNvSpPr>
          <p:nvPr/>
        </p:nvSpPr>
        <p:spPr bwMode="auto">
          <a:xfrm>
            <a:off x="4695883" y="1155638"/>
            <a:ext cx="2832712" cy="1420611"/>
          </a:xfrm>
          <a:custGeom>
            <a:avLst/>
            <a:gdLst>
              <a:gd name="T0" fmla="*/ 6155 w 12315"/>
              <a:gd name="T1" fmla="*/ 0 h 6176"/>
              <a:gd name="T2" fmla="*/ 6655 w 12315"/>
              <a:gd name="T3" fmla="*/ 20 h 6176"/>
              <a:gd name="T4" fmla="*/ 7149 w 12315"/>
              <a:gd name="T5" fmla="*/ 74 h 6176"/>
              <a:gd name="T6" fmla="*/ 7636 w 12315"/>
              <a:gd name="T7" fmla="*/ 169 h 6176"/>
              <a:gd name="T8" fmla="*/ 8102 w 12315"/>
              <a:gd name="T9" fmla="*/ 297 h 6176"/>
              <a:gd name="T10" fmla="*/ 8555 w 12315"/>
              <a:gd name="T11" fmla="*/ 466 h 6176"/>
              <a:gd name="T12" fmla="*/ 8995 w 12315"/>
              <a:gd name="T13" fmla="*/ 655 h 6176"/>
              <a:gd name="T14" fmla="*/ 9414 w 12315"/>
              <a:gd name="T15" fmla="*/ 885 h 6176"/>
              <a:gd name="T16" fmla="*/ 9813 w 12315"/>
              <a:gd name="T17" fmla="*/ 1142 h 6176"/>
              <a:gd name="T18" fmla="*/ 10192 w 12315"/>
              <a:gd name="T19" fmla="*/ 1426 h 6176"/>
              <a:gd name="T20" fmla="*/ 10550 w 12315"/>
              <a:gd name="T21" fmla="*/ 1730 h 6176"/>
              <a:gd name="T22" fmla="*/ 10889 w 12315"/>
              <a:gd name="T23" fmla="*/ 2068 h 6176"/>
              <a:gd name="T24" fmla="*/ 11200 w 12315"/>
              <a:gd name="T25" fmla="*/ 2426 h 6176"/>
              <a:gd name="T26" fmla="*/ 11477 w 12315"/>
              <a:gd name="T27" fmla="*/ 2804 h 6176"/>
              <a:gd name="T28" fmla="*/ 11734 w 12315"/>
              <a:gd name="T29" fmla="*/ 3209 h 6176"/>
              <a:gd name="T30" fmla="*/ 11957 w 12315"/>
              <a:gd name="T31" fmla="*/ 3628 h 6176"/>
              <a:gd name="T32" fmla="*/ 12153 w 12315"/>
              <a:gd name="T33" fmla="*/ 4068 h 6176"/>
              <a:gd name="T34" fmla="*/ 12315 w 12315"/>
              <a:gd name="T35" fmla="*/ 4520 h 6176"/>
              <a:gd name="T36" fmla="*/ 11801 w 12315"/>
              <a:gd name="T37" fmla="*/ 4419 h 6176"/>
              <a:gd name="T38" fmla="*/ 11281 w 12315"/>
              <a:gd name="T39" fmla="*/ 4358 h 6176"/>
              <a:gd name="T40" fmla="*/ 10740 w 12315"/>
              <a:gd name="T41" fmla="*/ 4338 h 6176"/>
              <a:gd name="T42" fmla="*/ 10205 w 12315"/>
              <a:gd name="T43" fmla="*/ 4358 h 6176"/>
              <a:gd name="T44" fmla="*/ 9678 w 12315"/>
              <a:gd name="T45" fmla="*/ 4419 h 6176"/>
              <a:gd name="T46" fmla="*/ 9171 w 12315"/>
              <a:gd name="T47" fmla="*/ 4513 h 6176"/>
              <a:gd name="T48" fmla="*/ 8670 w 12315"/>
              <a:gd name="T49" fmla="*/ 4655 h 6176"/>
              <a:gd name="T50" fmla="*/ 8190 w 12315"/>
              <a:gd name="T51" fmla="*/ 4831 h 6176"/>
              <a:gd name="T52" fmla="*/ 7730 w 12315"/>
              <a:gd name="T53" fmla="*/ 5034 h 6176"/>
              <a:gd name="T54" fmla="*/ 7284 w 12315"/>
              <a:gd name="T55" fmla="*/ 5277 h 6176"/>
              <a:gd name="T56" fmla="*/ 6858 w 12315"/>
              <a:gd name="T57" fmla="*/ 5547 h 6176"/>
              <a:gd name="T58" fmla="*/ 6459 w 12315"/>
              <a:gd name="T59" fmla="*/ 5851 h 6176"/>
              <a:gd name="T60" fmla="*/ 6073 w 12315"/>
              <a:gd name="T61" fmla="*/ 6176 h 6176"/>
              <a:gd name="T62" fmla="*/ 5701 w 12315"/>
              <a:gd name="T63" fmla="*/ 5851 h 6176"/>
              <a:gd name="T64" fmla="*/ 5302 w 12315"/>
              <a:gd name="T65" fmla="*/ 5547 h 6176"/>
              <a:gd name="T66" fmla="*/ 4876 w 12315"/>
              <a:gd name="T67" fmla="*/ 5277 h 6176"/>
              <a:gd name="T68" fmla="*/ 4430 w 12315"/>
              <a:gd name="T69" fmla="*/ 5034 h 6176"/>
              <a:gd name="T70" fmla="*/ 3970 w 12315"/>
              <a:gd name="T71" fmla="*/ 4831 h 6176"/>
              <a:gd name="T72" fmla="*/ 3490 w 12315"/>
              <a:gd name="T73" fmla="*/ 4655 h 6176"/>
              <a:gd name="T74" fmla="*/ 2989 w 12315"/>
              <a:gd name="T75" fmla="*/ 4513 h 6176"/>
              <a:gd name="T76" fmla="*/ 2482 w 12315"/>
              <a:gd name="T77" fmla="*/ 4419 h 6176"/>
              <a:gd name="T78" fmla="*/ 1955 w 12315"/>
              <a:gd name="T79" fmla="*/ 4358 h 6176"/>
              <a:gd name="T80" fmla="*/ 1421 w 12315"/>
              <a:gd name="T81" fmla="*/ 4338 h 6176"/>
              <a:gd name="T82" fmla="*/ 934 w 12315"/>
              <a:gd name="T83" fmla="*/ 4351 h 6176"/>
              <a:gd name="T84" fmla="*/ 460 w 12315"/>
              <a:gd name="T85" fmla="*/ 4399 h 6176"/>
              <a:gd name="T86" fmla="*/ 0 w 12315"/>
              <a:gd name="T87" fmla="*/ 4486 h 6176"/>
              <a:gd name="T88" fmla="*/ 163 w 12315"/>
              <a:gd name="T89" fmla="*/ 4034 h 6176"/>
              <a:gd name="T90" fmla="*/ 359 w 12315"/>
              <a:gd name="T91" fmla="*/ 3601 h 6176"/>
              <a:gd name="T92" fmla="*/ 582 w 12315"/>
              <a:gd name="T93" fmla="*/ 3182 h 6176"/>
              <a:gd name="T94" fmla="*/ 839 w 12315"/>
              <a:gd name="T95" fmla="*/ 2784 h 6176"/>
              <a:gd name="T96" fmla="*/ 1123 w 12315"/>
              <a:gd name="T97" fmla="*/ 2405 h 6176"/>
              <a:gd name="T98" fmla="*/ 1434 w 12315"/>
              <a:gd name="T99" fmla="*/ 2054 h 6176"/>
              <a:gd name="T100" fmla="*/ 1765 w 12315"/>
              <a:gd name="T101" fmla="*/ 1716 h 6176"/>
              <a:gd name="T102" fmla="*/ 2124 w 12315"/>
              <a:gd name="T103" fmla="*/ 1412 h 6176"/>
              <a:gd name="T104" fmla="*/ 2503 w 12315"/>
              <a:gd name="T105" fmla="*/ 1128 h 6176"/>
              <a:gd name="T106" fmla="*/ 2902 w 12315"/>
              <a:gd name="T107" fmla="*/ 878 h 6176"/>
              <a:gd name="T108" fmla="*/ 3321 w 12315"/>
              <a:gd name="T109" fmla="*/ 655 h 6176"/>
              <a:gd name="T110" fmla="*/ 3754 w 12315"/>
              <a:gd name="T111" fmla="*/ 459 h 6176"/>
              <a:gd name="T112" fmla="*/ 4207 w 12315"/>
              <a:gd name="T113" fmla="*/ 297 h 6176"/>
              <a:gd name="T114" fmla="*/ 4673 w 12315"/>
              <a:gd name="T115" fmla="*/ 169 h 6176"/>
              <a:gd name="T116" fmla="*/ 5154 w 12315"/>
              <a:gd name="T117" fmla="*/ 74 h 6176"/>
              <a:gd name="T118" fmla="*/ 5647 w 12315"/>
              <a:gd name="T119" fmla="*/ 20 h 6176"/>
              <a:gd name="T120" fmla="*/ 6155 w 12315"/>
              <a:gd name="T121" fmla="*/ 0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15" h="6176">
                <a:moveTo>
                  <a:pt x="6155" y="0"/>
                </a:moveTo>
                <a:lnTo>
                  <a:pt x="6655" y="20"/>
                </a:lnTo>
                <a:lnTo>
                  <a:pt x="7149" y="74"/>
                </a:lnTo>
                <a:lnTo>
                  <a:pt x="7636" y="169"/>
                </a:lnTo>
                <a:lnTo>
                  <a:pt x="8102" y="297"/>
                </a:lnTo>
                <a:lnTo>
                  <a:pt x="8555" y="466"/>
                </a:lnTo>
                <a:lnTo>
                  <a:pt x="8995" y="655"/>
                </a:lnTo>
                <a:lnTo>
                  <a:pt x="9414" y="885"/>
                </a:lnTo>
                <a:lnTo>
                  <a:pt x="9813" y="1142"/>
                </a:lnTo>
                <a:lnTo>
                  <a:pt x="10192" y="1426"/>
                </a:lnTo>
                <a:lnTo>
                  <a:pt x="10550" y="1730"/>
                </a:lnTo>
                <a:lnTo>
                  <a:pt x="10889" y="2068"/>
                </a:lnTo>
                <a:lnTo>
                  <a:pt x="11200" y="2426"/>
                </a:lnTo>
                <a:lnTo>
                  <a:pt x="11477" y="2804"/>
                </a:lnTo>
                <a:lnTo>
                  <a:pt x="11734" y="3209"/>
                </a:lnTo>
                <a:lnTo>
                  <a:pt x="11957" y="3628"/>
                </a:lnTo>
                <a:lnTo>
                  <a:pt x="12153" y="4068"/>
                </a:lnTo>
                <a:lnTo>
                  <a:pt x="12315" y="4520"/>
                </a:lnTo>
                <a:lnTo>
                  <a:pt x="11801" y="4419"/>
                </a:lnTo>
                <a:lnTo>
                  <a:pt x="11281" y="4358"/>
                </a:lnTo>
                <a:lnTo>
                  <a:pt x="10740" y="4338"/>
                </a:lnTo>
                <a:lnTo>
                  <a:pt x="10205" y="4358"/>
                </a:lnTo>
                <a:lnTo>
                  <a:pt x="9678" y="4419"/>
                </a:lnTo>
                <a:lnTo>
                  <a:pt x="9171" y="4513"/>
                </a:lnTo>
                <a:lnTo>
                  <a:pt x="8670" y="4655"/>
                </a:lnTo>
                <a:lnTo>
                  <a:pt x="8190" y="4831"/>
                </a:lnTo>
                <a:lnTo>
                  <a:pt x="7730" y="5034"/>
                </a:lnTo>
                <a:lnTo>
                  <a:pt x="7284" y="5277"/>
                </a:lnTo>
                <a:lnTo>
                  <a:pt x="6858" y="5547"/>
                </a:lnTo>
                <a:lnTo>
                  <a:pt x="6459" y="5851"/>
                </a:lnTo>
                <a:lnTo>
                  <a:pt x="6073" y="6176"/>
                </a:lnTo>
                <a:lnTo>
                  <a:pt x="5701" y="5851"/>
                </a:lnTo>
                <a:lnTo>
                  <a:pt x="5302" y="5547"/>
                </a:lnTo>
                <a:lnTo>
                  <a:pt x="4876" y="5277"/>
                </a:lnTo>
                <a:lnTo>
                  <a:pt x="4430" y="5034"/>
                </a:lnTo>
                <a:lnTo>
                  <a:pt x="3970" y="4831"/>
                </a:lnTo>
                <a:lnTo>
                  <a:pt x="3490" y="4655"/>
                </a:lnTo>
                <a:lnTo>
                  <a:pt x="2989" y="4513"/>
                </a:lnTo>
                <a:lnTo>
                  <a:pt x="2482" y="4419"/>
                </a:lnTo>
                <a:lnTo>
                  <a:pt x="1955" y="4358"/>
                </a:lnTo>
                <a:lnTo>
                  <a:pt x="1421" y="4338"/>
                </a:lnTo>
                <a:lnTo>
                  <a:pt x="934" y="4351"/>
                </a:lnTo>
                <a:lnTo>
                  <a:pt x="460" y="4399"/>
                </a:lnTo>
                <a:lnTo>
                  <a:pt x="0" y="4486"/>
                </a:lnTo>
                <a:lnTo>
                  <a:pt x="163" y="4034"/>
                </a:lnTo>
                <a:lnTo>
                  <a:pt x="359" y="3601"/>
                </a:lnTo>
                <a:lnTo>
                  <a:pt x="582" y="3182"/>
                </a:lnTo>
                <a:lnTo>
                  <a:pt x="839" y="2784"/>
                </a:lnTo>
                <a:lnTo>
                  <a:pt x="1123" y="2405"/>
                </a:lnTo>
                <a:lnTo>
                  <a:pt x="1434" y="2054"/>
                </a:lnTo>
                <a:lnTo>
                  <a:pt x="1765" y="1716"/>
                </a:lnTo>
                <a:lnTo>
                  <a:pt x="2124" y="1412"/>
                </a:lnTo>
                <a:lnTo>
                  <a:pt x="2503" y="1128"/>
                </a:lnTo>
                <a:lnTo>
                  <a:pt x="2902" y="878"/>
                </a:lnTo>
                <a:lnTo>
                  <a:pt x="3321" y="655"/>
                </a:lnTo>
                <a:lnTo>
                  <a:pt x="3754" y="459"/>
                </a:lnTo>
                <a:lnTo>
                  <a:pt x="4207" y="297"/>
                </a:lnTo>
                <a:lnTo>
                  <a:pt x="4673" y="169"/>
                </a:lnTo>
                <a:lnTo>
                  <a:pt x="5154" y="74"/>
                </a:lnTo>
                <a:lnTo>
                  <a:pt x="5647" y="20"/>
                </a:lnTo>
                <a:lnTo>
                  <a:pt x="6155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7247049" y="2313565"/>
            <a:ext cx="1406350" cy="2812929"/>
          </a:xfrm>
          <a:custGeom>
            <a:avLst/>
            <a:gdLst>
              <a:gd name="T0" fmla="*/ 1732 w 6114"/>
              <a:gd name="T1" fmla="*/ 0 h 12229"/>
              <a:gd name="T2" fmla="*/ 2198 w 6114"/>
              <a:gd name="T3" fmla="*/ 182 h 12229"/>
              <a:gd name="T4" fmla="*/ 2651 w 6114"/>
              <a:gd name="T5" fmla="*/ 398 h 12229"/>
              <a:gd name="T6" fmla="*/ 3077 w 6114"/>
              <a:gd name="T7" fmla="*/ 642 h 12229"/>
              <a:gd name="T8" fmla="*/ 3490 w 6114"/>
              <a:gd name="T9" fmla="*/ 925 h 12229"/>
              <a:gd name="T10" fmla="*/ 3875 w 6114"/>
              <a:gd name="T11" fmla="*/ 1229 h 12229"/>
              <a:gd name="T12" fmla="*/ 4234 w 6114"/>
              <a:gd name="T13" fmla="*/ 1567 h 12229"/>
              <a:gd name="T14" fmla="*/ 4572 w 6114"/>
              <a:gd name="T15" fmla="*/ 1932 h 12229"/>
              <a:gd name="T16" fmla="*/ 4876 w 6114"/>
              <a:gd name="T17" fmla="*/ 2324 h 12229"/>
              <a:gd name="T18" fmla="*/ 5154 w 6114"/>
              <a:gd name="T19" fmla="*/ 2729 h 12229"/>
              <a:gd name="T20" fmla="*/ 5397 w 6114"/>
              <a:gd name="T21" fmla="*/ 3162 h 12229"/>
              <a:gd name="T22" fmla="*/ 5607 w 6114"/>
              <a:gd name="T23" fmla="*/ 3615 h 12229"/>
              <a:gd name="T24" fmla="*/ 5783 w 6114"/>
              <a:gd name="T25" fmla="*/ 4088 h 12229"/>
              <a:gd name="T26" fmla="*/ 5925 w 6114"/>
              <a:gd name="T27" fmla="*/ 4574 h 12229"/>
              <a:gd name="T28" fmla="*/ 6026 w 6114"/>
              <a:gd name="T29" fmla="*/ 5074 h 12229"/>
              <a:gd name="T30" fmla="*/ 6094 w 6114"/>
              <a:gd name="T31" fmla="*/ 5587 h 12229"/>
              <a:gd name="T32" fmla="*/ 6114 w 6114"/>
              <a:gd name="T33" fmla="*/ 6115 h 12229"/>
              <a:gd name="T34" fmla="*/ 6094 w 6114"/>
              <a:gd name="T35" fmla="*/ 6642 h 12229"/>
              <a:gd name="T36" fmla="*/ 6026 w 6114"/>
              <a:gd name="T37" fmla="*/ 7155 h 12229"/>
              <a:gd name="T38" fmla="*/ 5925 w 6114"/>
              <a:gd name="T39" fmla="*/ 7655 h 12229"/>
              <a:gd name="T40" fmla="*/ 5783 w 6114"/>
              <a:gd name="T41" fmla="*/ 8142 h 12229"/>
              <a:gd name="T42" fmla="*/ 5607 w 6114"/>
              <a:gd name="T43" fmla="*/ 8614 h 12229"/>
              <a:gd name="T44" fmla="*/ 5397 w 6114"/>
              <a:gd name="T45" fmla="*/ 9067 h 12229"/>
              <a:gd name="T46" fmla="*/ 5154 w 6114"/>
              <a:gd name="T47" fmla="*/ 9500 h 12229"/>
              <a:gd name="T48" fmla="*/ 4876 w 6114"/>
              <a:gd name="T49" fmla="*/ 9905 h 12229"/>
              <a:gd name="T50" fmla="*/ 4572 w 6114"/>
              <a:gd name="T51" fmla="*/ 10297 h 12229"/>
              <a:gd name="T52" fmla="*/ 4234 w 6114"/>
              <a:gd name="T53" fmla="*/ 10662 h 12229"/>
              <a:gd name="T54" fmla="*/ 3875 w 6114"/>
              <a:gd name="T55" fmla="*/ 11000 h 12229"/>
              <a:gd name="T56" fmla="*/ 3490 w 6114"/>
              <a:gd name="T57" fmla="*/ 11304 h 12229"/>
              <a:gd name="T58" fmla="*/ 3077 w 6114"/>
              <a:gd name="T59" fmla="*/ 11587 h 12229"/>
              <a:gd name="T60" fmla="*/ 2651 w 6114"/>
              <a:gd name="T61" fmla="*/ 11831 h 12229"/>
              <a:gd name="T62" fmla="*/ 2198 w 6114"/>
              <a:gd name="T63" fmla="*/ 12047 h 12229"/>
              <a:gd name="T64" fmla="*/ 1732 w 6114"/>
              <a:gd name="T65" fmla="*/ 12229 h 12229"/>
              <a:gd name="T66" fmla="*/ 1813 w 6114"/>
              <a:gd name="T67" fmla="*/ 11763 h 12229"/>
              <a:gd name="T68" fmla="*/ 1867 w 6114"/>
              <a:gd name="T69" fmla="*/ 11290 h 12229"/>
              <a:gd name="T70" fmla="*/ 1880 w 6114"/>
              <a:gd name="T71" fmla="*/ 10804 h 12229"/>
              <a:gd name="T72" fmla="*/ 1860 w 6114"/>
              <a:gd name="T73" fmla="*/ 10263 h 12229"/>
              <a:gd name="T74" fmla="*/ 1799 w 6114"/>
              <a:gd name="T75" fmla="*/ 9736 h 12229"/>
              <a:gd name="T76" fmla="*/ 1698 w 6114"/>
              <a:gd name="T77" fmla="*/ 9223 h 12229"/>
              <a:gd name="T78" fmla="*/ 1556 w 6114"/>
              <a:gd name="T79" fmla="*/ 8723 h 12229"/>
              <a:gd name="T80" fmla="*/ 1380 w 6114"/>
              <a:gd name="T81" fmla="*/ 8236 h 12229"/>
              <a:gd name="T82" fmla="*/ 1164 w 6114"/>
              <a:gd name="T83" fmla="*/ 7770 h 12229"/>
              <a:gd name="T84" fmla="*/ 920 w 6114"/>
              <a:gd name="T85" fmla="*/ 7324 h 12229"/>
              <a:gd name="T86" fmla="*/ 643 w 6114"/>
              <a:gd name="T87" fmla="*/ 6898 h 12229"/>
              <a:gd name="T88" fmla="*/ 339 w 6114"/>
              <a:gd name="T89" fmla="*/ 6493 h 12229"/>
              <a:gd name="T90" fmla="*/ 0 w 6114"/>
              <a:gd name="T91" fmla="*/ 6115 h 12229"/>
              <a:gd name="T92" fmla="*/ 339 w 6114"/>
              <a:gd name="T93" fmla="*/ 5736 h 12229"/>
              <a:gd name="T94" fmla="*/ 643 w 6114"/>
              <a:gd name="T95" fmla="*/ 5331 h 12229"/>
              <a:gd name="T96" fmla="*/ 920 w 6114"/>
              <a:gd name="T97" fmla="*/ 4905 h 12229"/>
              <a:gd name="T98" fmla="*/ 1164 w 6114"/>
              <a:gd name="T99" fmla="*/ 4459 h 12229"/>
              <a:gd name="T100" fmla="*/ 1380 w 6114"/>
              <a:gd name="T101" fmla="*/ 3993 h 12229"/>
              <a:gd name="T102" fmla="*/ 1556 w 6114"/>
              <a:gd name="T103" fmla="*/ 3506 h 12229"/>
              <a:gd name="T104" fmla="*/ 1698 w 6114"/>
              <a:gd name="T105" fmla="*/ 3006 h 12229"/>
              <a:gd name="T106" fmla="*/ 1799 w 6114"/>
              <a:gd name="T107" fmla="*/ 2493 h 12229"/>
              <a:gd name="T108" fmla="*/ 1860 w 6114"/>
              <a:gd name="T109" fmla="*/ 1966 h 12229"/>
              <a:gd name="T110" fmla="*/ 1880 w 6114"/>
              <a:gd name="T111" fmla="*/ 1425 h 12229"/>
              <a:gd name="T112" fmla="*/ 1867 w 6114"/>
              <a:gd name="T113" fmla="*/ 939 h 12229"/>
              <a:gd name="T114" fmla="*/ 1813 w 6114"/>
              <a:gd name="T115" fmla="*/ 466 h 12229"/>
              <a:gd name="T116" fmla="*/ 1732 w 6114"/>
              <a:gd name="T117" fmla="*/ 0 h 1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14" h="12229">
                <a:moveTo>
                  <a:pt x="1732" y="0"/>
                </a:moveTo>
                <a:lnTo>
                  <a:pt x="2198" y="182"/>
                </a:lnTo>
                <a:lnTo>
                  <a:pt x="2651" y="398"/>
                </a:lnTo>
                <a:lnTo>
                  <a:pt x="3077" y="642"/>
                </a:lnTo>
                <a:lnTo>
                  <a:pt x="3490" y="925"/>
                </a:lnTo>
                <a:lnTo>
                  <a:pt x="3875" y="1229"/>
                </a:lnTo>
                <a:lnTo>
                  <a:pt x="4234" y="1567"/>
                </a:lnTo>
                <a:lnTo>
                  <a:pt x="4572" y="1932"/>
                </a:lnTo>
                <a:lnTo>
                  <a:pt x="4876" y="2324"/>
                </a:lnTo>
                <a:lnTo>
                  <a:pt x="5154" y="2729"/>
                </a:lnTo>
                <a:lnTo>
                  <a:pt x="5397" y="3162"/>
                </a:lnTo>
                <a:lnTo>
                  <a:pt x="5607" y="3615"/>
                </a:lnTo>
                <a:lnTo>
                  <a:pt x="5783" y="4088"/>
                </a:lnTo>
                <a:lnTo>
                  <a:pt x="5925" y="4574"/>
                </a:lnTo>
                <a:lnTo>
                  <a:pt x="6026" y="5074"/>
                </a:lnTo>
                <a:lnTo>
                  <a:pt x="6094" y="5587"/>
                </a:lnTo>
                <a:lnTo>
                  <a:pt x="6114" y="6115"/>
                </a:lnTo>
                <a:lnTo>
                  <a:pt x="6094" y="6642"/>
                </a:lnTo>
                <a:lnTo>
                  <a:pt x="6026" y="7155"/>
                </a:lnTo>
                <a:lnTo>
                  <a:pt x="5925" y="7655"/>
                </a:lnTo>
                <a:lnTo>
                  <a:pt x="5783" y="8142"/>
                </a:lnTo>
                <a:lnTo>
                  <a:pt x="5607" y="8614"/>
                </a:lnTo>
                <a:lnTo>
                  <a:pt x="5397" y="9067"/>
                </a:lnTo>
                <a:lnTo>
                  <a:pt x="5154" y="9500"/>
                </a:lnTo>
                <a:lnTo>
                  <a:pt x="4876" y="9905"/>
                </a:lnTo>
                <a:lnTo>
                  <a:pt x="4572" y="10297"/>
                </a:lnTo>
                <a:lnTo>
                  <a:pt x="4234" y="10662"/>
                </a:lnTo>
                <a:lnTo>
                  <a:pt x="3875" y="11000"/>
                </a:lnTo>
                <a:lnTo>
                  <a:pt x="3490" y="11304"/>
                </a:lnTo>
                <a:lnTo>
                  <a:pt x="3077" y="11587"/>
                </a:lnTo>
                <a:lnTo>
                  <a:pt x="2651" y="11831"/>
                </a:lnTo>
                <a:lnTo>
                  <a:pt x="2198" y="12047"/>
                </a:lnTo>
                <a:lnTo>
                  <a:pt x="1732" y="12229"/>
                </a:lnTo>
                <a:lnTo>
                  <a:pt x="1813" y="11763"/>
                </a:lnTo>
                <a:lnTo>
                  <a:pt x="1867" y="11290"/>
                </a:lnTo>
                <a:lnTo>
                  <a:pt x="1880" y="10804"/>
                </a:lnTo>
                <a:lnTo>
                  <a:pt x="1860" y="10263"/>
                </a:lnTo>
                <a:lnTo>
                  <a:pt x="1799" y="9736"/>
                </a:lnTo>
                <a:lnTo>
                  <a:pt x="1698" y="9223"/>
                </a:lnTo>
                <a:lnTo>
                  <a:pt x="1556" y="8723"/>
                </a:lnTo>
                <a:lnTo>
                  <a:pt x="1380" y="8236"/>
                </a:lnTo>
                <a:lnTo>
                  <a:pt x="1164" y="7770"/>
                </a:lnTo>
                <a:lnTo>
                  <a:pt x="920" y="7324"/>
                </a:lnTo>
                <a:lnTo>
                  <a:pt x="643" y="6898"/>
                </a:lnTo>
                <a:lnTo>
                  <a:pt x="339" y="6493"/>
                </a:lnTo>
                <a:lnTo>
                  <a:pt x="0" y="6115"/>
                </a:lnTo>
                <a:lnTo>
                  <a:pt x="339" y="5736"/>
                </a:lnTo>
                <a:lnTo>
                  <a:pt x="643" y="5331"/>
                </a:lnTo>
                <a:lnTo>
                  <a:pt x="920" y="4905"/>
                </a:lnTo>
                <a:lnTo>
                  <a:pt x="1164" y="4459"/>
                </a:lnTo>
                <a:lnTo>
                  <a:pt x="1380" y="3993"/>
                </a:lnTo>
                <a:lnTo>
                  <a:pt x="1556" y="3506"/>
                </a:lnTo>
                <a:lnTo>
                  <a:pt x="1698" y="3006"/>
                </a:lnTo>
                <a:lnTo>
                  <a:pt x="1799" y="2493"/>
                </a:lnTo>
                <a:lnTo>
                  <a:pt x="1860" y="1966"/>
                </a:lnTo>
                <a:lnTo>
                  <a:pt x="1880" y="1425"/>
                </a:lnTo>
                <a:lnTo>
                  <a:pt x="1867" y="939"/>
                </a:lnTo>
                <a:lnTo>
                  <a:pt x="1813" y="466"/>
                </a:lnTo>
                <a:lnTo>
                  <a:pt x="173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" name="Freeform 10"/>
          <p:cNvSpPr>
            <a:spLocks/>
          </p:cNvSpPr>
          <p:nvPr/>
        </p:nvSpPr>
        <p:spPr bwMode="auto">
          <a:xfrm>
            <a:off x="4624346" y="2234208"/>
            <a:ext cx="1407960" cy="1421991"/>
          </a:xfrm>
          <a:custGeom>
            <a:avLst/>
            <a:gdLst>
              <a:gd name="T0" fmla="*/ 1732 w 6121"/>
              <a:gd name="T1" fmla="*/ 0 h 6182"/>
              <a:gd name="T2" fmla="*/ 2232 w 6121"/>
              <a:gd name="T3" fmla="*/ 20 h 6182"/>
              <a:gd name="T4" fmla="*/ 2726 w 6121"/>
              <a:gd name="T5" fmla="*/ 81 h 6182"/>
              <a:gd name="T6" fmla="*/ 3206 w 6121"/>
              <a:gd name="T7" fmla="*/ 176 h 6182"/>
              <a:gd name="T8" fmla="*/ 3679 w 6121"/>
              <a:gd name="T9" fmla="*/ 304 h 6182"/>
              <a:gd name="T10" fmla="*/ 4126 w 6121"/>
              <a:gd name="T11" fmla="*/ 466 h 6182"/>
              <a:gd name="T12" fmla="*/ 4565 w 6121"/>
              <a:gd name="T13" fmla="*/ 656 h 6182"/>
              <a:gd name="T14" fmla="*/ 4984 w 6121"/>
              <a:gd name="T15" fmla="*/ 885 h 6182"/>
              <a:gd name="T16" fmla="*/ 5383 w 6121"/>
              <a:gd name="T17" fmla="*/ 1135 h 6182"/>
              <a:gd name="T18" fmla="*/ 5762 w 6121"/>
              <a:gd name="T19" fmla="*/ 1419 h 6182"/>
              <a:gd name="T20" fmla="*/ 6121 w 6121"/>
              <a:gd name="T21" fmla="*/ 1723 h 6182"/>
              <a:gd name="T22" fmla="*/ 5620 w 6121"/>
              <a:gd name="T23" fmla="*/ 1939 h 6182"/>
              <a:gd name="T24" fmla="*/ 5140 w 6121"/>
              <a:gd name="T25" fmla="*/ 2183 h 6182"/>
              <a:gd name="T26" fmla="*/ 4687 w 6121"/>
              <a:gd name="T27" fmla="*/ 2460 h 6182"/>
              <a:gd name="T28" fmla="*/ 4247 w 6121"/>
              <a:gd name="T29" fmla="*/ 2770 h 6182"/>
              <a:gd name="T30" fmla="*/ 3835 w 6121"/>
              <a:gd name="T31" fmla="*/ 3108 h 6182"/>
              <a:gd name="T32" fmla="*/ 3449 w 6121"/>
              <a:gd name="T33" fmla="*/ 3473 h 6182"/>
              <a:gd name="T34" fmla="*/ 3091 w 6121"/>
              <a:gd name="T35" fmla="*/ 3872 h 6182"/>
              <a:gd name="T36" fmla="*/ 2759 w 6121"/>
              <a:gd name="T37" fmla="*/ 4291 h 6182"/>
              <a:gd name="T38" fmla="*/ 2455 w 6121"/>
              <a:gd name="T39" fmla="*/ 4730 h 6182"/>
              <a:gd name="T40" fmla="*/ 2185 w 6121"/>
              <a:gd name="T41" fmla="*/ 5196 h 6182"/>
              <a:gd name="T42" fmla="*/ 1955 w 6121"/>
              <a:gd name="T43" fmla="*/ 5682 h 6182"/>
              <a:gd name="T44" fmla="*/ 1752 w 6121"/>
              <a:gd name="T45" fmla="*/ 6182 h 6182"/>
              <a:gd name="T46" fmla="*/ 1441 w 6121"/>
              <a:gd name="T47" fmla="*/ 5824 h 6182"/>
              <a:gd name="T48" fmla="*/ 1150 w 6121"/>
              <a:gd name="T49" fmla="*/ 5446 h 6182"/>
              <a:gd name="T50" fmla="*/ 893 w 6121"/>
              <a:gd name="T51" fmla="*/ 5041 h 6182"/>
              <a:gd name="T52" fmla="*/ 663 w 6121"/>
              <a:gd name="T53" fmla="*/ 4622 h 6182"/>
              <a:gd name="T54" fmla="*/ 467 w 6121"/>
              <a:gd name="T55" fmla="*/ 4183 h 6182"/>
              <a:gd name="T56" fmla="*/ 305 w 6121"/>
              <a:gd name="T57" fmla="*/ 3730 h 6182"/>
              <a:gd name="T58" fmla="*/ 169 w 6121"/>
              <a:gd name="T59" fmla="*/ 3257 h 6182"/>
              <a:gd name="T60" fmla="*/ 75 w 6121"/>
              <a:gd name="T61" fmla="*/ 2770 h 6182"/>
              <a:gd name="T62" fmla="*/ 21 w 6121"/>
              <a:gd name="T63" fmla="*/ 2277 h 6182"/>
              <a:gd name="T64" fmla="*/ 0 w 6121"/>
              <a:gd name="T65" fmla="*/ 1770 h 6182"/>
              <a:gd name="T66" fmla="*/ 14 w 6121"/>
              <a:gd name="T67" fmla="*/ 1365 h 6182"/>
              <a:gd name="T68" fmla="*/ 48 w 6121"/>
              <a:gd name="T69" fmla="*/ 960 h 6182"/>
              <a:gd name="T70" fmla="*/ 108 w 6121"/>
              <a:gd name="T71" fmla="*/ 568 h 6182"/>
              <a:gd name="T72" fmla="*/ 196 w 6121"/>
              <a:gd name="T73" fmla="*/ 189 h 6182"/>
              <a:gd name="T74" fmla="*/ 697 w 6121"/>
              <a:gd name="T75" fmla="*/ 88 h 6182"/>
              <a:gd name="T76" fmla="*/ 1211 w 6121"/>
              <a:gd name="T77" fmla="*/ 20 h 6182"/>
              <a:gd name="T78" fmla="*/ 1732 w 6121"/>
              <a:gd name="T79" fmla="*/ 0 h 6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1" h="6182">
                <a:moveTo>
                  <a:pt x="1732" y="0"/>
                </a:moveTo>
                <a:lnTo>
                  <a:pt x="2232" y="20"/>
                </a:lnTo>
                <a:lnTo>
                  <a:pt x="2726" y="81"/>
                </a:lnTo>
                <a:lnTo>
                  <a:pt x="3206" y="176"/>
                </a:lnTo>
                <a:lnTo>
                  <a:pt x="3679" y="304"/>
                </a:lnTo>
                <a:lnTo>
                  <a:pt x="4126" y="466"/>
                </a:lnTo>
                <a:lnTo>
                  <a:pt x="4565" y="656"/>
                </a:lnTo>
                <a:lnTo>
                  <a:pt x="4984" y="885"/>
                </a:lnTo>
                <a:lnTo>
                  <a:pt x="5383" y="1135"/>
                </a:lnTo>
                <a:lnTo>
                  <a:pt x="5762" y="1419"/>
                </a:lnTo>
                <a:lnTo>
                  <a:pt x="6121" y="1723"/>
                </a:lnTo>
                <a:lnTo>
                  <a:pt x="5620" y="1939"/>
                </a:lnTo>
                <a:lnTo>
                  <a:pt x="5140" y="2183"/>
                </a:lnTo>
                <a:lnTo>
                  <a:pt x="4687" y="2460"/>
                </a:lnTo>
                <a:lnTo>
                  <a:pt x="4247" y="2770"/>
                </a:lnTo>
                <a:lnTo>
                  <a:pt x="3835" y="3108"/>
                </a:lnTo>
                <a:lnTo>
                  <a:pt x="3449" y="3473"/>
                </a:lnTo>
                <a:lnTo>
                  <a:pt x="3091" y="3872"/>
                </a:lnTo>
                <a:lnTo>
                  <a:pt x="2759" y="4291"/>
                </a:lnTo>
                <a:lnTo>
                  <a:pt x="2455" y="4730"/>
                </a:lnTo>
                <a:lnTo>
                  <a:pt x="2185" y="5196"/>
                </a:lnTo>
                <a:lnTo>
                  <a:pt x="1955" y="5682"/>
                </a:lnTo>
                <a:lnTo>
                  <a:pt x="1752" y="6182"/>
                </a:lnTo>
                <a:lnTo>
                  <a:pt x="1441" y="5824"/>
                </a:lnTo>
                <a:lnTo>
                  <a:pt x="1150" y="5446"/>
                </a:lnTo>
                <a:lnTo>
                  <a:pt x="893" y="5041"/>
                </a:lnTo>
                <a:lnTo>
                  <a:pt x="663" y="4622"/>
                </a:lnTo>
                <a:lnTo>
                  <a:pt x="467" y="4183"/>
                </a:lnTo>
                <a:lnTo>
                  <a:pt x="305" y="3730"/>
                </a:lnTo>
                <a:lnTo>
                  <a:pt x="169" y="3257"/>
                </a:lnTo>
                <a:lnTo>
                  <a:pt x="75" y="2770"/>
                </a:lnTo>
                <a:lnTo>
                  <a:pt x="21" y="2277"/>
                </a:lnTo>
                <a:lnTo>
                  <a:pt x="0" y="1770"/>
                </a:lnTo>
                <a:lnTo>
                  <a:pt x="14" y="1365"/>
                </a:lnTo>
                <a:lnTo>
                  <a:pt x="48" y="960"/>
                </a:lnTo>
                <a:lnTo>
                  <a:pt x="108" y="568"/>
                </a:lnTo>
                <a:lnTo>
                  <a:pt x="196" y="189"/>
                </a:lnTo>
                <a:lnTo>
                  <a:pt x="697" y="88"/>
                </a:lnTo>
                <a:lnTo>
                  <a:pt x="1211" y="20"/>
                </a:lnTo>
                <a:lnTo>
                  <a:pt x="17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 11"/>
          <p:cNvSpPr>
            <a:spLocks/>
          </p:cNvSpPr>
          <p:nvPr/>
        </p:nvSpPr>
        <p:spPr bwMode="auto">
          <a:xfrm>
            <a:off x="6156748" y="2234208"/>
            <a:ext cx="1440393" cy="1426822"/>
          </a:xfrm>
          <a:custGeom>
            <a:avLst/>
            <a:gdLst>
              <a:gd name="T0" fmla="*/ 4389 w 6262"/>
              <a:gd name="T1" fmla="*/ 0 h 6203"/>
              <a:gd name="T2" fmla="*/ 4822 w 6262"/>
              <a:gd name="T3" fmla="*/ 14 h 6203"/>
              <a:gd name="T4" fmla="*/ 5248 w 6262"/>
              <a:gd name="T5" fmla="*/ 61 h 6203"/>
              <a:gd name="T6" fmla="*/ 5667 w 6262"/>
              <a:gd name="T7" fmla="*/ 129 h 6203"/>
              <a:gd name="T8" fmla="*/ 6079 w 6262"/>
              <a:gd name="T9" fmla="*/ 223 h 6203"/>
              <a:gd name="T10" fmla="*/ 6181 w 6262"/>
              <a:gd name="T11" fmla="*/ 730 h 6203"/>
              <a:gd name="T12" fmla="*/ 6242 w 6262"/>
              <a:gd name="T13" fmla="*/ 1243 h 6203"/>
              <a:gd name="T14" fmla="*/ 6262 w 6262"/>
              <a:gd name="T15" fmla="*/ 1770 h 6203"/>
              <a:gd name="T16" fmla="*/ 6242 w 6262"/>
              <a:gd name="T17" fmla="*/ 2277 h 6203"/>
              <a:gd name="T18" fmla="*/ 6188 w 6262"/>
              <a:gd name="T19" fmla="*/ 2777 h 6203"/>
              <a:gd name="T20" fmla="*/ 6086 w 6262"/>
              <a:gd name="T21" fmla="*/ 3264 h 6203"/>
              <a:gd name="T22" fmla="*/ 5958 w 6262"/>
              <a:gd name="T23" fmla="*/ 3737 h 6203"/>
              <a:gd name="T24" fmla="*/ 5789 w 6262"/>
              <a:gd name="T25" fmla="*/ 4196 h 6203"/>
              <a:gd name="T26" fmla="*/ 5593 w 6262"/>
              <a:gd name="T27" fmla="*/ 4635 h 6203"/>
              <a:gd name="T28" fmla="*/ 5363 w 6262"/>
              <a:gd name="T29" fmla="*/ 5054 h 6203"/>
              <a:gd name="T30" fmla="*/ 5099 w 6262"/>
              <a:gd name="T31" fmla="*/ 5460 h 6203"/>
              <a:gd name="T32" fmla="*/ 4815 w 6262"/>
              <a:gd name="T33" fmla="*/ 5845 h 6203"/>
              <a:gd name="T34" fmla="*/ 4497 w 6262"/>
              <a:gd name="T35" fmla="*/ 6203 h 6203"/>
              <a:gd name="T36" fmla="*/ 4308 w 6262"/>
              <a:gd name="T37" fmla="*/ 5730 h 6203"/>
              <a:gd name="T38" fmla="*/ 4091 w 6262"/>
              <a:gd name="T39" fmla="*/ 5270 h 6203"/>
              <a:gd name="T40" fmla="*/ 3841 w 6262"/>
              <a:gd name="T41" fmla="*/ 4831 h 6203"/>
              <a:gd name="T42" fmla="*/ 3564 w 6262"/>
              <a:gd name="T43" fmla="*/ 4412 h 6203"/>
              <a:gd name="T44" fmla="*/ 3259 w 6262"/>
              <a:gd name="T45" fmla="*/ 4014 h 6203"/>
              <a:gd name="T46" fmla="*/ 2928 w 6262"/>
              <a:gd name="T47" fmla="*/ 3635 h 6203"/>
              <a:gd name="T48" fmla="*/ 2570 w 6262"/>
              <a:gd name="T49" fmla="*/ 3284 h 6203"/>
              <a:gd name="T50" fmla="*/ 2191 w 6262"/>
              <a:gd name="T51" fmla="*/ 2953 h 6203"/>
              <a:gd name="T52" fmla="*/ 1792 w 6262"/>
              <a:gd name="T53" fmla="*/ 2649 h 6203"/>
              <a:gd name="T54" fmla="*/ 1372 w 6262"/>
              <a:gd name="T55" fmla="*/ 2378 h 6203"/>
              <a:gd name="T56" fmla="*/ 933 w 6262"/>
              <a:gd name="T57" fmla="*/ 2128 h 6203"/>
              <a:gd name="T58" fmla="*/ 473 w 6262"/>
              <a:gd name="T59" fmla="*/ 1912 h 6203"/>
              <a:gd name="T60" fmla="*/ 0 w 6262"/>
              <a:gd name="T61" fmla="*/ 1723 h 6203"/>
              <a:gd name="T62" fmla="*/ 358 w 6262"/>
              <a:gd name="T63" fmla="*/ 1419 h 6203"/>
              <a:gd name="T64" fmla="*/ 737 w 6262"/>
              <a:gd name="T65" fmla="*/ 1135 h 6203"/>
              <a:gd name="T66" fmla="*/ 1136 w 6262"/>
              <a:gd name="T67" fmla="*/ 885 h 6203"/>
              <a:gd name="T68" fmla="*/ 1555 w 6262"/>
              <a:gd name="T69" fmla="*/ 656 h 6203"/>
              <a:gd name="T70" fmla="*/ 1995 w 6262"/>
              <a:gd name="T71" fmla="*/ 466 h 6203"/>
              <a:gd name="T72" fmla="*/ 2441 w 6262"/>
              <a:gd name="T73" fmla="*/ 304 h 6203"/>
              <a:gd name="T74" fmla="*/ 2914 w 6262"/>
              <a:gd name="T75" fmla="*/ 176 h 6203"/>
              <a:gd name="T76" fmla="*/ 3395 w 6262"/>
              <a:gd name="T77" fmla="*/ 81 h 6203"/>
              <a:gd name="T78" fmla="*/ 3888 w 6262"/>
              <a:gd name="T79" fmla="*/ 20 h 6203"/>
              <a:gd name="T80" fmla="*/ 4389 w 6262"/>
              <a:gd name="T81" fmla="*/ 0 h 6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62" h="6203">
                <a:moveTo>
                  <a:pt x="4389" y="0"/>
                </a:moveTo>
                <a:lnTo>
                  <a:pt x="4822" y="14"/>
                </a:lnTo>
                <a:lnTo>
                  <a:pt x="5248" y="61"/>
                </a:lnTo>
                <a:lnTo>
                  <a:pt x="5667" y="129"/>
                </a:lnTo>
                <a:lnTo>
                  <a:pt x="6079" y="223"/>
                </a:lnTo>
                <a:lnTo>
                  <a:pt x="6181" y="730"/>
                </a:lnTo>
                <a:lnTo>
                  <a:pt x="6242" y="1243"/>
                </a:lnTo>
                <a:lnTo>
                  <a:pt x="6262" y="1770"/>
                </a:lnTo>
                <a:lnTo>
                  <a:pt x="6242" y="2277"/>
                </a:lnTo>
                <a:lnTo>
                  <a:pt x="6188" y="2777"/>
                </a:lnTo>
                <a:lnTo>
                  <a:pt x="6086" y="3264"/>
                </a:lnTo>
                <a:lnTo>
                  <a:pt x="5958" y="3737"/>
                </a:lnTo>
                <a:lnTo>
                  <a:pt x="5789" y="4196"/>
                </a:lnTo>
                <a:lnTo>
                  <a:pt x="5593" y="4635"/>
                </a:lnTo>
                <a:lnTo>
                  <a:pt x="5363" y="5054"/>
                </a:lnTo>
                <a:lnTo>
                  <a:pt x="5099" y="5460"/>
                </a:lnTo>
                <a:lnTo>
                  <a:pt x="4815" y="5845"/>
                </a:lnTo>
                <a:lnTo>
                  <a:pt x="4497" y="6203"/>
                </a:lnTo>
                <a:lnTo>
                  <a:pt x="4308" y="5730"/>
                </a:lnTo>
                <a:lnTo>
                  <a:pt x="4091" y="5270"/>
                </a:lnTo>
                <a:lnTo>
                  <a:pt x="3841" y="4831"/>
                </a:lnTo>
                <a:lnTo>
                  <a:pt x="3564" y="4412"/>
                </a:lnTo>
                <a:lnTo>
                  <a:pt x="3259" y="4014"/>
                </a:lnTo>
                <a:lnTo>
                  <a:pt x="2928" y="3635"/>
                </a:lnTo>
                <a:lnTo>
                  <a:pt x="2570" y="3284"/>
                </a:lnTo>
                <a:lnTo>
                  <a:pt x="2191" y="2953"/>
                </a:lnTo>
                <a:lnTo>
                  <a:pt x="1792" y="2649"/>
                </a:lnTo>
                <a:lnTo>
                  <a:pt x="1372" y="2378"/>
                </a:lnTo>
                <a:lnTo>
                  <a:pt x="933" y="2128"/>
                </a:lnTo>
                <a:lnTo>
                  <a:pt x="473" y="1912"/>
                </a:lnTo>
                <a:lnTo>
                  <a:pt x="0" y="1723"/>
                </a:lnTo>
                <a:lnTo>
                  <a:pt x="358" y="1419"/>
                </a:lnTo>
                <a:lnTo>
                  <a:pt x="737" y="1135"/>
                </a:lnTo>
                <a:lnTo>
                  <a:pt x="1136" y="885"/>
                </a:lnTo>
                <a:lnTo>
                  <a:pt x="1555" y="656"/>
                </a:lnTo>
                <a:lnTo>
                  <a:pt x="1995" y="466"/>
                </a:lnTo>
                <a:lnTo>
                  <a:pt x="2441" y="304"/>
                </a:lnTo>
                <a:lnTo>
                  <a:pt x="2914" y="176"/>
                </a:lnTo>
                <a:lnTo>
                  <a:pt x="3395" y="81"/>
                </a:lnTo>
                <a:lnTo>
                  <a:pt x="3888" y="20"/>
                </a:lnTo>
                <a:lnTo>
                  <a:pt x="438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Freeform 12"/>
          <p:cNvSpPr>
            <a:spLocks/>
          </p:cNvSpPr>
          <p:nvPr/>
        </p:nvSpPr>
        <p:spPr bwMode="auto">
          <a:xfrm>
            <a:off x="4624346" y="3780640"/>
            <a:ext cx="1407960" cy="1425211"/>
          </a:xfrm>
          <a:custGeom>
            <a:avLst/>
            <a:gdLst>
              <a:gd name="T0" fmla="*/ 1765 w 6121"/>
              <a:gd name="T1" fmla="*/ 0 h 6196"/>
              <a:gd name="T2" fmla="*/ 1961 w 6121"/>
              <a:gd name="T3" fmla="*/ 500 h 6196"/>
              <a:gd name="T4" fmla="*/ 2198 w 6121"/>
              <a:gd name="T5" fmla="*/ 986 h 6196"/>
              <a:gd name="T6" fmla="*/ 2469 w 6121"/>
              <a:gd name="T7" fmla="*/ 1453 h 6196"/>
              <a:gd name="T8" fmla="*/ 2766 w 6121"/>
              <a:gd name="T9" fmla="*/ 1899 h 6196"/>
              <a:gd name="T10" fmla="*/ 3098 w 6121"/>
              <a:gd name="T11" fmla="*/ 2318 h 6196"/>
              <a:gd name="T12" fmla="*/ 3449 w 6121"/>
              <a:gd name="T13" fmla="*/ 2716 h 6196"/>
              <a:gd name="T14" fmla="*/ 3835 w 6121"/>
              <a:gd name="T15" fmla="*/ 3081 h 6196"/>
              <a:gd name="T16" fmla="*/ 4247 w 6121"/>
              <a:gd name="T17" fmla="*/ 3426 h 6196"/>
              <a:gd name="T18" fmla="*/ 4687 w 6121"/>
              <a:gd name="T19" fmla="*/ 3736 h 6196"/>
              <a:gd name="T20" fmla="*/ 5140 w 6121"/>
              <a:gd name="T21" fmla="*/ 4013 h 6196"/>
              <a:gd name="T22" fmla="*/ 5620 w 6121"/>
              <a:gd name="T23" fmla="*/ 4257 h 6196"/>
              <a:gd name="T24" fmla="*/ 6121 w 6121"/>
              <a:gd name="T25" fmla="*/ 4473 h 6196"/>
              <a:gd name="T26" fmla="*/ 5762 w 6121"/>
              <a:gd name="T27" fmla="*/ 4777 h 6196"/>
              <a:gd name="T28" fmla="*/ 5383 w 6121"/>
              <a:gd name="T29" fmla="*/ 5061 h 6196"/>
              <a:gd name="T30" fmla="*/ 4984 w 6121"/>
              <a:gd name="T31" fmla="*/ 5318 h 6196"/>
              <a:gd name="T32" fmla="*/ 4565 w 6121"/>
              <a:gd name="T33" fmla="*/ 5540 h 6196"/>
              <a:gd name="T34" fmla="*/ 4126 w 6121"/>
              <a:gd name="T35" fmla="*/ 5736 h 6196"/>
              <a:gd name="T36" fmla="*/ 3672 w 6121"/>
              <a:gd name="T37" fmla="*/ 5899 h 6196"/>
              <a:gd name="T38" fmla="*/ 3206 w 6121"/>
              <a:gd name="T39" fmla="*/ 6027 h 6196"/>
              <a:gd name="T40" fmla="*/ 2726 w 6121"/>
              <a:gd name="T41" fmla="*/ 6115 h 6196"/>
              <a:gd name="T42" fmla="*/ 2232 w 6121"/>
              <a:gd name="T43" fmla="*/ 6176 h 6196"/>
              <a:gd name="T44" fmla="*/ 1732 w 6121"/>
              <a:gd name="T45" fmla="*/ 6196 h 6196"/>
              <a:gd name="T46" fmla="*/ 1211 w 6121"/>
              <a:gd name="T47" fmla="*/ 6176 h 6196"/>
              <a:gd name="T48" fmla="*/ 697 w 6121"/>
              <a:gd name="T49" fmla="*/ 6108 h 6196"/>
              <a:gd name="T50" fmla="*/ 196 w 6121"/>
              <a:gd name="T51" fmla="*/ 6007 h 6196"/>
              <a:gd name="T52" fmla="*/ 108 w 6121"/>
              <a:gd name="T53" fmla="*/ 5628 h 6196"/>
              <a:gd name="T54" fmla="*/ 48 w 6121"/>
              <a:gd name="T55" fmla="*/ 5236 h 6196"/>
              <a:gd name="T56" fmla="*/ 14 w 6121"/>
              <a:gd name="T57" fmla="*/ 4831 h 6196"/>
              <a:gd name="T58" fmla="*/ 0 w 6121"/>
              <a:gd name="T59" fmla="*/ 4426 h 6196"/>
              <a:gd name="T60" fmla="*/ 21 w 6121"/>
              <a:gd name="T61" fmla="*/ 3919 h 6196"/>
              <a:gd name="T62" fmla="*/ 81 w 6121"/>
              <a:gd name="T63" fmla="*/ 3419 h 6196"/>
              <a:gd name="T64" fmla="*/ 176 w 6121"/>
              <a:gd name="T65" fmla="*/ 2932 h 6196"/>
              <a:gd name="T66" fmla="*/ 305 w 6121"/>
              <a:gd name="T67" fmla="*/ 2459 h 6196"/>
              <a:gd name="T68" fmla="*/ 474 w 6121"/>
              <a:gd name="T69" fmla="*/ 2007 h 6196"/>
              <a:gd name="T70" fmla="*/ 670 w 6121"/>
              <a:gd name="T71" fmla="*/ 1561 h 6196"/>
              <a:gd name="T72" fmla="*/ 900 w 6121"/>
              <a:gd name="T73" fmla="*/ 1142 h 6196"/>
              <a:gd name="T74" fmla="*/ 1163 w 6121"/>
              <a:gd name="T75" fmla="*/ 736 h 6196"/>
              <a:gd name="T76" fmla="*/ 1447 w 6121"/>
              <a:gd name="T77" fmla="*/ 358 h 6196"/>
              <a:gd name="T78" fmla="*/ 1765 w 6121"/>
              <a:gd name="T79" fmla="*/ 0 h 6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1" h="6196">
                <a:moveTo>
                  <a:pt x="1765" y="0"/>
                </a:moveTo>
                <a:lnTo>
                  <a:pt x="1961" y="500"/>
                </a:lnTo>
                <a:lnTo>
                  <a:pt x="2198" y="986"/>
                </a:lnTo>
                <a:lnTo>
                  <a:pt x="2469" y="1453"/>
                </a:lnTo>
                <a:lnTo>
                  <a:pt x="2766" y="1899"/>
                </a:lnTo>
                <a:lnTo>
                  <a:pt x="3098" y="2318"/>
                </a:lnTo>
                <a:lnTo>
                  <a:pt x="3449" y="2716"/>
                </a:lnTo>
                <a:lnTo>
                  <a:pt x="3835" y="3081"/>
                </a:lnTo>
                <a:lnTo>
                  <a:pt x="4247" y="3426"/>
                </a:lnTo>
                <a:lnTo>
                  <a:pt x="4687" y="3736"/>
                </a:lnTo>
                <a:lnTo>
                  <a:pt x="5140" y="4013"/>
                </a:lnTo>
                <a:lnTo>
                  <a:pt x="5620" y="4257"/>
                </a:lnTo>
                <a:lnTo>
                  <a:pt x="6121" y="4473"/>
                </a:lnTo>
                <a:lnTo>
                  <a:pt x="5762" y="4777"/>
                </a:lnTo>
                <a:lnTo>
                  <a:pt x="5383" y="5061"/>
                </a:lnTo>
                <a:lnTo>
                  <a:pt x="4984" y="5318"/>
                </a:lnTo>
                <a:lnTo>
                  <a:pt x="4565" y="5540"/>
                </a:lnTo>
                <a:lnTo>
                  <a:pt x="4126" y="5736"/>
                </a:lnTo>
                <a:lnTo>
                  <a:pt x="3672" y="5899"/>
                </a:lnTo>
                <a:lnTo>
                  <a:pt x="3206" y="6027"/>
                </a:lnTo>
                <a:lnTo>
                  <a:pt x="2726" y="6115"/>
                </a:lnTo>
                <a:lnTo>
                  <a:pt x="2232" y="6176"/>
                </a:lnTo>
                <a:lnTo>
                  <a:pt x="1732" y="6196"/>
                </a:lnTo>
                <a:lnTo>
                  <a:pt x="1211" y="6176"/>
                </a:lnTo>
                <a:lnTo>
                  <a:pt x="697" y="6108"/>
                </a:lnTo>
                <a:lnTo>
                  <a:pt x="196" y="6007"/>
                </a:lnTo>
                <a:lnTo>
                  <a:pt x="108" y="5628"/>
                </a:lnTo>
                <a:lnTo>
                  <a:pt x="48" y="5236"/>
                </a:lnTo>
                <a:lnTo>
                  <a:pt x="14" y="4831"/>
                </a:lnTo>
                <a:lnTo>
                  <a:pt x="0" y="4426"/>
                </a:lnTo>
                <a:lnTo>
                  <a:pt x="21" y="3919"/>
                </a:lnTo>
                <a:lnTo>
                  <a:pt x="81" y="3419"/>
                </a:lnTo>
                <a:lnTo>
                  <a:pt x="176" y="2932"/>
                </a:lnTo>
                <a:lnTo>
                  <a:pt x="305" y="2459"/>
                </a:lnTo>
                <a:lnTo>
                  <a:pt x="474" y="2007"/>
                </a:lnTo>
                <a:lnTo>
                  <a:pt x="670" y="1561"/>
                </a:lnTo>
                <a:lnTo>
                  <a:pt x="900" y="1142"/>
                </a:lnTo>
                <a:lnTo>
                  <a:pt x="1163" y="736"/>
                </a:lnTo>
                <a:lnTo>
                  <a:pt x="1447" y="358"/>
                </a:lnTo>
                <a:lnTo>
                  <a:pt x="1765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Freeform 13"/>
          <p:cNvSpPr>
            <a:spLocks/>
          </p:cNvSpPr>
          <p:nvPr/>
        </p:nvSpPr>
        <p:spPr bwMode="auto">
          <a:xfrm>
            <a:off x="6153528" y="3782250"/>
            <a:ext cx="1443614" cy="1423601"/>
          </a:xfrm>
          <a:custGeom>
            <a:avLst/>
            <a:gdLst>
              <a:gd name="T0" fmla="*/ 4518 w 6276"/>
              <a:gd name="T1" fmla="*/ 0 h 6189"/>
              <a:gd name="T2" fmla="*/ 4836 w 6276"/>
              <a:gd name="T3" fmla="*/ 358 h 6189"/>
              <a:gd name="T4" fmla="*/ 5120 w 6276"/>
              <a:gd name="T5" fmla="*/ 736 h 6189"/>
              <a:gd name="T6" fmla="*/ 5383 w 6276"/>
              <a:gd name="T7" fmla="*/ 1142 h 6189"/>
              <a:gd name="T8" fmla="*/ 5607 w 6276"/>
              <a:gd name="T9" fmla="*/ 1561 h 6189"/>
              <a:gd name="T10" fmla="*/ 5809 w 6276"/>
              <a:gd name="T11" fmla="*/ 2000 h 6189"/>
              <a:gd name="T12" fmla="*/ 5972 w 6276"/>
              <a:gd name="T13" fmla="*/ 2459 h 6189"/>
              <a:gd name="T14" fmla="*/ 6107 w 6276"/>
              <a:gd name="T15" fmla="*/ 2932 h 6189"/>
              <a:gd name="T16" fmla="*/ 6202 w 6276"/>
              <a:gd name="T17" fmla="*/ 3419 h 6189"/>
              <a:gd name="T18" fmla="*/ 6256 w 6276"/>
              <a:gd name="T19" fmla="*/ 3912 h 6189"/>
              <a:gd name="T20" fmla="*/ 6276 w 6276"/>
              <a:gd name="T21" fmla="*/ 4419 h 6189"/>
              <a:gd name="T22" fmla="*/ 6256 w 6276"/>
              <a:gd name="T23" fmla="*/ 4946 h 6189"/>
              <a:gd name="T24" fmla="*/ 6195 w 6276"/>
              <a:gd name="T25" fmla="*/ 5459 h 6189"/>
              <a:gd name="T26" fmla="*/ 6093 w 6276"/>
              <a:gd name="T27" fmla="*/ 5966 h 6189"/>
              <a:gd name="T28" fmla="*/ 5681 w 6276"/>
              <a:gd name="T29" fmla="*/ 6060 h 6189"/>
              <a:gd name="T30" fmla="*/ 5262 w 6276"/>
              <a:gd name="T31" fmla="*/ 6128 h 6189"/>
              <a:gd name="T32" fmla="*/ 4836 w 6276"/>
              <a:gd name="T33" fmla="*/ 6175 h 6189"/>
              <a:gd name="T34" fmla="*/ 4403 w 6276"/>
              <a:gd name="T35" fmla="*/ 6189 h 6189"/>
              <a:gd name="T36" fmla="*/ 3896 w 6276"/>
              <a:gd name="T37" fmla="*/ 6169 h 6189"/>
              <a:gd name="T38" fmla="*/ 3402 w 6276"/>
              <a:gd name="T39" fmla="*/ 6108 h 6189"/>
              <a:gd name="T40" fmla="*/ 2922 w 6276"/>
              <a:gd name="T41" fmla="*/ 6013 h 6189"/>
              <a:gd name="T42" fmla="*/ 2455 w 6276"/>
              <a:gd name="T43" fmla="*/ 5885 h 6189"/>
              <a:gd name="T44" fmla="*/ 2002 w 6276"/>
              <a:gd name="T45" fmla="*/ 5723 h 6189"/>
              <a:gd name="T46" fmla="*/ 1562 w 6276"/>
              <a:gd name="T47" fmla="*/ 5527 h 6189"/>
              <a:gd name="T48" fmla="*/ 1143 w 6276"/>
              <a:gd name="T49" fmla="*/ 5304 h 6189"/>
              <a:gd name="T50" fmla="*/ 744 w 6276"/>
              <a:gd name="T51" fmla="*/ 5047 h 6189"/>
              <a:gd name="T52" fmla="*/ 359 w 6276"/>
              <a:gd name="T53" fmla="*/ 4763 h 6189"/>
              <a:gd name="T54" fmla="*/ 0 w 6276"/>
              <a:gd name="T55" fmla="*/ 4452 h 6189"/>
              <a:gd name="T56" fmla="*/ 480 w 6276"/>
              <a:gd name="T57" fmla="*/ 4270 h 6189"/>
              <a:gd name="T58" fmla="*/ 933 w 6276"/>
              <a:gd name="T59" fmla="*/ 4054 h 6189"/>
              <a:gd name="T60" fmla="*/ 1380 w 6276"/>
              <a:gd name="T61" fmla="*/ 3804 h 6189"/>
              <a:gd name="T62" fmla="*/ 1799 w 6276"/>
              <a:gd name="T63" fmla="*/ 3534 h 6189"/>
              <a:gd name="T64" fmla="*/ 2198 w 6276"/>
              <a:gd name="T65" fmla="*/ 3229 h 6189"/>
              <a:gd name="T66" fmla="*/ 2577 w 6276"/>
              <a:gd name="T67" fmla="*/ 2905 h 6189"/>
              <a:gd name="T68" fmla="*/ 2935 w 6276"/>
              <a:gd name="T69" fmla="*/ 2554 h 6189"/>
              <a:gd name="T70" fmla="*/ 3267 w 6276"/>
              <a:gd name="T71" fmla="*/ 2175 h 6189"/>
              <a:gd name="T72" fmla="*/ 3578 w 6276"/>
              <a:gd name="T73" fmla="*/ 1777 h 6189"/>
              <a:gd name="T74" fmla="*/ 3855 w 6276"/>
              <a:gd name="T75" fmla="*/ 1365 h 6189"/>
              <a:gd name="T76" fmla="*/ 4105 w 6276"/>
              <a:gd name="T77" fmla="*/ 925 h 6189"/>
              <a:gd name="T78" fmla="*/ 4328 w 6276"/>
              <a:gd name="T79" fmla="*/ 473 h 6189"/>
              <a:gd name="T80" fmla="*/ 4518 w 6276"/>
              <a:gd name="T81" fmla="*/ 0 h 6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76" h="6189">
                <a:moveTo>
                  <a:pt x="4518" y="0"/>
                </a:moveTo>
                <a:lnTo>
                  <a:pt x="4836" y="358"/>
                </a:lnTo>
                <a:lnTo>
                  <a:pt x="5120" y="736"/>
                </a:lnTo>
                <a:lnTo>
                  <a:pt x="5383" y="1142"/>
                </a:lnTo>
                <a:lnTo>
                  <a:pt x="5607" y="1561"/>
                </a:lnTo>
                <a:lnTo>
                  <a:pt x="5809" y="2000"/>
                </a:lnTo>
                <a:lnTo>
                  <a:pt x="5972" y="2459"/>
                </a:lnTo>
                <a:lnTo>
                  <a:pt x="6107" y="2932"/>
                </a:lnTo>
                <a:lnTo>
                  <a:pt x="6202" y="3419"/>
                </a:lnTo>
                <a:lnTo>
                  <a:pt x="6256" y="3912"/>
                </a:lnTo>
                <a:lnTo>
                  <a:pt x="6276" y="4419"/>
                </a:lnTo>
                <a:lnTo>
                  <a:pt x="6256" y="4946"/>
                </a:lnTo>
                <a:lnTo>
                  <a:pt x="6195" y="5459"/>
                </a:lnTo>
                <a:lnTo>
                  <a:pt x="6093" y="5966"/>
                </a:lnTo>
                <a:lnTo>
                  <a:pt x="5681" y="6060"/>
                </a:lnTo>
                <a:lnTo>
                  <a:pt x="5262" y="6128"/>
                </a:lnTo>
                <a:lnTo>
                  <a:pt x="4836" y="6175"/>
                </a:lnTo>
                <a:lnTo>
                  <a:pt x="4403" y="6189"/>
                </a:lnTo>
                <a:lnTo>
                  <a:pt x="3896" y="6169"/>
                </a:lnTo>
                <a:lnTo>
                  <a:pt x="3402" y="6108"/>
                </a:lnTo>
                <a:lnTo>
                  <a:pt x="2922" y="6013"/>
                </a:lnTo>
                <a:lnTo>
                  <a:pt x="2455" y="5885"/>
                </a:lnTo>
                <a:lnTo>
                  <a:pt x="2002" y="5723"/>
                </a:lnTo>
                <a:lnTo>
                  <a:pt x="1562" y="5527"/>
                </a:lnTo>
                <a:lnTo>
                  <a:pt x="1143" y="5304"/>
                </a:lnTo>
                <a:lnTo>
                  <a:pt x="744" y="5047"/>
                </a:lnTo>
                <a:lnTo>
                  <a:pt x="359" y="4763"/>
                </a:lnTo>
                <a:lnTo>
                  <a:pt x="0" y="4452"/>
                </a:lnTo>
                <a:lnTo>
                  <a:pt x="480" y="4270"/>
                </a:lnTo>
                <a:lnTo>
                  <a:pt x="933" y="4054"/>
                </a:lnTo>
                <a:lnTo>
                  <a:pt x="1380" y="3804"/>
                </a:lnTo>
                <a:lnTo>
                  <a:pt x="1799" y="3534"/>
                </a:lnTo>
                <a:lnTo>
                  <a:pt x="2198" y="3229"/>
                </a:lnTo>
                <a:lnTo>
                  <a:pt x="2577" y="2905"/>
                </a:lnTo>
                <a:lnTo>
                  <a:pt x="2935" y="2554"/>
                </a:lnTo>
                <a:lnTo>
                  <a:pt x="3267" y="2175"/>
                </a:lnTo>
                <a:lnTo>
                  <a:pt x="3578" y="1777"/>
                </a:lnTo>
                <a:lnTo>
                  <a:pt x="3855" y="1365"/>
                </a:lnTo>
                <a:lnTo>
                  <a:pt x="4105" y="925"/>
                </a:lnTo>
                <a:lnTo>
                  <a:pt x="4328" y="473"/>
                </a:lnTo>
                <a:lnTo>
                  <a:pt x="451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5490936" y="1499303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05566" y="3367668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71786" y="3394090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66415" y="5341812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78991" y="3366367"/>
            <a:ext cx="143084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2422" y="2051717"/>
            <a:ext cx="23042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52422" y="2474312"/>
            <a:ext cx="23042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032146" y="2051717"/>
            <a:ext cx="23042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32146" y="2474312"/>
            <a:ext cx="23042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2422" y="4735188"/>
            <a:ext cx="23042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52422" y="5157783"/>
            <a:ext cx="23042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032146" y="4735188"/>
            <a:ext cx="23042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sz="1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32146" y="5157783"/>
            <a:ext cx="230425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113" name="Freeform 6"/>
          <p:cNvSpPr>
            <a:spLocks noEditPoints="1"/>
          </p:cNvSpPr>
          <p:nvPr/>
        </p:nvSpPr>
        <p:spPr bwMode="auto">
          <a:xfrm>
            <a:off x="6811409" y="2472946"/>
            <a:ext cx="572802" cy="481750"/>
          </a:xfrm>
          <a:custGeom>
            <a:avLst/>
            <a:gdLst>
              <a:gd name="T0" fmla="*/ 1383 w 3850"/>
              <a:gd name="T1" fmla="*/ 2198 h 3238"/>
              <a:gd name="T2" fmla="*/ 1352 w 3850"/>
              <a:gd name="T3" fmla="*/ 2219 h 3238"/>
              <a:gd name="T4" fmla="*/ 1316 w 3850"/>
              <a:gd name="T5" fmla="*/ 2226 h 3238"/>
              <a:gd name="T6" fmla="*/ 1278 w 3850"/>
              <a:gd name="T7" fmla="*/ 2219 h 3238"/>
              <a:gd name="T8" fmla="*/ 1247 w 3850"/>
              <a:gd name="T9" fmla="*/ 2198 h 3238"/>
              <a:gd name="T10" fmla="*/ 279 w 3850"/>
              <a:gd name="T11" fmla="*/ 3045 h 3238"/>
              <a:gd name="T12" fmla="*/ 2318 w 3850"/>
              <a:gd name="T13" fmla="*/ 1262 h 3238"/>
              <a:gd name="T14" fmla="*/ 1411 w 3850"/>
              <a:gd name="T15" fmla="*/ 610 h 3238"/>
              <a:gd name="T16" fmla="*/ 2235 w 3850"/>
              <a:gd name="T17" fmla="*/ 191 h 3238"/>
              <a:gd name="T18" fmla="*/ 1316 w 3850"/>
              <a:gd name="T19" fmla="*/ 0 h 3238"/>
              <a:gd name="T20" fmla="*/ 2357 w 3850"/>
              <a:gd name="T21" fmla="*/ 3 h 3238"/>
              <a:gd name="T22" fmla="*/ 2399 w 3850"/>
              <a:gd name="T23" fmla="*/ 28 h 3238"/>
              <a:gd name="T24" fmla="*/ 2423 w 3850"/>
              <a:gd name="T25" fmla="*/ 70 h 3238"/>
              <a:gd name="T26" fmla="*/ 2427 w 3850"/>
              <a:gd name="T27" fmla="*/ 1083 h 3238"/>
              <a:gd name="T28" fmla="*/ 3839 w 3850"/>
              <a:gd name="T29" fmla="*/ 3099 h 3238"/>
              <a:gd name="T30" fmla="*/ 3850 w 3850"/>
              <a:gd name="T31" fmla="*/ 3142 h 3238"/>
              <a:gd name="T32" fmla="*/ 3837 w 3850"/>
              <a:gd name="T33" fmla="*/ 3190 h 3238"/>
              <a:gd name="T34" fmla="*/ 3802 w 3850"/>
              <a:gd name="T35" fmla="*/ 3224 h 3238"/>
              <a:gd name="T36" fmla="*/ 3754 w 3850"/>
              <a:gd name="T37" fmla="*/ 3238 h 3238"/>
              <a:gd name="T38" fmla="*/ 75 w 3850"/>
              <a:gd name="T39" fmla="*/ 3236 h 3238"/>
              <a:gd name="T40" fmla="*/ 37 w 3850"/>
              <a:gd name="T41" fmla="*/ 3218 h 3238"/>
              <a:gd name="T42" fmla="*/ 11 w 3850"/>
              <a:gd name="T43" fmla="*/ 3187 h 3238"/>
              <a:gd name="T44" fmla="*/ 0 w 3850"/>
              <a:gd name="T45" fmla="*/ 3146 h 3238"/>
              <a:gd name="T46" fmla="*/ 7 w 3850"/>
              <a:gd name="T47" fmla="*/ 3105 h 3238"/>
              <a:gd name="T48" fmla="*/ 931 w 3850"/>
              <a:gd name="T49" fmla="*/ 1770 h 3238"/>
              <a:gd name="T50" fmla="*/ 962 w 3850"/>
              <a:gd name="T51" fmla="*/ 1742 h 3238"/>
              <a:gd name="T52" fmla="*/ 1002 w 3850"/>
              <a:gd name="T53" fmla="*/ 1729 h 3238"/>
              <a:gd name="T54" fmla="*/ 1042 w 3850"/>
              <a:gd name="T55" fmla="*/ 1735 h 3238"/>
              <a:gd name="T56" fmla="*/ 1079 w 3850"/>
              <a:gd name="T57" fmla="*/ 1757 h 3238"/>
              <a:gd name="T58" fmla="*/ 2235 w 3850"/>
              <a:gd name="T59" fmla="*/ 1074 h 3238"/>
              <a:gd name="T60" fmla="*/ 1316 w 3850"/>
              <a:gd name="T61" fmla="*/ 802 h 3238"/>
              <a:gd name="T62" fmla="*/ 1266 w 3850"/>
              <a:gd name="T63" fmla="*/ 789 h 3238"/>
              <a:gd name="T64" fmla="*/ 1233 w 3850"/>
              <a:gd name="T65" fmla="*/ 755 h 3238"/>
              <a:gd name="T66" fmla="*/ 1219 w 3850"/>
              <a:gd name="T67" fmla="*/ 706 h 3238"/>
              <a:gd name="T68" fmla="*/ 1222 w 3850"/>
              <a:gd name="T69" fmla="*/ 70 h 3238"/>
              <a:gd name="T70" fmla="*/ 1248 w 3850"/>
              <a:gd name="T71" fmla="*/ 28 h 3238"/>
              <a:gd name="T72" fmla="*/ 1290 w 3850"/>
              <a:gd name="T73" fmla="*/ 3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50" h="3238">
                <a:moveTo>
                  <a:pt x="2318" y="1262"/>
                </a:moveTo>
                <a:lnTo>
                  <a:pt x="1383" y="2198"/>
                </a:lnTo>
                <a:lnTo>
                  <a:pt x="1368" y="2211"/>
                </a:lnTo>
                <a:lnTo>
                  <a:pt x="1352" y="2219"/>
                </a:lnTo>
                <a:lnTo>
                  <a:pt x="1334" y="2225"/>
                </a:lnTo>
                <a:lnTo>
                  <a:pt x="1316" y="2226"/>
                </a:lnTo>
                <a:lnTo>
                  <a:pt x="1296" y="2225"/>
                </a:lnTo>
                <a:lnTo>
                  <a:pt x="1278" y="2219"/>
                </a:lnTo>
                <a:lnTo>
                  <a:pt x="1262" y="2211"/>
                </a:lnTo>
                <a:lnTo>
                  <a:pt x="1247" y="2198"/>
                </a:lnTo>
                <a:lnTo>
                  <a:pt x="1024" y="1975"/>
                </a:lnTo>
                <a:lnTo>
                  <a:pt x="279" y="3045"/>
                </a:lnTo>
                <a:lnTo>
                  <a:pt x="3568" y="3045"/>
                </a:lnTo>
                <a:lnTo>
                  <a:pt x="2318" y="1262"/>
                </a:lnTo>
                <a:close/>
                <a:moveTo>
                  <a:pt x="1411" y="191"/>
                </a:moveTo>
                <a:lnTo>
                  <a:pt x="1411" y="610"/>
                </a:lnTo>
                <a:lnTo>
                  <a:pt x="2235" y="610"/>
                </a:lnTo>
                <a:lnTo>
                  <a:pt x="2235" y="191"/>
                </a:lnTo>
                <a:lnTo>
                  <a:pt x="1411" y="191"/>
                </a:lnTo>
                <a:close/>
                <a:moveTo>
                  <a:pt x="1316" y="0"/>
                </a:moveTo>
                <a:lnTo>
                  <a:pt x="2331" y="0"/>
                </a:lnTo>
                <a:lnTo>
                  <a:pt x="2357" y="3"/>
                </a:lnTo>
                <a:lnTo>
                  <a:pt x="2379" y="13"/>
                </a:lnTo>
                <a:lnTo>
                  <a:pt x="2399" y="28"/>
                </a:lnTo>
                <a:lnTo>
                  <a:pt x="2414" y="47"/>
                </a:lnTo>
                <a:lnTo>
                  <a:pt x="2423" y="70"/>
                </a:lnTo>
                <a:lnTo>
                  <a:pt x="2427" y="96"/>
                </a:lnTo>
                <a:lnTo>
                  <a:pt x="2427" y="1083"/>
                </a:lnTo>
                <a:lnTo>
                  <a:pt x="3829" y="3082"/>
                </a:lnTo>
                <a:lnTo>
                  <a:pt x="3839" y="3099"/>
                </a:lnTo>
                <a:lnTo>
                  <a:pt x="3847" y="3120"/>
                </a:lnTo>
                <a:lnTo>
                  <a:pt x="3850" y="3142"/>
                </a:lnTo>
                <a:lnTo>
                  <a:pt x="3846" y="3167"/>
                </a:lnTo>
                <a:lnTo>
                  <a:pt x="3837" y="3190"/>
                </a:lnTo>
                <a:lnTo>
                  <a:pt x="3822" y="3210"/>
                </a:lnTo>
                <a:lnTo>
                  <a:pt x="3802" y="3224"/>
                </a:lnTo>
                <a:lnTo>
                  <a:pt x="3780" y="3235"/>
                </a:lnTo>
                <a:lnTo>
                  <a:pt x="3754" y="3238"/>
                </a:lnTo>
                <a:lnTo>
                  <a:pt x="96" y="3238"/>
                </a:lnTo>
                <a:lnTo>
                  <a:pt x="75" y="3236"/>
                </a:lnTo>
                <a:lnTo>
                  <a:pt x="55" y="3229"/>
                </a:lnTo>
                <a:lnTo>
                  <a:pt x="37" y="3218"/>
                </a:lnTo>
                <a:lnTo>
                  <a:pt x="22" y="3204"/>
                </a:lnTo>
                <a:lnTo>
                  <a:pt x="11" y="3187"/>
                </a:lnTo>
                <a:lnTo>
                  <a:pt x="4" y="3167"/>
                </a:lnTo>
                <a:lnTo>
                  <a:pt x="0" y="3146"/>
                </a:lnTo>
                <a:lnTo>
                  <a:pt x="1" y="3126"/>
                </a:lnTo>
                <a:lnTo>
                  <a:pt x="7" y="3105"/>
                </a:lnTo>
                <a:lnTo>
                  <a:pt x="18" y="3087"/>
                </a:lnTo>
                <a:lnTo>
                  <a:pt x="931" y="1770"/>
                </a:lnTo>
                <a:lnTo>
                  <a:pt x="945" y="1754"/>
                </a:lnTo>
                <a:lnTo>
                  <a:pt x="962" y="1742"/>
                </a:lnTo>
                <a:lnTo>
                  <a:pt x="982" y="1734"/>
                </a:lnTo>
                <a:lnTo>
                  <a:pt x="1002" y="1729"/>
                </a:lnTo>
                <a:lnTo>
                  <a:pt x="1023" y="1731"/>
                </a:lnTo>
                <a:lnTo>
                  <a:pt x="1042" y="1735"/>
                </a:lnTo>
                <a:lnTo>
                  <a:pt x="1062" y="1745"/>
                </a:lnTo>
                <a:lnTo>
                  <a:pt x="1079" y="1757"/>
                </a:lnTo>
                <a:lnTo>
                  <a:pt x="1316" y="1995"/>
                </a:lnTo>
                <a:lnTo>
                  <a:pt x="2235" y="1074"/>
                </a:lnTo>
                <a:lnTo>
                  <a:pt x="2235" y="802"/>
                </a:lnTo>
                <a:lnTo>
                  <a:pt x="1316" y="802"/>
                </a:lnTo>
                <a:lnTo>
                  <a:pt x="1290" y="799"/>
                </a:lnTo>
                <a:lnTo>
                  <a:pt x="1266" y="789"/>
                </a:lnTo>
                <a:lnTo>
                  <a:pt x="1248" y="773"/>
                </a:lnTo>
                <a:lnTo>
                  <a:pt x="1233" y="755"/>
                </a:lnTo>
                <a:lnTo>
                  <a:pt x="1222" y="731"/>
                </a:lnTo>
                <a:lnTo>
                  <a:pt x="1219" y="706"/>
                </a:lnTo>
                <a:lnTo>
                  <a:pt x="1219" y="96"/>
                </a:lnTo>
                <a:lnTo>
                  <a:pt x="1222" y="70"/>
                </a:lnTo>
                <a:lnTo>
                  <a:pt x="1233" y="47"/>
                </a:lnTo>
                <a:lnTo>
                  <a:pt x="1248" y="28"/>
                </a:lnTo>
                <a:lnTo>
                  <a:pt x="1266" y="13"/>
                </a:lnTo>
                <a:lnTo>
                  <a:pt x="1290" y="3"/>
                </a:lnTo>
                <a:lnTo>
                  <a:pt x="1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1"/>
          <p:cNvSpPr>
            <a:spLocks noEditPoints="1"/>
          </p:cNvSpPr>
          <p:nvPr/>
        </p:nvSpPr>
        <p:spPr bwMode="auto">
          <a:xfrm>
            <a:off x="4857463" y="2481730"/>
            <a:ext cx="528220" cy="464182"/>
          </a:xfrm>
          <a:custGeom>
            <a:avLst/>
            <a:gdLst>
              <a:gd name="T0" fmla="*/ 1437 w 6037"/>
              <a:gd name="T1" fmla="*/ 366 h 5305"/>
              <a:gd name="T2" fmla="*/ 1111 w 6037"/>
              <a:gd name="T3" fmla="*/ 469 h 5305"/>
              <a:gd name="T4" fmla="*/ 819 w 6037"/>
              <a:gd name="T5" fmla="*/ 654 h 5305"/>
              <a:gd name="T6" fmla="*/ 583 w 6037"/>
              <a:gd name="T7" fmla="*/ 912 h 5305"/>
              <a:gd name="T8" fmla="*/ 425 w 6037"/>
              <a:gd name="T9" fmla="*/ 1216 h 5305"/>
              <a:gd name="T10" fmla="*/ 350 w 6037"/>
              <a:gd name="T11" fmla="*/ 1553 h 5305"/>
              <a:gd name="T12" fmla="*/ 367 w 6037"/>
              <a:gd name="T13" fmla="*/ 1903 h 5305"/>
              <a:gd name="T14" fmla="*/ 469 w 6037"/>
              <a:gd name="T15" fmla="*/ 2231 h 5305"/>
              <a:gd name="T16" fmla="*/ 656 w 6037"/>
              <a:gd name="T17" fmla="*/ 2521 h 5305"/>
              <a:gd name="T18" fmla="*/ 5304 w 6037"/>
              <a:gd name="T19" fmla="*/ 2612 h 5305"/>
              <a:gd name="T20" fmla="*/ 5517 w 6037"/>
              <a:gd name="T21" fmla="*/ 2336 h 5305"/>
              <a:gd name="T22" fmla="*/ 5648 w 6037"/>
              <a:gd name="T23" fmla="*/ 2019 h 5305"/>
              <a:gd name="T24" fmla="*/ 5692 w 6037"/>
              <a:gd name="T25" fmla="*/ 1674 h 5305"/>
              <a:gd name="T26" fmla="*/ 5647 w 6037"/>
              <a:gd name="T27" fmla="*/ 1330 h 5305"/>
              <a:gd name="T28" fmla="*/ 5517 w 6037"/>
              <a:gd name="T29" fmla="*/ 1011 h 5305"/>
              <a:gd name="T30" fmla="*/ 5304 w 6037"/>
              <a:gd name="T31" fmla="*/ 736 h 5305"/>
              <a:gd name="T32" fmla="*/ 5029 w 6037"/>
              <a:gd name="T33" fmla="*/ 526 h 5305"/>
              <a:gd name="T34" fmla="*/ 4712 w 6037"/>
              <a:gd name="T35" fmla="*/ 394 h 5305"/>
              <a:gd name="T36" fmla="*/ 4367 w 6037"/>
              <a:gd name="T37" fmla="*/ 348 h 5305"/>
              <a:gd name="T38" fmla="*/ 4023 w 6037"/>
              <a:gd name="T39" fmla="*/ 394 h 5305"/>
              <a:gd name="T40" fmla="*/ 3706 w 6037"/>
              <a:gd name="T41" fmla="*/ 526 h 5305"/>
              <a:gd name="T42" fmla="*/ 3429 w 6037"/>
              <a:gd name="T43" fmla="*/ 738 h 5305"/>
              <a:gd name="T44" fmla="*/ 3075 w 6037"/>
              <a:gd name="T45" fmla="*/ 1066 h 5305"/>
              <a:gd name="T46" fmla="*/ 2964 w 6037"/>
              <a:gd name="T47" fmla="*/ 1066 h 5305"/>
              <a:gd name="T48" fmla="*/ 2608 w 6037"/>
              <a:gd name="T49" fmla="*/ 735 h 5305"/>
              <a:gd name="T50" fmla="*/ 2333 w 6037"/>
              <a:gd name="T51" fmla="*/ 522 h 5305"/>
              <a:gd name="T52" fmla="*/ 2014 w 6037"/>
              <a:gd name="T53" fmla="*/ 392 h 5305"/>
              <a:gd name="T54" fmla="*/ 1670 w 6037"/>
              <a:gd name="T55" fmla="*/ 346 h 5305"/>
              <a:gd name="T56" fmla="*/ 1910 w 6037"/>
              <a:gd name="T57" fmla="*/ 16 h 5305"/>
              <a:gd name="T58" fmla="*/ 2254 w 6037"/>
              <a:gd name="T59" fmla="*/ 104 h 5305"/>
              <a:gd name="T60" fmla="*/ 2573 w 6037"/>
              <a:gd name="T61" fmla="*/ 264 h 5305"/>
              <a:gd name="T62" fmla="*/ 2854 w 6037"/>
              <a:gd name="T63" fmla="*/ 491 h 5305"/>
              <a:gd name="T64" fmla="*/ 3275 w 6037"/>
              <a:gd name="T65" fmla="*/ 410 h 5305"/>
              <a:gd name="T66" fmla="*/ 3568 w 6037"/>
              <a:gd name="T67" fmla="*/ 207 h 5305"/>
              <a:gd name="T68" fmla="*/ 3896 w 6037"/>
              <a:gd name="T69" fmla="*/ 71 h 5305"/>
              <a:gd name="T70" fmla="*/ 4248 w 6037"/>
              <a:gd name="T71" fmla="*/ 7 h 5305"/>
              <a:gd name="T72" fmla="*/ 4609 w 6037"/>
              <a:gd name="T73" fmla="*/ 20 h 5305"/>
              <a:gd name="T74" fmla="*/ 4954 w 6037"/>
              <a:gd name="T75" fmla="*/ 108 h 5305"/>
              <a:gd name="T76" fmla="*/ 5271 w 6037"/>
              <a:gd name="T77" fmla="*/ 266 h 5305"/>
              <a:gd name="T78" fmla="*/ 5549 w 6037"/>
              <a:gd name="T79" fmla="*/ 493 h 5305"/>
              <a:gd name="T80" fmla="*/ 5777 w 6037"/>
              <a:gd name="T81" fmla="*/ 771 h 5305"/>
              <a:gd name="T82" fmla="*/ 5934 w 6037"/>
              <a:gd name="T83" fmla="*/ 1090 h 5305"/>
              <a:gd name="T84" fmla="*/ 6021 w 6037"/>
              <a:gd name="T85" fmla="*/ 1434 h 5305"/>
              <a:gd name="T86" fmla="*/ 6033 w 6037"/>
              <a:gd name="T87" fmla="*/ 1795 h 5305"/>
              <a:gd name="T88" fmla="*/ 5971 w 6037"/>
              <a:gd name="T89" fmla="*/ 2147 h 5305"/>
              <a:gd name="T90" fmla="*/ 5835 w 6037"/>
              <a:gd name="T91" fmla="*/ 2475 h 5305"/>
              <a:gd name="T92" fmla="*/ 5630 w 6037"/>
              <a:gd name="T93" fmla="*/ 2768 h 5305"/>
              <a:gd name="T94" fmla="*/ 3112 w 6037"/>
              <a:gd name="T95" fmla="*/ 5278 h 5305"/>
              <a:gd name="T96" fmla="*/ 3017 w 6037"/>
              <a:gd name="T97" fmla="*/ 5305 h 5305"/>
              <a:gd name="T98" fmla="*/ 2921 w 6037"/>
              <a:gd name="T99" fmla="*/ 5276 h 5305"/>
              <a:gd name="T100" fmla="*/ 401 w 6037"/>
              <a:gd name="T101" fmla="*/ 2753 h 5305"/>
              <a:gd name="T102" fmla="*/ 181 w 6037"/>
              <a:gd name="T103" fmla="*/ 2427 h 5305"/>
              <a:gd name="T104" fmla="*/ 46 w 6037"/>
              <a:gd name="T105" fmla="*/ 2063 h 5305"/>
              <a:gd name="T106" fmla="*/ 0 w 6037"/>
              <a:gd name="T107" fmla="*/ 1671 h 5305"/>
              <a:gd name="T108" fmla="*/ 37 w 6037"/>
              <a:gd name="T109" fmla="*/ 1312 h 5305"/>
              <a:gd name="T110" fmla="*/ 148 w 6037"/>
              <a:gd name="T111" fmla="*/ 976 h 5305"/>
              <a:gd name="T112" fmla="*/ 332 w 6037"/>
              <a:gd name="T113" fmla="*/ 670 h 5305"/>
              <a:gd name="T114" fmla="*/ 577 w 6037"/>
              <a:gd name="T115" fmla="*/ 405 h 5305"/>
              <a:gd name="T116" fmla="*/ 871 w 6037"/>
              <a:gd name="T117" fmla="*/ 201 h 5305"/>
              <a:gd name="T118" fmla="*/ 1197 w 6037"/>
              <a:gd name="T119" fmla="*/ 66 h 5305"/>
              <a:gd name="T120" fmla="*/ 1549 w 6037"/>
              <a:gd name="T121" fmla="*/ 4 h 5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37" h="5305">
                <a:moveTo>
                  <a:pt x="1670" y="346"/>
                </a:moveTo>
                <a:lnTo>
                  <a:pt x="1552" y="352"/>
                </a:lnTo>
                <a:lnTo>
                  <a:pt x="1437" y="366"/>
                </a:lnTo>
                <a:lnTo>
                  <a:pt x="1325" y="392"/>
                </a:lnTo>
                <a:lnTo>
                  <a:pt x="1215" y="425"/>
                </a:lnTo>
                <a:lnTo>
                  <a:pt x="1111" y="469"/>
                </a:lnTo>
                <a:lnTo>
                  <a:pt x="1008" y="522"/>
                </a:lnTo>
                <a:lnTo>
                  <a:pt x="911" y="584"/>
                </a:lnTo>
                <a:lnTo>
                  <a:pt x="819" y="654"/>
                </a:lnTo>
                <a:lnTo>
                  <a:pt x="733" y="735"/>
                </a:lnTo>
                <a:lnTo>
                  <a:pt x="654" y="821"/>
                </a:lnTo>
                <a:lnTo>
                  <a:pt x="583" y="912"/>
                </a:lnTo>
                <a:lnTo>
                  <a:pt x="520" y="1009"/>
                </a:lnTo>
                <a:lnTo>
                  <a:pt x="469" y="1110"/>
                </a:lnTo>
                <a:lnTo>
                  <a:pt x="425" y="1216"/>
                </a:lnTo>
                <a:lnTo>
                  <a:pt x="390" y="1326"/>
                </a:lnTo>
                <a:lnTo>
                  <a:pt x="367" y="1438"/>
                </a:lnTo>
                <a:lnTo>
                  <a:pt x="350" y="1553"/>
                </a:lnTo>
                <a:lnTo>
                  <a:pt x="346" y="1671"/>
                </a:lnTo>
                <a:lnTo>
                  <a:pt x="350" y="1788"/>
                </a:lnTo>
                <a:lnTo>
                  <a:pt x="367" y="1903"/>
                </a:lnTo>
                <a:lnTo>
                  <a:pt x="390" y="2015"/>
                </a:lnTo>
                <a:lnTo>
                  <a:pt x="425" y="2125"/>
                </a:lnTo>
                <a:lnTo>
                  <a:pt x="469" y="2231"/>
                </a:lnTo>
                <a:lnTo>
                  <a:pt x="522" y="2332"/>
                </a:lnTo>
                <a:lnTo>
                  <a:pt x="585" y="2429"/>
                </a:lnTo>
                <a:lnTo>
                  <a:pt x="656" y="2521"/>
                </a:lnTo>
                <a:lnTo>
                  <a:pt x="735" y="2609"/>
                </a:lnTo>
                <a:lnTo>
                  <a:pt x="3017" y="4889"/>
                </a:lnTo>
                <a:lnTo>
                  <a:pt x="5304" y="2612"/>
                </a:lnTo>
                <a:lnTo>
                  <a:pt x="5385" y="2526"/>
                </a:lnTo>
                <a:lnTo>
                  <a:pt x="5454" y="2433"/>
                </a:lnTo>
                <a:lnTo>
                  <a:pt x="5517" y="2336"/>
                </a:lnTo>
                <a:lnTo>
                  <a:pt x="5570" y="2235"/>
                </a:lnTo>
                <a:lnTo>
                  <a:pt x="5614" y="2129"/>
                </a:lnTo>
                <a:lnTo>
                  <a:pt x="5648" y="2019"/>
                </a:lnTo>
                <a:lnTo>
                  <a:pt x="5672" y="1907"/>
                </a:lnTo>
                <a:lnTo>
                  <a:pt x="5687" y="1792"/>
                </a:lnTo>
                <a:lnTo>
                  <a:pt x="5692" y="1674"/>
                </a:lnTo>
                <a:lnTo>
                  <a:pt x="5687" y="1557"/>
                </a:lnTo>
                <a:lnTo>
                  <a:pt x="5672" y="1442"/>
                </a:lnTo>
                <a:lnTo>
                  <a:pt x="5647" y="1330"/>
                </a:lnTo>
                <a:lnTo>
                  <a:pt x="5614" y="1220"/>
                </a:lnTo>
                <a:lnTo>
                  <a:pt x="5570" y="1114"/>
                </a:lnTo>
                <a:lnTo>
                  <a:pt x="5517" y="1011"/>
                </a:lnTo>
                <a:lnTo>
                  <a:pt x="5454" y="914"/>
                </a:lnTo>
                <a:lnTo>
                  <a:pt x="5385" y="823"/>
                </a:lnTo>
                <a:lnTo>
                  <a:pt x="5304" y="736"/>
                </a:lnTo>
                <a:lnTo>
                  <a:pt x="5218" y="658"/>
                </a:lnTo>
                <a:lnTo>
                  <a:pt x="5126" y="586"/>
                </a:lnTo>
                <a:lnTo>
                  <a:pt x="5029" y="526"/>
                </a:lnTo>
                <a:lnTo>
                  <a:pt x="4926" y="473"/>
                </a:lnTo>
                <a:lnTo>
                  <a:pt x="4820" y="429"/>
                </a:lnTo>
                <a:lnTo>
                  <a:pt x="4712" y="394"/>
                </a:lnTo>
                <a:lnTo>
                  <a:pt x="4598" y="368"/>
                </a:lnTo>
                <a:lnTo>
                  <a:pt x="4485" y="354"/>
                </a:lnTo>
                <a:lnTo>
                  <a:pt x="4367" y="348"/>
                </a:lnTo>
                <a:lnTo>
                  <a:pt x="4250" y="354"/>
                </a:lnTo>
                <a:lnTo>
                  <a:pt x="4135" y="368"/>
                </a:lnTo>
                <a:lnTo>
                  <a:pt x="4023" y="394"/>
                </a:lnTo>
                <a:lnTo>
                  <a:pt x="3913" y="429"/>
                </a:lnTo>
                <a:lnTo>
                  <a:pt x="3807" y="473"/>
                </a:lnTo>
                <a:lnTo>
                  <a:pt x="3706" y="526"/>
                </a:lnTo>
                <a:lnTo>
                  <a:pt x="3609" y="588"/>
                </a:lnTo>
                <a:lnTo>
                  <a:pt x="3515" y="658"/>
                </a:lnTo>
                <a:lnTo>
                  <a:pt x="3429" y="738"/>
                </a:lnTo>
                <a:lnTo>
                  <a:pt x="3143" y="1024"/>
                </a:lnTo>
                <a:lnTo>
                  <a:pt x="3112" y="1050"/>
                </a:lnTo>
                <a:lnTo>
                  <a:pt x="3075" y="1066"/>
                </a:lnTo>
                <a:lnTo>
                  <a:pt x="3039" y="1073"/>
                </a:lnTo>
                <a:lnTo>
                  <a:pt x="3002" y="1073"/>
                </a:lnTo>
                <a:lnTo>
                  <a:pt x="2964" y="1066"/>
                </a:lnTo>
                <a:lnTo>
                  <a:pt x="2929" y="1050"/>
                </a:lnTo>
                <a:lnTo>
                  <a:pt x="2898" y="1024"/>
                </a:lnTo>
                <a:lnTo>
                  <a:pt x="2608" y="735"/>
                </a:lnTo>
                <a:lnTo>
                  <a:pt x="2522" y="656"/>
                </a:lnTo>
                <a:lnTo>
                  <a:pt x="2430" y="584"/>
                </a:lnTo>
                <a:lnTo>
                  <a:pt x="2333" y="522"/>
                </a:lnTo>
                <a:lnTo>
                  <a:pt x="2230" y="469"/>
                </a:lnTo>
                <a:lnTo>
                  <a:pt x="2124" y="425"/>
                </a:lnTo>
                <a:lnTo>
                  <a:pt x="2014" y="392"/>
                </a:lnTo>
                <a:lnTo>
                  <a:pt x="1902" y="366"/>
                </a:lnTo>
                <a:lnTo>
                  <a:pt x="1787" y="352"/>
                </a:lnTo>
                <a:lnTo>
                  <a:pt x="1670" y="346"/>
                </a:lnTo>
                <a:close/>
                <a:moveTo>
                  <a:pt x="1670" y="0"/>
                </a:moveTo>
                <a:lnTo>
                  <a:pt x="1791" y="4"/>
                </a:lnTo>
                <a:lnTo>
                  <a:pt x="1910" y="16"/>
                </a:lnTo>
                <a:lnTo>
                  <a:pt x="2027" y="38"/>
                </a:lnTo>
                <a:lnTo>
                  <a:pt x="2142" y="68"/>
                </a:lnTo>
                <a:lnTo>
                  <a:pt x="2254" y="104"/>
                </a:lnTo>
                <a:lnTo>
                  <a:pt x="2364" y="150"/>
                </a:lnTo>
                <a:lnTo>
                  <a:pt x="2471" y="203"/>
                </a:lnTo>
                <a:lnTo>
                  <a:pt x="2573" y="264"/>
                </a:lnTo>
                <a:lnTo>
                  <a:pt x="2670" y="332"/>
                </a:lnTo>
                <a:lnTo>
                  <a:pt x="2764" y="408"/>
                </a:lnTo>
                <a:lnTo>
                  <a:pt x="2854" y="491"/>
                </a:lnTo>
                <a:lnTo>
                  <a:pt x="3020" y="658"/>
                </a:lnTo>
                <a:lnTo>
                  <a:pt x="3185" y="493"/>
                </a:lnTo>
                <a:lnTo>
                  <a:pt x="3275" y="410"/>
                </a:lnTo>
                <a:lnTo>
                  <a:pt x="3369" y="335"/>
                </a:lnTo>
                <a:lnTo>
                  <a:pt x="3466" y="267"/>
                </a:lnTo>
                <a:lnTo>
                  <a:pt x="3568" y="207"/>
                </a:lnTo>
                <a:lnTo>
                  <a:pt x="3675" y="154"/>
                </a:lnTo>
                <a:lnTo>
                  <a:pt x="3783" y="108"/>
                </a:lnTo>
                <a:lnTo>
                  <a:pt x="3896" y="71"/>
                </a:lnTo>
                <a:lnTo>
                  <a:pt x="4010" y="42"/>
                </a:lnTo>
                <a:lnTo>
                  <a:pt x="4127" y="20"/>
                </a:lnTo>
                <a:lnTo>
                  <a:pt x="4248" y="7"/>
                </a:lnTo>
                <a:lnTo>
                  <a:pt x="4369" y="4"/>
                </a:lnTo>
                <a:lnTo>
                  <a:pt x="4490" y="7"/>
                </a:lnTo>
                <a:lnTo>
                  <a:pt x="4609" y="20"/>
                </a:lnTo>
                <a:lnTo>
                  <a:pt x="4727" y="40"/>
                </a:lnTo>
                <a:lnTo>
                  <a:pt x="4842" y="70"/>
                </a:lnTo>
                <a:lnTo>
                  <a:pt x="4954" y="108"/>
                </a:lnTo>
                <a:lnTo>
                  <a:pt x="5062" y="152"/>
                </a:lnTo>
                <a:lnTo>
                  <a:pt x="5168" y="205"/>
                </a:lnTo>
                <a:lnTo>
                  <a:pt x="5271" y="266"/>
                </a:lnTo>
                <a:lnTo>
                  <a:pt x="5368" y="333"/>
                </a:lnTo>
                <a:lnTo>
                  <a:pt x="5462" y="408"/>
                </a:lnTo>
                <a:lnTo>
                  <a:pt x="5549" y="493"/>
                </a:lnTo>
                <a:lnTo>
                  <a:pt x="5632" y="581"/>
                </a:lnTo>
                <a:lnTo>
                  <a:pt x="5709" y="674"/>
                </a:lnTo>
                <a:lnTo>
                  <a:pt x="5777" y="771"/>
                </a:lnTo>
                <a:lnTo>
                  <a:pt x="5837" y="874"/>
                </a:lnTo>
                <a:lnTo>
                  <a:pt x="5890" y="980"/>
                </a:lnTo>
                <a:lnTo>
                  <a:pt x="5934" y="1090"/>
                </a:lnTo>
                <a:lnTo>
                  <a:pt x="5971" y="1202"/>
                </a:lnTo>
                <a:lnTo>
                  <a:pt x="6000" y="1317"/>
                </a:lnTo>
                <a:lnTo>
                  <a:pt x="6021" y="1434"/>
                </a:lnTo>
                <a:lnTo>
                  <a:pt x="6033" y="1553"/>
                </a:lnTo>
                <a:lnTo>
                  <a:pt x="6037" y="1674"/>
                </a:lnTo>
                <a:lnTo>
                  <a:pt x="6033" y="1795"/>
                </a:lnTo>
                <a:lnTo>
                  <a:pt x="6021" y="1914"/>
                </a:lnTo>
                <a:lnTo>
                  <a:pt x="6000" y="2032"/>
                </a:lnTo>
                <a:lnTo>
                  <a:pt x="5971" y="2147"/>
                </a:lnTo>
                <a:lnTo>
                  <a:pt x="5933" y="2259"/>
                </a:lnTo>
                <a:lnTo>
                  <a:pt x="5887" y="2369"/>
                </a:lnTo>
                <a:lnTo>
                  <a:pt x="5835" y="2475"/>
                </a:lnTo>
                <a:lnTo>
                  <a:pt x="5773" y="2576"/>
                </a:lnTo>
                <a:lnTo>
                  <a:pt x="5705" y="2675"/>
                </a:lnTo>
                <a:lnTo>
                  <a:pt x="5630" y="2768"/>
                </a:lnTo>
                <a:lnTo>
                  <a:pt x="5548" y="2856"/>
                </a:lnTo>
                <a:lnTo>
                  <a:pt x="3139" y="5256"/>
                </a:lnTo>
                <a:lnTo>
                  <a:pt x="3112" y="5278"/>
                </a:lnTo>
                <a:lnTo>
                  <a:pt x="3081" y="5292"/>
                </a:lnTo>
                <a:lnTo>
                  <a:pt x="3050" y="5302"/>
                </a:lnTo>
                <a:lnTo>
                  <a:pt x="3017" y="5305"/>
                </a:lnTo>
                <a:lnTo>
                  <a:pt x="2984" y="5302"/>
                </a:lnTo>
                <a:lnTo>
                  <a:pt x="2953" y="5292"/>
                </a:lnTo>
                <a:lnTo>
                  <a:pt x="2921" y="5276"/>
                </a:lnTo>
                <a:lnTo>
                  <a:pt x="2896" y="5254"/>
                </a:lnTo>
                <a:lnTo>
                  <a:pt x="491" y="2850"/>
                </a:lnTo>
                <a:lnTo>
                  <a:pt x="401" y="2753"/>
                </a:lnTo>
                <a:lnTo>
                  <a:pt x="319" y="2651"/>
                </a:lnTo>
                <a:lnTo>
                  <a:pt x="246" y="2541"/>
                </a:lnTo>
                <a:lnTo>
                  <a:pt x="181" y="2427"/>
                </a:lnTo>
                <a:lnTo>
                  <a:pt x="126" y="2310"/>
                </a:lnTo>
                <a:lnTo>
                  <a:pt x="82" y="2187"/>
                </a:lnTo>
                <a:lnTo>
                  <a:pt x="46" y="2063"/>
                </a:lnTo>
                <a:lnTo>
                  <a:pt x="20" y="1934"/>
                </a:lnTo>
                <a:lnTo>
                  <a:pt x="5" y="1803"/>
                </a:lnTo>
                <a:lnTo>
                  <a:pt x="0" y="1671"/>
                </a:lnTo>
                <a:lnTo>
                  <a:pt x="4" y="1550"/>
                </a:lnTo>
                <a:lnTo>
                  <a:pt x="16" y="1431"/>
                </a:lnTo>
                <a:lnTo>
                  <a:pt x="37" y="1312"/>
                </a:lnTo>
                <a:lnTo>
                  <a:pt x="66" y="1198"/>
                </a:lnTo>
                <a:lnTo>
                  <a:pt x="104" y="1084"/>
                </a:lnTo>
                <a:lnTo>
                  <a:pt x="148" y="976"/>
                </a:lnTo>
                <a:lnTo>
                  <a:pt x="202" y="870"/>
                </a:lnTo>
                <a:lnTo>
                  <a:pt x="262" y="768"/>
                </a:lnTo>
                <a:lnTo>
                  <a:pt x="332" y="670"/>
                </a:lnTo>
                <a:lnTo>
                  <a:pt x="407" y="577"/>
                </a:lnTo>
                <a:lnTo>
                  <a:pt x="489" y="487"/>
                </a:lnTo>
                <a:lnTo>
                  <a:pt x="577" y="405"/>
                </a:lnTo>
                <a:lnTo>
                  <a:pt x="671" y="330"/>
                </a:lnTo>
                <a:lnTo>
                  <a:pt x="768" y="262"/>
                </a:lnTo>
                <a:lnTo>
                  <a:pt x="871" y="201"/>
                </a:lnTo>
                <a:lnTo>
                  <a:pt x="977" y="148"/>
                </a:lnTo>
                <a:lnTo>
                  <a:pt x="1085" y="104"/>
                </a:lnTo>
                <a:lnTo>
                  <a:pt x="1197" y="66"/>
                </a:lnTo>
                <a:lnTo>
                  <a:pt x="1312" y="37"/>
                </a:lnTo>
                <a:lnTo>
                  <a:pt x="1430" y="16"/>
                </a:lnTo>
                <a:lnTo>
                  <a:pt x="1549" y="4"/>
                </a:lnTo>
                <a:lnTo>
                  <a:pt x="16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6"/>
          <p:cNvSpPr>
            <a:spLocks noEditPoints="1"/>
          </p:cNvSpPr>
          <p:nvPr/>
        </p:nvSpPr>
        <p:spPr bwMode="auto">
          <a:xfrm>
            <a:off x="4898345" y="4373503"/>
            <a:ext cx="446456" cy="571731"/>
          </a:xfrm>
          <a:custGeom>
            <a:avLst/>
            <a:gdLst>
              <a:gd name="T0" fmla="*/ 1086 w 4411"/>
              <a:gd name="T1" fmla="*/ 2569 h 5651"/>
              <a:gd name="T2" fmla="*/ 1258 w 4411"/>
              <a:gd name="T3" fmla="*/ 3144 h 5651"/>
              <a:gd name="T4" fmla="*/ 1721 w 4411"/>
              <a:gd name="T5" fmla="*/ 3541 h 5651"/>
              <a:gd name="T6" fmla="*/ 1783 w 4411"/>
              <a:gd name="T7" fmla="*/ 3684 h 5651"/>
              <a:gd name="T8" fmla="*/ 1435 w 4411"/>
              <a:gd name="T9" fmla="*/ 3842 h 5651"/>
              <a:gd name="T10" fmla="*/ 773 w 4411"/>
              <a:gd name="T11" fmla="*/ 4276 h 5651"/>
              <a:gd name="T12" fmla="*/ 351 w 4411"/>
              <a:gd name="T13" fmla="*/ 4916 h 5651"/>
              <a:gd name="T14" fmla="*/ 4174 w 4411"/>
              <a:gd name="T15" fmla="*/ 5286 h 5651"/>
              <a:gd name="T16" fmla="*/ 3900 w 4411"/>
              <a:gd name="T17" fmla="*/ 4575 h 5651"/>
              <a:gd name="T18" fmla="*/ 3346 w 4411"/>
              <a:gd name="T19" fmla="*/ 4028 h 5651"/>
              <a:gd name="T20" fmla="*/ 2694 w 4411"/>
              <a:gd name="T21" fmla="*/ 3746 h 5651"/>
              <a:gd name="T22" fmla="*/ 2644 w 4411"/>
              <a:gd name="T23" fmla="*/ 3603 h 5651"/>
              <a:gd name="T24" fmla="*/ 2966 w 4411"/>
              <a:gd name="T25" fmla="*/ 3371 h 5651"/>
              <a:gd name="T26" fmla="*/ 3293 w 4411"/>
              <a:gd name="T27" fmla="*/ 2872 h 5651"/>
              <a:gd name="T28" fmla="*/ 3326 w 4411"/>
              <a:gd name="T29" fmla="*/ 2268 h 5651"/>
              <a:gd name="T30" fmla="*/ 2034 w 4411"/>
              <a:gd name="T31" fmla="*/ 1299 h 5651"/>
              <a:gd name="T32" fmla="*/ 1894 w 4411"/>
              <a:gd name="T33" fmla="*/ 1377 h 5651"/>
              <a:gd name="T34" fmla="*/ 1812 w 4411"/>
              <a:gd name="T35" fmla="*/ 553 h 5651"/>
              <a:gd name="T36" fmla="*/ 1294 w 4411"/>
              <a:gd name="T37" fmla="*/ 926 h 5651"/>
              <a:gd name="T38" fmla="*/ 1045 w 4411"/>
              <a:gd name="T39" fmla="*/ 1514 h 5651"/>
              <a:gd name="T40" fmla="*/ 960 w 4411"/>
              <a:gd name="T41" fmla="*/ 1614 h 5651"/>
              <a:gd name="T42" fmla="*/ 3491 w 4411"/>
              <a:gd name="T43" fmla="*/ 1618 h 5651"/>
              <a:gd name="T44" fmla="*/ 3389 w 4411"/>
              <a:gd name="T45" fmla="*/ 1569 h 5651"/>
              <a:gd name="T46" fmla="*/ 3238 w 4411"/>
              <a:gd name="T47" fmla="*/ 1103 h 5651"/>
              <a:gd name="T48" fmla="*/ 2796 w 4411"/>
              <a:gd name="T49" fmla="*/ 647 h 5651"/>
              <a:gd name="T50" fmla="*/ 2567 w 4411"/>
              <a:gd name="T51" fmla="*/ 1339 h 5651"/>
              <a:gd name="T52" fmla="*/ 2409 w 4411"/>
              <a:gd name="T53" fmla="*/ 1339 h 5651"/>
              <a:gd name="T54" fmla="*/ 1936 w 4411"/>
              <a:gd name="T55" fmla="*/ 0 h 5651"/>
              <a:gd name="T56" fmla="*/ 2607 w 4411"/>
              <a:gd name="T57" fmla="*/ 83 h 5651"/>
              <a:gd name="T58" fmla="*/ 3007 w 4411"/>
              <a:gd name="T59" fmla="*/ 492 h 5651"/>
              <a:gd name="T60" fmla="*/ 3441 w 4411"/>
              <a:gd name="T61" fmla="*/ 969 h 5651"/>
              <a:gd name="T62" fmla="*/ 3818 w 4411"/>
              <a:gd name="T63" fmla="*/ 1385 h 5651"/>
              <a:gd name="T64" fmla="*/ 3900 w 4411"/>
              <a:gd name="T65" fmla="*/ 1986 h 5651"/>
              <a:gd name="T66" fmla="*/ 3787 w 4411"/>
              <a:gd name="T67" fmla="*/ 2098 h 5651"/>
              <a:gd name="T68" fmla="*/ 3573 w 4411"/>
              <a:gd name="T69" fmla="*/ 2569 h 5651"/>
              <a:gd name="T70" fmla="*/ 3401 w 4411"/>
              <a:gd name="T71" fmla="*/ 3200 h 5651"/>
              <a:gd name="T72" fmla="*/ 3164 w 4411"/>
              <a:gd name="T73" fmla="*/ 3670 h 5651"/>
              <a:gd name="T74" fmla="*/ 3852 w 4411"/>
              <a:gd name="T75" fmla="*/ 4162 h 5651"/>
              <a:gd name="T76" fmla="*/ 4287 w 4411"/>
              <a:gd name="T77" fmla="*/ 4857 h 5651"/>
              <a:gd name="T78" fmla="*/ 4408 w 4411"/>
              <a:gd name="T79" fmla="*/ 5566 h 5651"/>
              <a:gd name="T80" fmla="*/ 114 w 4411"/>
              <a:gd name="T81" fmla="*/ 5651 h 5651"/>
              <a:gd name="T82" fmla="*/ 0 w 4411"/>
              <a:gd name="T83" fmla="*/ 5537 h 5651"/>
              <a:gd name="T84" fmla="*/ 178 w 4411"/>
              <a:gd name="T85" fmla="*/ 4732 h 5651"/>
              <a:gd name="T86" fmla="*/ 663 w 4411"/>
              <a:gd name="T87" fmla="*/ 4064 h 5651"/>
              <a:gd name="T88" fmla="*/ 1392 w 4411"/>
              <a:gd name="T89" fmla="*/ 3613 h 5651"/>
              <a:gd name="T90" fmla="*/ 971 w 4411"/>
              <a:gd name="T91" fmla="*/ 3102 h 5651"/>
              <a:gd name="T92" fmla="*/ 852 w 4411"/>
              <a:gd name="T93" fmla="*/ 2466 h 5651"/>
              <a:gd name="T94" fmla="*/ 616 w 4411"/>
              <a:gd name="T95" fmla="*/ 2094 h 5651"/>
              <a:gd name="T96" fmla="*/ 534 w 4411"/>
              <a:gd name="T97" fmla="*/ 1494 h 5651"/>
              <a:gd name="T98" fmla="*/ 645 w 4411"/>
              <a:gd name="T99" fmla="*/ 1382 h 5651"/>
              <a:gd name="T100" fmla="*/ 1048 w 4411"/>
              <a:gd name="T101" fmla="*/ 876 h 5651"/>
              <a:gd name="T102" fmla="*/ 1519 w 4411"/>
              <a:gd name="T103" fmla="*/ 436 h 5651"/>
              <a:gd name="T104" fmla="*/ 1838 w 4411"/>
              <a:gd name="T105" fmla="*/ 55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11" h="5651">
                <a:moveTo>
                  <a:pt x="1117" y="2098"/>
                </a:moveTo>
                <a:lnTo>
                  <a:pt x="1105" y="2180"/>
                </a:lnTo>
                <a:lnTo>
                  <a:pt x="1096" y="2268"/>
                </a:lnTo>
                <a:lnTo>
                  <a:pt x="1091" y="2363"/>
                </a:lnTo>
                <a:lnTo>
                  <a:pt x="1088" y="2462"/>
                </a:lnTo>
                <a:lnTo>
                  <a:pt x="1086" y="2569"/>
                </a:lnTo>
                <a:lnTo>
                  <a:pt x="1091" y="2672"/>
                </a:lnTo>
                <a:lnTo>
                  <a:pt x="1105" y="2774"/>
                </a:lnTo>
                <a:lnTo>
                  <a:pt x="1131" y="2872"/>
                </a:lnTo>
                <a:lnTo>
                  <a:pt x="1163" y="2967"/>
                </a:lnTo>
                <a:lnTo>
                  <a:pt x="1206" y="3058"/>
                </a:lnTo>
                <a:lnTo>
                  <a:pt x="1258" y="3144"/>
                </a:lnTo>
                <a:lnTo>
                  <a:pt x="1316" y="3225"/>
                </a:lnTo>
                <a:lnTo>
                  <a:pt x="1383" y="3300"/>
                </a:lnTo>
                <a:lnTo>
                  <a:pt x="1457" y="3371"/>
                </a:lnTo>
                <a:lnTo>
                  <a:pt x="1538" y="3434"/>
                </a:lnTo>
                <a:lnTo>
                  <a:pt x="1626" y="3491"/>
                </a:lnTo>
                <a:lnTo>
                  <a:pt x="1721" y="3541"/>
                </a:lnTo>
                <a:lnTo>
                  <a:pt x="1746" y="3557"/>
                </a:lnTo>
                <a:lnTo>
                  <a:pt x="1767" y="3576"/>
                </a:lnTo>
                <a:lnTo>
                  <a:pt x="1781" y="3598"/>
                </a:lnTo>
                <a:lnTo>
                  <a:pt x="1789" y="3625"/>
                </a:lnTo>
                <a:lnTo>
                  <a:pt x="1791" y="3655"/>
                </a:lnTo>
                <a:lnTo>
                  <a:pt x="1783" y="3684"/>
                </a:lnTo>
                <a:lnTo>
                  <a:pt x="1769" y="3710"/>
                </a:lnTo>
                <a:lnTo>
                  <a:pt x="1752" y="3730"/>
                </a:lnTo>
                <a:lnTo>
                  <a:pt x="1727" y="3746"/>
                </a:lnTo>
                <a:lnTo>
                  <a:pt x="1700" y="3756"/>
                </a:lnTo>
                <a:lnTo>
                  <a:pt x="1566" y="3794"/>
                </a:lnTo>
                <a:lnTo>
                  <a:pt x="1435" y="3842"/>
                </a:lnTo>
                <a:lnTo>
                  <a:pt x="1311" y="3896"/>
                </a:lnTo>
                <a:lnTo>
                  <a:pt x="1192" y="3959"/>
                </a:lnTo>
                <a:lnTo>
                  <a:pt x="1077" y="4028"/>
                </a:lnTo>
                <a:lnTo>
                  <a:pt x="971" y="4104"/>
                </a:lnTo>
                <a:lnTo>
                  <a:pt x="867" y="4186"/>
                </a:lnTo>
                <a:lnTo>
                  <a:pt x="773" y="4276"/>
                </a:lnTo>
                <a:lnTo>
                  <a:pt x="683" y="4370"/>
                </a:lnTo>
                <a:lnTo>
                  <a:pt x="602" y="4470"/>
                </a:lnTo>
                <a:lnTo>
                  <a:pt x="528" y="4575"/>
                </a:lnTo>
                <a:lnTo>
                  <a:pt x="461" y="4684"/>
                </a:lnTo>
                <a:lnTo>
                  <a:pt x="401" y="4797"/>
                </a:lnTo>
                <a:lnTo>
                  <a:pt x="351" y="4916"/>
                </a:lnTo>
                <a:lnTo>
                  <a:pt x="308" y="5036"/>
                </a:lnTo>
                <a:lnTo>
                  <a:pt x="276" y="5160"/>
                </a:lnTo>
                <a:lnTo>
                  <a:pt x="251" y="5286"/>
                </a:lnTo>
                <a:lnTo>
                  <a:pt x="236" y="5415"/>
                </a:lnTo>
                <a:lnTo>
                  <a:pt x="4186" y="5415"/>
                </a:lnTo>
                <a:lnTo>
                  <a:pt x="4174" y="5286"/>
                </a:lnTo>
                <a:lnTo>
                  <a:pt x="4150" y="5160"/>
                </a:lnTo>
                <a:lnTo>
                  <a:pt x="4117" y="5036"/>
                </a:lnTo>
                <a:lnTo>
                  <a:pt x="4076" y="4916"/>
                </a:lnTo>
                <a:lnTo>
                  <a:pt x="4026" y="4797"/>
                </a:lnTo>
                <a:lnTo>
                  <a:pt x="3966" y="4684"/>
                </a:lnTo>
                <a:lnTo>
                  <a:pt x="3900" y="4575"/>
                </a:lnTo>
                <a:lnTo>
                  <a:pt x="3825" y="4470"/>
                </a:lnTo>
                <a:lnTo>
                  <a:pt x="3742" y="4370"/>
                </a:lnTo>
                <a:lnTo>
                  <a:pt x="3654" y="4276"/>
                </a:lnTo>
                <a:lnTo>
                  <a:pt x="3558" y="4186"/>
                </a:lnTo>
                <a:lnTo>
                  <a:pt x="3455" y="4104"/>
                </a:lnTo>
                <a:lnTo>
                  <a:pt x="3346" y="4028"/>
                </a:lnTo>
                <a:lnTo>
                  <a:pt x="3233" y="3959"/>
                </a:lnTo>
                <a:lnTo>
                  <a:pt x="3112" y="3896"/>
                </a:lnTo>
                <a:lnTo>
                  <a:pt x="2987" y="3842"/>
                </a:lnTo>
                <a:lnTo>
                  <a:pt x="2858" y="3794"/>
                </a:lnTo>
                <a:lnTo>
                  <a:pt x="2724" y="3756"/>
                </a:lnTo>
                <a:lnTo>
                  <a:pt x="2694" y="3746"/>
                </a:lnTo>
                <a:lnTo>
                  <a:pt x="2668" y="3730"/>
                </a:lnTo>
                <a:lnTo>
                  <a:pt x="2648" y="3710"/>
                </a:lnTo>
                <a:lnTo>
                  <a:pt x="2636" y="3684"/>
                </a:lnTo>
                <a:lnTo>
                  <a:pt x="2631" y="3655"/>
                </a:lnTo>
                <a:lnTo>
                  <a:pt x="2634" y="3629"/>
                </a:lnTo>
                <a:lnTo>
                  <a:pt x="2644" y="3603"/>
                </a:lnTo>
                <a:lnTo>
                  <a:pt x="2660" y="3577"/>
                </a:lnTo>
                <a:lnTo>
                  <a:pt x="2679" y="3557"/>
                </a:lnTo>
                <a:lnTo>
                  <a:pt x="2703" y="3541"/>
                </a:lnTo>
                <a:lnTo>
                  <a:pt x="2797" y="3491"/>
                </a:lnTo>
                <a:lnTo>
                  <a:pt x="2885" y="3434"/>
                </a:lnTo>
                <a:lnTo>
                  <a:pt x="2966" y="3371"/>
                </a:lnTo>
                <a:lnTo>
                  <a:pt x="3040" y="3300"/>
                </a:lnTo>
                <a:lnTo>
                  <a:pt x="3107" y="3225"/>
                </a:lnTo>
                <a:lnTo>
                  <a:pt x="3166" y="3144"/>
                </a:lnTo>
                <a:lnTo>
                  <a:pt x="3217" y="3058"/>
                </a:lnTo>
                <a:lnTo>
                  <a:pt x="3259" y="2967"/>
                </a:lnTo>
                <a:lnTo>
                  <a:pt x="3293" y="2872"/>
                </a:lnTo>
                <a:lnTo>
                  <a:pt x="3317" y="2774"/>
                </a:lnTo>
                <a:lnTo>
                  <a:pt x="3333" y="2672"/>
                </a:lnTo>
                <a:lnTo>
                  <a:pt x="3338" y="2569"/>
                </a:lnTo>
                <a:lnTo>
                  <a:pt x="3336" y="2462"/>
                </a:lnTo>
                <a:lnTo>
                  <a:pt x="3333" y="2363"/>
                </a:lnTo>
                <a:lnTo>
                  <a:pt x="3326" y="2268"/>
                </a:lnTo>
                <a:lnTo>
                  <a:pt x="3317" y="2180"/>
                </a:lnTo>
                <a:lnTo>
                  <a:pt x="3307" y="2098"/>
                </a:lnTo>
                <a:lnTo>
                  <a:pt x="1117" y="2098"/>
                </a:lnTo>
                <a:close/>
                <a:moveTo>
                  <a:pt x="2037" y="226"/>
                </a:moveTo>
                <a:lnTo>
                  <a:pt x="2037" y="1268"/>
                </a:lnTo>
                <a:lnTo>
                  <a:pt x="2034" y="1299"/>
                </a:lnTo>
                <a:lnTo>
                  <a:pt x="2022" y="1325"/>
                </a:lnTo>
                <a:lnTo>
                  <a:pt x="2004" y="1347"/>
                </a:lnTo>
                <a:lnTo>
                  <a:pt x="1982" y="1366"/>
                </a:lnTo>
                <a:lnTo>
                  <a:pt x="1955" y="1377"/>
                </a:lnTo>
                <a:lnTo>
                  <a:pt x="1925" y="1382"/>
                </a:lnTo>
                <a:lnTo>
                  <a:pt x="1894" y="1377"/>
                </a:lnTo>
                <a:lnTo>
                  <a:pt x="1869" y="1366"/>
                </a:lnTo>
                <a:lnTo>
                  <a:pt x="1846" y="1347"/>
                </a:lnTo>
                <a:lnTo>
                  <a:pt x="1827" y="1325"/>
                </a:lnTo>
                <a:lnTo>
                  <a:pt x="1817" y="1299"/>
                </a:lnTo>
                <a:lnTo>
                  <a:pt x="1812" y="1268"/>
                </a:lnTo>
                <a:lnTo>
                  <a:pt x="1812" y="553"/>
                </a:lnTo>
                <a:lnTo>
                  <a:pt x="1712" y="596"/>
                </a:lnTo>
                <a:lnTo>
                  <a:pt x="1617" y="647"/>
                </a:lnTo>
                <a:lnTo>
                  <a:pt x="1526" y="706"/>
                </a:lnTo>
                <a:lnTo>
                  <a:pt x="1442" y="773"/>
                </a:lnTo>
                <a:lnTo>
                  <a:pt x="1365" y="847"/>
                </a:lnTo>
                <a:lnTo>
                  <a:pt x="1294" y="926"/>
                </a:lnTo>
                <a:lnTo>
                  <a:pt x="1230" y="1012"/>
                </a:lnTo>
                <a:lnTo>
                  <a:pt x="1175" y="1103"/>
                </a:lnTo>
                <a:lnTo>
                  <a:pt x="1129" y="1200"/>
                </a:lnTo>
                <a:lnTo>
                  <a:pt x="1091" y="1301"/>
                </a:lnTo>
                <a:lnTo>
                  <a:pt x="1063" y="1406"/>
                </a:lnTo>
                <a:lnTo>
                  <a:pt x="1045" y="1514"/>
                </a:lnTo>
                <a:lnTo>
                  <a:pt x="1036" y="1537"/>
                </a:lnTo>
                <a:lnTo>
                  <a:pt x="1024" y="1557"/>
                </a:lnTo>
                <a:lnTo>
                  <a:pt x="1014" y="1575"/>
                </a:lnTo>
                <a:lnTo>
                  <a:pt x="1003" y="1587"/>
                </a:lnTo>
                <a:lnTo>
                  <a:pt x="983" y="1604"/>
                </a:lnTo>
                <a:lnTo>
                  <a:pt x="960" y="1614"/>
                </a:lnTo>
                <a:lnTo>
                  <a:pt x="933" y="1618"/>
                </a:lnTo>
                <a:lnTo>
                  <a:pt x="749" y="1618"/>
                </a:lnTo>
                <a:lnTo>
                  <a:pt x="749" y="1872"/>
                </a:lnTo>
                <a:lnTo>
                  <a:pt x="3675" y="1872"/>
                </a:lnTo>
                <a:lnTo>
                  <a:pt x="3675" y="1618"/>
                </a:lnTo>
                <a:lnTo>
                  <a:pt x="3491" y="1618"/>
                </a:lnTo>
                <a:lnTo>
                  <a:pt x="3479" y="1618"/>
                </a:lnTo>
                <a:lnTo>
                  <a:pt x="3465" y="1616"/>
                </a:lnTo>
                <a:lnTo>
                  <a:pt x="3449" y="1611"/>
                </a:lnTo>
                <a:lnTo>
                  <a:pt x="3431" y="1602"/>
                </a:lnTo>
                <a:lnTo>
                  <a:pt x="3408" y="1587"/>
                </a:lnTo>
                <a:lnTo>
                  <a:pt x="3389" y="1569"/>
                </a:lnTo>
                <a:lnTo>
                  <a:pt x="3374" y="1545"/>
                </a:lnTo>
                <a:lnTo>
                  <a:pt x="3369" y="1514"/>
                </a:lnTo>
                <a:lnTo>
                  <a:pt x="3350" y="1406"/>
                </a:lnTo>
                <a:lnTo>
                  <a:pt x="3322" y="1301"/>
                </a:lnTo>
                <a:lnTo>
                  <a:pt x="3284" y="1200"/>
                </a:lnTo>
                <a:lnTo>
                  <a:pt x="3238" y="1103"/>
                </a:lnTo>
                <a:lnTo>
                  <a:pt x="3181" y="1012"/>
                </a:lnTo>
                <a:lnTo>
                  <a:pt x="3119" y="926"/>
                </a:lnTo>
                <a:lnTo>
                  <a:pt x="3047" y="847"/>
                </a:lnTo>
                <a:lnTo>
                  <a:pt x="2970" y="773"/>
                </a:lnTo>
                <a:lnTo>
                  <a:pt x="2885" y="706"/>
                </a:lnTo>
                <a:lnTo>
                  <a:pt x="2796" y="647"/>
                </a:lnTo>
                <a:lnTo>
                  <a:pt x="2701" y="596"/>
                </a:lnTo>
                <a:lnTo>
                  <a:pt x="2600" y="553"/>
                </a:lnTo>
                <a:lnTo>
                  <a:pt x="2600" y="1258"/>
                </a:lnTo>
                <a:lnTo>
                  <a:pt x="2596" y="1289"/>
                </a:lnTo>
                <a:lnTo>
                  <a:pt x="2584" y="1315"/>
                </a:lnTo>
                <a:lnTo>
                  <a:pt x="2567" y="1339"/>
                </a:lnTo>
                <a:lnTo>
                  <a:pt x="2545" y="1356"/>
                </a:lnTo>
                <a:lnTo>
                  <a:pt x="2517" y="1368"/>
                </a:lnTo>
                <a:lnTo>
                  <a:pt x="2488" y="1372"/>
                </a:lnTo>
                <a:lnTo>
                  <a:pt x="2459" y="1368"/>
                </a:lnTo>
                <a:lnTo>
                  <a:pt x="2431" y="1356"/>
                </a:lnTo>
                <a:lnTo>
                  <a:pt x="2409" y="1339"/>
                </a:lnTo>
                <a:lnTo>
                  <a:pt x="2390" y="1315"/>
                </a:lnTo>
                <a:lnTo>
                  <a:pt x="2379" y="1289"/>
                </a:lnTo>
                <a:lnTo>
                  <a:pt x="2374" y="1258"/>
                </a:lnTo>
                <a:lnTo>
                  <a:pt x="2374" y="226"/>
                </a:lnTo>
                <a:lnTo>
                  <a:pt x="2037" y="226"/>
                </a:lnTo>
                <a:close/>
                <a:moveTo>
                  <a:pt x="1936" y="0"/>
                </a:moveTo>
                <a:lnTo>
                  <a:pt x="2498" y="0"/>
                </a:lnTo>
                <a:lnTo>
                  <a:pt x="2527" y="4"/>
                </a:lnTo>
                <a:lnTo>
                  <a:pt x="2555" y="16"/>
                </a:lnTo>
                <a:lnTo>
                  <a:pt x="2577" y="33"/>
                </a:lnTo>
                <a:lnTo>
                  <a:pt x="2595" y="55"/>
                </a:lnTo>
                <a:lnTo>
                  <a:pt x="2607" y="83"/>
                </a:lnTo>
                <a:lnTo>
                  <a:pt x="2610" y="112"/>
                </a:lnTo>
                <a:lnTo>
                  <a:pt x="2610" y="307"/>
                </a:lnTo>
                <a:lnTo>
                  <a:pt x="2717" y="341"/>
                </a:lnTo>
                <a:lnTo>
                  <a:pt x="2818" y="384"/>
                </a:lnTo>
                <a:lnTo>
                  <a:pt x="2914" y="436"/>
                </a:lnTo>
                <a:lnTo>
                  <a:pt x="3007" y="492"/>
                </a:lnTo>
                <a:lnTo>
                  <a:pt x="3093" y="558"/>
                </a:lnTo>
                <a:lnTo>
                  <a:pt x="3176" y="628"/>
                </a:lnTo>
                <a:lnTo>
                  <a:pt x="3252" y="706"/>
                </a:lnTo>
                <a:lnTo>
                  <a:pt x="3320" y="788"/>
                </a:lnTo>
                <a:lnTo>
                  <a:pt x="3384" y="876"/>
                </a:lnTo>
                <a:lnTo>
                  <a:pt x="3441" y="969"/>
                </a:lnTo>
                <a:lnTo>
                  <a:pt x="3491" y="1067"/>
                </a:lnTo>
                <a:lnTo>
                  <a:pt x="3532" y="1169"/>
                </a:lnTo>
                <a:lnTo>
                  <a:pt x="3566" y="1274"/>
                </a:lnTo>
                <a:lnTo>
                  <a:pt x="3592" y="1382"/>
                </a:lnTo>
                <a:lnTo>
                  <a:pt x="3787" y="1382"/>
                </a:lnTo>
                <a:lnTo>
                  <a:pt x="3818" y="1385"/>
                </a:lnTo>
                <a:lnTo>
                  <a:pt x="3843" y="1397"/>
                </a:lnTo>
                <a:lnTo>
                  <a:pt x="3868" y="1415"/>
                </a:lnTo>
                <a:lnTo>
                  <a:pt x="3885" y="1437"/>
                </a:lnTo>
                <a:lnTo>
                  <a:pt x="3897" y="1464"/>
                </a:lnTo>
                <a:lnTo>
                  <a:pt x="3900" y="1494"/>
                </a:lnTo>
                <a:lnTo>
                  <a:pt x="3900" y="1986"/>
                </a:lnTo>
                <a:lnTo>
                  <a:pt x="3897" y="2015"/>
                </a:lnTo>
                <a:lnTo>
                  <a:pt x="3885" y="2043"/>
                </a:lnTo>
                <a:lnTo>
                  <a:pt x="3868" y="2065"/>
                </a:lnTo>
                <a:lnTo>
                  <a:pt x="3843" y="2082"/>
                </a:lnTo>
                <a:lnTo>
                  <a:pt x="3818" y="2094"/>
                </a:lnTo>
                <a:lnTo>
                  <a:pt x="3787" y="2098"/>
                </a:lnTo>
                <a:lnTo>
                  <a:pt x="3542" y="2098"/>
                </a:lnTo>
                <a:lnTo>
                  <a:pt x="3553" y="2180"/>
                </a:lnTo>
                <a:lnTo>
                  <a:pt x="3561" y="2268"/>
                </a:lnTo>
                <a:lnTo>
                  <a:pt x="3568" y="2363"/>
                </a:lnTo>
                <a:lnTo>
                  <a:pt x="3572" y="2462"/>
                </a:lnTo>
                <a:lnTo>
                  <a:pt x="3573" y="2569"/>
                </a:lnTo>
                <a:lnTo>
                  <a:pt x="3568" y="2681"/>
                </a:lnTo>
                <a:lnTo>
                  <a:pt x="3553" y="2789"/>
                </a:lnTo>
                <a:lnTo>
                  <a:pt x="3529" y="2898"/>
                </a:lnTo>
                <a:lnTo>
                  <a:pt x="3494" y="3001"/>
                </a:lnTo>
                <a:lnTo>
                  <a:pt x="3453" y="3102"/>
                </a:lnTo>
                <a:lnTo>
                  <a:pt x="3401" y="3200"/>
                </a:lnTo>
                <a:lnTo>
                  <a:pt x="3343" y="3293"/>
                </a:lnTo>
                <a:lnTo>
                  <a:pt x="3276" y="3383"/>
                </a:lnTo>
                <a:lnTo>
                  <a:pt x="3200" y="3465"/>
                </a:lnTo>
                <a:lnTo>
                  <a:pt x="3119" y="3543"/>
                </a:lnTo>
                <a:lnTo>
                  <a:pt x="3030" y="3613"/>
                </a:lnTo>
                <a:lnTo>
                  <a:pt x="3164" y="3670"/>
                </a:lnTo>
                <a:lnTo>
                  <a:pt x="3293" y="3734"/>
                </a:lnTo>
                <a:lnTo>
                  <a:pt x="3417" y="3806"/>
                </a:lnTo>
                <a:lnTo>
                  <a:pt x="3535" y="3885"/>
                </a:lnTo>
                <a:lnTo>
                  <a:pt x="3647" y="3971"/>
                </a:lnTo>
                <a:lnTo>
                  <a:pt x="3752" y="4064"/>
                </a:lnTo>
                <a:lnTo>
                  <a:pt x="3852" y="4162"/>
                </a:lnTo>
                <a:lnTo>
                  <a:pt x="3943" y="4267"/>
                </a:lnTo>
                <a:lnTo>
                  <a:pt x="4027" y="4376"/>
                </a:lnTo>
                <a:lnTo>
                  <a:pt x="4105" y="4489"/>
                </a:lnTo>
                <a:lnTo>
                  <a:pt x="4174" y="4608"/>
                </a:lnTo>
                <a:lnTo>
                  <a:pt x="4236" y="4732"/>
                </a:lnTo>
                <a:lnTo>
                  <a:pt x="4287" y="4857"/>
                </a:lnTo>
                <a:lnTo>
                  <a:pt x="4332" y="4988"/>
                </a:lnTo>
                <a:lnTo>
                  <a:pt x="4366" y="5122"/>
                </a:lnTo>
                <a:lnTo>
                  <a:pt x="4390" y="5258"/>
                </a:lnTo>
                <a:lnTo>
                  <a:pt x="4406" y="5396"/>
                </a:lnTo>
                <a:lnTo>
                  <a:pt x="4411" y="5537"/>
                </a:lnTo>
                <a:lnTo>
                  <a:pt x="4408" y="5566"/>
                </a:lnTo>
                <a:lnTo>
                  <a:pt x="4396" y="5594"/>
                </a:lnTo>
                <a:lnTo>
                  <a:pt x="4378" y="5616"/>
                </a:lnTo>
                <a:lnTo>
                  <a:pt x="4356" y="5635"/>
                </a:lnTo>
                <a:lnTo>
                  <a:pt x="4329" y="5645"/>
                </a:lnTo>
                <a:lnTo>
                  <a:pt x="4299" y="5651"/>
                </a:lnTo>
                <a:lnTo>
                  <a:pt x="114" y="5651"/>
                </a:lnTo>
                <a:lnTo>
                  <a:pt x="83" y="5645"/>
                </a:lnTo>
                <a:lnTo>
                  <a:pt x="57" y="5635"/>
                </a:lnTo>
                <a:lnTo>
                  <a:pt x="35" y="5616"/>
                </a:lnTo>
                <a:lnTo>
                  <a:pt x="16" y="5594"/>
                </a:lnTo>
                <a:lnTo>
                  <a:pt x="5" y="5566"/>
                </a:lnTo>
                <a:lnTo>
                  <a:pt x="0" y="5537"/>
                </a:lnTo>
                <a:lnTo>
                  <a:pt x="5" y="5396"/>
                </a:lnTo>
                <a:lnTo>
                  <a:pt x="21" y="5258"/>
                </a:lnTo>
                <a:lnTo>
                  <a:pt x="47" y="5122"/>
                </a:lnTo>
                <a:lnTo>
                  <a:pt x="81" y="4988"/>
                </a:lnTo>
                <a:lnTo>
                  <a:pt x="124" y="4857"/>
                </a:lnTo>
                <a:lnTo>
                  <a:pt x="178" y="4732"/>
                </a:lnTo>
                <a:lnTo>
                  <a:pt x="239" y="4608"/>
                </a:lnTo>
                <a:lnTo>
                  <a:pt x="308" y="4489"/>
                </a:lnTo>
                <a:lnTo>
                  <a:pt x="386" y="4376"/>
                </a:lnTo>
                <a:lnTo>
                  <a:pt x="472" y="4267"/>
                </a:lnTo>
                <a:lnTo>
                  <a:pt x="563" y="4162"/>
                </a:lnTo>
                <a:lnTo>
                  <a:pt x="663" y="4064"/>
                </a:lnTo>
                <a:lnTo>
                  <a:pt x="769" y="3971"/>
                </a:lnTo>
                <a:lnTo>
                  <a:pt x="883" y="3885"/>
                </a:lnTo>
                <a:lnTo>
                  <a:pt x="1002" y="3806"/>
                </a:lnTo>
                <a:lnTo>
                  <a:pt x="1127" y="3734"/>
                </a:lnTo>
                <a:lnTo>
                  <a:pt x="1256" y="3670"/>
                </a:lnTo>
                <a:lnTo>
                  <a:pt x="1392" y="3613"/>
                </a:lnTo>
                <a:lnTo>
                  <a:pt x="1304" y="3543"/>
                </a:lnTo>
                <a:lnTo>
                  <a:pt x="1222" y="3465"/>
                </a:lnTo>
                <a:lnTo>
                  <a:pt x="1148" y="3383"/>
                </a:lnTo>
                <a:lnTo>
                  <a:pt x="1081" y="3293"/>
                </a:lnTo>
                <a:lnTo>
                  <a:pt x="1020" y="3200"/>
                </a:lnTo>
                <a:lnTo>
                  <a:pt x="971" y="3102"/>
                </a:lnTo>
                <a:lnTo>
                  <a:pt x="928" y="3001"/>
                </a:lnTo>
                <a:lnTo>
                  <a:pt x="895" y="2898"/>
                </a:lnTo>
                <a:lnTo>
                  <a:pt x="871" y="2789"/>
                </a:lnTo>
                <a:lnTo>
                  <a:pt x="855" y="2681"/>
                </a:lnTo>
                <a:lnTo>
                  <a:pt x="850" y="2569"/>
                </a:lnTo>
                <a:lnTo>
                  <a:pt x="852" y="2466"/>
                </a:lnTo>
                <a:lnTo>
                  <a:pt x="855" y="2366"/>
                </a:lnTo>
                <a:lnTo>
                  <a:pt x="860" y="2271"/>
                </a:lnTo>
                <a:lnTo>
                  <a:pt x="869" y="2182"/>
                </a:lnTo>
                <a:lnTo>
                  <a:pt x="881" y="2098"/>
                </a:lnTo>
                <a:lnTo>
                  <a:pt x="645" y="2098"/>
                </a:lnTo>
                <a:lnTo>
                  <a:pt x="616" y="2094"/>
                </a:lnTo>
                <a:lnTo>
                  <a:pt x="589" y="2082"/>
                </a:lnTo>
                <a:lnTo>
                  <a:pt x="566" y="2065"/>
                </a:lnTo>
                <a:lnTo>
                  <a:pt x="549" y="2043"/>
                </a:lnTo>
                <a:lnTo>
                  <a:pt x="537" y="2015"/>
                </a:lnTo>
                <a:lnTo>
                  <a:pt x="534" y="1986"/>
                </a:lnTo>
                <a:lnTo>
                  <a:pt x="534" y="1494"/>
                </a:lnTo>
                <a:lnTo>
                  <a:pt x="537" y="1464"/>
                </a:lnTo>
                <a:lnTo>
                  <a:pt x="549" y="1437"/>
                </a:lnTo>
                <a:lnTo>
                  <a:pt x="566" y="1415"/>
                </a:lnTo>
                <a:lnTo>
                  <a:pt x="589" y="1397"/>
                </a:lnTo>
                <a:lnTo>
                  <a:pt x="616" y="1385"/>
                </a:lnTo>
                <a:lnTo>
                  <a:pt x="645" y="1382"/>
                </a:lnTo>
                <a:lnTo>
                  <a:pt x="840" y="1382"/>
                </a:lnTo>
                <a:lnTo>
                  <a:pt x="866" y="1274"/>
                </a:lnTo>
                <a:lnTo>
                  <a:pt x="900" y="1169"/>
                </a:lnTo>
                <a:lnTo>
                  <a:pt x="943" y="1067"/>
                </a:lnTo>
                <a:lnTo>
                  <a:pt x="991" y="969"/>
                </a:lnTo>
                <a:lnTo>
                  <a:pt x="1048" y="876"/>
                </a:lnTo>
                <a:lnTo>
                  <a:pt x="1112" y="788"/>
                </a:lnTo>
                <a:lnTo>
                  <a:pt x="1182" y="706"/>
                </a:lnTo>
                <a:lnTo>
                  <a:pt x="1258" y="628"/>
                </a:lnTo>
                <a:lnTo>
                  <a:pt x="1339" y="558"/>
                </a:lnTo>
                <a:lnTo>
                  <a:pt x="1426" y="492"/>
                </a:lnTo>
                <a:lnTo>
                  <a:pt x="1519" y="436"/>
                </a:lnTo>
                <a:lnTo>
                  <a:pt x="1616" y="384"/>
                </a:lnTo>
                <a:lnTo>
                  <a:pt x="1717" y="341"/>
                </a:lnTo>
                <a:lnTo>
                  <a:pt x="1822" y="307"/>
                </a:lnTo>
                <a:lnTo>
                  <a:pt x="1822" y="112"/>
                </a:lnTo>
                <a:lnTo>
                  <a:pt x="1827" y="83"/>
                </a:lnTo>
                <a:lnTo>
                  <a:pt x="1838" y="55"/>
                </a:lnTo>
                <a:lnTo>
                  <a:pt x="1857" y="33"/>
                </a:lnTo>
                <a:lnTo>
                  <a:pt x="1879" y="16"/>
                </a:lnTo>
                <a:lnTo>
                  <a:pt x="1905" y="4"/>
                </a:lnTo>
                <a:lnTo>
                  <a:pt x="19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6" name="Group 115"/>
          <p:cNvGrpSpPr/>
          <p:nvPr/>
        </p:nvGrpSpPr>
        <p:grpSpPr>
          <a:xfrm>
            <a:off x="6823270" y="4384995"/>
            <a:ext cx="549080" cy="548746"/>
            <a:chOff x="5445126" y="984250"/>
            <a:chExt cx="5207000" cy="5203826"/>
          </a:xfrm>
          <a:solidFill>
            <a:schemeClr val="bg1"/>
          </a:solidFill>
        </p:grpSpPr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5445126" y="3382963"/>
              <a:ext cx="5207000" cy="2805113"/>
            </a:xfrm>
            <a:custGeom>
              <a:avLst/>
              <a:gdLst>
                <a:gd name="T0" fmla="*/ 451 w 6560"/>
                <a:gd name="T1" fmla="*/ 1122 h 3534"/>
                <a:gd name="T2" fmla="*/ 1751 w 6560"/>
                <a:gd name="T3" fmla="*/ 2902 h 3534"/>
                <a:gd name="T4" fmla="*/ 1785 w 6560"/>
                <a:gd name="T5" fmla="*/ 2741 h 3534"/>
                <a:gd name="T6" fmla="*/ 906 w 6560"/>
                <a:gd name="T7" fmla="*/ 1016 h 3534"/>
                <a:gd name="T8" fmla="*/ 2320 w 6560"/>
                <a:gd name="T9" fmla="*/ 383 h 3534"/>
                <a:gd name="T10" fmla="*/ 1939 w 6560"/>
                <a:gd name="T11" fmla="*/ 462 h 3534"/>
                <a:gd name="T12" fmla="*/ 1320 w 6560"/>
                <a:gd name="T13" fmla="*/ 943 h 3534"/>
                <a:gd name="T14" fmla="*/ 4643 w 6560"/>
                <a:gd name="T15" fmla="*/ 2360 h 3534"/>
                <a:gd name="T16" fmla="*/ 5002 w 6560"/>
                <a:gd name="T17" fmla="*/ 2205 h 3534"/>
                <a:gd name="T18" fmla="*/ 6137 w 6560"/>
                <a:gd name="T19" fmla="*/ 767 h 3534"/>
                <a:gd name="T20" fmla="*/ 6171 w 6560"/>
                <a:gd name="T21" fmla="*/ 616 h 3534"/>
                <a:gd name="T22" fmla="*/ 6081 w 6560"/>
                <a:gd name="T23" fmla="*/ 488 h 3534"/>
                <a:gd name="T24" fmla="*/ 5942 w 6560"/>
                <a:gd name="T25" fmla="*/ 464 h 3534"/>
                <a:gd name="T26" fmla="*/ 4996 w 6560"/>
                <a:gd name="T27" fmla="*/ 1429 h 3534"/>
                <a:gd name="T28" fmla="*/ 4731 w 6560"/>
                <a:gd name="T29" fmla="*/ 1593 h 3534"/>
                <a:gd name="T30" fmla="*/ 3421 w 6560"/>
                <a:gd name="T31" fmla="*/ 1608 h 3534"/>
                <a:gd name="T32" fmla="*/ 3291 w 6560"/>
                <a:gd name="T33" fmla="*/ 1505 h 3534"/>
                <a:gd name="T34" fmla="*/ 3291 w 6560"/>
                <a:gd name="T35" fmla="*/ 1337 h 3534"/>
                <a:gd name="T36" fmla="*/ 3421 w 6560"/>
                <a:gd name="T37" fmla="*/ 1234 h 3534"/>
                <a:gd name="T38" fmla="*/ 4530 w 6560"/>
                <a:gd name="T39" fmla="*/ 1210 h 3534"/>
                <a:gd name="T40" fmla="*/ 4633 w 6560"/>
                <a:gd name="T41" fmla="*/ 1080 h 3534"/>
                <a:gd name="T42" fmla="*/ 4595 w 6560"/>
                <a:gd name="T43" fmla="*/ 917 h 3534"/>
                <a:gd name="T44" fmla="*/ 4446 w 6560"/>
                <a:gd name="T45" fmla="*/ 845 h 3534"/>
                <a:gd name="T46" fmla="*/ 3313 w 6560"/>
                <a:gd name="T47" fmla="*/ 833 h 3534"/>
                <a:gd name="T48" fmla="*/ 3125 w 6560"/>
                <a:gd name="T49" fmla="*/ 753 h 3534"/>
                <a:gd name="T50" fmla="*/ 2874 w 6560"/>
                <a:gd name="T51" fmla="*/ 558 h 3534"/>
                <a:gd name="T52" fmla="*/ 2513 w 6560"/>
                <a:gd name="T53" fmla="*/ 403 h 3534"/>
                <a:gd name="T54" fmla="*/ 2483 w 6560"/>
                <a:gd name="T55" fmla="*/ 10 h 3534"/>
                <a:gd name="T56" fmla="*/ 2914 w 6560"/>
                <a:gd name="T57" fmla="*/ 137 h 3534"/>
                <a:gd name="T58" fmla="*/ 3243 w 6560"/>
                <a:gd name="T59" fmla="*/ 361 h 3534"/>
                <a:gd name="T60" fmla="*/ 3351 w 6560"/>
                <a:gd name="T61" fmla="*/ 440 h 3534"/>
                <a:gd name="T62" fmla="*/ 3437 w 6560"/>
                <a:gd name="T63" fmla="*/ 460 h 3534"/>
                <a:gd name="T64" fmla="*/ 4687 w 6560"/>
                <a:gd name="T65" fmla="*/ 514 h 3534"/>
                <a:gd name="T66" fmla="*/ 4926 w 6560"/>
                <a:gd name="T67" fmla="*/ 721 h 3534"/>
                <a:gd name="T68" fmla="*/ 5621 w 6560"/>
                <a:gd name="T69" fmla="*/ 205 h 3534"/>
                <a:gd name="T70" fmla="*/ 5890 w 6560"/>
                <a:gd name="T71" fmla="*/ 84 h 3534"/>
                <a:gd name="T72" fmla="*/ 6169 w 6560"/>
                <a:gd name="T73" fmla="*/ 110 h 3534"/>
                <a:gd name="T74" fmla="*/ 6410 w 6560"/>
                <a:gd name="T75" fmla="*/ 265 h 3534"/>
                <a:gd name="T76" fmla="*/ 6544 w 6560"/>
                <a:gd name="T77" fmla="*/ 520 h 3534"/>
                <a:gd name="T78" fmla="*/ 6540 w 6560"/>
                <a:gd name="T79" fmla="*/ 803 h 3534"/>
                <a:gd name="T80" fmla="*/ 5521 w 6560"/>
                <a:gd name="T81" fmla="*/ 2228 h 3534"/>
                <a:gd name="T82" fmla="*/ 5194 w 6560"/>
                <a:gd name="T83" fmla="*/ 2537 h 3534"/>
                <a:gd name="T84" fmla="*/ 4783 w 6560"/>
                <a:gd name="T85" fmla="*/ 2723 h 3534"/>
                <a:gd name="T86" fmla="*/ 2174 w 6560"/>
                <a:gd name="T87" fmla="*/ 2765 h 3534"/>
                <a:gd name="T88" fmla="*/ 2114 w 6560"/>
                <a:gd name="T89" fmla="*/ 3044 h 3534"/>
                <a:gd name="T90" fmla="*/ 1923 w 6560"/>
                <a:gd name="T91" fmla="*/ 3263 h 3534"/>
                <a:gd name="T92" fmla="*/ 1346 w 6560"/>
                <a:gd name="T93" fmla="*/ 3534 h 3534"/>
                <a:gd name="T94" fmla="*/ 1197 w 6560"/>
                <a:gd name="T95" fmla="*/ 3464 h 3534"/>
                <a:gd name="T96" fmla="*/ 0 w 6560"/>
                <a:gd name="T97" fmla="*/ 1038 h 3534"/>
                <a:gd name="T98" fmla="*/ 70 w 6560"/>
                <a:gd name="T99" fmla="*/ 889 h 3534"/>
                <a:gd name="T100" fmla="*/ 680 w 6560"/>
                <a:gd name="T101" fmla="*/ 602 h 3534"/>
                <a:gd name="T102" fmla="*/ 987 w 6560"/>
                <a:gd name="T103" fmla="*/ 628 h 3534"/>
                <a:gd name="T104" fmla="*/ 1618 w 6560"/>
                <a:gd name="T105" fmla="*/ 195 h 3534"/>
                <a:gd name="T106" fmla="*/ 2038 w 6560"/>
                <a:gd name="T107" fmla="*/ 30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3534">
                  <a:moveTo>
                    <a:pt x="788" y="977"/>
                  </a:moveTo>
                  <a:lnTo>
                    <a:pt x="744" y="981"/>
                  </a:lnTo>
                  <a:lnTo>
                    <a:pt x="704" y="997"/>
                  </a:lnTo>
                  <a:lnTo>
                    <a:pt x="451" y="1122"/>
                  </a:lnTo>
                  <a:lnTo>
                    <a:pt x="1432" y="3084"/>
                  </a:lnTo>
                  <a:lnTo>
                    <a:pt x="1683" y="2958"/>
                  </a:lnTo>
                  <a:lnTo>
                    <a:pt x="1721" y="2934"/>
                  </a:lnTo>
                  <a:lnTo>
                    <a:pt x="1751" y="2902"/>
                  </a:lnTo>
                  <a:lnTo>
                    <a:pt x="1773" y="2866"/>
                  </a:lnTo>
                  <a:lnTo>
                    <a:pt x="1787" y="2826"/>
                  </a:lnTo>
                  <a:lnTo>
                    <a:pt x="1791" y="2785"/>
                  </a:lnTo>
                  <a:lnTo>
                    <a:pt x="1785" y="2741"/>
                  </a:lnTo>
                  <a:lnTo>
                    <a:pt x="1769" y="2701"/>
                  </a:lnTo>
                  <a:lnTo>
                    <a:pt x="961" y="1082"/>
                  </a:lnTo>
                  <a:lnTo>
                    <a:pt x="937" y="1044"/>
                  </a:lnTo>
                  <a:lnTo>
                    <a:pt x="906" y="1016"/>
                  </a:lnTo>
                  <a:lnTo>
                    <a:pt x="870" y="995"/>
                  </a:lnTo>
                  <a:lnTo>
                    <a:pt x="830" y="981"/>
                  </a:lnTo>
                  <a:lnTo>
                    <a:pt x="788" y="977"/>
                  </a:lnTo>
                  <a:close/>
                  <a:moveTo>
                    <a:pt x="2320" y="383"/>
                  </a:moveTo>
                  <a:lnTo>
                    <a:pt x="2222" y="389"/>
                  </a:lnTo>
                  <a:lnTo>
                    <a:pt x="2126" y="403"/>
                  </a:lnTo>
                  <a:lnTo>
                    <a:pt x="2030" y="426"/>
                  </a:lnTo>
                  <a:lnTo>
                    <a:pt x="1939" y="462"/>
                  </a:lnTo>
                  <a:lnTo>
                    <a:pt x="1849" y="506"/>
                  </a:lnTo>
                  <a:lnTo>
                    <a:pt x="1765" y="558"/>
                  </a:lnTo>
                  <a:lnTo>
                    <a:pt x="1683" y="622"/>
                  </a:lnTo>
                  <a:lnTo>
                    <a:pt x="1320" y="943"/>
                  </a:lnTo>
                  <a:lnTo>
                    <a:pt x="2040" y="2382"/>
                  </a:lnTo>
                  <a:lnTo>
                    <a:pt x="4446" y="2382"/>
                  </a:lnTo>
                  <a:lnTo>
                    <a:pt x="4546" y="2376"/>
                  </a:lnTo>
                  <a:lnTo>
                    <a:pt x="4643" y="2360"/>
                  </a:lnTo>
                  <a:lnTo>
                    <a:pt x="4739" y="2336"/>
                  </a:lnTo>
                  <a:lnTo>
                    <a:pt x="4831" y="2300"/>
                  </a:lnTo>
                  <a:lnTo>
                    <a:pt x="4919" y="2256"/>
                  </a:lnTo>
                  <a:lnTo>
                    <a:pt x="5002" y="2205"/>
                  </a:lnTo>
                  <a:lnTo>
                    <a:pt x="5078" y="2143"/>
                  </a:lnTo>
                  <a:lnTo>
                    <a:pt x="5150" y="2075"/>
                  </a:lnTo>
                  <a:lnTo>
                    <a:pt x="5214" y="1997"/>
                  </a:lnTo>
                  <a:lnTo>
                    <a:pt x="6137" y="767"/>
                  </a:lnTo>
                  <a:lnTo>
                    <a:pt x="6157" y="733"/>
                  </a:lnTo>
                  <a:lnTo>
                    <a:pt x="6171" y="694"/>
                  </a:lnTo>
                  <a:lnTo>
                    <a:pt x="6175" y="656"/>
                  </a:lnTo>
                  <a:lnTo>
                    <a:pt x="6171" y="616"/>
                  </a:lnTo>
                  <a:lnTo>
                    <a:pt x="6159" y="576"/>
                  </a:lnTo>
                  <a:lnTo>
                    <a:pt x="6139" y="540"/>
                  </a:lnTo>
                  <a:lnTo>
                    <a:pt x="6111" y="510"/>
                  </a:lnTo>
                  <a:lnTo>
                    <a:pt x="6081" y="488"/>
                  </a:lnTo>
                  <a:lnTo>
                    <a:pt x="6049" y="472"/>
                  </a:lnTo>
                  <a:lnTo>
                    <a:pt x="6014" y="464"/>
                  </a:lnTo>
                  <a:lnTo>
                    <a:pt x="5978" y="460"/>
                  </a:lnTo>
                  <a:lnTo>
                    <a:pt x="5942" y="464"/>
                  </a:lnTo>
                  <a:lnTo>
                    <a:pt x="5906" y="476"/>
                  </a:lnTo>
                  <a:lnTo>
                    <a:pt x="5872" y="496"/>
                  </a:lnTo>
                  <a:lnTo>
                    <a:pt x="5842" y="522"/>
                  </a:lnTo>
                  <a:lnTo>
                    <a:pt x="4996" y="1429"/>
                  </a:lnTo>
                  <a:lnTo>
                    <a:pt x="4938" y="1485"/>
                  </a:lnTo>
                  <a:lnTo>
                    <a:pt x="4875" y="1529"/>
                  </a:lnTo>
                  <a:lnTo>
                    <a:pt x="4805" y="1565"/>
                  </a:lnTo>
                  <a:lnTo>
                    <a:pt x="4731" y="1593"/>
                  </a:lnTo>
                  <a:lnTo>
                    <a:pt x="4653" y="1608"/>
                  </a:lnTo>
                  <a:lnTo>
                    <a:pt x="4573" y="1612"/>
                  </a:lnTo>
                  <a:lnTo>
                    <a:pt x="3465" y="1612"/>
                  </a:lnTo>
                  <a:lnTo>
                    <a:pt x="3421" y="1608"/>
                  </a:lnTo>
                  <a:lnTo>
                    <a:pt x="3379" y="1595"/>
                  </a:lnTo>
                  <a:lnTo>
                    <a:pt x="3345" y="1571"/>
                  </a:lnTo>
                  <a:lnTo>
                    <a:pt x="3315" y="1541"/>
                  </a:lnTo>
                  <a:lnTo>
                    <a:pt x="3291" y="1505"/>
                  </a:lnTo>
                  <a:lnTo>
                    <a:pt x="3277" y="1465"/>
                  </a:lnTo>
                  <a:lnTo>
                    <a:pt x="3271" y="1421"/>
                  </a:lnTo>
                  <a:lnTo>
                    <a:pt x="3277" y="1377"/>
                  </a:lnTo>
                  <a:lnTo>
                    <a:pt x="3291" y="1337"/>
                  </a:lnTo>
                  <a:lnTo>
                    <a:pt x="3315" y="1302"/>
                  </a:lnTo>
                  <a:lnTo>
                    <a:pt x="3345" y="1272"/>
                  </a:lnTo>
                  <a:lnTo>
                    <a:pt x="3379" y="1250"/>
                  </a:lnTo>
                  <a:lnTo>
                    <a:pt x="3421" y="1234"/>
                  </a:lnTo>
                  <a:lnTo>
                    <a:pt x="3465" y="1230"/>
                  </a:lnTo>
                  <a:lnTo>
                    <a:pt x="4446" y="1230"/>
                  </a:lnTo>
                  <a:lnTo>
                    <a:pt x="4490" y="1224"/>
                  </a:lnTo>
                  <a:lnTo>
                    <a:pt x="4530" y="1210"/>
                  </a:lnTo>
                  <a:lnTo>
                    <a:pt x="4565" y="1188"/>
                  </a:lnTo>
                  <a:lnTo>
                    <a:pt x="4595" y="1158"/>
                  </a:lnTo>
                  <a:lnTo>
                    <a:pt x="4617" y="1122"/>
                  </a:lnTo>
                  <a:lnTo>
                    <a:pt x="4633" y="1080"/>
                  </a:lnTo>
                  <a:lnTo>
                    <a:pt x="4637" y="1036"/>
                  </a:lnTo>
                  <a:lnTo>
                    <a:pt x="4633" y="993"/>
                  </a:lnTo>
                  <a:lnTo>
                    <a:pt x="4617" y="953"/>
                  </a:lnTo>
                  <a:lnTo>
                    <a:pt x="4595" y="917"/>
                  </a:lnTo>
                  <a:lnTo>
                    <a:pt x="4565" y="887"/>
                  </a:lnTo>
                  <a:lnTo>
                    <a:pt x="4530" y="865"/>
                  </a:lnTo>
                  <a:lnTo>
                    <a:pt x="4490" y="851"/>
                  </a:lnTo>
                  <a:lnTo>
                    <a:pt x="4446" y="845"/>
                  </a:lnTo>
                  <a:lnTo>
                    <a:pt x="3437" y="845"/>
                  </a:lnTo>
                  <a:lnTo>
                    <a:pt x="3397" y="843"/>
                  </a:lnTo>
                  <a:lnTo>
                    <a:pt x="3355" y="839"/>
                  </a:lnTo>
                  <a:lnTo>
                    <a:pt x="3313" y="833"/>
                  </a:lnTo>
                  <a:lnTo>
                    <a:pt x="3269" y="821"/>
                  </a:lnTo>
                  <a:lnTo>
                    <a:pt x="3223" y="803"/>
                  </a:lnTo>
                  <a:lnTo>
                    <a:pt x="3175" y="781"/>
                  </a:lnTo>
                  <a:lnTo>
                    <a:pt x="3125" y="753"/>
                  </a:lnTo>
                  <a:lnTo>
                    <a:pt x="3072" y="717"/>
                  </a:lnTo>
                  <a:lnTo>
                    <a:pt x="3016" y="674"/>
                  </a:lnTo>
                  <a:lnTo>
                    <a:pt x="2954" y="622"/>
                  </a:lnTo>
                  <a:lnTo>
                    <a:pt x="2874" y="558"/>
                  </a:lnTo>
                  <a:lnTo>
                    <a:pt x="2788" y="506"/>
                  </a:lnTo>
                  <a:lnTo>
                    <a:pt x="2699" y="462"/>
                  </a:lnTo>
                  <a:lnTo>
                    <a:pt x="2607" y="426"/>
                  </a:lnTo>
                  <a:lnTo>
                    <a:pt x="2513" y="403"/>
                  </a:lnTo>
                  <a:lnTo>
                    <a:pt x="2415" y="389"/>
                  </a:lnTo>
                  <a:lnTo>
                    <a:pt x="2320" y="383"/>
                  </a:lnTo>
                  <a:close/>
                  <a:moveTo>
                    <a:pt x="2372" y="0"/>
                  </a:moveTo>
                  <a:lnTo>
                    <a:pt x="2483" y="10"/>
                  </a:lnTo>
                  <a:lnTo>
                    <a:pt x="2593" y="28"/>
                  </a:lnTo>
                  <a:lnTo>
                    <a:pt x="2703" y="56"/>
                  </a:lnTo>
                  <a:lnTo>
                    <a:pt x="2810" y="92"/>
                  </a:lnTo>
                  <a:lnTo>
                    <a:pt x="2914" y="137"/>
                  </a:lnTo>
                  <a:lnTo>
                    <a:pt x="3014" y="191"/>
                  </a:lnTo>
                  <a:lnTo>
                    <a:pt x="3111" y="257"/>
                  </a:lnTo>
                  <a:lnTo>
                    <a:pt x="3203" y="329"/>
                  </a:lnTo>
                  <a:lnTo>
                    <a:pt x="3243" y="361"/>
                  </a:lnTo>
                  <a:lnTo>
                    <a:pt x="3277" y="387"/>
                  </a:lnTo>
                  <a:lnTo>
                    <a:pt x="3305" y="409"/>
                  </a:lnTo>
                  <a:lnTo>
                    <a:pt x="3331" y="426"/>
                  </a:lnTo>
                  <a:lnTo>
                    <a:pt x="3351" y="440"/>
                  </a:lnTo>
                  <a:lnTo>
                    <a:pt x="3373" y="450"/>
                  </a:lnTo>
                  <a:lnTo>
                    <a:pt x="3393" y="456"/>
                  </a:lnTo>
                  <a:lnTo>
                    <a:pt x="3415" y="460"/>
                  </a:lnTo>
                  <a:lnTo>
                    <a:pt x="3437" y="460"/>
                  </a:lnTo>
                  <a:lnTo>
                    <a:pt x="4446" y="460"/>
                  </a:lnTo>
                  <a:lnTo>
                    <a:pt x="4530" y="466"/>
                  </a:lnTo>
                  <a:lnTo>
                    <a:pt x="4611" y="484"/>
                  </a:lnTo>
                  <a:lnTo>
                    <a:pt x="4687" y="514"/>
                  </a:lnTo>
                  <a:lnTo>
                    <a:pt x="4757" y="552"/>
                  </a:lnTo>
                  <a:lnTo>
                    <a:pt x="4821" y="600"/>
                  </a:lnTo>
                  <a:lnTo>
                    <a:pt x="4879" y="658"/>
                  </a:lnTo>
                  <a:lnTo>
                    <a:pt x="4926" y="721"/>
                  </a:lnTo>
                  <a:lnTo>
                    <a:pt x="4966" y="791"/>
                  </a:lnTo>
                  <a:lnTo>
                    <a:pt x="4996" y="867"/>
                  </a:lnTo>
                  <a:lnTo>
                    <a:pt x="5561" y="259"/>
                  </a:lnTo>
                  <a:lnTo>
                    <a:pt x="5621" y="205"/>
                  </a:lnTo>
                  <a:lnTo>
                    <a:pt x="5682" y="159"/>
                  </a:lnTo>
                  <a:lnTo>
                    <a:pt x="5750" y="125"/>
                  </a:lnTo>
                  <a:lnTo>
                    <a:pt x="5818" y="100"/>
                  </a:lnTo>
                  <a:lnTo>
                    <a:pt x="5890" y="84"/>
                  </a:lnTo>
                  <a:lnTo>
                    <a:pt x="5962" y="78"/>
                  </a:lnTo>
                  <a:lnTo>
                    <a:pt x="6031" y="80"/>
                  </a:lnTo>
                  <a:lnTo>
                    <a:pt x="6101" y="90"/>
                  </a:lnTo>
                  <a:lnTo>
                    <a:pt x="6169" y="110"/>
                  </a:lnTo>
                  <a:lnTo>
                    <a:pt x="6235" y="135"/>
                  </a:lnTo>
                  <a:lnTo>
                    <a:pt x="6297" y="171"/>
                  </a:lnTo>
                  <a:lnTo>
                    <a:pt x="6355" y="213"/>
                  </a:lnTo>
                  <a:lnTo>
                    <a:pt x="6410" y="265"/>
                  </a:lnTo>
                  <a:lnTo>
                    <a:pt x="6456" y="323"/>
                  </a:lnTo>
                  <a:lnTo>
                    <a:pt x="6494" y="385"/>
                  </a:lnTo>
                  <a:lnTo>
                    <a:pt x="6524" y="452"/>
                  </a:lnTo>
                  <a:lnTo>
                    <a:pt x="6544" y="520"/>
                  </a:lnTo>
                  <a:lnTo>
                    <a:pt x="6556" y="590"/>
                  </a:lnTo>
                  <a:lnTo>
                    <a:pt x="6560" y="662"/>
                  </a:lnTo>
                  <a:lnTo>
                    <a:pt x="6554" y="733"/>
                  </a:lnTo>
                  <a:lnTo>
                    <a:pt x="6540" y="803"/>
                  </a:lnTo>
                  <a:lnTo>
                    <a:pt x="6516" y="871"/>
                  </a:lnTo>
                  <a:lnTo>
                    <a:pt x="6484" y="937"/>
                  </a:lnTo>
                  <a:lnTo>
                    <a:pt x="6444" y="999"/>
                  </a:lnTo>
                  <a:lnTo>
                    <a:pt x="5521" y="2228"/>
                  </a:lnTo>
                  <a:lnTo>
                    <a:pt x="5449" y="2316"/>
                  </a:lnTo>
                  <a:lnTo>
                    <a:pt x="5369" y="2398"/>
                  </a:lnTo>
                  <a:lnTo>
                    <a:pt x="5284" y="2472"/>
                  </a:lnTo>
                  <a:lnTo>
                    <a:pt x="5194" y="2537"/>
                  </a:lnTo>
                  <a:lnTo>
                    <a:pt x="5096" y="2597"/>
                  </a:lnTo>
                  <a:lnTo>
                    <a:pt x="4996" y="2647"/>
                  </a:lnTo>
                  <a:lnTo>
                    <a:pt x="4891" y="2689"/>
                  </a:lnTo>
                  <a:lnTo>
                    <a:pt x="4783" y="2723"/>
                  </a:lnTo>
                  <a:lnTo>
                    <a:pt x="4673" y="2747"/>
                  </a:lnTo>
                  <a:lnTo>
                    <a:pt x="4560" y="2761"/>
                  </a:lnTo>
                  <a:lnTo>
                    <a:pt x="4446" y="2765"/>
                  </a:lnTo>
                  <a:lnTo>
                    <a:pt x="2174" y="2765"/>
                  </a:lnTo>
                  <a:lnTo>
                    <a:pt x="2172" y="2838"/>
                  </a:lnTo>
                  <a:lnTo>
                    <a:pt x="2162" y="2908"/>
                  </a:lnTo>
                  <a:lnTo>
                    <a:pt x="2142" y="2978"/>
                  </a:lnTo>
                  <a:lnTo>
                    <a:pt x="2114" y="3044"/>
                  </a:lnTo>
                  <a:lnTo>
                    <a:pt x="2078" y="3105"/>
                  </a:lnTo>
                  <a:lnTo>
                    <a:pt x="2034" y="3163"/>
                  </a:lnTo>
                  <a:lnTo>
                    <a:pt x="1983" y="3217"/>
                  </a:lnTo>
                  <a:lnTo>
                    <a:pt x="1923" y="3263"/>
                  </a:lnTo>
                  <a:lnTo>
                    <a:pt x="1857" y="3301"/>
                  </a:lnTo>
                  <a:lnTo>
                    <a:pt x="1432" y="3514"/>
                  </a:lnTo>
                  <a:lnTo>
                    <a:pt x="1390" y="3528"/>
                  </a:lnTo>
                  <a:lnTo>
                    <a:pt x="1346" y="3534"/>
                  </a:lnTo>
                  <a:lnTo>
                    <a:pt x="1304" y="3530"/>
                  </a:lnTo>
                  <a:lnTo>
                    <a:pt x="1265" y="3516"/>
                  </a:lnTo>
                  <a:lnTo>
                    <a:pt x="1229" y="3494"/>
                  </a:lnTo>
                  <a:lnTo>
                    <a:pt x="1197" y="3464"/>
                  </a:lnTo>
                  <a:lnTo>
                    <a:pt x="1173" y="3428"/>
                  </a:lnTo>
                  <a:lnTo>
                    <a:pt x="20" y="1122"/>
                  </a:lnTo>
                  <a:lnTo>
                    <a:pt x="6" y="1082"/>
                  </a:lnTo>
                  <a:lnTo>
                    <a:pt x="0" y="1038"/>
                  </a:lnTo>
                  <a:lnTo>
                    <a:pt x="4" y="997"/>
                  </a:lnTo>
                  <a:lnTo>
                    <a:pt x="18" y="957"/>
                  </a:lnTo>
                  <a:lnTo>
                    <a:pt x="40" y="921"/>
                  </a:lnTo>
                  <a:lnTo>
                    <a:pt x="70" y="889"/>
                  </a:lnTo>
                  <a:lnTo>
                    <a:pt x="106" y="865"/>
                  </a:lnTo>
                  <a:lnTo>
                    <a:pt x="531" y="654"/>
                  </a:lnTo>
                  <a:lnTo>
                    <a:pt x="604" y="622"/>
                  </a:lnTo>
                  <a:lnTo>
                    <a:pt x="680" y="602"/>
                  </a:lnTo>
                  <a:lnTo>
                    <a:pt x="758" y="592"/>
                  </a:lnTo>
                  <a:lnTo>
                    <a:pt x="834" y="594"/>
                  </a:lnTo>
                  <a:lnTo>
                    <a:pt x="912" y="606"/>
                  </a:lnTo>
                  <a:lnTo>
                    <a:pt x="987" y="628"/>
                  </a:lnTo>
                  <a:lnTo>
                    <a:pt x="1059" y="660"/>
                  </a:lnTo>
                  <a:lnTo>
                    <a:pt x="1430" y="333"/>
                  </a:lnTo>
                  <a:lnTo>
                    <a:pt x="1522" y="259"/>
                  </a:lnTo>
                  <a:lnTo>
                    <a:pt x="1618" y="195"/>
                  </a:lnTo>
                  <a:lnTo>
                    <a:pt x="1719" y="139"/>
                  </a:lnTo>
                  <a:lnTo>
                    <a:pt x="1823" y="94"/>
                  </a:lnTo>
                  <a:lnTo>
                    <a:pt x="1929" y="58"/>
                  </a:lnTo>
                  <a:lnTo>
                    <a:pt x="2038" y="30"/>
                  </a:lnTo>
                  <a:lnTo>
                    <a:pt x="2148" y="10"/>
                  </a:lnTo>
                  <a:lnTo>
                    <a:pt x="2260" y="2"/>
                  </a:lnTo>
                  <a:lnTo>
                    <a:pt x="2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7286626" y="984250"/>
              <a:ext cx="1839913" cy="2154238"/>
            </a:xfrm>
            <a:custGeom>
              <a:avLst/>
              <a:gdLst>
                <a:gd name="T0" fmla="*/ 975 w 2317"/>
                <a:gd name="T1" fmla="*/ 1575 h 2715"/>
                <a:gd name="T2" fmla="*/ 722 w 2317"/>
                <a:gd name="T3" fmla="*/ 1692 h 2715"/>
                <a:gd name="T4" fmla="*/ 526 w 2317"/>
                <a:gd name="T5" fmla="*/ 1888 h 2715"/>
                <a:gd name="T6" fmla="*/ 407 w 2317"/>
                <a:gd name="T7" fmla="*/ 2141 h 2715"/>
                <a:gd name="T8" fmla="*/ 1932 w 2317"/>
                <a:gd name="T9" fmla="*/ 2330 h 2715"/>
                <a:gd name="T10" fmla="*/ 1880 w 2317"/>
                <a:gd name="T11" fmla="*/ 2049 h 2715"/>
                <a:gd name="T12" fmla="*/ 1739 w 2317"/>
                <a:gd name="T13" fmla="*/ 1812 h 2715"/>
                <a:gd name="T14" fmla="*/ 1525 w 2317"/>
                <a:gd name="T15" fmla="*/ 1640 h 2715"/>
                <a:gd name="T16" fmla="*/ 1260 w 2317"/>
                <a:gd name="T17" fmla="*/ 1557 h 2715"/>
                <a:gd name="T18" fmla="*/ 1095 w 2317"/>
                <a:gd name="T19" fmla="*/ 391 h 2715"/>
                <a:gd name="T20" fmla="*/ 911 w 2317"/>
                <a:gd name="T21" fmla="*/ 480 h 2715"/>
                <a:gd name="T22" fmla="*/ 793 w 2317"/>
                <a:gd name="T23" fmla="*/ 646 h 2715"/>
                <a:gd name="T24" fmla="*/ 774 w 2317"/>
                <a:gd name="T25" fmla="*/ 849 h 2715"/>
                <a:gd name="T26" fmla="*/ 861 w 2317"/>
                <a:gd name="T27" fmla="*/ 1027 h 2715"/>
                <a:gd name="T28" fmla="*/ 1027 w 2317"/>
                <a:gd name="T29" fmla="*/ 1140 h 2715"/>
                <a:gd name="T30" fmla="*/ 1234 w 2317"/>
                <a:gd name="T31" fmla="*/ 1160 h 2715"/>
                <a:gd name="T32" fmla="*/ 1412 w 2317"/>
                <a:gd name="T33" fmla="*/ 1074 h 2715"/>
                <a:gd name="T34" fmla="*/ 1525 w 2317"/>
                <a:gd name="T35" fmla="*/ 915 h 2715"/>
                <a:gd name="T36" fmla="*/ 1543 w 2317"/>
                <a:gd name="T37" fmla="*/ 712 h 2715"/>
                <a:gd name="T38" fmla="*/ 1458 w 2317"/>
                <a:gd name="T39" fmla="*/ 528 h 2715"/>
                <a:gd name="T40" fmla="*/ 1298 w 2317"/>
                <a:gd name="T41" fmla="*/ 411 h 2715"/>
                <a:gd name="T42" fmla="*/ 1164 w 2317"/>
                <a:gd name="T43" fmla="*/ 0 h 2715"/>
                <a:gd name="T44" fmla="*/ 1444 w 2317"/>
                <a:gd name="T45" fmla="*/ 54 h 2715"/>
                <a:gd name="T46" fmla="*/ 1677 w 2317"/>
                <a:gd name="T47" fmla="*/ 201 h 2715"/>
                <a:gd name="T48" fmla="*/ 1845 w 2317"/>
                <a:gd name="T49" fmla="*/ 419 h 2715"/>
                <a:gd name="T50" fmla="*/ 1926 w 2317"/>
                <a:gd name="T51" fmla="*/ 686 h 2715"/>
                <a:gd name="T52" fmla="*/ 1914 w 2317"/>
                <a:gd name="T53" fmla="*/ 953 h 2715"/>
                <a:gd name="T54" fmla="*/ 1821 w 2317"/>
                <a:gd name="T55" fmla="*/ 1182 h 2715"/>
                <a:gd name="T56" fmla="*/ 1815 w 2317"/>
                <a:gd name="T57" fmla="*/ 1371 h 2715"/>
                <a:gd name="T58" fmla="*/ 2058 w 2317"/>
                <a:gd name="T59" fmla="*/ 1597 h 2715"/>
                <a:gd name="T60" fmla="*/ 2228 w 2317"/>
                <a:gd name="T61" fmla="*/ 1884 h 2715"/>
                <a:gd name="T62" fmla="*/ 2311 w 2317"/>
                <a:gd name="T63" fmla="*/ 2215 h 2715"/>
                <a:gd name="T64" fmla="*/ 2313 w 2317"/>
                <a:gd name="T65" fmla="*/ 2567 h 2715"/>
                <a:gd name="T66" fmla="*/ 2245 w 2317"/>
                <a:gd name="T67" fmla="*/ 2673 h 2715"/>
                <a:gd name="T68" fmla="*/ 2126 w 2317"/>
                <a:gd name="T69" fmla="*/ 2715 h 2715"/>
                <a:gd name="T70" fmla="*/ 107 w 2317"/>
                <a:gd name="T71" fmla="*/ 2695 h 2715"/>
                <a:gd name="T72" fmla="*/ 18 w 2317"/>
                <a:gd name="T73" fmla="*/ 2607 h 2715"/>
                <a:gd name="T74" fmla="*/ 0 w 2317"/>
                <a:gd name="T75" fmla="*/ 2330 h 2715"/>
                <a:gd name="T76" fmla="*/ 52 w 2317"/>
                <a:gd name="T77" fmla="*/ 1985 h 2715"/>
                <a:gd name="T78" fmla="*/ 199 w 2317"/>
                <a:gd name="T79" fmla="*/ 1682 h 2715"/>
                <a:gd name="T80" fmla="*/ 422 w 2317"/>
                <a:gd name="T81" fmla="*/ 1437 h 2715"/>
                <a:gd name="T82" fmla="*/ 546 w 2317"/>
                <a:gd name="T83" fmla="*/ 1248 h 2715"/>
                <a:gd name="T84" fmla="*/ 424 w 2317"/>
                <a:gd name="T85" fmla="*/ 1029 h 2715"/>
                <a:gd name="T86" fmla="*/ 383 w 2317"/>
                <a:gd name="T87" fmla="*/ 781 h 2715"/>
                <a:gd name="T88" fmla="*/ 436 w 2317"/>
                <a:gd name="T89" fmla="*/ 502 h 2715"/>
                <a:gd name="T90" fmla="*/ 584 w 2317"/>
                <a:gd name="T91" fmla="*/ 265 h 2715"/>
                <a:gd name="T92" fmla="*/ 801 w 2317"/>
                <a:gd name="T93" fmla="*/ 94 h 2715"/>
                <a:gd name="T94" fmla="*/ 1069 w 2317"/>
                <a:gd name="T95" fmla="*/ 6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17" h="2715">
                  <a:moveTo>
                    <a:pt x="1164" y="1549"/>
                  </a:moveTo>
                  <a:lnTo>
                    <a:pt x="1069" y="1557"/>
                  </a:lnTo>
                  <a:lnTo>
                    <a:pt x="975" y="1575"/>
                  </a:lnTo>
                  <a:lnTo>
                    <a:pt x="885" y="1603"/>
                  </a:lnTo>
                  <a:lnTo>
                    <a:pt x="801" y="1642"/>
                  </a:lnTo>
                  <a:lnTo>
                    <a:pt x="722" y="1692"/>
                  </a:lnTo>
                  <a:lnTo>
                    <a:pt x="648" y="1750"/>
                  </a:lnTo>
                  <a:lnTo>
                    <a:pt x="584" y="1816"/>
                  </a:lnTo>
                  <a:lnTo>
                    <a:pt x="526" y="1888"/>
                  </a:lnTo>
                  <a:lnTo>
                    <a:pt x="476" y="1967"/>
                  </a:lnTo>
                  <a:lnTo>
                    <a:pt x="436" y="2051"/>
                  </a:lnTo>
                  <a:lnTo>
                    <a:pt x="407" y="2141"/>
                  </a:lnTo>
                  <a:lnTo>
                    <a:pt x="389" y="2235"/>
                  </a:lnTo>
                  <a:lnTo>
                    <a:pt x="383" y="2330"/>
                  </a:lnTo>
                  <a:lnTo>
                    <a:pt x="1932" y="2330"/>
                  </a:lnTo>
                  <a:lnTo>
                    <a:pt x="1926" y="2233"/>
                  </a:lnTo>
                  <a:lnTo>
                    <a:pt x="1910" y="2139"/>
                  </a:lnTo>
                  <a:lnTo>
                    <a:pt x="1880" y="2049"/>
                  </a:lnTo>
                  <a:lnTo>
                    <a:pt x="1843" y="1963"/>
                  </a:lnTo>
                  <a:lnTo>
                    <a:pt x="1795" y="1886"/>
                  </a:lnTo>
                  <a:lnTo>
                    <a:pt x="1739" y="1812"/>
                  </a:lnTo>
                  <a:lnTo>
                    <a:pt x="1675" y="1746"/>
                  </a:lnTo>
                  <a:lnTo>
                    <a:pt x="1603" y="1690"/>
                  </a:lnTo>
                  <a:lnTo>
                    <a:pt x="1525" y="1640"/>
                  </a:lnTo>
                  <a:lnTo>
                    <a:pt x="1442" y="1603"/>
                  </a:lnTo>
                  <a:lnTo>
                    <a:pt x="1354" y="1573"/>
                  </a:lnTo>
                  <a:lnTo>
                    <a:pt x="1260" y="1557"/>
                  </a:lnTo>
                  <a:lnTo>
                    <a:pt x="1164" y="1549"/>
                  </a:lnTo>
                  <a:close/>
                  <a:moveTo>
                    <a:pt x="1164" y="385"/>
                  </a:moveTo>
                  <a:lnTo>
                    <a:pt x="1095" y="391"/>
                  </a:lnTo>
                  <a:lnTo>
                    <a:pt x="1029" y="411"/>
                  </a:lnTo>
                  <a:lnTo>
                    <a:pt x="967" y="441"/>
                  </a:lnTo>
                  <a:lnTo>
                    <a:pt x="911" y="480"/>
                  </a:lnTo>
                  <a:lnTo>
                    <a:pt x="863" y="528"/>
                  </a:lnTo>
                  <a:lnTo>
                    <a:pt x="823" y="584"/>
                  </a:lnTo>
                  <a:lnTo>
                    <a:pt x="793" y="646"/>
                  </a:lnTo>
                  <a:lnTo>
                    <a:pt x="774" y="712"/>
                  </a:lnTo>
                  <a:lnTo>
                    <a:pt x="768" y="781"/>
                  </a:lnTo>
                  <a:lnTo>
                    <a:pt x="774" y="849"/>
                  </a:lnTo>
                  <a:lnTo>
                    <a:pt x="793" y="915"/>
                  </a:lnTo>
                  <a:lnTo>
                    <a:pt x="823" y="973"/>
                  </a:lnTo>
                  <a:lnTo>
                    <a:pt x="861" y="1027"/>
                  </a:lnTo>
                  <a:lnTo>
                    <a:pt x="911" y="1074"/>
                  </a:lnTo>
                  <a:lnTo>
                    <a:pt x="967" y="1112"/>
                  </a:lnTo>
                  <a:lnTo>
                    <a:pt x="1027" y="1140"/>
                  </a:lnTo>
                  <a:lnTo>
                    <a:pt x="1095" y="1160"/>
                  </a:lnTo>
                  <a:lnTo>
                    <a:pt x="1164" y="1166"/>
                  </a:lnTo>
                  <a:lnTo>
                    <a:pt x="1234" y="1160"/>
                  </a:lnTo>
                  <a:lnTo>
                    <a:pt x="1298" y="1142"/>
                  </a:lnTo>
                  <a:lnTo>
                    <a:pt x="1358" y="1112"/>
                  </a:lnTo>
                  <a:lnTo>
                    <a:pt x="1412" y="1074"/>
                  </a:lnTo>
                  <a:lnTo>
                    <a:pt x="1458" y="1029"/>
                  </a:lnTo>
                  <a:lnTo>
                    <a:pt x="1496" y="975"/>
                  </a:lnTo>
                  <a:lnTo>
                    <a:pt x="1525" y="915"/>
                  </a:lnTo>
                  <a:lnTo>
                    <a:pt x="1543" y="851"/>
                  </a:lnTo>
                  <a:lnTo>
                    <a:pt x="1549" y="781"/>
                  </a:lnTo>
                  <a:lnTo>
                    <a:pt x="1543" y="712"/>
                  </a:lnTo>
                  <a:lnTo>
                    <a:pt x="1525" y="644"/>
                  </a:lnTo>
                  <a:lnTo>
                    <a:pt x="1496" y="584"/>
                  </a:lnTo>
                  <a:lnTo>
                    <a:pt x="1458" y="528"/>
                  </a:lnTo>
                  <a:lnTo>
                    <a:pt x="1410" y="478"/>
                  </a:lnTo>
                  <a:lnTo>
                    <a:pt x="1356" y="441"/>
                  </a:lnTo>
                  <a:lnTo>
                    <a:pt x="1298" y="411"/>
                  </a:lnTo>
                  <a:lnTo>
                    <a:pt x="1232" y="391"/>
                  </a:lnTo>
                  <a:lnTo>
                    <a:pt x="1164" y="385"/>
                  </a:lnTo>
                  <a:close/>
                  <a:moveTo>
                    <a:pt x="1164" y="0"/>
                  </a:moveTo>
                  <a:lnTo>
                    <a:pt x="1262" y="6"/>
                  </a:lnTo>
                  <a:lnTo>
                    <a:pt x="1354" y="26"/>
                  </a:lnTo>
                  <a:lnTo>
                    <a:pt x="1444" y="54"/>
                  </a:lnTo>
                  <a:lnTo>
                    <a:pt x="1527" y="94"/>
                  </a:lnTo>
                  <a:lnTo>
                    <a:pt x="1605" y="144"/>
                  </a:lnTo>
                  <a:lnTo>
                    <a:pt x="1677" y="201"/>
                  </a:lnTo>
                  <a:lnTo>
                    <a:pt x="1741" y="267"/>
                  </a:lnTo>
                  <a:lnTo>
                    <a:pt x="1797" y="339"/>
                  </a:lnTo>
                  <a:lnTo>
                    <a:pt x="1845" y="419"/>
                  </a:lnTo>
                  <a:lnTo>
                    <a:pt x="1882" y="502"/>
                  </a:lnTo>
                  <a:lnTo>
                    <a:pt x="1910" y="592"/>
                  </a:lnTo>
                  <a:lnTo>
                    <a:pt x="1926" y="686"/>
                  </a:lnTo>
                  <a:lnTo>
                    <a:pt x="1932" y="781"/>
                  </a:lnTo>
                  <a:lnTo>
                    <a:pt x="1928" y="869"/>
                  </a:lnTo>
                  <a:lnTo>
                    <a:pt x="1914" y="953"/>
                  </a:lnTo>
                  <a:lnTo>
                    <a:pt x="1890" y="1033"/>
                  </a:lnTo>
                  <a:lnTo>
                    <a:pt x="1859" y="1110"/>
                  </a:lnTo>
                  <a:lnTo>
                    <a:pt x="1821" y="1182"/>
                  </a:lnTo>
                  <a:lnTo>
                    <a:pt x="1775" y="1250"/>
                  </a:lnTo>
                  <a:lnTo>
                    <a:pt x="1721" y="1312"/>
                  </a:lnTo>
                  <a:lnTo>
                    <a:pt x="1815" y="1371"/>
                  </a:lnTo>
                  <a:lnTo>
                    <a:pt x="1902" y="1439"/>
                  </a:lnTo>
                  <a:lnTo>
                    <a:pt x="1984" y="1513"/>
                  </a:lnTo>
                  <a:lnTo>
                    <a:pt x="2058" y="1597"/>
                  </a:lnTo>
                  <a:lnTo>
                    <a:pt x="2124" y="1686"/>
                  </a:lnTo>
                  <a:lnTo>
                    <a:pt x="2182" y="1782"/>
                  </a:lnTo>
                  <a:lnTo>
                    <a:pt x="2228" y="1884"/>
                  </a:lnTo>
                  <a:lnTo>
                    <a:pt x="2267" y="1989"/>
                  </a:lnTo>
                  <a:lnTo>
                    <a:pt x="2295" y="2099"/>
                  </a:lnTo>
                  <a:lnTo>
                    <a:pt x="2311" y="2215"/>
                  </a:lnTo>
                  <a:lnTo>
                    <a:pt x="2317" y="2330"/>
                  </a:lnTo>
                  <a:lnTo>
                    <a:pt x="2317" y="2524"/>
                  </a:lnTo>
                  <a:lnTo>
                    <a:pt x="2313" y="2567"/>
                  </a:lnTo>
                  <a:lnTo>
                    <a:pt x="2297" y="2607"/>
                  </a:lnTo>
                  <a:lnTo>
                    <a:pt x="2275" y="2643"/>
                  </a:lnTo>
                  <a:lnTo>
                    <a:pt x="2245" y="2673"/>
                  </a:lnTo>
                  <a:lnTo>
                    <a:pt x="2210" y="2695"/>
                  </a:lnTo>
                  <a:lnTo>
                    <a:pt x="2170" y="2709"/>
                  </a:lnTo>
                  <a:lnTo>
                    <a:pt x="2126" y="2715"/>
                  </a:lnTo>
                  <a:lnTo>
                    <a:pt x="191" y="2715"/>
                  </a:lnTo>
                  <a:lnTo>
                    <a:pt x="147" y="2709"/>
                  </a:lnTo>
                  <a:lnTo>
                    <a:pt x="107" y="2695"/>
                  </a:lnTo>
                  <a:lnTo>
                    <a:pt x="71" y="2673"/>
                  </a:lnTo>
                  <a:lnTo>
                    <a:pt x="42" y="2643"/>
                  </a:lnTo>
                  <a:lnTo>
                    <a:pt x="18" y="2607"/>
                  </a:lnTo>
                  <a:lnTo>
                    <a:pt x="4" y="2567"/>
                  </a:lnTo>
                  <a:lnTo>
                    <a:pt x="0" y="2524"/>
                  </a:lnTo>
                  <a:lnTo>
                    <a:pt x="0" y="2330"/>
                  </a:lnTo>
                  <a:lnTo>
                    <a:pt x="6" y="2211"/>
                  </a:lnTo>
                  <a:lnTo>
                    <a:pt x="24" y="2097"/>
                  </a:lnTo>
                  <a:lnTo>
                    <a:pt x="52" y="1985"/>
                  </a:lnTo>
                  <a:lnTo>
                    <a:pt x="91" y="1878"/>
                  </a:lnTo>
                  <a:lnTo>
                    <a:pt x="141" y="1778"/>
                  </a:lnTo>
                  <a:lnTo>
                    <a:pt x="199" y="1682"/>
                  </a:lnTo>
                  <a:lnTo>
                    <a:pt x="267" y="1595"/>
                  </a:lnTo>
                  <a:lnTo>
                    <a:pt x="341" y="1511"/>
                  </a:lnTo>
                  <a:lnTo>
                    <a:pt x="422" y="1437"/>
                  </a:lnTo>
                  <a:lnTo>
                    <a:pt x="510" y="1371"/>
                  </a:lnTo>
                  <a:lnTo>
                    <a:pt x="602" y="1314"/>
                  </a:lnTo>
                  <a:lnTo>
                    <a:pt x="546" y="1248"/>
                  </a:lnTo>
                  <a:lnTo>
                    <a:pt x="498" y="1178"/>
                  </a:lnTo>
                  <a:lnTo>
                    <a:pt x="456" y="1106"/>
                  </a:lnTo>
                  <a:lnTo>
                    <a:pt x="424" y="1029"/>
                  </a:lnTo>
                  <a:lnTo>
                    <a:pt x="403" y="949"/>
                  </a:lnTo>
                  <a:lnTo>
                    <a:pt x="389" y="865"/>
                  </a:lnTo>
                  <a:lnTo>
                    <a:pt x="383" y="781"/>
                  </a:lnTo>
                  <a:lnTo>
                    <a:pt x="389" y="686"/>
                  </a:lnTo>
                  <a:lnTo>
                    <a:pt x="407" y="592"/>
                  </a:lnTo>
                  <a:lnTo>
                    <a:pt x="436" y="502"/>
                  </a:lnTo>
                  <a:lnTo>
                    <a:pt x="476" y="419"/>
                  </a:lnTo>
                  <a:lnTo>
                    <a:pt x="526" y="339"/>
                  </a:lnTo>
                  <a:lnTo>
                    <a:pt x="584" y="265"/>
                  </a:lnTo>
                  <a:lnTo>
                    <a:pt x="648" y="201"/>
                  </a:lnTo>
                  <a:lnTo>
                    <a:pt x="722" y="144"/>
                  </a:lnTo>
                  <a:lnTo>
                    <a:pt x="801" y="94"/>
                  </a:lnTo>
                  <a:lnTo>
                    <a:pt x="885" y="54"/>
                  </a:lnTo>
                  <a:lnTo>
                    <a:pt x="975" y="26"/>
                  </a:lnTo>
                  <a:lnTo>
                    <a:pt x="1069" y="6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9" name="Freeform 11"/>
          <p:cNvSpPr>
            <a:spLocks noEditPoints="1"/>
          </p:cNvSpPr>
          <p:nvPr/>
        </p:nvSpPr>
        <p:spPr bwMode="auto">
          <a:xfrm>
            <a:off x="972178" y="1414930"/>
            <a:ext cx="528220" cy="464182"/>
          </a:xfrm>
          <a:custGeom>
            <a:avLst/>
            <a:gdLst>
              <a:gd name="T0" fmla="*/ 1437 w 6037"/>
              <a:gd name="T1" fmla="*/ 366 h 5305"/>
              <a:gd name="T2" fmla="*/ 1111 w 6037"/>
              <a:gd name="T3" fmla="*/ 469 h 5305"/>
              <a:gd name="T4" fmla="*/ 819 w 6037"/>
              <a:gd name="T5" fmla="*/ 654 h 5305"/>
              <a:gd name="T6" fmla="*/ 583 w 6037"/>
              <a:gd name="T7" fmla="*/ 912 h 5305"/>
              <a:gd name="T8" fmla="*/ 425 w 6037"/>
              <a:gd name="T9" fmla="*/ 1216 h 5305"/>
              <a:gd name="T10" fmla="*/ 350 w 6037"/>
              <a:gd name="T11" fmla="*/ 1553 h 5305"/>
              <a:gd name="T12" fmla="*/ 367 w 6037"/>
              <a:gd name="T13" fmla="*/ 1903 h 5305"/>
              <a:gd name="T14" fmla="*/ 469 w 6037"/>
              <a:gd name="T15" fmla="*/ 2231 h 5305"/>
              <a:gd name="T16" fmla="*/ 656 w 6037"/>
              <a:gd name="T17" fmla="*/ 2521 h 5305"/>
              <a:gd name="T18" fmla="*/ 5304 w 6037"/>
              <a:gd name="T19" fmla="*/ 2612 h 5305"/>
              <a:gd name="T20" fmla="*/ 5517 w 6037"/>
              <a:gd name="T21" fmla="*/ 2336 h 5305"/>
              <a:gd name="T22" fmla="*/ 5648 w 6037"/>
              <a:gd name="T23" fmla="*/ 2019 h 5305"/>
              <a:gd name="T24" fmla="*/ 5692 w 6037"/>
              <a:gd name="T25" fmla="*/ 1674 h 5305"/>
              <a:gd name="T26" fmla="*/ 5647 w 6037"/>
              <a:gd name="T27" fmla="*/ 1330 h 5305"/>
              <a:gd name="T28" fmla="*/ 5517 w 6037"/>
              <a:gd name="T29" fmla="*/ 1011 h 5305"/>
              <a:gd name="T30" fmla="*/ 5304 w 6037"/>
              <a:gd name="T31" fmla="*/ 736 h 5305"/>
              <a:gd name="T32" fmla="*/ 5029 w 6037"/>
              <a:gd name="T33" fmla="*/ 526 h 5305"/>
              <a:gd name="T34" fmla="*/ 4712 w 6037"/>
              <a:gd name="T35" fmla="*/ 394 h 5305"/>
              <a:gd name="T36" fmla="*/ 4367 w 6037"/>
              <a:gd name="T37" fmla="*/ 348 h 5305"/>
              <a:gd name="T38" fmla="*/ 4023 w 6037"/>
              <a:gd name="T39" fmla="*/ 394 h 5305"/>
              <a:gd name="T40" fmla="*/ 3706 w 6037"/>
              <a:gd name="T41" fmla="*/ 526 h 5305"/>
              <a:gd name="T42" fmla="*/ 3429 w 6037"/>
              <a:gd name="T43" fmla="*/ 738 h 5305"/>
              <a:gd name="T44" fmla="*/ 3075 w 6037"/>
              <a:gd name="T45" fmla="*/ 1066 h 5305"/>
              <a:gd name="T46" fmla="*/ 2964 w 6037"/>
              <a:gd name="T47" fmla="*/ 1066 h 5305"/>
              <a:gd name="T48" fmla="*/ 2608 w 6037"/>
              <a:gd name="T49" fmla="*/ 735 h 5305"/>
              <a:gd name="T50" fmla="*/ 2333 w 6037"/>
              <a:gd name="T51" fmla="*/ 522 h 5305"/>
              <a:gd name="T52" fmla="*/ 2014 w 6037"/>
              <a:gd name="T53" fmla="*/ 392 h 5305"/>
              <a:gd name="T54" fmla="*/ 1670 w 6037"/>
              <a:gd name="T55" fmla="*/ 346 h 5305"/>
              <a:gd name="T56" fmla="*/ 1910 w 6037"/>
              <a:gd name="T57" fmla="*/ 16 h 5305"/>
              <a:gd name="T58" fmla="*/ 2254 w 6037"/>
              <a:gd name="T59" fmla="*/ 104 h 5305"/>
              <a:gd name="T60" fmla="*/ 2573 w 6037"/>
              <a:gd name="T61" fmla="*/ 264 h 5305"/>
              <a:gd name="T62" fmla="*/ 2854 w 6037"/>
              <a:gd name="T63" fmla="*/ 491 h 5305"/>
              <a:gd name="T64" fmla="*/ 3275 w 6037"/>
              <a:gd name="T65" fmla="*/ 410 h 5305"/>
              <a:gd name="T66" fmla="*/ 3568 w 6037"/>
              <a:gd name="T67" fmla="*/ 207 h 5305"/>
              <a:gd name="T68" fmla="*/ 3896 w 6037"/>
              <a:gd name="T69" fmla="*/ 71 h 5305"/>
              <a:gd name="T70" fmla="*/ 4248 w 6037"/>
              <a:gd name="T71" fmla="*/ 7 h 5305"/>
              <a:gd name="T72" fmla="*/ 4609 w 6037"/>
              <a:gd name="T73" fmla="*/ 20 h 5305"/>
              <a:gd name="T74" fmla="*/ 4954 w 6037"/>
              <a:gd name="T75" fmla="*/ 108 h 5305"/>
              <a:gd name="T76" fmla="*/ 5271 w 6037"/>
              <a:gd name="T77" fmla="*/ 266 h 5305"/>
              <a:gd name="T78" fmla="*/ 5549 w 6037"/>
              <a:gd name="T79" fmla="*/ 493 h 5305"/>
              <a:gd name="T80" fmla="*/ 5777 w 6037"/>
              <a:gd name="T81" fmla="*/ 771 h 5305"/>
              <a:gd name="T82" fmla="*/ 5934 w 6037"/>
              <a:gd name="T83" fmla="*/ 1090 h 5305"/>
              <a:gd name="T84" fmla="*/ 6021 w 6037"/>
              <a:gd name="T85" fmla="*/ 1434 h 5305"/>
              <a:gd name="T86" fmla="*/ 6033 w 6037"/>
              <a:gd name="T87" fmla="*/ 1795 h 5305"/>
              <a:gd name="T88" fmla="*/ 5971 w 6037"/>
              <a:gd name="T89" fmla="*/ 2147 h 5305"/>
              <a:gd name="T90" fmla="*/ 5835 w 6037"/>
              <a:gd name="T91" fmla="*/ 2475 h 5305"/>
              <a:gd name="T92" fmla="*/ 5630 w 6037"/>
              <a:gd name="T93" fmla="*/ 2768 h 5305"/>
              <a:gd name="T94" fmla="*/ 3112 w 6037"/>
              <a:gd name="T95" fmla="*/ 5278 h 5305"/>
              <a:gd name="T96" fmla="*/ 3017 w 6037"/>
              <a:gd name="T97" fmla="*/ 5305 h 5305"/>
              <a:gd name="T98" fmla="*/ 2921 w 6037"/>
              <a:gd name="T99" fmla="*/ 5276 h 5305"/>
              <a:gd name="T100" fmla="*/ 401 w 6037"/>
              <a:gd name="T101" fmla="*/ 2753 h 5305"/>
              <a:gd name="T102" fmla="*/ 181 w 6037"/>
              <a:gd name="T103" fmla="*/ 2427 h 5305"/>
              <a:gd name="T104" fmla="*/ 46 w 6037"/>
              <a:gd name="T105" fmla="*/ 2063 h 5305"/>
              <a:gd name="T106" fmla="*/ 0 w 6037"/>
              <a:gd name="T107" fmla="*/ 1671 h 5305"/>
              <a:gd name="T108" fmla="*/ 37 w 6037"/>
              <a:gd name="T109" fmla="*/ 1312 h 5305"/>
              <a:gd name="T110" fmla="*/ 148 w 6037"/>
              <a:gd name="T111" fmla="*/ 976 h 5305"/>
              <a:gd name="T112" fmla="*/ 332 w 6037"/>
              <a:gd name="T113" fmla="*/ 670 h 5305"/>
              <a:gd name="T114" fmla="*/ 577 w 6037"/>
              <a:gd name="T115" fmla="*/ 405 h 5305"/>
              <a:gd name="T116" fmla="*/ 871 w 6037"/>
              <a:gd name="T117" fmla="*/ 201 h 5305"/>
              <a:gd name="T118" fmla="*/ 1197 w 6037"/>
              <a:gd name="T119" fmla="*/ 66 h 5305"/>
              <a:gd name="T120" fmla="*/ 1549 w 6037"/>
              <a:gd name="T121" fmla="*/ 4 h 5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37" h="5305">
                <a:moveTo>
                  <a:pt x="1670" y="346"/>
                </a:moveTo>
                <a:lnTo>
                  <a:pt x="1552" y="352"/>
                </a:lnTo>
                <a:lnTo>
                  <a:pt x="1437" y="366"/>
                </a:lnTo>
                <a:lnTo>
                  <a:pt x="1325" y="392"/>
                </a:lnTo>
                <a:lnTo>
                  <a:pt x="1215" y="425"/>
                </a:lnTo>
                <a:lnTo>
                  <a:pt x="1111" y="469"/>
                </a:lnTo>
                <a:lnTo>
                  <a:pt x="1008" y="522"/>
                </a:lnTo>
                <a:lnTo>
                  <a:pt x="911" y="584"/>
                </a:lnTo>
                <a:lnTo>
                  <a:pt x="819" y="654"/>
                </a:lnTo>
                <a:lnTo>
                  <a:pt x="733" y="735"/>
                </a:lnTo>
                <a:lnTo>
                  <a:pt x="654" y="821"/>
                </a:lnTo>
                <a:lnTo>
                  <a:pt x="583" y="912"/>
                </a:lnTo>
                <a:lnTo>
                  <a:pt x="520" y="1009"/>
                </a:lnTo>
                <a:lnTo>
                  <a:pt x="469" y="1110"/>
                </a:lnTo>
                <a:lnTo>
                  <a:pt x="425" y="1216"/>
                </a:lnTo>
                <a:lnTo>
                  <a:pt x="390" y="1326"/>
                </a:lnTo>
                <a:lnTo>
                  <a:pt x="367" y="1438"/>
                </a:lnTo>
                <a:lnTo>
                  <a:pt x="350" y="1553"/>
                </a:lnTo>
                <a:lnTo>
                  <a:pt x="346" y="1671"/>
                </a:lnTo>
                <a:lnTo>
                  <a:pt x="350" y="1788"/>
                </a:lnTo>
                <a:lnTo>
                  <a:pt x="367" y="1903"/>
                </a:lnTo>
                <a:lnTo>
                  <a:pt x="390" y="2015"/>
                </a:lnTo>
                <a:lnTo>
                  <a:pt x="425" y="2125"/>
                </a:lnTo>
                <a:lnTo>
                  <a:pt x="469" y="2231"/>
                </a:lnTo>
                <a:lnTo>
                  <a:pt x="522" y="2332"/>
                </a:lnTo>
                <a:lnTo>
                  <a:pt x="585" y="2429"/>
                </a:lnTo>
                <a:lnTo>
                  <a:pt x="656" y="2521"/>
                </a:lnTo>
                <a:lnTo>
                  <a:pt x="735" y="2609"/>
                </a:lnTo>
                <a:lnTo>
                  <a:pt x="3017" y="4889"/>
                </a:lnTo>
                <a:lnTo>
                  <a:pt x="5304" y="2612"/>
                </a:lnTo>
                <a:lnTo>
                  <a:pt x="5385" y="2526"/>
                </a:lnTo>
                <a:lnTo>
                  <a:pt x="5454" y="2433"/>
                </a:lnTo>
                <a:lnTo>
                  <a:pt x="5517" y="2336"/>
                </a:lnTo>
                <a:lnTo>
                  <a:pt x="5570" y="2235"/>
                </a:lnTo>
                <a:lnTo>
                  <a:pt x="5614" y="2129"/>
                </a:lnTo>
                <a:lnTo>
                  <a:pt x="5648" y="2019"/>
                </a:lnTo>
                <a:lnTo>
                  <a:pt x="5672" y="1907"/>
                </a:lnTo>
                <a:lnTo>
                  <a:pt x="5687" y="1792"/>
                </a:lnTo>
                <a:lnTo>
                  <a:pt x="5692" y="1674"/>
                </a:lnTo>
                <a:lnTo>
                  <a:pt x="5687" y="1557"/>
                </a:lnTo>
                <a:lnTo>
                  <a:pt x="5672" y="1442"/>
                </a:lnTo>
                <a:lnTo>
                  <a:pt x="5647" y="1330"/>
                </a:lnTo>
                <a:lnTo>
                  <a:pt x="5614" y="1220"/>
                </a:lnTo>
                <a:lnTo>
                  <a:pt x="5570" y="1114"/>
                </a:lnTo>
                <a:lnTo>
                  <a:pt x="5517" y="1011"/>
                </a:lnTo>
                <a:lnTo>
                  <a:pt x="5454" y="914"/>
                </a:lnTo>
                <a:lnTo>
                  <a:pt x="5385" y="823"/>
                </a:lnTo>
                <a:lnTo>
                  <a:pt x="5304" y="736"/>
                </a:lnTo>
                <a:lnTo>
                  <a:pt x="5218" y="658"/>
                </a:lnTo>
                <a:lnTo>
                  <a:pt x="5126" y="586"/>
                </a:lnTo>
                <a:lnTo>
                  <a:pt x="5029" y="526"/>
                </a:lnTo>
                <a:lnTo>
                  <a:pt x="4926" y="473"/>
                </a:lnTo>
                <a:lnTo>
                  <a:pt x="4820" y="429"/>
                </a:lnTo>
                <a:lnTo>
                  <a:pt x="4712" y="394"/>
                </a:lnTo>
                <a:lnTo>
                  <a:pt x="4598" y="368"/>
                </a:lnTo>
                <a:lnTo>
                  <a:pt x="4485" y="354"/>
                </a:lnTo>
                <a:lnTo>
                  <a:pt x="4367" y="348"/>
                </a:lnTo>
                <a:lnTo>
                  <a:pt x="4250" y="354"/>
                </a:lnTo>
                <a:lnTo>
                  <a:pt x="4135" y="368"/>
                </a:lnTo>
                <a:lnTo>
                  <a:pt x="4023" y="394"/>
                </a:lnTo>
                <a:lnTo>
                  <a:pt x="3913" y="429"/>
                </a:lnTo>
                <a:lnTo>
                  <a:pt x="3807" y="473"/>
                </a:lnTo>
                <a:lnTo>
                  <a:pt x="3706" y="526"/>
                </a:lnTo>
                <a:lnTo>
                  <a:pt x="3609" y="588"/>
                </a:lnTo>
                <a:lnTo>
                  <a:pt x="3515" y="658"/>
                </a:lnTo>
                <a:lnTo>
                  <a:pt x="3429" y="738"/>
                </a:lnTo>
                <a:lnTo>
                  <a:pt x="3143" y="1024"/>
                </a:lnTo>
                <a:lnTo>
                  <a:pt x="3112" y="1050"/>
                </a:lnTo>
                <a:lnTo>
                  <a:pt x="3075" y="1066"/>
                </a:lnTo>
                <a:lnTo>
                  <a:pt x="3039" y="1073"/>
                </a:lnTo>
                <a:lnTo>
                  <a:pt x="3002" y="1073"/>
                </a:lnTo>
                <a:lnTo>
                  <a:pt x="2964" y="1066"/>
                </a:lnTo>
                <a:lnTo>
                  <a:pt x="2929" y="1050"/>
                </a:lnTo>
                <a:lnTo>
                  <a:pt x="2898" y="1024"/>
                </a:lnTo>
                <a:lnTo>
                  <a:pt x="2608" y="735"/>
                </a:lnTo>
                <a:lnTo>
                  <a:pt x="2522" y="656"/>
                </a:lnTo>
                <a:lnTo>
                  <a:pt x="2430" y="584"/>
                </a:lnTo>
                <a:lnTo>
                  <a:pt x="2333" y="522"/>
                </a:lnTo>
                <a:lnTo>
                  <a:pt x="2230" y="469"/>
                </a:lnTo>
                <a:lnTo>
                  <a:pt x="2124" y="425"/>
                </a:lnTo>
                <a:lnTo>
                  <a:pt x="2014" y="392"/>
                </a:lnTo>
                <a:lnTo>
                  <a:pt x="1902" y="366"/>
                </a:lnTo>
                <a:lnTo>
                  <a:pt x="1787" y="352"/>
                </a:lnTo>
                <a:lnTo>
                  <a:pt x="1670" y="346"/>
                </a:lnTo>
                <a:close/>
                <a:moveTo>
                  <a:pt x="1670" y="0"/>
                </a:moveTo>
                <a:lnTo>
                  <a:pt x="1791" y="4"/>
                </a:lnTo>
                <a:lnTo>
                  <a:pt x="1910" y="16"/>
                </a:lnTo>
                <a:lnTo>
                  <a:pt x="2027" y="38"/>
                </a:lnTo>
                <a:lnTo>
                  <a:pt x="2142" y="68"/>
                </a:lnTo>
                <a:lnTo>
                  <a:pt x="2254" y="104"/>
                </a:lnTo>
                <a:lnTo>
                  <a:pt x="2364" y="150"/>
                </a:lnTo>
                <a:lnTo>
                  <a:pt x="2471" y="203"/>
                </a:lnTo>
                <a:lnTo>
                  <a:pt x="2573" y="264"/>
                </a:lnTo>
                <a:lnTo>
                  <a:pt x="2670" y="332"/>
                </a:lnTo>
                <a:lnTo>
                  <a:pt x="2764" y="408"/>
                </a:lnTo>
                <a:lnTo>
                  <a:pt x="2854" y="491"/>
                </a:lnTo>
                <a:lnTo>
                  <a:pt x="3020" y="658"/>
                </a:lnTo>
                <a:lnTo>
                  <a:pt x="3185" y="493"/>
                </a:lnTo>
                <a:lnTo>
                  <a:pt x="3275" y="410"/>
                </a:lnTo>
                <a:lnTo>
                  <a:pt x="3369" y="335"/>
                </a:lnTo>
                <a:lnTo>
                  <a:pt x="3466" y="267"/>
                </a:lnTo>
                <a:lnTo>
                  <a:pt x="3568" y="207"/>
                </a:lnTo>
                <a:lnTo>
                  <a:pt x="3675" y="154"/>
                </a:lnTo>
                <a:lnTo>
                  <a:pt x="3783" y="108"/>
                </a:lnTo>
                <a:lnTo>
                  <a:pt x="3896" y="71"/>
                </a:lnTo>
                <a:lnTo>
                  <a:pt x="4010" y="42"/>
                </a:lnTo>
                <a:lnTo>
                  <a:pt x="4127" y="20"/>
                </a:lnTo>
                <a:lnTo>
                  <a:pt x="4248" y="7"/>
                </a:lnTo>
                <a:lnTo>
                  <a:pt x="4369" y="4"/>
                </a:lnTo>
                <a:lnTo>
                  <a:pt x="4490" y="7"/>
                </a:lnTo>
                <a:lnTo>
                  <a:pt x="4609" y="20"/>
                </a:lnTo>
                <a:lnTo>
                  <a:pt x="4727" y="40"/>
                </a:lnTo>
                <a:lnTo>
                  <a:pt x="4842" y="70"/>
                </a:lnTo>
                <a:lnTo>
                  <a:pt x="4954" y="108"/>
                </a:lnTo>
                <a:lnTo>
                  <a:pt x="5062" y="152"/>
                </a:lnTo>
                <a:lnTo>
                  <a:pt x="5168" y="205"/>
                </a:lnTo>
                <a:lnTo>
                  <a:pt x="5271" y="266"/>
                </a:lnTo>
                <a:lnTo>
                  <a:pt x="5368" y="333"/>
                </a:lnTo>
                <a:lnTo>
                  <a:pt x="5462" y="408"/>
                </a:lnTo>
                <a:lnTo>
                  <a:pt x="5549" y="493"/>
                </a:lnTo>
                <a:lnTo>
                  <a:pt x="5632" y="581"/>
                </a:lnTo>
                <a:lnTo>
                  <a:pt x="5709" y="674"/>
                </a:lnTo>
                <a:lnTo>
                  <a:pt x="5777" y="771"/>
                </a:lnTo>
                <a:lnTo>
                  <a:pt x="5837" y="874"/>
                </a:lnTo>
                <a:lnTo>
                  <a:pt x="5890" y="980"/>
                </a:lnTo>
                <a:lnTo>
                  <a:pt x="5934" y="1090"/>
                </a:lnTo>
                <a:lnTo>
                  <a:pt x="5971" y="1202"/>
                </a:lnTo>
                <a:lnTo>
                  <a:pt x="6000" y="1317"/>
                </a:lnTo>
                <a:lnTo>
                  <a:pt x="6021" y="1434"/>
                </a:lnTo>
                <a:lnTo>
                  <a:pt x="6033" y="1553"/>
                </a:lnTo>
                <a:lnTo>
                  <a:pt x="6037" y="1674"/>
                </a:lnTo>
                <a:lnTo>
                  <a:pt x="6033" y="1795"/>
                </a:lnTo>
                <a:lnTo>
                  <a:pt x="6021" y="1914"/>
                </a:lnTo>
                <a:lnTo>
                  <a:pt x="6000" y="2032"/>
                </a:lnTo>
                <a:lnTo>
                  <a:pt x="5971" y="2147"/>
                </a:lnTo>
                <a:lnTo>
                  <a:pt x="5933" y="2259"/>
                </a:lnTo>
                <a:lnTo>
                  <a:pt x="5887" y="2369"/>
                </a:lnTo>
                <a:lnTo>
                  <a:pt x="5835" y="2475"/>
                </a:lnTo>
                <a:lnTo>
                  <a:pt x="5773" y="2576"/>
                </a:lnTo>
                <a:lnTo>
                  <a:pt x="5705" y="2675"/>
                </a:lnTo>
                <a:lnTo>
                  <a:pt x="5630" y="2768"/>
                </a:lnTo>
                <a:lnTo>
                  <a:pt x="5548" y="2856"/>
                </a:lnTo>
                <a:lnTo>
                  <a:pt x="3139" y="5256"/>
                </a:lnTo>
                <a:lnTo>
                  <a:pt x="3112" y="5278"/>
                </a:lnTo>
                <a:lnTo>
                  <a:pt x="3081" y="5292"/>
                </a:lnTo>
                <a:lnTo>
                  <a:pt x="3050" y="5302"/>
                </a:lnTo>
                <a:lnTo>
                  <a:pt x="3017" y="5305"/>
                </a:lnTo>
                <a:lnTo>
                  <a:pt x="2984" y="5302"/>
                </a:lnTo>
                <a:lnTo>
                  <a:pt x="2953" y="5292"/>
                </a:lnTo>
                <a:lnTo>
                  <a:pt x="2921" y="5276"/>
                </a:lnTo>
                <a:lnTo>
                  <a:pt x="2896" y="5254"/>
                </a:lnTo>
                <a:lnTo>
                  <a:pt x="491" y="2850"/>
                </a:lnTo>
                <a:lnTo>
                  <a:pt x="401" y="2753"/>
                </a:lnTo>
                <a:lnTo>
                  <a:pt x="319" y="2651"/>
                </a:lnTo>
                <a:lnTo>
                  <a:pt x="246" y="2541"/>
                </a:lnTo>
                <a:lnTo>
                  <a:pt x="181" y="2427"/>
                </a:lnTo>
                <a:lnTo>
                  <a:pt x="126" y="2310"/>
                </a:lnTo>
                <a:lnTo>
                  <a:pt x="82" y="2187"/>
                </a:lnTo>
                <a:lnTo>
                  <a:pt x="46" y="2063"/>
                </a:lnTo>
                <a:lnTo>
                  <a:pt x="20" y="1934"/>
                </a:lnTo>
                <a:lnTo>
                  <a:pt x="5" y="1803"/>
                </a:lnTo>
                <a:lnTo>
                  <a:pt x="0" y="1671"/>
                </a:lnTo>
                <a:lnTo>
                  <a:pt x="4" y="1550"/>
                </a:lnTo>
                <a:lnTo>
                  <a:pt x="16" y="1431"/>
                </a:lnTo>
                <a:lnTo>
                  <a:pt x="37" y="1312"/>
                </a:lnTo>
                <a:lnTo>
                  <a:pt x="66" y="1198"/>
                </a:lnTo>
                <a:lnTo>
                  <a:pt x="104" y="1084"/>
                </a:lnTo>
                <a:lnTo>
                  <a:pt x="148" y="976"/>
                </a:lnTo>
                <a:lnTo>
                  <a:pt x="202" y="870"/>
                </a:lnTo>
                <a:lnTo>
                  <a:pt x="262" y="768"/>
                </a:lnTo>
                <a:lnTo>
                  <a:pt x="332" y="670"/>
                </a:lnTo>
                <a:lnTo>
                  <a:pt x="407" y="577"/>
                </a:lnTo>
                <a:lnTo>
                  <a:pt x="489" y="487"/>
                </a:lnTo>
                <a:lnTo>
                  <a:pt x="577" y="405"/>
                </a:lnTo>
                <a:lnTo>
                  <a:pt x="671" y="330"/>
                </a:lnTo>
                <a:lnTo>
                  <a:pt x="768" y="262"/>
                </a:lnTo>
                <a:lnTo>
                  <a:pt x="871" y="201"/>
                </a:lnTo>
                <a:lnTo>
                  <a:pt x="977" y="148"/>
                </a:lnTo>
                <a:lnTo>
                  <a:pt x="1085" y="104"/>
                </a:lnTo>
                <a:lnTo>
                  <a:pt x="1197" y="66"/>
                </a:lnTo>
                <a:lnTo>
                  <a:pt x="1312" y="37"/>
                </a:lnTo>
                <a:lnTo>
                  <a:pt x="1430" y="16"/>
                </a:lnTo>
                <a:lnTo>
                  <a:pt x="1549" y="4"/>
                </a:lnTo>
                <a:lnTo>
                  <a:pt x="167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Freeform 6"/>
          <p:cNvSpPr>
            <a:spLocks noEditPoints="1"/>
          </p:cNvSpPr>
          <p:nvPr/>
        </p:nvSpPr>
        <p:spPr bwMode="auto">
          <a:xfrm>
            <a:off x="10687973" y="1397362"/>
            <a:ext cx="572802" cy="481750"/>
          </a:xfrm>
          <a:custGeom>
            <a:avLst/>
            <a:gdLst>
              <a:gd name="T0" fmla="*/ 1383 w 3850"/>
              <a:gd name="T1" fmla="*/ 2198 h 3238"/>
              <a:gd name="T2" fmla="*/ 1352 w 3850"/>
              <a:gd name="T3" fmla="*/ 2219 h 3238"/>
              <a:gd name="T4" fmla="*/ 1316 w 3850"/>
              <a:gd name="T5" fmla="*/ 2226 h 3238"/>
              <a:gd name="T6" fmla="*/ 1278 w 3850"/>
              <a:gd name="T7" fmla="*/ 2219 h 3238"/>
              <a:gd name="T8" fmla="*/ 1247 w 3850"/>
              <a:gd name="T9" fmla="*/ 2198 h 3238"/>
              <a:gd name="T10" fmla="*/ 279 w 3850"/>
              <a:gd name="T11" fmla="*/ 3045 h 3238"/>
              <a:gd name="T12" fmla="*/ 2318 w 3850"/>
              <a:gd name="T13" fmla="*/ 1262 h 3238"/>
              <a:gd name="T14" fmla="*/ 1411 w 3850"/>
              <a:gd name="T15" fmla="*/ 610 h 3238"/>
              <a:gd name="T16" fmla="*/ 2235 w 3850"/>
              <a:gd name="T17" fmla="*/ 191 h 3238"/>
              <a:gd name="T18" fmla="*/ 1316 w 3850"/>
              <a:gd name="T19" fmla="*/ 0 h 3238"/>
              <a:gd name="T20" fmla="*/ 2357 w 3850"/>
              <a:gd name="T21" fmla="*/ 3 h 3238"/>
              <a:gd name="T22" fmla="*/ 2399 w 3850"/>
              <a:gd name="T23" fmla="*/ 28 h 3238"/>
              <a:gd name="T24" fmla="*/ 2423 w 3850"/>
              <a:gd name="T25" fmla="*/ 70 h 3238"/>
              <a:gd name="T26" fmla="*/ 2427 w 3850"/>
              <a:gd name="T27" fmla="*/ 1083 h 3238"/>
              <a:gd name="T28" fmla="*/ 3839 w 3850"/>
              <a:gd name="T29" fmla="*/ 3099 h 3238"/>
              <a:gd name="T30" fmla="*/ 3850 w 3850"/>
              <a:gd name="T31" fmla="*/ 3142 h 3238"/>
              <a:gd name="T32" fmla="*/ 3837 w 3850"/>
              <a:gd name="T33" fmla="*/ 3190 h 3238"/>
              <a:gd name="T34" fmla="*/ 3802 w 3850"/>
              <a:gd name="T35" fmla="*/ 3224 h 3238"/>
              <a:gd name="T36" fmla="*/ 3754 w 3850"/>
              <a:gd name="T37" fmla="*/ 3238 h 3238"/>
              <a:gd name="T38" fmla="*/ 75 w 3850"/>
              <a:gd name="T39" fmla="*/ 3236 h 3238"/>
              <a:gd name="T40" fmla="*/ 37 w 3850"/>
              <a:gd name="T41" fmla="*/ 3218 h 3238"/>
              <a:gd name="T42" fmla="*/ 11 w 3850"/>
              <a:gd name="T43" fmla="*/ 3187 h 3238"/>
              <a:gd name="T44" fmla="*/ 0 w 3850"/>
              <a:gd name="T45" fmla="*/ 3146 h 3238"/>
              <a:gd name="T46" fmla="*/ 7 w 3850"/>
              <a:gd name="T47" fmla="*/ 3105 h 3238"/>
              <a:gd name="T48" fmla="*/ 931 w 3850"/>
              <a:gd name="T49" fmla="*/ 1770 h 3238"/>
              <a:gd name="T50" fmla="*/ 962 w 3850"/>
              <a:gd name="T51" fmla="*/ 1742 h 3238"/>
              <a:gd name="T52" fmla="*/ 1002 w 3850"/>
              <a:gd name="T53" fmla="*/ 1729 h 3238"/>
              <a:gd name="T54" fmla="*/ 1042 w 3850"/>
              <a:gd name="T55" fmla="*/ 1735 h 3238"/>
              <a:gd name="T56" fmla="*/ 1079 w 3850"/>
              <a:gd name="T57" fmla="*/ 1757 h 3238"/>
              <a:gd name="T58" fmla="*/ 2235 w 3850"/>
              <a:gd name="T59" fmla="*/ 1074 h 3238"/>
              <a:gd name="T60" fmla="*/ 1316 w 3850"/>
              <a:gd name="T61" fmla="*/ 802 h 3238"/>
              <a:gd name="T62" fmla="*/ 1266 w 3850"/>
              <a:gd name="T63" fmla="*/ 789 h 3238"/>
              <a:gd name="T64" fmla="*/ 1233 w 3850"/>
              <a:gd name="T65" fmla="*/ 755 h 3238"/>
              <a:gd name="T66" fmla="*/ 1219 w 3850"/>
              <a:gd name="T67" fmla="*/ 706 h 3238"/>
              <a:gd name="T68" fmla="*/ 1222 w 3850"/>
              <a:gd name="T69" fmla="*/ 70 h 3238"/>
              <a:gd name="T70" fmla="*/ 1248 w 3850"/>
              <a:gd name="T71" fmla="*/ 28 h 3238"/>
              <a:gd name="T72" fmla="*/ 1290 w 3850"/>
              <a:gd name="T73" fmla="*/ 3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50" h="3238">
                <a:moveTo>
                  <a:pt x="2318" y="1262"/>
                </a:moveTo>
                <a:lnTo>
                  <a:pt x="1383" y="2198"/>
                </a:lnTo>
                <a:lnTo>
                  <a:pt x="1368" y="2211"/>
                </a:lnTo>
                <a:lnTo>
                  <a:pt x="1352" y="2219"/>
                </a:lnTo>
                <a:lnTo>
                  <a:pt x="1334" y="2225"/>
                </a:lnTo>
                <a:lnTo>
                  <a:pt x="1316" y="2226"/>
                </a:lnTo>
                <a:lnTo>
                  <a:pt x="1296" y="2225"/>
                </a:lnTo>
                <a:lnTo>
                  <a:pt x="1278" y="2219"/>
                </a:lnTo>
                <a:lnTo>
                  <a:pt x="1262" y="2211"/>
                </a:lnTo>
                <a:lnTo>
                  <a:pt x="1247" y="2198"/>
                </a:lnTo>
                <a:lnTo>
                  <a:pt x="1024" y="1975"/>
                </a:lnTo>
                <a:lnTo>
                  <a:pt x="279" y="3045"/>
                </a:lnTo>
                <a:lnTo>
                  <a:pt x="3568" y="3045"/>
                </a:lnTo>
                <a:lnTo>
                  <a:pt x="2318" y="1262"/>
                </a:lnTo>
                <a:close/>
                <a:moveTo>
                  <a:pt x="1411" y="191"/>
                </a:moveTo>
                <a:lnTo>
                  <a:pt x="1411" y="610"/>
                </a:lnTo>
                <a:lnTo>
                  <a:pt x="2235" y="610"/>
                </a:lnTo>
                <a:lnTo>
                  <a:pt x="2235" y="191"/>
                </a:lnTo>
                <a:lnTo>
                  <a:pt x="1411" y="191"/>
                </a:lnTo>
                <a:close/>
                <a:moveTo>
                  <a:pt x="1316" y="0"/>
                </a:moveTo>
                <a:lnTo>
                  <a:pt x="2331" y="0"/>
                </a:lnTo>
                <a:lnTo>
                  <a:pt x="2357" y="3"/>
                </a:lnTo>
                <a:lnTo>
                  <a:pt x="2379" y="13"/>
                </a:lnTo>
                <a:lnTo>
                  <a:pt x="2399" y="28"/>
                </a:lnTo>
                <a:lnTo>
                  <a:pt x="2414" y="47"/>
                </a:lnTo>
                <a:lnTo>
                  <a:pt x="2423" y="70"/>
                </a:lnTo>
                <a:lnTo>
                  <a:pt x="2427" y="96"/>
                </a:lnTo>
                <a:lnTo>
                  <a:pt x="2427" y="1083"/>
                </a:lnTo>
                <a:lnTo>
                  <a:pt x="3829" y="3082"/>
                </a:lnTo>
                <a:lnTo>
                  <a:pt x="3839" y="3099"/>
                </a:lnTo>
                <a:lnTo>
                  <a:pt x="3847" y="3120"/>
                </a:lnTo>
                <a:lnTo>
                  <a:pt x="3850" y="3142"/>
                </a:lnTo>
                <a:lnTo>
                  <a:pt x="3846" y="3167"/>
                </a:lnTo>
                <a:lnTo>
                  <a:pt x="3837" y="3190"/>
                </a:lnTo>
                <a:lnTo>
                  <a:pt x="3822" y="3210"/>
                </a:lnTo>
                <a:lnTo>
                  <a:pt x="3802" y="3224"/>
                </a:lnTo>
                <a:lnTo>
                  <a:pt x="3780" y="3235"/>
                </a:lnTo>
                <a:lnTo>
                  <a:pt x="3754" y="3238"/>
                </a:lnTo>
                <a:lnTo>
                  <a:pt x="96" y="3238"/>
                </a:lnTo>
                <a:lnTo>
                  <a:pt x="75" y="3236"/>
                </a:lnTo>
                <a:lnTo>
                  <a:pt x="55" y="3229"/>
                </a:lnTo>
                <a:lnTo>
                  <a:pt x="37" y="3218"/>
                </a:lnTo>
                <a:lnTo>
                  <a:pt x="22" y="3204"/>
                </a:lnTo>
                <a:lnTo>
                  <a:pt x="11" y="3187"/>
                </a:lnTo>
                <a:lnTo>
                  <a:pt x="4" y="3167"/>
                </a:lnTo>
                <a:lnTo>
                  <a:pt x="0" y="3146"/>
                </a:lnTo>
                <a:lnTo>
                  <a:pt x="1" y="3126"/>
                </a:lnTo>
                <a:lnTo>
                  <a:pt x="7" y="3105"/>
                </a:lnTo>
                <a:lnTo>
                  <a:pt x="18" y="3087"/>
                </a:lnTo>
                <a:lnTo>
                  <a:pt x="931" y="1770"/>
                </a:lnTo>
                <a:lnTo>
                  <a:pt x="945" y="1754"/>
                </a:lnTo>
                <a:lnTo>
                  <a:pt x="962" y="1742"/>
                </a:lnTo>
                <a:lnTo>
                  <a:pt x="982" y="1734"/>
                </a:lnTo>
                <a:lnTo>
                  <a:pt x="1002" y="1729"/>
                </a:lnTo>
                <a:lnTo>
                  <a:pt x="1023" y="1731"/>
                </a:lnTo>
                <a:lnTo>
                  <a:pt x="1042" y="1735"/>
                </a:lnTo>
                <a:lnTo>
                  <a:pt x="1062" y="1745"/>
                </a:lnTo>
                <a:lnTo>
                  <a:pt x="1079" y="1757"/>
                </a:lnTo>
                <a:lnTo>
                  <a:pt x="1316" y="1995"/>
                </a:lnTo>
                <a:lnTo>
                  <a:pt x="2235" y="1074"/>
                </a:lnTo>
                <a:lnTo>
                  <a:pt x="2235" y="802"/>
                </a:lnTo>
                <a:lnTo>
                  <a:pt x="1316" y="802"/>
                </a:lnTo>
                <a:lnTo>
                  <a:pt x="1290" y="799"/>
                </a:lnTo>
                <a:lnTo>
                  <a:pt x="1266" y="789"/>
                </a:lnTo>
                <a:lnTo>
                  <a:pt x="1248" y="773"/>
                </a:lnTo>
                <a:lnTo>
                  <a:pt x="1233" y="755"/>
                </a:lnTo>
                <a:lnTo>
                  <a:pt x="1222" y="731"/>
                </a:lnTo>
                <a:lnTo>
                  <a:pt x="1219" y="706"/>
                </a:lnTo>
                <a:lnTo>
                  <a:pt x="1219" y="96"/>
                </a:lnTo>
                <a:lnTo>
                  <a:pt x="1222" y="70"/>
                </a:lnTo>
                <a:lnTo>
                  <a:pt x="1233" y="47"/>
                </a:lnTo>
                <a:lnTo>
                  <a:pt x="1248" y="28"/>
                </a:lnTo>
                <a:lnTo>
                  <a:pt x="1266" y="13"/>
                </a:lnTo>
                <a:lnTo>
                  <a:pt x="1290" y="3"/>
                </a:lnTo>
                <a:lnTo>
                  <a:pt x="131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Freeform 16"/>
          <p:cNvSpPr>
            <a:spLocks noEditPoints="1"/>
          </p:cNvSpPr>
          <p:nvPr/>
        </p:nvSpPr>
        <p:spPr bwMode="auto">
          <a:xfrm>
            <a:off x="972178" y="3981010"/>
            <a:ext cx="446456" cy="571731"/>
          </a:xfrm>
          <a:custGeom>
            <a:avLst/>
            <a:gdLst>
              <a:gd name="T0" fmla="*/ 1086 w 4411"/>
              <a:gd name="T1" fmla="*/ 2569 h 5651"/>
              <a:gd name="T2" fmla="*/ 1258 w 4411"/>
              <a:gd name="T3" fmla="*/ 3144 h 5651"/>
              <a:gd name="T4" fmla="*/ 1721 w 4411"/>
              <a:gd name="T5" fmla="*/ 3541 h 5651"/>
              <a:gd name="T6" fmla="*/ 1783 w 4411"/>
              <a:gd name="T7" fmla="*/ 3684 h 5651"/>
              <a:gd name="T8" fmla="*/ 1435 w 4411"/>
              <a:gd name="T9" fmla="*/ 3842 h 5651"/>
              <a:gd name="T10" fmla="*/ 773 w 4411"/>
              <a:gd name="T11" fmla="*/ 4276 h 5651"/>
              <a:gd name="T12" fmla="*/ 351 w 4411"/>
              <a:gd name="T13" fmla="*/ 4916 h 5651"/>
              <a:gd name="T14" fmla="*/ 4174 w 4411"/>
              <a:gd name="T15" fmla="*/ 5286 h 5651"/>
              <a:gd name="T16" fmla="*/ 3900 w 4411"/>
              <a:gd name="T17" fmla="*/ 4575 h 5651"/>
              <a:gd name="T18" fmla="*/ 3346 w 4411"/>
              <a:gd name="T19" fmla="*/ 4028 h 5651"/>
              <a:gd name="T20" fmla="*/ 2694 w 4411"/>
              <a:gd name="T21" fmla="*/ 3746 h 5651"/>
              <a:gd name="T22" fmla="*/ 2644 w 4411"/>
              <a:gd name="T23" fmla="*/ 3603 h 5651"/>
              <a:gd name="T24" fmla="*/ 2966 w 4411"/>
              <a:gd name="T25" fmla="*/ 3371 h 5651"/>
              <a:gd name="T26" fmla="*/ 3293 w 4411"/>
              <a:gd name="T27" fmla="*/ 2872 h 5651"/>
              <a:gd name="T28" fmla="*/ 3326 w 4411"/>
              <a:gd name="T29" fmla="*/ 2268 h 5651"/>
              <a:gd name="T30" fmla="*/ 2034 w 4411"/>
              <a:gd name="T31" fmla="*/ 1299 h 5651"/>
              <a:gd name="T32" fmla="*/ 1894 w 4411"/>
              <a:gd name="T33" fmla="*/ 1377 h 5651"/>
              <a:gd name="T34" fmla="*/ 1812 w 4411"/>
              <a:gd name="T35" fmla="*/ 553 h 5651"/>
              <a:gd name="T36" fmla="*/ 1294 w 4411"/>
              <a:gd name="T37" fmla="*/ 926 h 5651"/>
              <a:gd name="T38" fmla="*/ 1045 w 4411"/>
              <a:gd name="T39" fmla="*/ 1514 h 5651"/>
              <a:gd name="T40" fmla="*/ 960 w 4411"/>
              <a:gd name="T41" fmla="*/ 1614 h 5651"/>
              <a:gd name="T42" fmla="*/ 3491 w 4411"/>
              <a:gd name="T43" fmla="*/ 1618 h 5651"/>
              <a:gd name="T44" fmla="*/ 3389 w 4411"/>
              <a:gd name="T45" fmla="*/ 1569 h 5651"/>
              <a:gd name="T46" fmla="*/ 3238 w 4411"/>
              <a:gd name="T47" fmla="*/ 1103 h 5651"/>
              <a:gd name="T48" fmla="*/ 2796 w 4411"/>
              <a:gd name="T49" fmla="*/ 647 h 5651"/>
              <a:gd name="T50" fmla="*/ 2567 w 4411"/>
              <a:gd name="T51" fmla="*/ 1339 h 5651"/>
              <a:gd name="T52" fmla="*/ 2409 w 4411"/>
              <a:gd name="T53" fmla="*/ 1339 h 5651"/>
              <a:gd name="T54" fmla="*/ 1936 w 4411"/>
              <a:gd name="T55" fmla="*/ 0 h 5651"/>
              <a:gd name="T56" fmla="*/ 2607 w 4411"/>
              <a:gd name="T57" fmla="*/ 83 h 5651"/>
              <a:gd name="T58" fmla="*/ 3007 w 4411"/>
              <a:gd name="T59" fmla="*/ 492 h 5651"/>
              <a:gd name="T60" fmla="*/ 3441 w 4411"/>
              <a:gd name="T61" fmla="*/ 969 h 5651"/>
              <a:gd name="T62" fmla="*/ 3818 w 4411"/>
              <a:gd name="T63" fmla="*/ 1385 h 5651"/>
              <a:gd name="T64" fmla="*/ 3900 w 4411"/>
              <a:gd name="T65" fmla="*/ 1986 h 5651"/>
              <a:gd name="T66" fmla="*/ 3787 w 4411"/>
              <a:gd name="T67" fmla="*/ 2098 h 5651"/>
              <a:gd name="T68" fmla="*/ 3573 w 4411"/>
              <a:gd name="T69" fmla="*/ 2569 h 5651"/>
              <a:gd name="T70" fmla="*/ 3401 w 4411"/>
              <a:gd name="T71" fmla="*/ 3200 h 5651"/>
              <a:gd name="T72" fmla="*/ 3164 w 4411"/>
              <a:gd name="T73" fmla="*/ 3670 h 5651"/>
              <a:gd name="T74" fmla="*/ 3852 w 4411"/>
              <a:gd name="T75" fmla="*/ 4162 h 5651"/>
              <a:gd name="T76" fmla="*/ 4287 w 4411"/>
              <a:gd name="T77" fmla="*/ 4857 h 5651"/>
              <a:gd name="T78" fmla="*/ 4408 w 4411"/>
              <a:gd name="T79" fmla="*/ 5566 h 5651"/>
              <a:gd name="T80" fmla="*/ 114 w 4411"/>
              <a:gd name="T81" fmla="*/ 5651 h 5651"/>
              <a:gd name="T82" fmla="*/ 0 w 4411"/>
              <a:gd name="T83" fmla="*/ 5537 h 5651"/>
              <a:gd name="T84" fmla="*/ 178 w 4411"/>
              <a:gd name="T85" fmla="*/ 4732 h 5651"/>
              <a:gd name="T86" fmla="*/ 663 w 4411"/>
              <a:gd name="T87" fmla="*/ 4064 h 5651"/>
              <a:gd name="T88" fmla="*/ 1392 w 4411"/>
              <a:gd name="T89" fmla="*/ 3613 h 5651"/>
              <a:gd name="T90" fmla="*/ 971 w 4411"/>
              <a:gd name="T91" fmla="*/ 3102 h 5651"/>
              <a:gd name="T92" fmla="*/ 852 w 4411"/>
              <a:gd name="T93" fmla="*/ 2466 h 5651"/>
              <a:gd name="T94" fmla="*/ 616 w 4411"/>
              <a:gd name="T95" fmla="*/ 2094 h 5651"/>
              <a:gd name="T96" fmla="*/ 534 w 4411"/>
              <a:gd name="T97" fmla="*/ 1494 h 5651"/>
              <a:gd name="T98" fmla="*/ 645 w 4411"/>
              <a:gd name="T99" fmla="*/ 1382 h 5651"/>
              <a:gd name="T100" fmla="*/ 1048 w 4411"/>
              <a:gd name="T101" fmla="*/ 876 h 5651"/>
              <a:gd name="T102" fmla="*/ 1519 w 4411"/>
              <a:gd name="T103" fmla="*/ 436 h 5651"/>
              <a:gd name="T104" fmla="*/ 1838 w 4411"/>
              <a:gd name="T105" fmla="*/ 55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11" h="5651">
                <a:moveTo>
                  <a:pt x="1117" y="2098"/>
                </a:moveTo>
                <a:lnTo>
                  <a:pt x="1105" y="2180"/>
                </a:lnTo>
                <a:lnTo>
                  <a:pt x="1096" y="2268"/>
                </a:lnTo>
                <a:lnTo>
                  <a:pt x="1091" y="2363"/>
                </a:lnTo>
                <a:lnTo>
                  <a:pt x="1088" y="2462"/>
                </a:lnTo>
                <a:lnTo>
                  <a:pt x="1086" y="2569"/>
                </a:lnTo>
                <a:lnTo>
                  <a:pt x="1091" y="2672"/>
                </a:lnTo>
                <a:lnTo>
                  <a:pt x="1105" y="2774"/>
                </a:lnTo>
                <a:lnTo>
                  <a:pt x="1131" y="2872"/>
                </a:lnTo>
                <a:lnTo>
                  <a:pt x="1163" y="2967"/>
                </a:lnTo>
                <a:lnTo>
                  <a:pt x="1206" y="3058"/>
                </a:lnTo>
                <a:lnTo>
                  <a:pt x="1258" y="3144"/>
                </a:lnTo>
                <a:lnTo>
                  <a:pt x="1316" y="3225"/>
                </a:lnTo>
                <a:lnTo>
                  <a:pt x="1383" y="3300"/>
                </a:lnTo>
                <a:lnTo>
                  <a:pt x="1457" y="3371"/>
                </a:lnTo>
                <a:lnTo>
                  <a:pt x="1538" y="3434"/>
                </a:lnTo>
                <a:lnTo>
                  <a:pt x="1626" y="3491"/>
                </a:lnTo>
                <a:lnTo>
                  <a:pt x="1721" y="3541"/>
                </a:lnTo>
                <a:lnTo>
                  <a:pt x="1746" y="3557"/>
                </a:lnTo>
                <a:lnTo>
                  <a:pt x="1767" y="3576"/>
                </a:lnTo>
                <a:lnTo>
                  <a:pt x="1781" y="3598"/>
                </a:lnTo>
                <a:lnTo>
                  <a:pt x="1789" y="3625"/>
                </a:lnTo>
                <a:lnTo>
                  <a:pt x="1791" y="3655"/>
                </a:lnTo>
                <a:lnTo>
                  <a:pt x="1783" y="3684"/>
                </a:lnTo>
                <a:lnTo>
                  <a:pt x="1769" y="3710"/>
                </a:lnTo>
                <a:lnTo>
                  <a:pt x="1752" y="3730"/>
                </a:lnTo>
                <a:lnTo>
                  <a:pt x="1727" y="3746"/>
                </a:lnTo>
                <a:lnTo>
                  <a:pt x="1700" y="3756"/>
                </a:lnTo>
                <a:lnTo>
                  <a:pt x="1566" y="3794"/>
                </a:lnTo>
                <a:lnTo>
                  <a:pt x="1435" y="3842"/>
                </a:lnTo>
                <a:lnTo>
                  <a:pt x="1311" y="3896"/>
                </a:lnTo>
                <a:lnTo>
                  <a:pt x="1192" y="3959"/>
                </a:lnTo>
                <a:lnTo>
                  <a:pt x="1077" y="4028"/>
                </a:lnTo>
                <a:lnTo>
                  <a:pt x="971" y="4104"/>
                </a:lnTo>
                <a:lnTo>
                  <a:pt x="867" y="4186"/>
                </a:lnTo>
                <a:lnTo>
                  <a:pt x="773" y="4276"/>
                </a:lnTo>
                <a:lnTo>
                  <a:pt x="683" y="4370"/>
                </a:lnTo>
                <a:lnTo>
                  <a:pt x="602" y="4470"/>
                </a:lnTo>
                <a:lnTo>
                  <a:pt x="528" y="4575"/>
                </a:lnTo>
                <a:lnTo>
                  <a:pt x="461" y="4684"/>
                </a:lnTo>
                <a:lnTo>
                  <a:pt x="401" y="4797"/>
                </a:lnTo>
                <a:lnTo>
                  <a:pt x="351" y="4916"/>
                </a:lnTo>
                <a:lnTo>
                  <a:pt x="308" y="5036"/>
                </a:lnTo>
                <a:lnTo>
                  <a:pt x="276" y="5160"/>
                </a:lnTo>
                <a:lnTo>
                  <a:pt x="251" y="5286"/>
                </a:lnTo>
                <a:lnTo>
                  <a:pt x="236" y="5415"/>
                </a:lnTo>
                <a:lnTo>
                  <a:pt x="4186" y="5415"/>
                </a:lnTo>
                <a:lnTo>
                  <a:pt x="4174" y="5286"/>
                </a:lnTo>
                <a:lnTo>
                  <a:pt x="4150" y="5160"/>
                </a:lnTo>
                <a:lnTo>
                  <a:pt x="4117" y="5036"/>
                </a:lnTo>
                <a:lnTo>
                  <a:pt x="4076" y="4916"/>
                </a:lnTo>
                <a:lnTo>
                  <a:pt x="4026" y="4797"/>
                </a:lnTo>
                <a:lnTo>
                  <a:pt x="3966" y="4684"/>
                </a:lnTo>
                <a:lnTo>
                  <a:pt x="3900" y="4575"/>
                </a:lnTo>
                <a:lnTo>
                  <a:pt x="3825" y="4470"/>
                </a:lnTo>
                <a:lnTo>
                  <a:pt x="3742" y="4370"/>
                </a:lnTo>
                <a:lnTo>
                  <a:pt x="3654" y="4276"/>
                </a:lnTo>
                <a:lnTo>
                  <a:pt x="3558" y="4186"/>
                </a:lnTo>
                <a:lnTo>
                  <a:pt x="3455" y="4104"/>
                </a:lnTo>
                <a:lnTo>
                  <a:pt x="3346" y="4028"/>
                </a:lnTo>
                <a:lnTo>
                  <a:pt x="3233" y="3959"/>
                </a:lnTo>
                <a:lnTo>
                  <a:pt x="3112" y="3896"/>
                </a:lnTo>
                <a:lnTo>
                  <a:pt x="2987" y="3842"/>
                </a:lnTo>
                <a:lnTo>
                  <a:pt x="2858" y="3794"/>
                </a:lnTo>
                <a:lnTo>
                  <a:pt x="2724" y="3756"/>
                </a:lnTo>
                <a:lnTo>
                  <a:pt x="2694" y="3746"/>
                </a:lnTo>
                <a:lnTo>
                  <a:pt x="2668" y="3730"/>
                </a:lnTo>
                <a:lnTo>
                  <a:pt x="2648" y="3710"/>
                </a:lnTo>
                <a:lnTo>
                  <a:pt x="2636" y="3684"/>
                </a:lnTo>
                <a:lnTo>
                  <a:pt x="2631" y="3655"/>
                </a:lnTo>
                <a:lnTo>
                  <a:pt x="2634" y="3629"/>
                </a:lnTo>
                <a:lnTo>
                  <a:pt x="2644" y="3603"/>
                </a:lnTo>
                <a:lnTo>
                  <a:pt x="2660" y="3577"/>
                </a:lnTo>
                <a:lnTo>
                  <a:pt x="2679" y="3557"/>
                </a:lnTo>
                <a:lnTo>
                  <a:pt x="2703" y="3541"/>
                </a:lnTo>
                <a:lnTo>
                  <a:pt x="2797" y="3491"/>
                </a:lnTo>
                <a:lnTo>
                  <a:pt x="2885" y="3434"/>
                </a:lnTo>
                <a:lnTo>
                  <a:pt x="2966" y="3371"/>
                </a:lnTo>
                <a:lnTo>
                  <a:pt x="3040" y="3300"/>
                </a:lnTo>
                <a:lnTo>
                  <a:pt x="3107" y="3225"/>
                </a:lnTo>
                <a:lnTo>
                  <a:pt x="3166" y="3144"/>
                </a:lnTo>
                <a:lnTo>
                  <a:pt x="3217" y="3058"/>
                </a:lnTo>
                <a:lnTo>
                  <a:pt x="3259" y="2967"/>
                </a:lnTo>
                <a:lnTo>
                  <a:pt x="3293" y="2872"/>
                </a:lnTo>
                <a:lnTo>
                  <a:pt x="3317" y="2774"/>
                </a:lnTo>
                <a:lnTo>
                  <a:pt x="3333" y="2672"/>
                </a:lnTo>
                <a:lnTo>
                  <a:pt x="3338" y="2569"/>
                </a:lnTo>
                <a:lnTo>
                  <a:pt x="3336" y="2462"/>
                </a:lnTo>
                <a:lnTo>
                  <a:pt x="3333" y="2363"/>
                </a:lnTo>
                <a:lnTo>
                  <a:pt x="3326" y="2268"/>
                </a:lnTo>
                <a:lnTo>
                  <a:pt x="3317" y="2180"/>
                </a:lnTo>
                <a:lnTo>
                  <a:pt x="3307" y="2098"/>
                </a:lnTo>
                <a:lnTo>
                  <a:pt x="1117" y="2098"/>
                </a:lnTo>
                <a:close/>
                <a:moveTo>
                  <a:pt x="2037" y="226"/>
                </a:moveTo>
                <a:lnTo>
                  <a:pt x="2037" y="1268"/>
                </a:lnTo>
                <a:lnTo>
                  <a:pt x="2034" y="1299"/>
                </a:lnTo>
                <a:lnTo>
                  <a:pt x="2022" y="1325"/>
                </a:lnTo>
                <a:lnTo>
                  <a:pt x="2004" y="1347"/>
                </a:lnTo>
                <a:lnTo>
                  <a:pt x="1982" y="1366"/>
                </a:lnTo>
                <a:lnTo>
                  <a:pt x="1955" y="1377"/>
                </a:lnTo>
                <a:lnTo>
                  <a:pt x="1925" y="1382"/>
                </a:lnTo>
                <a:lnTo>
                  <a:pt x="1894" y="1377"/>
                </a:lnTo>
                <a:lnTo>
                  <a:pt x="1869" y="1366"/>
                </a:lnTo>
                <a:lnTo>
                  <a:pt x="1846" y="1347"/>
                </a:lnTo>
                <a:lnTo>
                  <a:pt x="1827" y="1325"/>
                </a:lnTo>
                <a:lnTo>
                  <a:pt x="1817" y="1299"/>
                </a:lnTo>
                <a:lnTo>
                  <a:pt x="1812" y="1268"/>
                </a:lnTo>
                <a:lnTo>
                  <a:pt x="1812" y="553"/>
                </a:lnTo>
                <a:lnTo>
                  <a:pt x="1712" y="596"/>
                </a:lnTo>
                <a:lnTo>
                  <a:pt x="1617" y="647"/>
                </a:lnTo>
                <a:lnTo>
                  <a:pt x="1526" y="706"/>
                </a:lnTo>
                <a:lnTo>
                  <a:pt x="1442" y="773"/>
                </a:lnTo>
                <a:lnTo>
                  <a:pt x="1365" y="847"/>
                </a:lnTo>
                <a:lnTo>
                  <a:pt x="1294" y="926"/>
                </a:lnTo>
                <a:lnTo>
                  <a:pt x="1230" y="1012"/>
                </a:lnTo>
                <a:lnTo>
                  <a:pt x="1175" y="1103"/>
                </a:lnTo>
                <a:lnTo>
                  <a:pt x="1129" y="1200"/>
                </a:lnTo>
                <a:lnTo>
                  <a:pt x="1091" y="1301"/>
                </a:lnTo>
                <a:lnTo>
                  <a:pt x="1063" y="1406"/>
                </a:lnTo>
                <a:lnTo>
                  <a:pt x="1045" y="1514"/>
                </a:lnTo>
                <a:lnTo>
                  <a:pt x="1036" y="1537"/>
                </a:lnTo>
                <a:lnTo>
                  <a:pt x="1024" y="1557"/>
                </a:lnTo>
                <a:lnTo>
                  <a:pt x="1014" y="1575"/>
                </a:lnTo>
                <a:lnTo>
                  <a:pt x="1003" y="1587"/>
                </a:lnTo>
                <a:lnTo>
                  <a:pt x="983" y="1604"/>
                </a:lnTo>
                <a:lnTo>
                  <a:pt x="960" y="1614"/>
                </a:lnTo>
                <a:lnTo>
                  <a:pt x="933" y="1618"/>
                </a:lnTo>
                <a:lnTo>
                  <a:pt x="749" y="1618"/>
                </a:lnTo>
                <a:lnTo>
                  <a:pt x="749" y="1872"/>
                </a:lnTo>
                <a:lnTo>
                  <a:pt x="3675" y="1872"/>
                </a:lnTo>
                <a:lnTo>
                  <a:pt x="3675" y="1618"/>
                </a:lnTo>
                <a:lnTo>
                  <a:pt x="3491" y="1618"/>
                </a:lnTo>
                <a:lnTo>
                  <a:pt x="3479" y="1618"/>
                </a:lnTo>
                <a:lnTo>
                  <a:pt x="3465" y="1616"/>
                </a:lnTo>
                <a:lnTo>
                  <a:pt x="3449" y="1611"/>
                </a:lnTo>
                <a:lnTo>
                  <a:pt x="3431" y="1602"/>
                </a:lnTo>
                <a:lnTo>
                  <a:pt x="3408" y="1587"/>
                </a:lnTo>
                <a:lnTo>
                  <a:pt x="3389" y="1569"/>
                </a:lnTo>
                <a:lnTo>
                  <a:pt x="3374" y="1545"/>
                </a:lnTo>
                <a:lnTo>
                  <a:pt x="3369" y="1514"/>
                </a:lnTo>
                <a:lnTo>
                  <a:pt x="3350" y="1406"/>
                </a:lnTo>
                <a:lnTo>
                  <a:pt x="3322" y="1301"/>
                </a:lnTo>
                <a:lnTo>
                  <a:pt x="3284" y="1200"/>
                </a:lnTo>
                <a:lnTo>
                  <a:pt x="3238" y="1103"/>
                </a:lnTo>
                <a:lnTo>
                  <a:pt x="3181" y="1012"/>
                </a:lnTo>
                <a:lnTo>
                  <a:pt x="3119" y="926"/>
                </a:lnTo>
                <a:lnTo>
                  <a:pt x="3047" y="847"/>
                </a:lnTo>
                <a:lnTo>
                  <a:pt x="2970" y="773"/>
                </a:lnTo>
                <a:lnTo>
                  <a:pt x="2885" y="706"/>
                </a:lnTo>
                <a:lnTo>
                  <a:pt x="2796" y="647"/>
                </a:lnTo>
                <a:lnTo>
                  <a:pt x="2701" y="596"/>
                </a:lnTo>
                <a:lnTo>
                  <a:pt x="2600" y="553"/>
                </a:lnTo>
                <a:lnTo>
                  <a:pt x="2600" y="1258"/>
                </a:lnTo>
                <a:lnTo>
                  <a:pt x="2596" y="1289"/>
                </a:lnTo>
                <a:lnTo>
                  <a:pt x="2584" y="1315"/>
                </a:lnTo>
                <a:lnTo>
                  <a:pt x="2567" y="1339"/>
                </a:lnTo>
                <a:lnTo>
                  <a:pt x="2545" y="1356"/>
                </a:lnTo>
                <a:lnTo>
                  <a:pt x="2517" y="1368"/>
                </a:lnTo>
                <a:lnTo>
                  <a:pt x="2488" y="1372"/>
                </a:lnTo>
                <a:lnTo>
                  <a:pt x="2459" y="1368"/>
                </a:lnTo>
                <a:lnTo>
                  <a:pt x="2431" y="1356"/>
                </a:lnTo>
                <a:lnTo>
                  <a:pt x="2409" y="1339"/>
                </a:lnTo>
                <a:lnTo>
                  <a:pt x="2390" y="1315"/>
                </a:lnTo>
                <a:lnTo>
                  <a:pt x="2379" y="1289"/>
                </a:lnTo>
                <a:lnTo>
                  <a:pt x="2374" y="1258"/>
                </a:lnTo>
                <a:lnTo>
                  <a:pt x="2374" y="226"/>
                </a:lnTo>
                <a:lnTo>
                  <a:pt x="2037" y="226"/>
                </a:lnTo>
                <a:close/>
                <a:moveTo>
                  <a:pt x="1936" y="0"/>
                </a:moveTo>
                <a:lnTo>
                  <a:pt x="2498" y="0"/>
                </a:lnTo>
                <a:lnTo>
                  <a:pt x="2527" y="4"/>
                </a:lnTo>
                <a:lnTo>
                  <a:pt x="2555" y="16"/>
                </a:lnTo>
                <a:lnTo>
                  <a:pt x="2577" y="33"/>
                </a:lnTo>
                <a:lnTo>
                  <a:pt x="2595" y="55"/>
                </a:lnTo>
                <a:lnTo>
                  <a:pt x="2607" y="83"/>
                </a:lnTo>
                <a:lnTo>
                  <a:pt x="2610" y="112"/>
                </a:lnTo>
                <a:lnTo>
                  <a:pt x="2610" y="307"/>
                </a:lnTo>
                <a:lnTo>
                  <a:pt x="2717" y="341"/>
                </a:lnTo>
                <a:lnTo>
                  <a:pt x="2818" y="384"/>
                </a:lnTo>
                <a:lnTo>
                  <a:pt x="2914" y="436"/>
                </a:lnTo>
                <a:lnTo>
                  <a:pt x="3007" y="492"/>
                </a:lnTo>
                <a:lnTo>
                  <a:pt x="3093" y="558"/>
                </a:lnTo>
                <a:lnTo>
                  <a:pt x="3176" y="628"/>
                </a:lnTo>
                <a:lnTo>
                  <a:pt x="3252" y="706"/>
                </a:lnTo>
                <a:lnTo>
                  <a:pt x="3320" y="788"/>
                </a:lnTo>
                <a:lnTo>
                  <a:pt x="3384" y="876"/>
                </a:lnTo>
                <a:lnTo>
                  <a:pt x="3441" y="969"/>
                </a:lnTo>
                <a:lnTo>
                  <a:pt x="3491" y="1067"/>
                </a:lnTo>
                <a:lnTo>
                  <a:pt x="3532" y="1169"/>
                </a:lnTo>
                <a:lnTo>
                  <a:pt x="3566" y="1274"/>
                </a:lnTo>
                <a:lnTo>
                  <a:pt x="3592" y="1382"/>
                </a:lnTo>
                <a:lnTo>
                  <a:pt x="3787" y="1382"/>
                </a:lnTo>
                <a:lnTo>
                  <a:pt x="3818" y="1385"/>
                </a:lnTo>
                <a:lnTo>
                  <a:pt x="3843" y="1397"/>
                </a:lnTo>
                <a:lnTo>
                  <a:pt x="3868" y="1415"/>
                </a:lnTo>
                <a:lnTo>
                  <a:pt x="3885" y="1437"/>
                </a:lnTo>
                <a:lnTo>
                  <a:pt x="3897" y="1464"/>
                </a:lnTo>
                <a:lnTo>
                  <a:pt x="3900" y="1494"/>
                </a:lnTo>
                <a:lnTo>
                  <a:pt x="3900" y="1986"/>
                </a:lnTo>
                <a:lnTo>
                  <a:pt x="3897" y="2015"/>
                </a:lnTo>
                <a:lnTo>
                  <a:pt x="3885" y="2043"/>
                </a:lnTo>
                <a:lnTo>
                  <a:pt x="3868" y="2065"/>
                </a:lnTo>
                <a:lnTo>
                  <a:pt x="3843" y="2082"/>
                </a:lnTo>
                <a:lnTo>
                  <a:pt x="3818" y="2094"/>
                </a:lnTo>
                <a:lnTo>
                  <a:pt x="3787" y="2098"/>
                </a:lnTo>
                <a:lnTo>
                  <a:pt x="3542" y="2098"/>
                </a:lnTo>
                <a:lnTo>
                  <a:pt x="3553" y="2180"/>
                </a:lnTo>
                <a:lnTo>
                  <a:pt x="3561" y="2268"/>
                </a:lnTo>
                <a:lnTo>
                  <a:pt x="3568" y="2363"/>
                </a:lnTo>
                <a:lnTo>
                  <a:pt x="3572" y="2462"/>
                </a:lnTo>
                <a:lnTo>
                  <a:pt x="3573" y="2569"/>
                </a:lnTo>
                <a:lnTo>
                  <a:pt x="3568" y="2681"/>
                </a:lnTo>
                <a:lnTo>
                  <a:pt x="3553" y="2789"/>
                </a:lnTo>
                <a:lnTo>
                  <a:pt x="3529" y="2898"/>
                </a:lnTo>
                <a:lnTo>
                  <a:pt x="3494" y="3001"/>
                </a:lnTo>
                <a:lnTo>
                  <a:pt x="3453" y="3102"/>
                </a:lnTo>
                <a:lnTo>
                  <a:pt x="3401" y="3200"/>
                </a:lnTo>
                <a:lnTo>
                  <a:pt x="3343" y="3293"/>
                </a:lnTo>
                <a:lnTo>
                  <a:pt x="3276" y="3383"/>
                </a:lnTo>
                <a:lnTo>
                  <a:pt x="3200" y="3465"/>
                </a:lnTo>
                <a:lnTo>
                  <a:pt x="3119" y="3543"/>
                </a:lnTo>
                <a:lnTo>
                  <a:pt x="3030" y="3613"/>
                </a:lnTo>
                <a:lnTo>
                  <a:pt x="3164" y="3670"/>
                </a:lnTo>
                <a:lnTo>
                  <a:pt x="3293" y="3734"/>
                </a:lnTo>
                <a:lnTo>
                  <a:pt x="3417" y="3806"/>
                </a:lnTo>
                <a:lnTo>
                  <a:pt x="3535" y="3885"/>
                </a:lnTo>
                <a:lnTo>
                  <a:pt x="3647" y="3971"/>
                </a:lnTo>
                <a:lnTo>
                  <a:pt x="3752" y="4064"/>
                </a:lnTo>
                <a:lnTo>
                  <a:pt x="3852" y="4162"/>
                </a:lnTo>
                <a:lnTo>
                  <a:pt x="3943" y="4267"/>
                </a:lnTo>
                <a:lnTo>
                  <a:pt x="4027" y="4376"/>
                </a:lnTo>
                <a:lnTo>
                  <a:pt x="4105" y="4489"/>
                </a:lnTo>
                <a:lnTo>
                  <a:pt x="4174" y="4608"/>
                </a:lnTo>
                <a:lnTo>
                  <a:pt x="4236" y="4732"/>
                </a:lnTo>
                <a:lnTo>
                  <a:pt x="4287" y="4857"/>
                </a:lnTo>
                <a:lnTo>
                  <a:pt x="4332" y="4988"/>
                </a:lnTo>
                <a:lnTo>
                  <a:pt x="4366" y="5122"/>
                </a:lnTo>
                <a:lnTo>
                  <a:pt x="4390" y="5258"/>
                </a:lnTo>
                <a:lnTo>
                  <a:pt x="4406" y="5396"/>
                </a:lnTo>
                <a:lnTo>
                  <a:pt x="4411" y="5537"/>
                </a:lnTo>
                <a:lnTo>
                  <a:pt x="4408" y="5566"/>
                </a:lnTo>
                <a:lnTo>
                  <a:pt x="4396" y="5594"/>
                </a:lnTo>
                <a:lnTo>
                  <a:pt x="4378" y="5616"/>
                </a:lnTo>
                <a:lnTo>
                  <a:pt x="4356" y="5635"/>
                </a:lnTo>
                <a:lnTo>
                  <a:pt x="4329" y="5645"/>
                </a:lnTo>
                <a:lnTo>
                  <a:pt x="4299" y="5651"/>
                </a:lnTo>
                <a:lnTo>
                  <a:pt x="114" y="5651"/>
                </a:lnTo>
                <a:lnTo>
                  <a:pt x="83" y="5645"/>
                </a:lnTo>
                <a:lnTo>
                  <a:pt x="57" y="5635"/>
                </a:lnTo>
                <a:lnTo>
                  <a:pt x="35" y="5616"/>
                </a:lnTo>
                <a:lnTo>
                  <a:pt x="16" y="5594"/>
                </a:lnTo>
                <a:lnTo>
                  <a:pt x="5" y="5566"/>
                </a:lnTo>
                <a:lnTo>
                  <a:pt x="0" y="5537"/>
                </a:lnTo>
                <a:lnTo>
                  <a:pt x="5" y="5396"/>
                </a:lnTo>
                <a:lnTo>
                  <a:pt x="21" y="5258"/>
                </a:lnTo>
                <a:lnTo>
                  <a:pt x="47" y="5122"/>
                </a:lnTo>
                <a:lnTo>
                  <a:pt x="81" y="4988"/>
                </a:lnTo>
                <a:lnTo>
                  <a:pt x="124" y="4857"/>
                </a:lnTo>
                <a:lnTo>
                  <a:pt x="178" y="4732"/>
                </a:lnTo>
                <a:lnTo>
                  <a:pt x="239" y="4608"/>
                </a:lnTo>
                <a:lnTo>
                  <a:pt x="308" y="4489"/>
                </a:lnTo>
                <a:lnTo>
                  <a:pt x="386" y="4376"/>
                </a:lnTo>
                <a:lnTo>
                  <a:pt x="472" y="4267"/>
                </a:lnTo>
                <a:lnTo>
                  <a:pt x="563" y="4162"/>
                </a:lnTo>
                <a:lnTo>
                  <a:pt x="663" y="4064"/>
                </a:lnTo>
                <a:lnTo>
                  <a:pt x="769" y="3971"/>
                </a:lnTo>
                <a:lnTo>
                  <a:pt x="883" y="3885"/>
                </a:lnTo>
                <a:lnTo>
                  <a:pt x="1002" y="3806"/>
                </a:lnTo>
                <a:lnTo>
                  <a:pt x="1127" y="3734"/>
                </a:lnTo>
                <a:lnTo>
                  <a:pt x="1256" y="3670"/>
                </a:lnTo>
                <a:lnTo>
                  <a:pt x="1392" y="3613"/>
                </a:lnTo>
                <a:lnTo>
                  <a:pt x="1304" y="3543"/>
                </a:lnTo>
                <a:lnTo>
                  <a:pt x="1222" y="3465"/>
                </a:lnTo>
                <a:lnTo>
                  <a:pt x="1148" y="3383"/>
                </a:lnTo>
                <a:lnTo>
                  <a:pt x="1081" y="3293"/>
                </a:lnTo>
                <a:lnTo>
                  <a:pt x="1020" y="3200"/>
                </a:lnTo>
                <a:lnTo>
                  <a:pt x="971" y="3102"/>
                </a:lnTo>
                <a:lnTo>
                  <a:pt x="928" y="3001"/>
                </a:lnTo>
                <a:lnTo>
                  <a:pt x="895" y="2898"/>
                </a:lnTo>
                <a:lnTo>
                  <a:pt x="871" y="2789"/>
                </a:lnTo>
                <a:lnTo>
                  <a:pt x="855" y="2681"/>
                </a:lnTo>
                <a:lnTo>
                  <a:pt x="850" y="2569"/>
                </a:lnTo>
                <a:lnTo>
                  <a:pt x="852" y="2466"/>
                </a:lnTo>
                <a:lnTo>
                  <a:pt x="855" y="2366"/>
                </a:lnTo>
                <a:lnTo>
                  <a:pt x="860" y="2271"/>
                </a:lnTo>
                <a:lnTo>
                  <a:pt x="869" y="2182"/>
                </a:lnTo>
                <a:lnTo>
                  <a:pt x="881" y="2098"/>
                </a:lnTo>
                <a:lnTo>
                  <a:pt x="645" y="2098"/>
                </a:lnTo>
                <a:lnTo>
                  <a:pt x="616" y="2094"/>
                </a:lnTo>
                <a:lnTo>
                  <a:pt x="589" y="2082"/>
                </a:lnTo>
                <a:lnTo>
                  <a:pt x="566" y="2065"/>
                </a:lnTo>
                <a:lnTo>
                  <a:pt x="549" y="2043"/>
                </a:lnTo>
                <a:lnTo>
                  <a:pt x="537" y="2015"/>
                </a:lnTo>
                <a:lnTo>
                  <a:pt x="534" y="1986"/>
                </a:lnTo>
                <a:lnTo>
                  <a:pt x="534" y="1494"/>
                </a:lnTo>
                <a:lnTo>
                  <a:pt x="537" y="1464"/>
                </a:lnTo>
                <a:lnTo>
                  <a:pt x="549" y="1437"/>
                </a:lnTo>
                <a:lnTo>
                  <a:pt x="566" y="1415"/>
                </a:lnTo>
                <a:lnTo>
                  <a:pt x="589" y="1397"/>
                </a:lnTo>
                <a:lnTo>
                  <a:pt x="616" y="1385"/>
                </a:lnTo>
                <a:lnTo>
                  <a:pt x="645" y="1382"/>
                </a:lnTo>
                <a:lnTo>
                  <a:pt x="840" y="1382"/>
                </a:lnTo>
                <a:lnTo>
                  <a:pt x="866" y="1274"/>
                </a:lnTo>
                <a:lnTo>
                  <a:pt x="900" y="1169"/>
                </a:lnTo>
                <a:lnTo>
                  <a:pt x="943" y="1067"/>
                </a:lnTo>
                <a:lnTo>
                  <a:pt x="991" y="969"/>
                </a:lnTo>
                <a:lnTo>
                  <a:pt x="1048" y="876"/>
                </a:lnTo>
                <a:lnTo>
                  <a:pt x="1112" y="788"/>
                </a:lnTo>
                <a:lnTo>
                  <a:pt x="1182" y="706"/>
                </a:lnTo>
                <a:lnTo>
                  <a:pt x="1258" y="628"/>
                </a:lnTo>
                <a:lnTo>
                  <a:pt x="1339" y="558"/>
                </a:lnTo>
                <a:lnTo>
                  <a:pt x="1426" y="492"/>
                </a:lnTo>
                <a:lnTo>
                  <a:pt x="1519" y="436"/>
                </a:lnTo>
                <a:lnTo>
                  <a:pt x="1616" y="384"/>
                </a:lnTo>
                <a:lnTo>
                  <a:pt x="1717" y="341"/>
                </a:lnTo>
                <a:lnTo>
                  <a:pt x="1822" y="307"/>
                </a:lnTo>
                <a:lnTo>
                  <a:pt x="1822" y="112"/>
                </a:lnTo>
                <a:lnTo>
                  <a:pt x="1827" y="83"/>
                </a:lnTo>
                <a:lnTo>
                  <a:pt x="1838" y="55"/>
                </a:lnTo>
                <a:lnTo>
                  <a:pt x="1857" y="33"/>
                </a:lnTo>
                <a:lnTo>
                  <a:pt x="1879" y="16"/>
                </a:lnTo>
                <a:lnTo>
                  <a:pt x="1905" y="4"/>
                </a:lnTo>
                <a:lnTo>
                  <a:pt x="193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2" name="Group 121"/>
          <p:cNvGrpSpPr/>
          <p:nvPr/>
        </p:nvGrpSpPr>
        <p:grpSpPr>
          <a:xfrm>
            <a:off x="10711695" y="4003995"/>
            <a:ext cx="549080" cy="548746"/>
            <a:chOff x="5445126" y="984250"/>
            <a:chExt cx="5207000" cy="5203826"/>
          </a:xfrm>
          <a:solidFill>
            <a:schemeClr val="accent3"/>
          </a:solidFill>
        </p:grpSpPr>
        <p:sp>
          <p:nvSpPr>
            <p:cNvPr id="123" name="Freeform 122"/>
            <p:cNvSpPr>
              <a:spLocks noEditPoints="1"/>
            </p:cNvSpPr>
            <p:nvPr/>
          </p:nvSpPr>
          <p:spPr bwMode="auto">
            <a:xfrm>
              <a:off x="5445126" y="3382963"/>
              <a:ext cx="5207000" cy="2805113"/>
            </a:xfrm>
            <a:custGeom>
              <a:avLst/>
              <a:gdLst>
                <a:gd name="T0" fmla="*/ 451 w 6560"/>
                <a:gd name="T1" fmla="*/ 1122 h 3534"/>
                <a:gd name="T2" fmla="*/ 1751 w 6560"/>
                <a:gd name="T3" fmla="*/ 2902 h 3534"/>
                <a:gd name="T4" fmla="*/ 1785 w 6560"/>
                <a:gd name="T5" fmla="*/ 2741 h 3534"/>
                <a:gd name="T6" fmla="*/ 906 w 6560"/>
                <a:gd name="T7" fmla="*/ 1016 h 3534"/>
                <a:gd name="T8" fmla="*/ 2320 w 6560"/>
                <a:gd name="T9" fmla="*/ 383 h 3534"/>
                <a:gd name="T10" fmla="*/ 1939 w 6560"/>
                <a:gd name="T11" fmla="*/ 462 h 3534"/>
                <a:gd name="T12" fmla="*/ 1320 w 6560"/>
                <a:gd name="T13" fmla="*/ 943 h 3534"/>
                <a:gd name="T14" fmla="*/ 4643 w 6560"/>
                <a:gd name="T15" fmla="*/ 2360 h 3534"/>
                <a:gd name="T16" fmla="*/ 5002 w 6560"/>
                <a:gd name="T17" fmla="*/ 2205 h 3534"/>
                <a:gd name="T18" fmla="*/ 6137 w 6560"/>
                <a:gd name="T19" fmla="*/ 767 h 3534"/>
                <a:gd name="T20" fmla="*/ 6171 w 6560"/>
                <a:gd name="T21" fmla="*/ 616 h 3534"/>
                <a:gd name="T22" fmla="*/ 6081 w 6560"/>
                <a:gd name="T23" fmla="*/ 488 h 3534"/>
                <a:gd name="T24" fmla="*/ 5942 w 6560"/>
                <a:gd name="T25" fmla="*/ 464 h 3534"/>
                <a:gd name="T26" fmla="*/ 4996 w 6560"/>
                <a:gd name="T27" fmla="*/ 1429 h 3534"/>
                <a:gd name="T28" fmla="*/ 4731 w 6560"/>
                <a:gd name="T29" fmla="*/ 1593 h 3534"/>
                <a:gd name="T30" fmla="*/ 3421 w 6560"/>
                <a:gd name="T31" fmla="*/ 1608 h 3534"/>
                <a:gd name="T32" fmla="*/ 3291 w 6560"/>
                <a:gd name="T33" fmla="*/ 1505 h 3534"/>
                <a:gd name="T34" fmla="*/ 3291 w 6560"/>
                <a:gd name="T35" fmla="*/ 1337 h 3534"/>
                <a:gd name="T36" fmla="*/ 3421 w 6560"/>
                <a:gd name="T37" fmla="*/ 1234 h 3534"/>
                <a:gd name="T38" fmla="*/ 4530 w 6560"/>
                <a:gd name="T39" fmla="*/ 1210 h 3534"/>
                <a:gd name="T40" fmla="*/ 4633 w 6560"/>
                <a:gd name="T41" fmla="*/ 1080 h 3534"/>
                <a:gd name="T42" fmla="*/ 4595 w 6560"/>
                <a:gd name="T43" fmla="*/ 917 h 3534"/>
                <a:gd name="T44" fmla="*/ 4446 w 6560"/>
                <a:gd name="T45" fmla="*/ 845 h 3534"/>
                <a:gd name="T46" fmla="*/ 3313 w 6560"/>
                <a:gd name="T47" fmla="*/ 833 h 3534"/>
                <a:gd name="T48" fmla="*/ 3125 w 6560"/>
                <a:gd name="T49" fmla="*/ 753 h 3534"/>
                <a:gd name="T50" fmla="*/ 2874 w 6560"/>
                <a:gd name="T51" fmla="*/ 558 h 3534"/>
                <a:gd name="T52" fmla="*/ 2513 w 6560"/>
                <a:gd name="T53" fmla="*/ 403 h 3534"/>
                <a:gd name="T54" fmla="*/ 2483 w 6560"/>
                <a:gd name="T55" fmla="*/ 10 h 3534"/>
                <a:gd name="T56" fmla="*/ 2914 w 6560"/>
                <a:gd name="T57" fmla="*/ 137 h 3534"/>
                <a:gd name="T58" fmla="*/ 3243 w 6560"/>
                <a:gd name="T59" fmla="*/ 361 h 3534"/>
                <a:gd name="T60" fmla="*/ 3351 w 6560"/>
                <a:gd name="T61" fmla="*/ 440 h 3534"/>
                <a:gd name="T62" fmla="*/ 3437 w 6560"/>
                <a:gd name="T63" fmla="*/ 460 h 3534"/>
                <a:gd name="T64" fmla="*/ 4687 w 6560"/>
                <a:gd name="T65" fmla="*/ 514 h 3534"/>
                <a:gd name="T66" fmla="*/ 4926 w 6560"/>
                <a:gd name="T67" fmla="*/ 721 h 3534"/>
                <a:gd name="T68" fmla="*/ 5621 w 6560"/>
                <a:gd name="T69" fmla="*/ 205 h 3534"/>
                <a:gd name="T70" fmla="*/ 5890 w 6560"/>
                <a:gd name="T71" fmla="*/ 84 h 3534"/>
                <a:gd name="T72" fmla="*/ 6169 w 6560"/>
                <a:gd name="T73" fmla="*/ 110 h 3534"/>
                <a:gd name="T74" fmla="*/ 6410 w 6560"/>
                <a:gd name="T75" fmla="*/ 265 h 3534"/>
                <a:gd name="T76" fmla="*/ 6544 w 6560"/>
                <a:gd name="T77" fmla="*/ 520 h 3534"/>
                <a:gd name="T78" fmla="*/ 6540 w 6560"/>
                <a:gd name="T79" fmla="*/ 803 h 3534"/>
                <a:gd name="T80" fmla="*/ 5521 w 6560"/>
                <a:gd name="T81" fmla="*/ 2228 h 3534"/>
                <a:gd name="T82" fmla="*/ 5194 w 6560"/>
                <a:gd name="T83" fmla="*/ 2537 h 3534"/>
                <a:gd name="T84" fmla="*/ 4783 w 6560"/>
                <a:gd name="T85" fmla="*/ 2723 h 3534"/>
                <a:gd name="T86" fmla="*/ 2174 w 6560"/>
                <a:gd name="T87" fmla="*/ 2765 h 3534"/>
                <a:gd name="T88" fmla="*/ 2114 w 6560"/>
                <a:gd name="T89" fmla="*/ 3044 h 3534"/>
                <a:gd name="T90" fmla="*/ 1923 w 6560"/>
                <a:gd name="T91" fmla="*/ 3263 h 3534"/>
                <a:gd name="T92" fmla="*/ 1346 w 6560"/>
                <a:gd name="T93" fmla="*/ 3534 h 3534"/>
                <a:gd name="T94" fmla="*/ 1197 w 6560"/>
                <a:gd name="T95" fmla="*/ 3464 h 3534"/>
                <a:gd name="T96" fmla="*/ 0 w 6560"/>
                <a:gd name="T97" fmla="*/ 1038 h 3534"/>
                <a:gd name="T98" fmla="*/ 70 w 6560"/>
                <a:gd name="T99" fmla="*/ 889 h 3534"/>
                <a:gd name="T100" fmla="*/ 680 w 6560"/>
                <a:gd name="T101" fmla="*/ 602 h 3534"/>
                <a:gd name="T102" fmla="*/ 987 w 6560"/>
                <a:gd name="T103" fmla="*/ 628 h 3534"/>
                <a:gd name="T104" fmla="*/ 1618 w 6560"/>
                <a:gd name="T105" fmla="*/ 195 h 3534"/>
                <a:gd name="T106" fmla="*/ 2038 w 6560"/>
                <a:gd name="T107" fmla="*/ 30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3534">
                  <a:moveTo>
                    <a:pt x="788" y="977"/>
                  </a:moveTo>
                  <a:lnTo>
                    <a:pt x="744" y="981"/>
                  </a:lnTo>
                  <a:lnTo>
                    <a:pt x="704" y="997"/>
                  </a:lnTo>
                  <a:lnTo>
                    <a:pt x="451" y="1122"/>
                  </a:lnTo>
                  <a:lnTo>
                    <a:pt x="1432" y="3084"/>
                  </a:lnTo>
                  <a:lnTo>
                    <a:pt x="1683" y="2958"/>
                  </a:lnTo>
                  <a:lnTo>
                    <a:pt x="1721" y="2934"/>
                  </a:lnTo>
                  <a:lnTo>
                    <a:pt x="1751" y="2902"/>
                  </a:lnTo>
                  <a:lnTo>
                    <a:pt x="1773" y="2866"/>
                  </a:lnTo>
                  <a:lnTo>
                    <a:pt x="1787" y="2826"/>
                  </a:lnTo>
                  <a:lnTo>
                    <a:pt x="1791" y="2785"/>
                  </a:lnTo>
                  <a:lnTo>
                    <a:pt x="1785" y="2741"/>
                  </a:lnTo>
                  <a:lnTo>
                    <a:pt x="1769" y="2701"/>
                  </a:lnTo>
                  <a:lnTo>
                    <a:pt x="961" y="1082"/>
                  </a:lnTo>
                  <a:lnTo>
                    <a:pt x="937" y="1044"/>
                  </a:lnTo>
                  <a:lnTo>
                    <a:pt x="906" y="1016"/>
                  </a:lnTo>
                  <a:lnTo>
                    <a:pt x="870" y="995"/>
                  </a:lnTo>
                  <a:lnTo>
                    <a:pt x="830" y="981"/>
                  </a:lnTo>
                  <a:lnTo>
                    <a:pt x="788" y="977"/>
                  </a:lnTo>
                  <a:close/>
                  <a:moveTo>
                    <a:pt x="2320" y="383"/>
                  </a:moveTo>
                  <a:lnTo>
                    <a:pt x="2222" y="389"/>
                  </a:lnTo>
                  <a:lnTo>
                    <a:pt x="2126" y="403"/>
                  </a:lnTo>
                  <a:lnTo>
                    <a:pt x="2030" y="426"/>
                  </a:lnTo>
                  <a:lnTo>
                    <a:pt x="1939" y="462"/>
                  </a:lnTo>
                  <a:lnTo>
                    <a:pt x="1849" y="506"/>
                  </a:lnTo>
                  <a:lnTo>
                    <a:pt x="1765" y="558"/>
                  </a:lnTo>
                  <a:lnTo>
                    <a:pt x="1683" y="622"/>
                  </a:lnTo>
                  <a:lnTo>
                    <a:pt x="1320" y="943"/>
                  </a:lnTo>
                  <a:lnTo>
                    <a:pt x="2040" y="2382"/>
                  </a:lnTo>
                  <a:lnTo>
                    <a:pt x="4446" y="2382"/>
                  </a:lnTo>
                  <a:lnTo>
                    <a:pt x="4546" y="2376"/>
                  </a:lnTo>
                  <a:lnTo>
                    <a:pt x="4643" y="2360"/>
                  </a:lnTo>
                  <a:lnTo>
                    <a:pt x="4739" y="2336"/>
                  </a:lnTo>
                  <a:lnTo>
                    <a:pt x="4831" y="2300"/>
                  </a:lnTo>
                  <a:lnTo>
                    <a:pt x="4919" y="2256"/>
                  </a:lnTo>
                  <a:lnTo>
                    <a:pt x="5002" y="2205"/>
                  </a:lnTo>
                  <a:lnTo>
                    <a:pt x="5078" y="2143"/>
                  </a:lnTo>
                  <a:lnTo>
                    <a:pt x="5150" y="2075"/>
                  </a:lnTo>
                  <a:lnTo>
                    <a:pt x="5214" y="1997"/>
                  </a:lnTo>
                  <a:lnTo>
                    <a:pt x="6137" y="767"/>
                  </a:lnTo>
                  <a:lnTo>
                    <a:pt x="6157" y="733"/>
                  </a:lnTo>
                  <a:lnTo>
                    <a:pt x="6171" y="694"/>
                  </a:lnTo>
                  <a:lnTo>
                    <a:pt x="6175" y="656"/>
                  </a:lnTo>
                  <a:lnTo>
                    <a:pt x="6171" y="616"/>
                  </a:lnTo>
                  <a:lnTo>
                    <a:pt x="6159" y="576"/>
                  </a:lnTo>
                  <a:lnTo>
                    <a:pt x="6139" y="540"/>
                  </a:lnTo>
                  <a:lnTo>
                    <a:pt x="6111" y="510"/>
                  </a:lnTo>
                  <a:lnTo>
                    <a:pt x="6081" y="488"/>
                  </a:lnTo>
                  <a:lnTo>
                    <a:pt x="6049" y="472"/>
                  </a:lnTo>
                  <a:lnTo>
                    <a:pt x="6014" y="464"/>
                  </a:lnTo>
                  <a:lnTo>
                    <a:pt x="5978" y="460"/>
                  </a:lnTo>
                  <a:lnTo>
                    <a:pt x="5942" y="464"/>
                  </a:lnTo>
                  <a:lnTo>
                    <a:pt x="5906" y="476"/>
                  </a:lnTo>
                  <a:lnTo>
                    <a:pt x="5872" y="496"/>
                  </a:lnTo>
                  <a:lnTo>
                    <a:pt x="5842" y="522"/>
                  </a:lnTo>
                  <a:lnTo>
                    <a:pt x="4996" y="1429"/>
                  </a:lnTo>
                  <a:lnTo>
                    <a:pt x="4938" y="1485"/>
                  </a:lnTo>
                  <a:lnTo>
                    <a:pt x="4875" y="1529"/>
                  </a:lnTo>
                  <a:lnTo>
                    <a:pt x="4805" y="1565"/>
                  </a:lnTo>
                  <a:lnTo>
                    <a:pt x="4731" y="1593"/>
                  </a:lnTo>
                  <a:lnTo>
                    <a:pt x="4653" y="1608"/>
                  </a:lnTo>
                  <a:lnTo>
                    <a:pt x="4573" y="1612"/>
                  </a:lnTo>
                  <a:lnTo>
                    <a:pt x="3465" y="1612"/>
                  </a:lnTo>
                  <a:lnTo>
                    <a:pt x="3421" y="1608"/>
                  </a:lnTo>
                  <a:lnTo>
                    <a:pt x="3379" y="1595"/>
                  </a:lnTo>
                  <a:lnTo>
                    <a:pt x="3345" y="1571"/>
                  </a:lnTo>
                  <a:lnTo>
                    <a:pt x="3315" y="1541"/>
                  </a:lnTo>
                  <a:lnTo>
                    <a:pt x="3291" y="1505"/>
                  </a:lnTo>
                  <a:lnTo>
                    <a:pt x="3277" y="1465"/>
                  </a:lnTo>
                  <a:lnTo>
                    <a:pt x="3271" y="1421"/>
                  </a:lnTo>
                  <a:lnTo>
                    <a:pt x="3277" y="1377"/>
                  </a:lnTo>
                  <a:lnTo>
                    <a:pt x="3291" y="1337"/>
                  </a:lnTo>
                  <a:lnTo>
                    <a:pt x="3315" y="1302"/>
                  </a:lnTo>
                  <a:lnTo>
                    <a:pt x="3345" y="1272"/>
                  </a:lnTo>
                  <a:lnTo>
                    <a:pt x="3379" y="1250"/>
                  </a:lnTo>
                  <a:lnTo>
                    <a:pt x="3421" y="1234"/>
                  </a:lnTo>
                  <a:lnTo>
                    <a:pt x="3465" y="1230"/>
                  </a:lnTo>
                  <a:lnTo>
                    <a:pt x="4446" y="1230"/>
                  </a:lnTo>
                  <a:lnTo>
                    <a:pt x="4490" y="1224"/>
                  </a:lnTo>
                  <a:lnTo>
                    <a:pt x="4530" y="1210"/>
                  </a:lnTo>
                  <a:lnTo>
                    <a:pt x="4565" y="1188"/>
                  </a:lnTo>
                  <a:lnTo>
                    <a:pt x="4595" y="1158"/>
                  </a:lnTo>
                  <a:lnTo>
                    <a:pt x="4617" y="1122"/>
                  </a:lnTo>
                  <a:lnTo>
                    <a:pt x="4633" y="1080"/>
                  </a:lnTo>
                  <a:lnTo>
                    <a:pt x="4637" y="1036"/>
                  </a:lnTo>
                  <a:lnTo>
                    <a:pt x="4633" y="993"/>
                  </a:lnTo>
                  <a:lnTo>
                    <a:pt x="4617" y="953"/>
                  </a:lnTo>
                  <a:lnTo>
                    <a:pt x="4595" y="917"/>
                  </a:lnTo>
                  <a:lnTo>
                    <a:pt x="4565" y="887"/>
                  </a:lnTo>
                  <a:lnTo>
                    <a:pt x="4530" y="865"/>
                  </a:lnTo>
                  <a:lnTo>
                    <a:pt x="4490" y="851"/>
                  </a:lnTo>
                  <a:lnTo>
                    <a:pt x="4446" y="845"/>
                  </a:lnTo>
                  <a:lnTo>
                    <a:pt x="3437" y="845"/>
                  </a:lnTo>
                  <a:lnTo>
                    <a:pt x="3397" y="843"/>
                  </a:lnTo>
                  <a:lnTo>
                    <a:pt x="3355" y="839"/>
                  </a:lnTo>
                  <a:lnTo>
                    <a:pt x="3313" y="833"/>
                  </a:lnTo>
                  <a:lnTo>
                    <a:pt x="3269" y="821"/>
                  </a:lnTo>
                  <a:lnTo>
                    <a:pt x="3223" y="803"/>
                  </a:lnTo>
                  <a:lnTo>
                    <a:pt x="3175" y="781"/>
                  </a:lnTo>
                  <a:lnTo>
                    <a:pt x="3125" y="753"/>
                  </a:lnTo>
                  <a:lnTo>
                    <a:pt x="3072" y="717"/>
                  </a:lnTo>
                  <a:lnTo>
                    <a:pt x="3016" y="674"/>
                  </a:lnTo>
                  <a:lnTo>
                    <a:pt x="2954" y="622"/>
                  </a:lnTo>
                  <a:lnTo>
                    <a:pt x="2874" y="558"/>
                  </a:lnTo>
                  <a:lnTo>
                    <a:pt x="2788" y="506"/>
                  </a:lnTo>
                  <a:lnTo>
                    <a:pt x="2699" y="462"/>
                  </a:lnTo>
                  <a:lnTo>
                    <a:pt x="2607" y="426"/>
                  </a:lnTo>
                  <a:lnTo>
                    <a:pt x="2513" y="403"/>
                  </a:lnTo>
                  <a:lnTo>
                    <a:pt x="2415" y="389"/>
                  </a:lnTo>
                  <a:lnTo>
                    <a:pt x="2320" y="383"/>
                  </a:lnTo>
                  <a:close/>
                  <a:moveTo>
                    <a:pt x="2372" y="0"/>
                  </a:moveTo>
                  <a:lnTo>
                    <a:pt x="2483" y="10"/>
                  </a:lnTo>
                  <a:lnTo>
                    <a:pt x="2593" y="28"/>
                  </a:lnTo>
                  <a:lnTo>
                    <a:pt x="2703" y="56"/>
                  </a:lnTo>
                  <a:lnTo>
                    <a:pt x="2810" y="92"/>
                  </a:lnTo>
                  <a:lnTo>
                    <a:pt x="2914" y="137"/>
                  </a:lnTo>
                  <a:lnTo>
                    <a:pt x="3014" y="191"/>
                  </a:lnTo>
                  <a:lnTo>
                    <a:pt x="3111" y="257"/>
                  </a:lnTo>
                  <a:lnTo>
                    <a:pt x="3203" y="329"/>
                  </a:lnTo>
                  <a:lnTo>
                    <a:pt x="3243" y="361"/>
                  </a:lnTo>
                  <a:lnTo>
                    <a:pt x="3277" y="387"/>
                  </a:lnTo>
                  <a:lnTo>
                    <a:pt x="3305" y="409"/>
                  </a:lnTo>
                  <a:lnTo>
                    <a:pt x="3331" y="426"/>
                  </a:lnTo>
                  <a:lnTo>
                    <a:pt x="3351" y="440"/>
                  </a:lnTo>
                  <a:lnTo>
                    <a:pt x="3373" y="450"/>
                  </a:lnTo>
                  <a:lnTo>
                    <a:pt x="3393" y="456"/>
                  </a:lnTo>
                  <a:lnTo>
                    <a:pt x="3415" y="460"/>
                  </a:lnTo>
                  <a:lnTo>
                    <a:pt x="3437" y="460"/>
                  </a:lnTo>
                  <a:lnTo>
                    <a:pt x="4446" y="460"/>
                  </a:lnTo>
                  <a:lnTo>
                    <a:pt x="4530" y="466"/>
                  </a:lnTo>
                  <a:lnTo>
                    <a:pt x="4611" y="484"/>
                  </a:lnTo>
                  <a:lnTo>
                    <a:pt x="4687" y="514"/>
                  </a:lnTo>
                  <a:lnTo>
                    <a:pt x="4757" y="552"/>
                  </a:lnTo>
                  <a:lnTo>
                    <a:pt x="4821" y="600"/>
                  </a:lnTo>
                  <a:lnTo>
                    <a:pt x="4879" y="658"/>
                  </a:lnTo>
                  <a:lnTo>
                    <a:pt x="4926" y="721"/>
                  </a:lnTo>
                  <a:lnTo>
                    <a:pt x="4966" y="791"/>
                  </a:lnTo>
                  <a:lnTo>
                    <a:pt x="4996" y="867"/>
                  </a:lnTo>
                  <a:lnTo>
                    <a:pt x="5561" y="259"/>
                  </a:lnTo>
                  <a:lnTo>
                    <a:pt x="5621" y="205"/>
                  </a:lnTo>
                  <a:lnTo>
                    <a:pt x="5682" y="159"/>
                  </a:lnTo>
                  <a:lnTo>
                    <a:pt x="5750" y="125"/>
                  </a:lnTo>
                  <a:lnTo>
                    <a:pt x="5818" y="100"/>
                  </a:lnTo>
                  <a:lnTo>
                    <a:pt x="5890" y="84"/>
                  </a:lnTo>
                  <a:lnTo>
                    <a:pt x="5962" y="78"/>
                  </a:lnTo>
                  <a:lnTo>
                    <a:pt x="6031" y="80"/>
                  </a:lnTo>
                  <a:lnTo>
                    <a:pt x="6101" y="90"/>
                  </a:lnTo>
                  <a:lnTo>
                    <a:pt x="6169" y="110"/>
                  </a:lnTo>
                  <a:lnTo>
                    <a:pt x="6235" y="135"/>
                  </a:lnTo>
                  <a:lnTo>
                    <a:pt x="6297" y="171"/>
                  </a:lnTo>
                  <a:lnTo>
                    <a:pt x="6355" y="213"/>
                  </a:lnTo>
                  <a:lnTo>
                    <a:pt x="6410" y="265"/>
                  </a:lnTo>
                  <a:lnTo>
                    <a:pt x="6456" y="323"/>
                  </a:lnTo>
                  <a:lnTo>
                    <a:pt x="6494" y="385"/>
                  </a:lnTo>
                  <a:lnTo>
                    <a:pt x="6524" y="452"/>
                  </a:lnTo>
                  <a:lnTo>
                    <a:pt x="6544" y="520"/>
                  </a:lnTo>
                  <a:lnTo>
                    <a:pt x="6556" y="590"/>
                  </a:lnTo>
                  <a:lnTo>
                    <a:pt x="6560" y="662"/>
                  </a:lnTo>
                  <a:lnTo>
                    <a:pt x="6554" y="733"/>
                  </a:lnTo>
                  <a:lnTo>
                    <a:pt x="6540" y="803"/>
                  </a:lnTo>
                  <a:lnTo>
                    <a:pt x="6516" y="871"/>
                  </a:lnTo>
                  <a:lnTo>
                    <a:pt x="6484" y="937"/>
                  </a:lnTo>
                  <a:lnTo>
                    <a:pt x="6444" y="999"/>
                  </a:lnTo>
                  <a:lnTo>
                    <a:pt x="5521" y="2228"/>
                  </a:lnTo>
                  <a:lnTo>
                    <a:pt x="5449" y="2316"/>
                  </a:lnTo>
                  <a:lnTo>
                    <a:pt x="5369" y="2398"/>
                  </a:lnTo>
                  <a:lnTo>
                    <a:pt x="5284" y="2472"/>
                  </a:lnTo>
                  <a:lnTo>
                    <a:pt x="5194" y="2537"/>
                  </a:lnTo>
                  <a:lnTo>
                    <a:pt x="5096" y="2597"/>
                  </a:lnTo>
                  <a:lnTo>
                    <a:pt x="4996" y="2647"/>
                  </a:lnTo>
                  <a:lnTo>
                    <a:pt x="4891" y="2689"/>
                  </a:lnTo>
                  <a:lnTo>
                    <a:pt x="4783" y="2723"/>
                  </a:lnTo>
                  <a:lnTo>
                    <a:pt x="4673" y="2747"/>
                  </a:lnTo>
                  <a:lnTo>
                    <a:pt x="4560" y="2761"/>
                  </a:lnTo>
                  <a:lnTo>
                    <a:pt x="4446" y="2765"/>
                  </a:lnTo>
                  <a:lnTo>
                    <a:pt x="2174" y="2765"/>
                  </a:lnTo>
                  <a:lnTo>
                    <a:pt x="2172" y="2838"/>
                  </a:lnTo>
                  <a:lnTo>
                    <a:pt x="2162" y="2908"/>
                  </a:lnTo>
                  <a:lnTo>
                    <a:pt x="2142" y="2978"/>
                  </a:lnTo>
                  <a:lnTo>
                    <a:pt x="2114" y="3044"/>
                  </a:lnTo>
                  <a:lnTo>
                    <a:pt x="2078" y="3105"/>
                  </a:lnTo>
                  <a:lnTo>
                    <a:pt x="2034" y="3163"/>
                  </a:lnTo>
                  <a:lnTo>
                    <a:pt x="1983" y="3217"/>
                  </a:lnTo>
                  <a:lnTo>
                    <a:pt x="1923" y="3263"/>
                  </a:lnTo>
                  <a:lnTo>
                    <a:pt x="1857" y="3301"/>
                  </a:lnTo>
                  <a:lnTo>
                    <a:pt x="1432" y="3514"/>
                  </a:lnTo>
                  <a:lnTo>
                    <a:pt x="1390" y="3528"/>
                  </a:lnTo>
                  <a:lnTo>
                    <a:pt x="1346" y="3534"/>
                  </a:lnTo>
                  <a:lnTo>
                    <a:pt x="1304" y="3530"/>
                  </a:lnTo>
                  <a:lnTo>
                    <a:pt x="1265" y="3516"/>
                  </a:lnTo>
                  <a:lnTo>
                    <a:pt x="1229" y="3494"/>
                  </a:lnTo>
                  <a:lnTo>
                    <a:pt x="1197" y="3464"/>
                  </a:lnTo>
                  <a:lnTo>
                    <a:pt x="1173" y="3428"/>
                  </a:lnTo>
                  <a:lnTo>
                    <a:pt x="20" y="1122"/>
                  </a:lnTo>
                  <a:lnTo>
                    <a:pt x="6" y="1082"/>
                  </a:lnTo>
                  <a:lnTo>
                    <a:pt x="0" y="1038"/>
                  </a:lnTo>
                  <a:lnTo>
                    <a:pt x="4" y="997"/>
                  </a:lnTo>
                  <a:lnTo>
                    <a:pt x="18" y="957"/>
                  </a:lnTo>
                  <a:lnTo>
                    <a:pt x="40" y="921"/>
                  </a:lnTo>
                  <a:lnTo>
                    <a:pt x="70" y="889"/>
                  </a:lnTo>
                  <a:lnTo>
                    <a:pt x="106" y="865"/>
                  </a:lnTo>
                  <a:lnTo>
                    <a:pt x="531" y="654"/>
                  </a:lnTo>
                  <a:lnTo>
                    <a:pt x="604" y="622"/>
                  </a:lnTo>
                  <a:lnTo>
                    <a:pt x="680" y="602"/>
                  </a:lnTo>
                  <a:lnTo>
                    <a:pt x="758" y="592"/>
                  </a:lnTo>
                  <a:lnTo>
                    <a:pt x="834" y="594"/>
                  </a:lnTo>
                  <a:lnTo>
                    <a:pt x="912" y="606"/>
                  </a:lnTo>
                  <a:lnTo>
                    <a:pt x="987" y="628"/>
                  </a:lnTo>
                  <a:lnTo>
                    <a:pt x="1059" y="660"/>
                  </a:lnTo>
                  <a:lnTo>
                    <a:pt x="1430" y="333"/>
                  </a:lnTo>
                  <a:lnTo>
                    <a:pt x="1522" y="259"/>
                  </a:lnTo>
                  <a:lnTo>
                    <a:pt x="1618" y="195"/>
                  </a:lnTo>
                  <a:lnTo>
                    <a:pt x="1719" y="139"/>
                  </a:lnTo>
                  <a:lnTo>
                    <a:pt x="1823" y="94"/>
                  </a:lnTo>
                  <a:lnTo>
                    <a:pt x="1929" y="58"/>
                  </a:lnTo>
                  <a:lnTo>
                    <a:pt x="2038" y="30"/>
                  </a:lnTo>
                  <a:lnTo>
                    <a:pt x="2148" y="10"/>
                  </a:lnTo>
                  <a:lnTo>
                    <a:pt x="2260" y="2"/>
                  </a:lnTo>
                  <a:lnTo>
                    <a:pt x="2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7286626" y="984250"/>
              <a:ext cx="1839913" cy="2154238"/>
            </a:xfrm>
            <a:custGeom>
              <a:avLst/>
              <a:gdLst>
                <a:gd name="T0" fmla="*/ 975 w 2317"/>
                <a:gd name="T1" fmla="*/ 1575 h 2715"/>
                <a:gd name="T2" fmla="*/ 722 w 2317"/>
                <a:gd name="T3" fmla="*/ 1692 h 2715"/>
                <a:gd name="T4" fmla="*/ 526 w 2317"/>
                <a:gd name="T5" fmla="*/ 1888 h 2715"/>
                <a:gd name="T6" fmla="*/ 407 w 2317"/>
                <a:gd name="T7" fmla="*/ 2141 h 2715"/>
                <a:gd name="T8" fmla="*/ 1932 w 2317"/>
                <a:gd name="T9" fmla="*/ 2330 h 2715"/>
                <a:gd name="T10" fmla="*/ 1880 w 2317"/>
                <a:gd name="T11" fmla="*/ 2049 h 2715"/>
                <a:gd name="T12" fmla="*/ 1739 w 2317"/>
                <a:gd name="T13" fmla="*/ 1812 h 2715"/>
                <a:gd name="T14" fmla="*/ 1525 w 2317"/>
                <a:gd name="T15" fmla="*/ 1640 h 2715"/>
                <a:gd name="T16" fmla="*/ 1260 w 2317"/>
                <a:gd name="T17" fmla="*/ 1557 h 2715"/>
                <a:gd name="T18" fmla="*/ 1095 w 2317"/>
                <a:gd name="T19" fmla="*/ 391 h 2715"/>
                <a:gd name="T20" fmla="*/ 911 w 2317"/>
                <a:gd name="T21" fmla="*/ 480 h 2715"/>
                <a:gd name="T22" fmla="*/ 793 w 2317"/>
                <a:gd name="T23" fmla="*/ 646 h 2715"/>
                <a:gd name="T24" fmla="*/ 774 w 2317"/>
                <a:gd name="T25" fmla="*/ 849 h 2715"/>
                <a:gd name="T26" fmla="*/ 861 w 2317"/>
                <a:gd name="T27" fmla="*/ 1027 h 2715"/>
                <a:gd name="T28" fmla="*/ 1027 w 2317"/>
                <a:gd name="T29" fmla="*/ 1140 h 2715"/>
                <a:gd name="T30" fmla="*/ 1234 w 2317"/>
                <a:gd name="T31" fmla="*/ 1160 h 2715"/>
                <a:gd name="T32" fmla="*/ 1412 w 2317"/>
                <a:gd name="T33" fmla="*/ 1074 h 2715"/>
                <a:gd name="T34" fmla="*/ 1525 w 2317"/>
                <a:gd name="T35" fmla="*/ 915 h 2715"/>
                <a:gd name="T36" fmla="*/ 1543 w 2317"/>
                <a:gd name="T37" fmla="*/ 712 h 2715"/>
                <a:gd name="T38" fmla="*/ 1458 w 2317"/>
                <a:gd name="T39" fmla="*/ 528 h 2715"/>
                <a:gd name="T40" fmla="*/ 1298 w 2317"/>
                <a:gd name="T41" fmla="*/ 411 h 2715"/>
                <a:gd name="T42" fmla="*/ 1164 w 2317"/>
                <a:gd name="T43" fmla="*/ 0 h 2715"/>
                <a:gd name="T44" fmla="*/ 1444 w 2317"/>
                <a:gd name="T45" fmla="*/ 54 h 2715"/>
                <a:gd name="T46" fmla="*/ 1677 w 2317"/>
                <a:gd name="T47" fmla="*/ 201 h 2715"/>
                <a:gd name="T48" fmla="*/ 1845 w 2317"/>
                <a:gd name="T49" fmla="*/ 419 h 2715"/>
                <a:gd name="T50" fmla="*/ 1926 w 2317"/>
                <a:gd name="T51" fmla="*/ 686 h 2715"/>
                <a:gd name="T52" fmla="*/ 1914 w 2317"/>
                <a:gd name="T53" fmla="*/ 953 h 2715"/>
                <a:gd name="T54" fmla="*/ 1821 w 2317"/>
                <a:gd name="T55" fmla="*/ 1182 h 2715"/>
                <a:gd name="T56" fmla="*/ 1815 w 2317"/>
                <a:gd name="T57" fmla="*/ 1371 h 2715"/>
                <a:gd name="T58" fmla="*/ 2058 w 2317"/>
                <a:gd name="T59" fmla="*/ 1597 h 2715"/>
                <a:gd name="T60" fmla="*/ 2228 w 2317"/>
                <a:gd name="T61" fmla="*/ 1884 h 2715"/>
                <a:gd name="T62" fmla="*/ 2311 w 2317"/>
                <a:gd name="T63" fmla="*/ 2215 h 2715"/>
                <a:gd name="T64" fmla="*/ 2313 w 2317"/>
                <a:gd name="T65" fmla="*/ 2567 h 2715"/>
                <a:gd name="T66" fmla="*/ 2245 w 2317"/>
                <a:gd name="T67" fmla="*/ 2673 h 2715"/>
                <a:gd name="T68" fmla="*/ 2126 w 2317"/>
                <a:gd name="T69" fmla="*/ 2715 h 2715"/>
                <a:gd name="T70" fmla="*/ 107 w 2317"/>
                <a:gd name="T71" fmla="*/ 2695 h 2715"/>
                <a:gd name="T72" fmla="*/ 18 w 2317"/>
                <a:gd name="T73" fmla="*/ 2607 h 2715"/>
                <a:gd name="T74" fmla="*/ 0 w 2317"/>
                <a:gd name="T75" fmla="*/ 2330 h 2715"/>
                <a:gd name="T76" fmla="*/ 52 w 2317"/>
                <a:gd name="T77" fmla="*/ 1985 h 2715"/>
                <a:gd name="T78" fmla="*/ 199 w 2317"/>
                <a:gd name="T79" fmla="*/ 1682 h 2715"/>
                <a:gd name="T80" fmla="*/ 422 w 2317"/>
                <a:gd name="T81" fmla="*/ 1437 h 2715"/>
                <a:gd name="T82" fmla="*/ 546 w 2317"/>
                <a:gd name="T83" fmla="*/ 1248 h 2715"/>
                <a:gd name="T84" fmla="*/ 424 w 2317"/>
                <a:gd name="T85" fmla="*/ 1029 h 2715"/>
                <a:gd name="T86" fmla="*/ 383 w 2317"/>
                <a:gd name="T87" fmla="*/ 781 h 2715"/>
                <a:gd name="T88" fmla="*/ 436 w 2317"/>
                <a:gd name="T89" fmla="*/ 502 h 2715"/>
                <a:gd name="T90" fmla="*/ 584 w 2317"/>
                <a:gd name="T91" fmla="*/ 265 h 2715"/>
                <a:gd name="T92" fmla="*/ 801 w 2317"/>
                <a:gd name="T93" fmla="*/ 94 h 2715"/>
                <a:gd name="T94" fmla="*/ 1069 w 2317"/>
                <a:gd name="T95" fmla="*/ 6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17" h="2715">
                  <a:moveTo>
                    <a:pt x="1164" y="1549"/>
                  </a:moveTo>
                  <a:lnTo>
                    <a:pt x="1069" y="1557"/>
                  </a:lnTo>
                  <a:lnTo>
                    <a:pt x="975" y="1575"/>
                  </a:lnTo>
                  <a:lnTo>
                    <a:pt x="885" y="1603"/>
                  </a:lnTo>
                  <a:lnTo>
                    <a:pt x="801" y="1642"/>
                  </a:lnTo>
                  <a:lnTo>
                    <a:pt x="722" y="1692"/>
                  </a:lnTo>
                  <a:lnTo>
                    <a:pt x="648" y="1750"/>
                  </a:lnTo>
                  <a:lnTo>
                    <a:pt x="584" y="1816"/>
                  </a:lnTo>
                  <a:lnTo>
                    <a:pt x="526" y="1888"/>
                  </a:lnTo>
                  <a:lnTo>
                    <a:pt x="476" y="1967"/>
                  </a:lnTo>
                  <a:lnTo>
                    <a:pt x="436" y="2051"/>
                  </a:lnTo>
                  <a:lnTo>
                    <a:pt x="407" y="2141"/>
                  </a:lnTo>
                  <a:lnTo>
                    <a:pt x="389" y="2235"/>
                  </a:lnTo>
                  <a:lnTo>
                    <a:pt x="383" y="2330"/>
                  </a:lnTo>
                  <a:lnTo>
                    <a:pt x="1932" y="2330"/>
                  </a:lnTo>
                  <a:lnTo>
                    <a:pt x="1926" y="2233"/>
                  </a:lnTo>
                  <a:lnTo>
                    <a:pt x="1910" y="2139"/>
                  </a:lnTo>
                  <a:lnTo>
                    <a:pt x="1880" y="2049"/>
                  </a:lnTo>
                  <a:lnTo>
                    <a:pt x="1843" y="1963"/>
                  </a:lnTo>
                  <a:lnTo>
                    <a:pt x="1795" y="1886"/>
                  </a:lnTo>
                  <a:lnTo>
                    <a:pt x="1739" y="1812"/>
                  </a:lnTo>
                  <a:lnTo>
                    <a:pt x="1675" y="1746"/>
                  </a:lnTo>
                  <a:lnTo>
                    <a:pt x="1603" y="1690"/>
                  </a:lnTo>
                  <a:lnTo>
                    <a:pt x="1525" y="1640"/>
                  </a:lnTo>
                  <a:lnTo>
                    <a:pt x="1442" y="1603"/>
                  </a:lnTo>
                  <a:lnTo>
                    <a:pt x="1354" y="1573"/>
                  </a:lnTo>
                  <a:lnTo>
                    <a:pt x="1260" y="1557"/>
                  </a:lnTo>
                  <a:lnTo>
                    <a:pt x="1164" y="1549"/>
                  </a:lnTo>
                  <a:close/>
                  <a:moveTo>
                    <a:pt x="1164" y="385"/>
                  </a:moveTo>
                  <a:lnTo>
                    <a:pt x="1095" y="391"/>
                  </a:lnTo>
                  <a:lnTo>
                    <a:pt x="1029" y="411"/>
                  </a:lnTo>
                  <a:lnTo>
                    <a:pt x="967" y="441"/>
                  </a:lnTo>
                  <a:lnTo>
                    <a:pt x="911" y="480"/>
                  </a:lnTo>
                  <a:lnTo>
                    <a:pt x="863" y="528"/>
                  </a:lnTo>
                  <a:lnTo>
                    <a:pt x="823" y="584"/>
                  </a:lnTo>
                  <a:lnTo>
                    <a:pt x="793" y="646"/>
                  </a:lnTo>
                  <a:lnTo>
                    <a:pt x="774" y="712"/>
                  </a:lnTo>
                  <a:lnTo>
                    <a:pt x="768" y="781"/>
                  </a:lnTo>
                  <a:lnTo>
                    <a:pt x="774" y="849"/>
                  </a:lnTo>
                  <a:lnTo>
                    <a:pt x="793" y="915"/>
                  </a:lnTo>
                  <a:lnTo>
                    <a:pt x="823" y="973"/>
                  </a:lnTo>
                  <a:lnTo>
                    <a:pt x="861" y="1027"/>
                  </a:lnTo>
                  <a:lnTo>
                    <a:pt x="911" y="1074"/>
                  </a:lnTo>
                  <a:lnTo>
                    <a:pt x="967" y="1112"/>
                  </a:lnTo>
                  <a:lnTo>
                    <a:pt x="1027" y="1140"/>
                  </a:lnTo>
                  <a:lnTo>
                    <a:pt x="1095" y="1160"/>
                  </a:lnTo>
                  <a:lnTo>
                    <a:pt x="1164" y="1166"/>
                  </a:lnTo>
                  <a:lnTo>
                    <a:pt x="1234" y="1160"/>
                  </a:lnTo>
                  <a:lnTo>
                    <a:pt x="1298" y="1142"/>
                  </a:lnTo>
                  <a:lnTo>
                    <a:pt x="1358" y="1112"/>
                  </a:lnTo>
                  <a:lnTo>
                    <a:pt x="1412" y="1074"/>
                  </a:lnTo>
                  <a:lnTo>
                    <a:pt x="1458" y="1029"/>
                  </a:lnTo>
                  <a:lnTo>
                    <a:pt x="1496" y="975"/>
                  </a:lnTo>
                  <a:lnTo>
                    <a:pt x="1525" y="915"/>
                  </a:lnTo>
                  <a:lnTo>
                    <a:pt x="1543" y="851"/>
                  </a:lnTo>
                  <a:lnTo>
                    <a:pt x="1549" y="781"/>
                  </a:lnTo>
                  <a:lnTo>
                    <a:pt x="1543" y="712"/>
                  </a:lnTo>
                  <a:lnTo>
                    <a:pt x="1525" y="644"/>
                  </a:lnTo>
                  <a:lnTo>
                    <a:pt x="1496" y="584"/>
                  </a:lnTo>
                  <a:lnTo>
                    <a:pt x="1458" y="528"/>
                  </a:lnTo>
                  <a:lnTo>
                    <a:pt x="1410" y="478"/>
                  </a:lnTo>
                  <a:lnTo>
                    <a:pt x="1356" y="441"/>
                  </a:lnTo>
                  <a:lnTo>
                    <a:pt x="1298" y="411"/>
                  </a:lnTo>
                  <a:lnTo>
                    <a:pt x="1232" y="391"/>
                  </a:lnTo>
                  <a:lnTo>
                    <a:pt x="1164" y="385"/>
                  </a:lnTo>
                  <a:close/>
                  <a:moveTo>
                    <a:pt x="1164" y="0"/>
                  </a:moveTo>
                  <a:lnTo>
                    <a:pt x="1262" y="6"/>
                  </a:lnTo>
                  <a:lnTo>
                    <a:pt x="1354" y="26"/>
                  </a:lnTo>
                  <a:lnTo>
                    <a:pt x="1444" y="54"/>
                  </a:lnTo>
                  <a:lnTo>
                    <a:pt x="1527" y="94"/>
                  </a:lnTo>
                  <a:lnTo>
                    <a:pt x="1605" y="144"/>
                  </a:lnTo>
                  <a:lnTo>
                    <a:pt x="1677" y="201"/>
                  </a:lnTo>
                  <a:lnTo>
                    <a:pt x="1741" y="267"/>
                  </a:lnTo>
                  <a:lnTo>
                    <a:pt x="1797" y="339"/>
                  </a:lnTo>
                  <a:lnTo>
                    <a:pt x="1845" y="419"/>
                  </a:lnTo>
                  <a:lnTo>
                    <a:pt x="1882" y="502"/>
                  </a:lnTo>
                  <a:lnTo>
                    <a:pt x="1910" y="592"/>
                  </a:lnTo>
                  <a:lnTo>
                    <a:pt x="1926" y="686"/>
                  </a:lnTo>
                  <a:lnTo>
                    <a:pt x="1932" y="781"/>
                  </a:lnTo>
                  <a:lnTo>
                    <a:pt x="1928" y="869"/>
                  </a:lnTo>
                  <a:lnTo>
                    <a:pt x="1914" y="953"/>
                  </a:lnTo>
                  <a:lnTo>
                    <a:pt x="1890" y="1033"/>
                  </a:lnTo>
                  <a:lnTo>
                    <a:pt x="1859" y="1110"/>
                  </a:lnTo>
                  <a:lnTo>
                    <a:pt x="1821" y="1182"/>
                  </a:lnTo>
                  <a:lnTo>
                    <a:pt x="1775" y="1250"/>
                  </a:lnTo>
                  <a:lnTo>
                    <a:pt x="1721" y="1312"/>
                  </a:lnTo>
                  <a:lnTo>
                    <a:pt x="1815" y="1371"/>
                  </a:lnTo>
                  <a:lnTo>
                    <a:pt x="1902" y="1439"/>
                  </a:lnTo>
                  <a:lnTo>
                    <a:pt x="1984" y="1513"/>
                  </a:lnTo>
                  <a:lnTo>
                    <a:pt x="2058" y="1597"/>
                  </a:lnTo>
                  <a:lnTo>
                    <a:pt x="2124" y="1686"/>
                  </a:lnTo>
                  <a:lnTo>
                    <a:pt x="2182" y="1782"/>
                  </a:lnTo>
                  <a:lnTo>
                    <a:pt x="2228" y="1884"/>
                  </a:lnTo>
                  <a:lnTo>
                    <a:pt x="2267" y="1989"/>
                  </a:lnTo>
                  <a:lnTo>
                    <a:pt x="2295" y="2099"/>
                  </a:lnTo>
                  <a:lnTo>
                    <a:pt x="2311" y="2215"/>
                  </a:lnTo>
                  <a:lnTo>
                    <a:pt x="2317" y="2330"/>
                  </a:lnTo>
                  <a:lnTo>
                    <a:pt x="2317" y="2524"/>
                  </a:lnTo>
                  <a:lnTo>
                    <a:pt x="2313" y="2567"/>
                  </a:lnTo>
                  <a:lnTo>
                    <a:pt x="2297" y="2607"/>
                  </a:lnTo>
                  <a:lnTo>
                    <a:pt x="2275" y="2643"/>
                  </a:lnTo>
                  <a:lnTo>
                    <a:pt x="2245" y="2673"/>
                  </a:lnTo>
                  <a:lnTo>
                    <a:pt x="2210" y="2695"/>
                  </a:lnTo>
                  <a:lnTo>
                    <a:pt x="2170" y="2709"/>
                  </a:lnTo>
                  <a:lnTo>
                    <a:pt x="2126" y="2715"/>
                  </a:lnTo>
                  <a:lnTo>
                    <a:pt x="191" y="2715"/>
                  </a:lnTo>
                  <a:lnTo>
                    <a:pt x="147" y="2709"/>
                  </a:lnTo>
                  <a:lnTo>
                    <a:pt x="107" y="2695"/>
                  </a:lnTo>
                  <a:lnTo>
                    <a:pt x="71" y="2673"/>
                  </a:lnTo>
                  <a:lnTo>
                    <a:pt x="42" y="2643"/>
                  </a:lnTo>
                  <a:lnTo>
                    <a:pt x="18" y="2607"/>
                  </a:lnTo>
                  <a:lnTo>
                    <a:pt x="4" y="2567"/>
                  </a:lnTo>
                  <a:lnTo>
                    <a:pt x="0" y="2524"/>
                  </a:lnTo>
                  <a:lnTo>
                    <a:pt x="0" y="2330"/>
                  </a:lnTo>
                  <a:lnTo>
                    <a:pt x="6" y="2211"/>
                  </a:lnTo>
                  <a:lnTo>
                    <a:pt x="24" y="2097"/>
                  </a:lnTo>
                  <a:lnTo>
                    <a:pt x="52" y="1985"/>
                  </a:lnTo>
                  <a:lnTo>
                    <a:pt x="91" y="1878"/>
                  </a:lnTo>
                  <a:lnTo>
                    <a:pt x="141" y="1778"/>
                  </a:lnTo>
                  <a:lnTo>
                    <a:pt x="199" y="1682"/>
                  </a:lnTo>
                  <a:lnTo>
                    <a:pt x="267" y="1595"/>
                  </a:lnTo>
                  <a:lnTo>
                    <a:pt x="341" y="1511"/>
                  </a:lnTo>
                  <a:lnTo>
                    <a:pt x="422" y="1437"/>
                  </a:lnTo>
                  <a:lnTo>
                    <a:pt x="510" y="1371"/>
                  </a:lnTo>
                  <a:lnTo>
                    <a:pt x="602" y="1314"/>
                  </a:lnTo>
                  <a:lnTo>
                    <a:pt x="546" y="1248"/>
                  </a:lnTo>
                  <a:lnTo>
                    <a:pt x="498" y="1178"/>
                  </a:lnTo>
                  <a:lnTo>
                    <a:pt x="456" y="1106"/>
                  </a:lnTo>
                  <a:lnTo>
                    <a:pt x="424" y="1029"/>
                  </a:lnTo>
                  <a:lnTo>
                    <a:pt x="403" y="949"/>
                  </a:lnTo>
                  <a:lnTo>
                    <a:pt x="389" y="865"/>
                  </a:lnTo>
                  <a:lnTo>
                    <a:pt x="383" y="781"/>
                  </a:lnTo>
                  <a:lnTo>
                    <a:pt x="389" y="686"/>
                  </a:lnTo>
                  <a:lnTo>
                    <a:pt x="407" y="592"/>
                  </a:lnTo>
                  <a:lnTo>
                    <a:pt x="436" y="502"/>
                  </a:lnTo>
                  <a:lnTo>
                    <a:pt x="476" y="419"/>
                  </a:lnTo>
                  <a:lnTo>
                    <a:pt x="526" y="339"/>
                  </a:lnTo>
                  <a:lnTo>
                    <a:pt x="584" y="265"/>
                  </a:lnTo>
                  <a:lnTo>
                    <a:pt x="648" y="201"/>
                  </a:lnTo>
                  <a:lnTo>
                    <a:pt x="722" y="144"/>
                  </a:lnTo>
                  <a:lnTo>
                    <a:pt x="801" y="94"/>
                  </a:lnTo>
                  <a:lnTo>
                    <a:pt x="885" y="54"/>
                  </a:lnTo>
                  <a:lnTo>
                    <a:pt x="975" y="26"/>
                  </a:lnTo>
                  <a:lnTo>
                    <a:pt x="1069" y="6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9674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094229" y="2690063"/>
            <a:ext cx="2034348" cy="2051340"/>
            <a:chOff x="5094229" y="2690063"/>
            <a:chExt cx="2034348" cy="2051340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748746" y="2690063"/>
              <a:ext cx="688500" cy="581197"/>
            </a:xfrm>
            <a:custGeom>
              <a:avLst/>
              <a:gdLst>
                <a:gd name="T0" fmla="*/ 1094 w 2188"/>
                <a:gd name="T1" fmla="*/ 0 h 1847"/>
                <a:gd name="T2" fmla="*/ 1335 w 2188"/>
                <a:gd name="T3" fmla="*/ 266 h 1847"/>
                <a:gd name="T4" fmla="*/ 1552 w 2188"/>
                <a:gd name="T5" fmla="*/ 547 h 1847"/>
                <a:gd name="T6" fmla="*/ 1744 w 2188"/>
                <a:gd name="T7" fmla="*/ 847 h 1847"/>
                <a:gd name="T8" fmla="*/ 1917 w 2188"/>
                <a:gd name="T9" fmla="*/ 1157 h 1847"/>
                <a:gd name="T10" fmla="*/ 2064 w 2188"/>
                <a:gd name="T11" fmla="*/ 1482 h 1847"/>
                <a:gd name="T12" fmla="*/ 2188 w 2188"/>
                <a:gd name="T13" fmla="*/ 1822 h 1847"/>
                <a:gd name="T14" fmla="*/ 1848 w 2188"/>
                <a:gd name="T15" fmla="*/ 1763 h 1847"/>
                <a:gd name="T16" fmla="*/ 1503 w 2188"/>
                <a:gd name="T17" fmla="*/ 1723 h 1847"/>
                <a:gd name="T18" fmla="*/ 1153 w 2188"/>
                <a:gd name="T19" fmla="*/ 1714 h 1847"/>
                <a:gd name="T20" fmla="*/ 759 w 2188"/>
                <a:gd name="T21" fmla="*/ 1728 h 1847"/>
                <a:gd name="T22" fmla="*/ 374 w 2188"/>
                <a:gd name="T23" fmla="*/ 1773 h 1847"/>
                <a:gd name="T24" fmla="*/ 0 w 2188"/>
                <a:gd name="T25" fmla="*/ 1847 h 1847"/>
                <a:gd name="T26" fmla="*/ 123 w 2188"/>
                <a:gd name="T27" fmla="*/ 1502 h 1847"/>
                <a:gd name="T28" fmla="*/ 276 w 2188"/>
                <a:gd name="T29" fmla="*/ 1172 h 1847"/>
                <a:gd name="T30" fmla="*/ 448 w 2188"/>
                <a:gd name="T31" fmla="*/ 857 h 1847"/>
                <a:gd name="T32" fmla="*/ 640 w 2188"/>
                <a:gd name="T33" fmla="*/ 557 h 1847"/>
                <a:gd name="T34" fmla="*/ 862 w 2188"/>
                <a:gd name="T35" fmla="*/ 271 h 1847"/>
                <a:gd name="T36" fmla="*/ 1094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1094" y="0"/>
                  </a:moveTo>
                  <a:lnTo>
                    <a:pt x="1335" y="266"/>
                  </a:lnTo>
                  <a:lnTo>
                    <a:pt x="1552" y="547"/>
                  </a:lnTo>
                  <a:lnTo>
                    <a:pt x="1744" y="847"/>
                  </a:lnTo>
                  <a:lnTo>
                    <a:pt x="1917" y="1157"/>
                  </a:lnTo>
                  <a:lnTo>
                    <a:pt x="2064" y="1482"/>
                  </a:lnTo>
                  <a:lnTo>
                    <a:pt x="2188" y="1822"/>
                  </a:lnTo>
                  <a:lnTo>
                    <a:pt x="1848" y="1763"/>
                  </a:lnTo>
                  <a:lnTo>
                    <a:pt x="1503" y="1723"/>
                  </a:lnTo>
                  <a:lnTo>
                    <a:pt x="1153" y="1714"/>
                  </a:lnTo>
                  <a:lnTo>
                    <a:pt x="759" y="1728"/>
                  </a:lnTo>
                  <a:lnTo>
                    <a:pt x="374" y="1773"/>
                  </a:lnTo>
                  <a:lnTo>
                    <a:pt x="0" y="1847"/>
                  </a:lnTo>
                  <a:lnTo>
                    <a:pt x="123" y="1502"/>
                  </a:lnTo>
                  <a:lnTo>
                    <a:pt x="276" y="1172"/>
                  </a:lnTo>
                  <a:lnTo>
                    <a:pt x="448" y="857"/>
                  </a:lnTo>
                  <a:lnTo>
                    <a:pt x="640" y="557"/>
                  </a:lnTo>
                  <a:lnTo>
                    <a:pt x="862" y="27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94229" y="3390521"/>
              <a:ext cx="539661" cy="650425"/>
            </a:xfrm>
            <a:custGeom>
              <a:avLst/>
              <a:gdLst>
                <a:gd name="T0" fmla="*/ 1715 w 1715"/>
                <a:gd name="T1" fmla="*/ 0 h 2067"/>
                <a:gd name="T2" fmla="*/ 1656 w 1715"/>
                <a:gd name="T3" fmla="*/ 334 h 2067"/>
                <a:gd name="T4" fmla="*/ 1616 w 1715"/>
                <a:gd name="T5" fmla="*/ 679 h 2067"/>
                <a:gd name="T6" fmla="*/ 1607 w 1715"/>
                <a:gd name="T7" fmla="*/ 1034 h 2067"/>
                <a:gd name="T8" fmla="*/ 1616 w 1715"/>
                <a:gd name="T9" fmla="*/ 1388 h 2067"/>
                <a:gd name="T10" fmla="*/ 1656 w 1715"/>
                <a:gd name="T11" fmla="*/ 1733 h 2067"/>
                <a:gd name="T12" fmla="*/ 1715 w 1715"/>
                <a:gd name="T13" fmla="*/ 2067 h 2067"/>
                <a:gd name="T14" fmla="*/ 1395 w 1715"/>
                <a:gd name="T15" fmla="*/ 1949 h 2067"/>
                <a:gd name="T16" fmla="*/ 1089 w 1715"/>
                <a:gd name="T17" fmla="*/ 1806 h 2067"/>
                <a:gd name="T18" fmla="*/ 793 w 1715"/>
                <a:gd name="T19" fmla="*/ 1639 h 2067"/>
                <a:gd name="T20" fmla="*/ 517 w 1715"/>
                <a:gd name="T21" fmla="*/ 1457 h 2067"/>
                <a:gd name="T22" fmla="*/ 246 w 1715"/>
                <a:gd name="T23" fmla="*/ 1255 h 2067"/>
                <a:gd name="T24" fmla="*/ 0 w 1715"/>
                <a:gd name="T25" fmla="*/ 1034 h 2067"/>
                <a:gd name="T26" fmla="*/ 246 w 1715"/>
                <a:gd name="T27" fmla="*/ 812 h 2067"/>
                <a:gd name="T28" fmla="*/ 517 w 1715"/>
                <a:gd name="T29" fmla="*/ 610 h 2067"/>
                <a:gd name="T30" fmla="*/ 793 w 1715"/>
                <a:gd name="T31" fmla="*/ 428 h 2067"/>
                <a:gd name="T32" fmla="*/ 1089 w 1715"/>
                <a:gd name="T33" fmla="*/ 261 h 2067"/>
                <a:gd name="T34" fmla="*/ 1395 w 1715"/>
                <a:gd name="T35" fmla="*/ 118 h 2067"/>
                <a:gd name="T36" fmla="*/ 1715 w 1715"/>
                <a:gd name="T37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5" h="2067">
                  <a:moveTo>
                    <a:pt x="1715" y="0"/>
                  </a:moveTo>
                  <a:lnTo>
                    <a:pt x="1656" y="334"/>
                  </a:lnTo>
                  <a:lnTo>
                    <a:pt x="1616" y="679"/>
                  </a:lnTo>
                  <a:lnTo>
                    <a:pt x="1607" y="1034"/>
                  </a:lnTo>
                  <a:lnTo>
                    <a:pt x="1616" y="1388"/>
                  </a:lnTo>
                  <a:lnTo>
                    <a:pt x="1656" y="1733"/>
                  </a:lnTo>
                  <a:lnTo>
                    <a:pt x="1715" y="2067"/>
                  </a:lnTo>
                  <a:lnTo>
                    <a:pt x="1395" y="1949"/>
                  </a:lnTo>
                  <a:lnTo>
                    <a:pt x="1089" y="1806"/>
                  </a:lnTo>
                  <a:lnTo>
                    <a:pt x="793" y="1639"/>
                  </a:lnTo>
                  <a:lnTo>
                    <a:pt x="517" y="1457"/>
                  </a:lnTo>
                  <a:lnTo>
                    <a:pt x="246" y="1255"/>
                  </a:lnTo>
                  <a:lnTo>
                    <a:pt x="0" y="1034"/>
                  </a:lnTo>
                  <a:lnTo>
                    <a:pt x="246" y="812"/>
                  </a:lnTo>
                  <a:lnTo>
                    <a:pt x="517" y="610"/>
                  </a:lnTo>
                  <a:lnTo>
                    <a:pt x="793" y="428"/>
                  </a:lnTo>
                  <a:lnTo>
                    <a:pt x="1089" y="261"/>
                  </a:lnTo>
                  <a:lnTo>
                    <a:pt x="1395" y="11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680462" y="3311538"/>
              <a:ext cx="827900" cy="808390"/>
            </a:xfrm>
            <a:custGeom>
              <a:avLst/>
              <a:gdLst>
                <a:gd name="T0" fmla="*/ 1370 w 2631"/>
                <a:gd name="T1" fmla="*/ 0 h 2569"/>
                <a:gd name="T2" fmla="*/ 1749 w 2631"/>
                <a:gd name="T3" fmla="*/ 14 h 2569"/>
                <a:gd name="T4" fmla="*/ 2124 w 2631"/>
                <a:gd name="T5" fmla="*/ 59 h 2569"/>
                <a:gd name="T6" fmla="*/ 2488 w 2631"/>
                <a:gd name="T7" fmla="*/ 132 h 2569"/>
                <a:gd name="T8" fmla="*/ 2548 w 2631"/>
                <a:gd name="T9" fmla="*/ 413 h 2569"/>
                <a:gd name="T10" fmla="*/ 2592 w 2631"/>
                <a:gd name="T11" fmla="*/ 699 h 2569"/>
                <a:gd name="T12" fmla="*/ 2621 w 2631"/>
                <a:gd name="T13" fmla="*/ 989 h 2569"/>
                <a:gd name="T14" fmla="*/ 2631 w 2631"/>
                <a:gd name="T15" fmla="*/ 1285 h 2569"/>
                <a:gd name="T16" fmla="*/ 2621 w 2631"/>
                <a:gd name="T17" fmla="*/ 1580 h 2569"/>
                <a:gd name="T18" fmla="*/ 2592 w 2631"/>
                <a:gd name="T19" fmla="*/ 1870 h 2569"/>
                <a:gd name="T20" fmla="*/ 2548 w 2631"/>
                <a:gd name="T21" fmla="*/ 2156 h 2569"/>
                <a:gd name="T22" fmla="*/ 2488 w 2631"/>
                <a:gd name="T23" fmla="*/ 2437 h 2569"/>
                <a:gd name="T24" fmla="*/ 2124 w 2631"/>
                <a:gd name="T25" fmla="*/ 2510 h 2569"/>
                <a:gd name="T26" fmla="*/ 1749 w 2631"/>
                <a:gd name="T27" fmla="*/ 2555 h 2569"/>
                <a:gd name="T28" fmla="*/ 1370 w 2631"/>
                <a:gd name="T29" fmla="*/ 2569 h 2569"/>
                <a:gd name="T30" fmla="*/ 1049 w 2631"/>
                <a:gd name="T31" fmla="*/ 2560 h 2569"/>
                <a:gd name="T32" fmla="*/ 739 w 2631"/>
                <a:gd name="T33" fmla="*/ 2530 h 2569"/>
                <a:gd name="T34" fmla="*/ 433 w 2631"/>
                <a:gd name="T35" fmla="*/ 2476 h 2569"/>
                <a:gd name="T36" fmla="*/ 138 w 2631"/>
                <a:gd name="T37" fmla="*/ 2407 h 2569"/>
                <a:gd name="T38" fmla="*/ 64 w 2631"/>
                <a:gd name="T39" fmla="*/ 2043 h 2569"/>
                <a:gd name="T40" fmla="*/ 19 w 2631"/>
                <a:gd name="T41" fmla="*/ 1669 h 2569"/>
                <a:gd name="T42" fmla="*/ 0 w 2631"/>
                <a:gd name="T43" fmla="*/ 1285 h 2569"/>
                <a:gd name="T44" fmla="*/ 19 w 2631"/>
                <a:gd name="T45" fmla="*/ 900 h 2569"/>
                <a:gd name="T46" fmla="*/ 64 w 2631"/>
                <a:gd name="T47" fmla="*/ 526 h 2569"/>
                <a:gd name="T48" fmla="*/ 138 w 2631"/>
                <a:gd name="T49" fmla="*/ 162 h 2569"/>
                <a:gd name="T50" fmla="*/ 433 w 2631"/>
                <a:gd name="T51" fmla="*/ 93 h 2569"/>
                <a:gd name="T52" fmla="*/ 739 w 2631"/>
                <a:gd name="T53" fmla="*/ 39 h 2569"/>
                <a:gd name="T54" fmla="*/ 1049 w 2631"/>
                <a:gd name="T55" fmla="*/ 9 h 2569"/>
                <a:gd name="T56" fmla="*/ 1370 w 2631"/>
                <a:gd name="T57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1" h="2569">
                  <a:moveTo>
                    <a:pt x="1370" y="0"/>
                  </a:moveTo>
                  <a:lnTo>
                    <a:pt x="1749" y="14"/>
                  </a:lnTo>
                  <a:lnTo>
                    <a:pt x="2124" y="59"/>
                  </a:lnTo>
                  <a:lnTo>
                    <a:pt x="2488" y="132"/>
                  </a:lnTo>
                  <a:lnTo>
                    <a:pt x="2548" y="413"/>
                  </a:lnTo>
                  <a:lnTo>
                    <a:pt x="2592" y="699"/>
                  </a:lnTo>
                  <a:lnTo>
                    <a:pt x="2621" y="989"/>
                  </a:lnTo>
                  <a:lnTo>
                    <a:pt x="2631" y="1285"/>
                  </a:lnTo>
                  <a:lnTo>
                    <a:pt x="2621" y="1580"/>
                  </a:lnTo>
                  <a:lnTo>
                    <a:pt x="2592" y="1870"/>
                  </a:lnTo>
                  <a:lnTo>
                    <a:pt x="2548" y="2156"/>
                  </a:lnTo>
                  <a:lnTo>
                    <a:pt x="2488" y="2437"/>
                  </a:lnTo>
                  <a:lnTo>
                    <a:pt x="2124" y="2510"/>
                  </a:lnTo>
                  <a:lnTo>
                    <a:pt x="1749" y="2555"/>
                  </a:lnTo>
                  <a:lnTo>
                    <a:pt x="1370" y="2569"/>
                  </a:lnTo>
                  <a:lnTo>
                    <a:pt x="1049" y="2560"/>
                  </a:lnTo>
                  <a:lnTo>
                    <a:pt x="739" y="2530"/>
                  </a:lnTo>
                  <a:lnTo>
                    <a:pt x="433" y="2476"/>
                  </a:lnTo>
                  <a:lnTo>
                    <a:pt x="138" y="2407"/>
                  </a:lnTo>
                  <a:lnTo>
                    <a:pt x="64" y="2043"/>
                  </a:lnTo>
                  <a:lnTo>
                    <a:pt x="19" y="1669"/>
                  </a:lnTo>
                  <a:lnTo>
                    <a:pt x="0" y="1285"/>
                  </a:lnTo>
                  <a:lnTo>
                    <a:pt x="19" y="900"/>
                  </a:lnTo>
                  <a:lnTo>
                    <a:pt x="64" y="526"/>
                  </a:lnTo>
                  <a:lnTo>
                    <a:pt x="138" y="162"/>
                  </a:lnTo>
                  <a:lnTo>
                    <a:pt x="433" y="93"/>
                  </a:lnTo>
                  <a:lnTo>
                    <a:pt x="739" y="39"/>
                  </a:lnTo>
                  <a:lnTo>
                    <a:pt x="1049" y="9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553359" y="3377934"/>
              <a:ext cx="575218" cy="675599"/>
            </a:xfrm>
            <a:custGeom>
              <a:avLst/>
              <a:gdLst>
                <a:gd name="T0" fmla="*/ 0 w 1828"/>
                <a:gd name="T1" fmla="*/ 0 h 2147"/>
                <a:gd name="T2" fmla="*/ 340 w 1828"/>
                <a:gd name="T3" fmla="*/ 123 h 2147"/>
                <a:gd name="T4" fmla="*/ 665 w 1828"/>
                <a:gd name="T5" fmla="*/ 266 h 2147"/>
                <a:gd name="T6" fmla="*/ 981 w 1828"/>
                <a:gd name="T7" fmla="*/ 438 h 2147"/>
                <a:gd name="T8" fmla="*/ 1277 w 1828"/>
                <a:gd name="T9" fmla="*/ 625 h 2147"/>
                <a:gd name="T10" fmla="*/ 1562 w 1828"/>
                <a:gd name="T11" fmla="*/ 842 h 2147"/>
                <a:gd name="T12" fmla="*/ 1828 w 1828"/>
                <a:gd name="T13" fmla="*/ 1074 h 2147"/>
                <a:gd name="T14" fmla="*/ 1562 w 1828"/>
                <a:gd name="T15" fmla="*/ 1305 h 2147"/>
                <a:gd name="T16" fmla="*/ 1277 w 1828"/>
                <a:gd name="T17" fmla="*/ 1522 h 2147"/>
                <a:gd name="T18" fmla="*/ 981 w 1828"/>
                <a:gd name="T19" fmla="*/ 1709 h 2147"/>
                <a:gd name="T20" fmla="*/ 665 w 1828"/>
                <a:gd name="T21" fmla="*/ 1881 h 2147"/>
                <a:gd name="T22" fmla="*/ 340 w 1828"/>
                <a:gd name="T23" fmla="*/ 2024 h 2147"/>
                <a:gd name="T24" fmla="*/ 0 w 1828"/>
                <a:gd name="T25" fmla="*/ 2147 h 2147"/>
                <a:gd name="T26" fmla="*/ 64 w 1828"/>
                <a:gd name="T27" fmla="*/ 1797 h 2147"/>
                <a:gd name="T28" fmla="*/ 104 w 1828"/>
                <a:gd name="T29" fmla="*/ 1438 h 2147"/>
                <a:gd name="T30" fmla="*/ 114 w 1828"/>
                <a:gd name="T31" fmla="*/ 1074 h 2147"/>
                <a:gd name="T32" fmla="*/ 104 w 1828"/>
                <a:gd name="T33" fmla="*/ 709 h 2147"/>
                <a:gd name="T34" fmla="*/ 64 w 1828"/>
                <a:gd name="T35" fmla="*/ 350 h 2147"/>
                <a:gd name="T36" fmla="*/ 0 w 1828"/>
                <a:gd name="T37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8" h="2147">
                  <a:moveTo>
                    <a:pt x="0" y="0"/>
                  </a:moveTo>
                  <a:lnTo>
                    <a:pt x="340" y="123"/>
                  </a:lnTo>
                  <a:lnTo>
                    <a:pt x="665" y="266"/>
                  </a:lnTo>
                  <a:lnTo>
                    <a:pt x="981" y="438"/>
                  </a:lnTo>
                  <a:lnTo>
                    <a:pt x="1277" y="625"/>
                  </a:lnTo>
                  <a:lnTo>
                    <a:pt x="1562" y="842"/>
                  </a:lnTo>
                  <a:lnTo>
                    <a:pt x="1828" y="1074"/>
                  </a:lnTo>
                  <a:lnTo>
                    <a:pt x="1562" y="1305"/>
                  </a:lnTo>
                  <a:lnTo>
                    <a:pt x="1277" y="1522"/>
                  </a:lnTo>
                  <a:lnTo>
                    <a:pt x="981" y="1709"/>
                  </a:lnTo>
                  <a:lnTo>
                    <a:pt x="665" y="1881"/>
                  </a:lnTo>
                  <a:lnTo>
                    <a:pt x="340" y="2024"/>
                  </a:lnTo>
                  <a:lnTo>
                    <a:pt x="0" y="2147"/>
                  </a:lnTo>
                  <a:lnTo>
                    <a:pt x="64" y="1797"/>
                  </a:lnTo>
                  <a:lnTo>
                    <a:pt x="104" y="1438"/>
                  </a:lnTo>
                  <a:lnTo>
                    <a:pt x="114" y="1074"/>
                  </a:lnTo>
                  <a:lnTo>
                    <a:pt x="104" y="709"/>
                  </a:lnTo>
                  <a:lnTo>
                    <a:pt x="6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748746" y="4160206"/>
              <a:ext cx="688500" cy="581197"/>
            </a:xfrm>
            <a:custGeom>
              <a:avLst/>
              <a:gdLst>
                <a:gd name="T0" fmla="*/ 0 w 2188"/>
                <a:gd name="T1" fmla="*/ 0 h 1847"/>
                <a:gd name="T2" fmla="*/ 374 w 2188"/>
                <a:gd name="T3" fmla="*/ 74 h 1847"/>
                <a:gd name="T4" fmla="*/ 759 w 2188"/>
                <a:gd name="T5" fmla="*/ 119 h 1847"/>
                <a:gd name="T6" fmla="*/ 1153 w 2188"/>
                <a:gd name="T7" fmla="*/ 133 h 1847"/>
                <a:gd name="T8" fmla="*/ 1503 w 2188"/>
                <a:gd name="T9" fmla="*/ 124 h 1847"/>
                <a:gd name="T10" fmla="*/ 1848 w 2188"/>
                <a:gd name="T11" fmla="*/ 84 h 1847"/>
                <a:gd name="T12" fmla="*/ 2188 w 2188"/>
                <a:gd name="T13" fmla="*/ 25 h 1847"/>
                <a:gd name="T14" fmla="*/ 2064 w 2188"/>
                <a:gd name="T15" fmla="*/ 365 h 1847"/>
                <a:gd name="T16" fmla="*/ 1917 w 2188"/>
                <a:gd name="T17" fmla="*/ 690 h 1847"/>
                <a:gd name="T18" fmla="*/ 1744 w 2188"/>
                <a:gd name="T19" fmla="*/ 1000 h 1847"/>
                <a:gd name="T20" fmla="*/ 1552 w 2188"/>
                <a:gd name="T21" fmla="*/ 1300 h 1847"/>
                <a:gd name="T22" fmla="*/ 1335 w 2188"/>
                <a:gd name="T23" fmla="*/ 1581 h 1847"/>
                <a:gd name="T24" fmla="*/ 1094 w 2188"/>
                <a:gd name="T25" fmla="*/ 1847 h 1847"/>
                <a:gd name="T26" fmla="*/ 862 w 2188"/>
                <a:gd name="T27" fmla="*/ 1576 h 1847"/>
                <a:gd name="T28" fmla="*/ 640 w 2188"/>
                <a:gd name="T29" fmla="*/ 1290 h 1847"/>
                <a:gd name="T30" fmla="*/ 448 w 2188"/>
                <a:gd name="T31" fmla="*/ 990 h 1847"/>
                <a:gd name="T32" fmla="*/ 276 w 2188"/>
                <a:gd name="T33" fmla="*/ 675 h 1847"/>
                <a:gd name="T34" fmla="*/ 123 w 2188"/>
                <a:gd name="T35" fmla="*/ 345 h 1847"/>
                <a:gd name="T36" fmla="*/ 0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0" y="0"/>
                  </a:moveTo>
                  <a:lnTo>
                    <a:pt x="374" y="74"/>
                  </a:lnTo>
                  <a:lnTo>
                    <a:pt x="759" y="119"/>
                  </a:lnTo>
                  <a:lnTo>
                    <a:pt x="1153" y="133"/>
                  </a:lnTo>
                  <a:lnTo>
                    <a:pt x="1503" y="124"/>
                  </a:lnTo>
                  <a:lnTo>
                    <a:pt x="1848" y="84"/>
                  </a:lnTo>
                  <a:lnTo>
                    <a:pt x="2188" y="25"/>
                  </a:lnTo>
                  <a:lnTo>
                    <a:pt x="2064" y="365"/>
                  </a:lnTo>
                  <a:lnTo>
                    <a:pt x="1917" y="690"/>
                  </a:lnTo>
                  <a:lnTo>
                    <a:pt x="1744" y="1000"/>
                  </a:lnTo>
                  <a:lnTo>
                    <a:pt x="1552" y="1300"/>
                  </a:lnTo>
                  <a:lnTo>
                    <a:pt x="1335" y="1581"/>
                  </a:lnTo>
                  <a:lnTo>
                    <a:pt x="1094" y="1847"/>
                  </a:lnTo>
                  <a:lnTo>
                    <a:pt x="862" y="1576"/>
                  </a:lnTo>
                  <a:lnTo>
                    <a:pt x="640" y="1290"/>
                  </a:lnTo>
                  <a:lnTo>
                    <a:pt x="448" y="990"/>
                  </a:lnTo>
                  <a:lnTo>
                    <a:pt x="276" y="675"/>
                  </a:lnTo>
                  <a:lnTo>
                    <a:pt x="123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0" name="Oval 49"/>
          <p:cNvSpPr/>
          <p:nvPr/>
        </p:nvSpPr>
        <p:spPr>
          <a:xfrm>
            <a:off x="3724836" y="1331259"/>
            <a:ext cx="4760258" cy="4760258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Venn Diagram Multiple Intersections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53413" y="3773161"/>
            <a:ext cx="1438991" cy="1423571"/>
          </a:xfrm>
          <a:custGeom>
            <a:avLst/>
            <a:gdLst>
              <a:gd name="T0" fmla="*/ 3282 w 4573"/>
              <a:gd name="T1" fmla="*/ 0 h 4524"/>
              <a:gd name="T2" fmla="*/ 3513 w 4573"/>
              <a:gd name="T3" fmla="*/ 261 h 4524"/>
              <a:gd name="T4" fmla="*/ 3725 w 4573"/>
              <a:gd name="T5" fmla="*/ 541 h 4524"/>
              <a:gd name="T6" fmla="*/ 3913 w 4573"/>
              <a:gd name="T7" fmla="*/ 837 h 4524"/>
              <a:gd name="T8" fmla="*/ 4080 w 4573"/>
              <a:gd name="T9" fmla="*/ 1142 h 4524"/>
              <a:gd name="T10" fmla="*/ 4228 w 4573"/>
              <a:gd name="T11" fmla="*/ 1467 h 4524"/>
              <a:gd name="T12" fmla="*/ 4351 w 4573"/>
              <a:gd name="T13" fmla="*/ 1802 h 4524"/>
              <a:gd name="T14" fmla="*/ 4445 w 4573"/>
              <a:gd name="T15" fmla="*/ 2146 h 4524"/>
              <a:gd name="T16" fmla="*/ 4519 w 4573"/>
              <a:gd name="T17" fmla="*/ 2501 h 4524"/>
              <a:gd name="T18" fmla="*/ 4558 w 4573"/>
              <a:gd name="T19" fmla="*/ 2865 h 4524"/>
              <a:gd name="T20" fmla="*/ 4573 w 4573"/>
              <a:gd name="T21" fmla="*/ 3234 h 4524"/>
              <a:gd name="T22" fmla="*/ 4558 w 4573"/>
              <a:gd name="T23" fmla="*/ 3618 h 4524"/>
              <a:gd name="T24" fmla="*/ 4514 w 4573"/>
              <a:gd name="T25" fmla="*/ 3992 h 4524"/>
              <a:gd name="T26" fmla="*/ 4440 w 4573"/>
              <a:gd name="T27" fmla="*/ 4362 h 4524"/>
              <a:gd name="T28" fmla="*/ 4139 w 4573"/>
              <a:gd name="T29" fmla="*/ 4431 h 4524"/>
              <a:gd name="T30" fmla="*/ 3834 w 4573"/>
              <a:gd name="T31" fmla="*/ 4480 h 4524"/>
              <a:gd name="T32" fmla="*/ 3523 w 4573"/>
              <a:gd name="T33" fmla="*/ 4514 h 4524"/>
              <a:gd name="T34" fmla="*/ 3208 w 4573"/>
              <a:gd name="T35" fmla="*/ 4524 h 4524"/>
              <a:gd name="T36" fmla="*/ 2838 w 4573"/>
              <a:gd name="T37" fmla="*/ 4509 h 4524"/>
              <a:gd name="T38" fmla="*/ 2479 w 4573"/>
              <a:gd name="T39" fmla="*/ 4465 h 4524"/>
              <a:gd name="T40" fmla="*/ 2129 w 4573"/>
              <a:gd name="T41" fmla="*/ 4396 h 4524"/>
              <a:gd name="T42" fmla="*/ 1784 w 4573"/>
              <a:gd name="T43" fmla="*/ 4303 h 4524"/>
              <a:gd name="T44" fmla="*/ 1454 w 4573"/>
              <a:gd name="T45" fmla="*/ 4184 h 4524"/>
              <a:gd name="T46" fmla="*/ 1133 w 4573"/>
              <a:gd name="T47" fmla="*/ 4042 h 4524"/>
              <a:gd name="T48" fmla="*/ 828 w 4573"/>
              <a:gd name="T49" fmla="*/ 3874 h 4524"/>
              <a:gd name="T50" fmla="*/ 537 w 4573"/>
              <a:gd name="T51" fmla="*/ 3692 h 4524"/>
              <a:gd name="T52" fmla="*/ 261 w 4573"/>
              <a:gd name="T53" fmla="*/ 3480 h 4524"/>
              <a:gd name="T54" fmla="*/ 0 w 4573"/>
              <a:gd name="T55" fmla="*/ 3259 h 4524"/>
              <a:gd name="T56" fmla="*/ 226 w 4573"/>
              <a:gd name="T57" fmla="*/ 3003 h 4524"/>
              <a:gd name="T58" fmla="*/ 438 w 4573"/>
              <a:gd name="T59" fmla="*/ 2732 h 4524"/>
              <a:gd name="T60" fmla="*/ 631 w 4573"/>
              <a:gd name="T61" fmla="*/ 2447 h 4524"/>
              <a:gd name="T62" fmla="*/ 803 w 4573"/>
              <a:gd name="T63" fmla="*/ 2151 h 4524"/>
              <a:gd name="T64" fmla="*/ 956 w 4573"/>
              <a:gd name="T65" fmla="*/ 1836 h 4524"/>
              <a:gd name="T66" fmla="*/ 1089 w 4573"/>
              <a:gd name="T67" fmla="*/ 1516 h 4524"/>
              <a:gd name="T68" fmla="*/ 1197 w 4573"/>
              <a:gd name="T69" fmla="*/ 1181 h 4524"/>
              <a:gd name="T70" fmla="*/ 1532 w 4573"/>
              <a:gd name="T71" fmla="*/ 1078 h 4524"/>
              <a:gd name="T72" fmla="*/ 1853 w 4573"/>
              <a:gd name="T73" fmla="*/ 950 h 4524"/>
              <a:gd name="T74" fmla="*/ 2168 w 4573"/>
              <a:gd name="T75" fmla="*/ 797 h 4524"/>
              <a:gd name="T76" fmla="*/ 2464 w 4573"/>
              <a:gd name="T77" fmla="*/ 630 h 4524"/>
              <a:gd name="T78" fmla="*/ 2755 w 4573"/>
              <a:gd name="T79" fmla="*/ 438 h 4524"/>
              <a:gd name="T80" fmla="*/ 3026 w 4573"/>
              <a:gd name="T81" fmla="*/ 226 h 4524"/>
              <a:gd name="T82" fmla="*/ 3282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82" y="0"/>
                </a:moveTo>
                <a:lnTo>
                  <a:pt x="3513" y="261"/>
                </a:lnTo>
                <a:lnTo>
                  <a:pt x="3725" y="541"/>
                </a:lnTo>
                <a:lnTo>
                  <a:pt x="3913" y="837"/>
                </a:lnTo>
                <a:lnTo>
                  <a:pt x="4080" y="1142"/>
                </a:lnTo>
                <a:lnTo>
                  <a:pt x="4228" y="1467"/>
                </a:lnTo>
                <a:lnTo>
                  <a:pt x="4351" y="1802"/>
                </a:lnTo>
                <a:lnTo>
                  <a:pt x="4445" y="2146"/>
                </a:lnTo>
                <a:lnTo>
                  <a:pt x="4519" y="2501"/>
                </a:lnTo>
                <a:lnTo>
                  <a:pt x="4558" y="2865"/>
                </a:lnTo>
                <a:lnTo>
                  <a:pt x="4573" y="3234"/>
                </a:lnTo>
                <a:lnTo>
                  <a:pt x="4558" y="3618"/>
                </a:lnTo>
                <a:lnTo>
                  <a:pt x="4514" y="3992"/>
                </a:lnTo>
                <a:lnTo>
                  <a:pt x="4440" y="4362"/>
                </a:lnTo>
                <a:lnTo>
                  <a:pt x="4139" y="4431"/>
                </a:lnTo>
                <a:lnTo>
                  <a:pt x="3834" y="4480"/>
                </a:lnTo>
                <a:lnTo>
                  <a:pt x="3523" y="4514"/>
                </a:lnTo>
                <a:lnTo>
                  <a:pt x="3208" y="4524"/>
                </a:lnTo>
                <a:lnTo>
                  <a:pt x="2838" y="4509"/>
                </a:lnTo>
                <a:lnTo>
                  <a:pt x="2479" y="4465"/>
                </a:lnTo>
                <a:lnTo>
                  <a:pt x="2129" y="4396"/>
                </a:lnTo>
                <a:lnTo>
                  <a:pt x="1784" y="4303"/>
                </a:lnTo>
                <a:lnTo>
                  <a:pt x="1454" y="4184"/>
                </a:lnTo>
                <a:lnTo>
                  <a:pt x="1133" y="4042"/>
                </a:lnTo>
                <a:lnTo>
                  <a:pt x="828" y="3874"/>
                </a:lnTo>
                <a:lnTo>
                  <a:pt x="537" y="3692"/>
                </a:lnTo>
                <a:lnTo>
                  <a:pt x="261" y="3480"/>
                </a:lnTo>
                <a:lnTo>
                  <a:pt x="0" y="3259"/>
                </a:lnTo>
                <a:lnTo>
                  <a:pt x="226" y="3003"/>
                </a:lnTo>
                <a:lnTo>
                  <a:pt x="438" y="2732"/>
                </a:lnTo>
                <a:lnTo>
                  <a:pt x="631" y="2447"/>
                </a:lnTo>
                <a:lnTo>
                  <a:pt x="803" y="2151"/>
                </a:lnTo>
                <a:lnTo>
                  <a:pt x="956" y="1836"/>
                </a:lnTo>
                <a:lnTo>
                  <a:pt x="1089" y="1516"/>
                </a:lnTo>
                <a:lnTo>
                  <a:pt x="1197" y="1181"/>
                </a:lnTo>
                <a:lnTo>
                  <a:pt x="1532" y="1078"/>
                </a:lnTo>
                <a:lnTo>
                  <a:pt x="1853" y="950"/>
                </a:lnTo>
                <a:lnTo>
                  <a:pt x="2168" y="797"/>
                </a:lnTo>
                <a:lnTo>
                  <a:pt x="2464" y="630"/>
                </a:lnTo>
                <a:lnTo>
                  <a:pt x="2755" y="438"/>
                </a:lnTo>
                <a:lnTo>
                  <a:pt x="3026" y="226"/>
                </a:lnTo>
                <a:lnTo>
                  <a:pt x="328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629146" y="2234735"/>
            <a:ext cx="1406265" cy="1423571"/>
          </a:xfrm>
          <a:custGeom>
            <a:avLst/>
            <a:gdLst>
              <a:gd name="T0" fmla="*/ 1261 w 4469"/>
              <a:gd name="T1" fmla="*/ 0 h 4524"/>
              <a:gd name="T2" fmla="*/ 1631 w 4469"/>
              <a:gd name="T3" fmla="*/ 15 h 4524"/>
              <a:gd name="T4" fmla="*/ 1991 w 4469"/>
              <a:gd name="T5" fmla="*/ 59 h 4524"/>
              <a:gd name="T6" fmla="*/ 2340 w 4469"/>
              <a:gd name="T7" fmla="*/ 128 h 4524"/>
              <a:gd name="T8" fmla="*/ 2685 w 4469"/>
              <a:gd name="T9" fmla="*/ 221 h 4524"/>
              <a:gd name="T10" fmla="*/ 3016 w 4469"/>
              <a:gd name="T11" fmla="*/ 340 h 4524"/>
              <a:gd name="T12" fmla="*/ 3336 w 4469"/>
              <a:gd name="T13" fmla="*/ 482 h 4524"/>
              <a:gd name="T14" fmla="*/ 3641 w 4469"/>
              <a:gd name="T15" fmla="*/ 650 h 4524"/>
              <a:gd name="T16" fmla="*/ 3932 w 4469"/>
              <a:gd name="T17" fmla="*/ 832 h 4524"/>
              <a:gd name="T18" fmla="*/ 4208 w 4469"/>
              <a:gd name="T19" fmla="*/ 1044 h 4524"/>
              <a:gd name="T20" fmla="*/ 4469 w 4469"/>
              <a:gd name="T21" fmla="*/ 1265 h 4524"/>
              <a:gd name="T22" fmla="*/ 4238 w 4469"/>
              <a:gd name="T23" fmla="*/ 1526 h 4524"/>
              <a:gd name="T24" fmla="*/ 4026 w 4469"/>
              <a:gd name="T25" fmla="*/ 1802 h 4524"/>
              <a:gd name="T26" fmla="*/ 3829 w 4469"/>
              <a:gd name="T27" fmla="*/ 2087 h 4524"/>
              <a:gd name="T28" fmla="*/ 3656 w 4469"/>
              <a:gd name="T29" fmla="*/ 2393 h 4524"/>
              <a:gd name="T30" fmla="*/ 3503 w 4469"/>
              <a:gd name="T31" fmla="*/ 2708 h 4524"/>
              <a:gd name="T32" fmla="*/ 3370 w 4469"/>
              <a:gd name="T33" fmla="*/ 3037 h 4524"/>
              <a:gd name="T34" fmla="*/ 3267 w 4469"/>
              <a:gd name="T35" fmla="*/ 3372 h 4524"/>
              <a:gd name="T36" fmla="*/ 2947 w 4469"/>
              <a:gd name="T37" fmla="*/ 3481 h 4524"/>
              <a:gd name="T38" fmla="*/ 2641 w 4469"/>
              <a:gd name="T39" fmla="*/ 3609 h 4524"/>
              <a:gd name="T40" fmla="*/ 2350 w 4469"/>
              <a:gd name="T41" fmla="*/ 3756 h 4524"/>
              <a:gd name="T42" fmla="*/ 2064 w 4469"/>
              <a:gd name="T43" fmla="*/ 3924 h 4524"/>
              <a:gd name="T44" fmla="*/ 1793 w 4469"/>
              <a:gd name="T45" fmla="*/ 4106 h 4524"/>
              <a:gd name="T46" fmla="*/ 1537 w 4469"/>
              <a:gd name="T47" fmla="*/ 4308 h 4524"/>
              <a:gd name="T48" fmla="*/ 1291 w 4469"/>
              <a:gd name="T49" fmla="*/ 4524 h 4524"/>
              <a:gd name="T50" fmla="*/ 1059 w 4469"/>
              <a:gd name="T51" fmla="*/ 4263 h 4524"/>
              <a:gd name="T52" fmla="*/ 852 w 4469"/>
              <a:gd name="T53" fmla="*/ 3983 h 4524"/>
              <a:gd name="T54" fmla="*/ 660 w 4469"/>
              <a:gd name="T55" fmla="*/ 3687 h 4524"/>
              <a:gd name="T56" fmla="*/ 492 w 4469"/>
              <a:gd name="T57" fmla="*/ 3382 h 4524"/>
              <a:gd name="T58" fmla="*/ 345 w 4469"/>
              <a:gd name="T59" fmla="*/ 3057 h 4524"/>
              <a:gd name="T60" fmla="*/ 221 w 4469"/>
              <a:gd name="T61" fmla="*/ 2722 h 4524"/>
              <a:gd name="T62" fmla="*/ 128 w 4469"/>
              <a:gd name="T63" fmla="*/ 2378 h 4524"/>
              <a:gd name="T64" fmla="*/ 59 w 4469"/>
              <a:gd name="T65" fmla="*/ 2023 h 4524"/>
              <a:gd name="T66" fmla="*/ 14 w 4469"/>
              <a:gd name="T67" fmla="*/ 1659 h 4524"/>
              <a:gd name="T68" fmla="*/ 0 w 4469"/>
              <a:gd name="T69" fmla="*/ 1290 h 4524"/>
              <a:gd name="T70" fmla="*/ 9 w 4469"/>
              <a:gd name="T71" fmla="*/ 994 h 4524"/>
              <a:gd name="T72" fmla="*/ 34 w 4469"/>
              <a:gd name="T73" fmla="*/ 699 h 4524"/>
              <a:gd name="T74" fmla="*/ 78 w 4469"/>
              <a:gd name="T75" fmla="*/ 413 h 4524"/>
              <a:gd name="T76" fmla="*/ 143 w 4469"/>
              <a:gd name="T77" fmla="*/ 138 h 4524"/>
              <a:gd name="T78" fmla="*/ 507 w 4469"/>
              <a:gd name="T79" fmla="*/ 64 h 4524"/>
              <a:gd name="T80" fmla="*/ 882 w 4469"/>
              <a:gd name="T81" fmla="*/ 15 h 4524"/>
              <a:gd name="T82" fmla="*/ 126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61" y="0"/>
                </a:moveTo>
                <a:lnTo>
                  <a:pt x="1631" y="15"/>
                </a:lnTo>
                <a:lnTo>
                  <a:pt x="1991" y="59"/>
                </a:lnTo>
                <a:lnTo>
                  <a:pt x="2340" y="128"/>
                </a:lnTo>
                <a:lnTo>
                  <a:pt x="2685" y="221"/>
                </a:lnTo>
                <a:lnTo>
                  <a:pt x="3016" y="340"/>
                </a:lnTo>
                <a:lnTo>
                  <a:pt x="3336" y="482"/>
                </a:lnTo>
                <a:lnTo>
                  <a:pt x="3641" y="650"/>
                </a:lnTo>
                <a:lnTo>
                  <a:pt x="3932" y="832"/>
                </a:lnTo>
                <a:lnTo>
                  <a:pt x="4208" y="1044"/>
                </a:lnTo>
                <a:lnTo>
                  <a:pt x="4469" y="1265"/>
                </a:lnTo>
                <a:lnTo>
                  <a:pt x="4238" y="1526"/>
                </a:lnTo>
                <a:lnTo>
                  <a:pt x="4026" y="1802"/>
                </a:lnTo>
                <a:lnTo>
                  <a:pt x="3829" y="2087"/>
                </a:lnTo>
                <a:lnTo>
                  <a:pt x="3656" y="2393"/>
                </a:lnTo>
                <a:lnTo>
                  <a:pt x="3503" y="2708"/>
                </a:lnTo>
                <a:lnTo>
                  <a:pt x="3370" y="3037"/>
                </a:lnTo>
                <a:lnTo>
                  <a:pt x="3267" y="3372"/>
                </a:lnTo>
                <a:lnTo>
                  <a:pt x="2947" y="3481"/>
                </a:lnTo>
                <a:lnTo>
                  <a:pt x="2641" y="3609"/>
                </a:lnTo>
                <a:lnTo>
                  <a:pt x="2350" y="3756"/>
                </a:lnTo>
                <a:lnTo>
                  <a:pt x="2064" y="3924"/>
                </a:lnTo>
                <a:lnTo>
                  <a:pt x="1793" y="4106"/>
                </a:lnTo>
                <a:lnTo>
                  <a:pt x="1537" y="4308"/>
                </a:lnTo>
                <a:lnTo>
                  <a:pt x="1291" y="4524"/>
                </a:lnTo>
                <a:lnTo>
                  <a:pt x="1059" y="4263"/>
                </a:lnTo>
                <a:lnTo>
                  <a:pt x="852" y="3983"/>
                </a:lnTo>
                <a:lnTo>
                  <a:pt x="660" y="3687"/>
                </a:lnTo>
                <a:lnTo>
                  <a:pt x="492" y="3382"/>
                </a:lnTo>
                <a:lnTo>
                  <a:pt x="345" y="3057"/>
                </a:lnTo>
                <a:lnTo>
                  <a:pt x="221" y="2722"/>
                </a:lnTo>
                <a:lnTo>
                  <a:pt x="128" y="2378"/>
                </a:lnTo>
                <a:lnTo>
                  <a:pt x="59" y="2023"/>
                </a:lnTo>
                <a:lnTo>
                  <a:pt x="14" y="1659"/>
                </a:lnTo>
                <a:lnTo>
                  <a:pt x="0" y="1290"/>
                </a:lnTo>
                <a:lnTo>
                  <a:pt x="9" y="994"/>
                </a:lnTo>
                <a:lnTo>
                  <a:pt x="34" y="699"/>
                </a:lnTo>
                <a:lnTo>
                  <a:pt x="78" y="413"/>
                </a:lnTo>
                <a:lnTo>
                  <a:pt x="143" y="138"/>
                </a:lnTo>
                <a:lnTo>
                  <a:pt x="507" y="64"/>
                </a:lnTo>
                <a:lnTo>
                  <a:pt x="882" y="15"/>
                </a:lnTo>
                <a:lnTo>
                  <a:pt x="12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43531" y="2302704"/>
            <a:ext cx="1434271" cy="2826060"/>
          </a:xfrm>
          <a:custGeom>
            <a:avLst/>
            <a:gdLst>
              <a:gd name="T0" fmla="*/ 3307 w 4558"/>
              <a:gd name="T1" fmla="*/ 0 h 8981"/>
              <a:gd name="T2" fmla="*/ 3243 w 4558"/>
              <a:gd name="T3" fmla="*/ 350 h 8981"/>
              <a:gd name="T4" fmla="*/ 3203 w 4558"/>
              <a:gd name="T5" fmla="*/ 709 h 8981"/>
              <a:gd name="T6" fmla="*/ 3188 w 4558"/>
              <a:gd name="T7" fmla="*/ 1074 h 8981"/>
              <a:gd name="T8" fmla="*/ 3203 w 4558"/>
              <a:gd name="T9" fmla="*/ 1468 h 8981"/>
              <a:gd name="T10" fmla="*/ 3248 w 4558"/>
              <a:gd name="T11" fmla="*/ 1852 h 8981"/>
              <a:gd name="T12" fmla="*/ 3326 w 4558"/>
              <a:gd name="T13" fmla="*/ 2226 h 8981"/>
              <a:gd name="T14" fmla="*/ 3425 w 4558"/>
              <a:gd name="T15" fmla="*/ 2590 h 8981"/>
              <a:gd name="T16" fmla="*/ 3553 w 4558"/>
              <a:gd name="T17" fmla="*/ 2945 h 8981"/>
              <a:gd name="T18" fmla="*/ 3711 w 4558"/>
              <a:gd name="T19" fmla="*/ 3284 h 8981"/>
              <a:gd name="T20" fmla="*/ 3888 w 4558"/>
              <a:gd name="T21" fmla="*/ 3609 h 8981"/>
              <a:gd name="T22" fmla="*/ 4090 w 4558"/>
              <a:gd name="T23" fmla="*/ 3919 h 8981"/>
              <a:gd name="T24" fmla="*/ 4312 w 4558"/>
              <a:gd name="T25" fmla="*/ 4215 h 8981"/>
              <a:gd name="T26" fmla="*/ 4558 w 4558"/>
              <a:gd name="T27" fmla="*/ 4491 h 8981"/>
              <a:gd name="T28" fmla="*/ 4312 w 4558"/>
              <a:gd name="T29" fmla="*/ 4766 h 8981"/>
              <a:gd name="T30" fmla="*/ 4090 w 4558"/>
              <a:gd name="T31" fmla="*/ 5062 h 8981"/>
              <a:gd name="T32" fmla="*/ 3888 w 4558"/>
              <a:gd name="T33" fmla="*/ 5372 h 8981"/>
              <a:gd name="T34" fmla="*/ 3711 w 4558"/>
              <a:gd name="T35" fmla="*/ 5697 h 8981"/>
              <a:gd name="T36" fmla="*/ 3553 w 4558"/>
              <a:gd name="T37" fmla="*/ 6036 h 8981"/>
              <a:gd name="T38" fmla="*/ 3425 w 4558"/>
              <a:gd name="T39" fmla="*/ 6391 h 8981"/>
              <a:gd name="T40" fmla="*/ 3326 w 4558"/>
              <a:gd name="T41" fmla="*/ 6755 h 8981"/>
              <a:gd name="T42" fmla="*/ 3248 w 4558"/>
              <a:gd name="T43" fmla="*/ 7129 h 8981"/>
              <a:gd name="T44" fmla="*/ 3203 w 4558"/>
              <a:gd name="T45" fmla="*/ 7513 h 8981"/>
              <a:gd name="T46" fmla="*/ 3188 w 4558"/>
              <a:gd name="T47" fmla="*/ 7907 h 8981"/>
              <a:gd name="T48" fmla="*/ 3203 w 4558"/>
              <a:gd name="T49" fmla="*/ 8272 h 8981"/>
              <a:gd name="T50" fmla="*/ 3243 w 4558"/>
              <a:gd name="T51" fmla="*/ 8631 h 8981"/>
              <a:gd name="T52" fmla="*/ 3307 w 4558"/>
              <a:gd name="T53" fmla="*/ 8981 h 8981"/>
              <a:gd name="T54" fmla="*/ 2977 w 4558"/>
              <a:gd name="T55" fmla="*/ 8862 h 8981"/>
              <a:gd name="T56" fmla="*/ 2656 w 4558"/>
              <a:gd name="T57" fmla="*/ 8725 h 8981"/>
              <a:gd name="T58" fmla="*/ 2346 w 4558"/>
              <a:gd name="T59" fmla="*/ 8557 h 8981"/>
              <a:gd name="T60" fmla="*/ 2055 w 4558"/>
              <a:gd name="T61" fmla="*/ 8375 h 8981"/>
              <a:gd name="T62" fmla="*/ 1774 w 4558"/>
              <a:gd name="T63" fmla="*/ 8168 h 8981"/>
              <a:gd name="T64" fmla="*/ 1513 w 4558"/>
              <a:gd name="T65" fmla="*/ 7942 h 8981"/>
              <a:gd name="T66" fmla="*/ 1267 w 4558"/>
              <a:gd name="T67" fmla="*/ 7701 h 8981"/>
              <a:gd name="T68" fmla="*/ 1045 w 4558"/>
              <a:gd name="T69" fmla="*/ 7440 h 8981"/>
              <a:gd name="T70" fmla="*/ 838 w 4558"/>
              <a:gd name="T71" fmla="*/ 7159 h 8981"/>
              <a:gd name="T72" fmla="*/ 651 w 4558"/>
              <a:gd name="T73" fmla="*/ 6868 h 8981"/>
              <a:gd name="T74" fmla="*/ 483 w 4558"/>
              <a:gd name="T75" fmla="*/ 6563 h 8981"/>
              <a:gd name="T76" fmla="*/ 340 w 4558"/>
              <a:gd name="T77" fmla="*/ 6243 h 8981"/>
              <a:gd name="T78" fmla="*/ 222 w 4558"/>
              <a:gd name="T79" fmla="*/ 5913 h 8981"/>
              <a:gd name="T80" fmla="*/ 128 w 4558"/>
              <a:gd name="T81" fmla="*/ 5569 h 8981"/>
              <a:gd name="T82" fmla="*/ 59 w 4558"/>
              <a:gd name="T83" fmla="*/ 5219 h 8981"/>
              <a:gd name="T84" fmla="*/ 15 w 4558"/>
              <a:gd name="T85" fmla="*/ 4860 h 8981"/>
              <a:gd name="T86" fmla="*/ 0 w 4558"/>
              <a:gd name="T87" fmla="*/ 4491 h 8981"/>
              <a:gd name="T88" fmla="*/ 15 w 4558"/>
              <a:gd name="T89" fmla="*/ 4121 h 8981"/>
              <a:gd name="T90" fmla="*/ 59 w 4558"/>
              <a:gd name="T91" fmla="*/ 3762 h 8981"/>
              <a:gd name="T92" fmla="*/ 128 w 4558"/>
              <a:gd name="T93" fmla="*/ 3412 h 8981"/>
              <a:gd name="T94" fmla="*/ 222 w 4558"/>
              <a:gd name="T95" fmla="*/ 3068 h 8981"/>
              <a:gd name="T96" fmla="*/ 340 w 4558"/>
              <a:gd name="T97" fmla="*/ 2738 h 8981"/>
              <a:gd name="T98" fmla="*/ 483 w 4558"/>
              <a:gd name="T99" fmla="*/ 2418 h 8981"/>
              <a:gd name="T100" fmla="*/ 651 w 4558"/>
              <a:gd name="T101" fmla="*/ 2113 h 8981"/>
              <a:gd name="T102" fmla="*/ 838 w 4558"/>
              <a:gd name="T103" fmla="*/ 1822 h 8981"/>
              <a:gd name="T104" fmla="*/ 1045 w 4558"/>
              <a:gd name="T105" fmla="*/ 1541 h 8981"/>
              <a:gd name="T106" fmla="*/ 1267 w 4558"/>
              <a:gd name="T107" fmla="*/ 1280 h 8981"/>
              <a:gd name="T108" fmla="*/ 1513 w 4558"/>
              <a:gd name="T109" fmla="*/ 1039 h 8981"/>
              <a:gd name="T110" fmla="*/ 1774 w 4558"/>
              <a:gd name="T111" fmla="*/ 813 h 8981"/>
              <a:gd name="T112" fmla="*/ 2055 w 4558"/>
              <a:gd name="T113" fmla="*/ 606 h 8981"/>
              <a:gd name="T114" fmla="*/ 2346 w 4558"/>
              <a:gd name="T115" fmla="*/ 424 h 8981"/>
              <a:gd name="T116" fmla="*/ 2656 w 4558"/>
              <a:gd name="T117" fmla="*/ 256 h 8981"/>
              <a:gd name="T118" fmla="*/ 2977 w 4558"/>
              <a:gd name="T119" fmla="*/ 119 h 8981"/>
              <a:gd name="T120" fmla="*/ 3307 w 4558"/>
              <a:gd name="T121" fmla="*/ 0 h 8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8981">
                <a:moveTo>
                  <a:pt x="3307" y="0"/>
                </a:moveTo>
                <a:lnTo>
                  <a:pt x="3243" y="350"/>
                </a:lnTo>
                <a:lnTo>
                  <a:pt x="3203" y="709"/>
                </a:lnTo>
                <a:lnTo>
                  <a:pt x="3188" y="1074"/>
                </a:lnTo>
                <a:lnTo>
                  <a:pt x="3203" y="1468"/>
                </a:lnTo>
                <a:lnTo>
                  <a:pt x="3248" y="1852"/>
                </a:lnTo>
                <a:lnTo>
                  <a:pt x="3326" y="2226"/>
                </a:lnTo>
                <a:lnTo>
                  <a:pt x="3425" y="2590"/>
                </a:lnTo>
                <a:lnTo>
                  <a:pt x="3553" y="2945"/>
                </a:lnTo>
                <a:lnTo>
                  <a:pt x="3711" y="3284"/>
                </a:lnTo>
                <a:lnTo>
                  <a:pt x="3888" y="3609"/>
                </a:lnTo>
                <a:lnTo>
                  <a:pt x="4090" y="3919"/>
                </a:lnTo>
                <a:lnTo>
                  <a:pt x="4312" y="4215"/>
                </a:lnTo>
                <a:lnTo>
                  <a:pt x="4558" y="4491"/>
                </a:lnTo>
                <a:lnTo>
                  <a:pt x="4312" y="4766"/>
                </a:lnTo>
                <a:lnTo>
                  <a:pt x="4090" y="5062"/>
                </a:lnTo>
                <a:lnTo>
                  <a:pt x="3888" y="5372"/>
                </a:lnTo>
                <a:lnTo>
                  <a:pt x="3711" y="5697"/>
                </a:lnTo>
                <a:lnTo>
                  <a:pt x="3553" y="6036"/>
                </a:lnTo>
                <a:lnTo>
                  <a:pt x="3425" y="6391"/>
                </a:lnTo>
                <a:lnTo>
                  <a:pt x="3326" y="6755"/>
                </a:lnTo>
                <a:lnTo>
                  <a:pt x="3248" y="7129"/>
                </a:lnTo>
                <a:lnTo>
                  <a:pt x="3203" y="7513"/>
                </a:lnTo>
                <a:lnTo>
                  <a:pt x="3188" y="7907"/>
                </a:lnTo>
                <a:lnTo>
                  <a:pt x="3203" y="8272"/>
                </a:lnTo>
                <a:lnTo>
                  <a:pt x="3243" y="8631"/>
                </a:lnTo>
                <a:lnTo>
                  <a:pt x="3307" y="8981"/>
                </a:lnTo>
                <a:lnTo>
                  <a:pt x="2977" y="8862"/>
                </a:lnTo>
                <a:lnTo>
                  <a:pt x="2656" y="8725"/>
                </a:lnTo>
                <a:lnTo>
                  <a:pt x="2346" y="8557"/>
                </a:lnTo>
                <a:lnTo>
                  <a:pt x="2055" y="8375"/>
                </a:lnTo>
                <a:lnTo>
                  <a:pt x="1774" y="8168"/>
                </a:lnTo>
                <a:lnTo>
                  <a:pt x="1513" y="7942"/>
                </a:lnTo>
                <a:lnTo>
                  <a:pt x="1267" y="7701"/>
                </a:lnTo>
                <a:lnTo>
                  <a:pt x="1045" y="7440"/>
                </a:lnTo>
                <a:lnTo>
                  <a:pt x="838" y="7159"/>
                </a:lnTo>
                <a:lnTo>
                  <a:pt x="651" y="6868"/>
                </a:lnTo>
                <a:lnTo>
                  <a:pt x="483" y="6563"/>
                </a:lnTo>
                <a:lnTo>
                  <a:pt x="340" y="6243"/>
                </a:lnTo>
                <a:lnTo>
                  <a:pt x="222" y="5913"/>
                </a:lnTo>
                <a:lnTo>
                  <a:pt x="128" y="5569"/>
                </a:lnTo>
                <a:lnTo>
                  <a:pt x="59" y="5219"/>
                </a:lnTo>
                <a:lnTo>
                  <a:pt x="15" y="4860"/>
                </a:lnTo>
                <a:lnTo>
                  <a:pt x="0" y="4491"/>
                </a:lnTo>
                <a:lnTo>
                  <a:pt x="15" y="4121"/>
                </a:lnTo>
                <a:lnTo>
                  <a:pt x="59" y="3762"/>
                </a:lnTo>
                <a:lnTo>
                  <a:pt x="128" y="3412"/>
                </a:lnTo>
                <a:lnTo>
                  <a:pt x="222" y="3068"/>
                </a:lnTo>
                <a:lnTo>
                  <a:pt x="340" y="2738"/>
                </a:lnTo>
                <a:lnTo>
                  <a:pt x="483" y="2418"/>
                </a:lnTo>
                <a:lnTo>
                  <a:pt x="651" y="2113"/>
                </a:lnTo>
                <a:lnTo>
                  <a:pt x="838" y="1822"/>
                </a:lnTo>
                <a:lnTo>
                  <a:pt x="1045" y="1541"/>
                </a:lnTo>
                <a:lnTo>
                  <a:pt x="1267" y="1280"/>
                </a:lnTo>
                <a:lnTo>
                  <a:pt x="1513" y="1039"/>
                </a:lnTo>
                <a:lnTo>
                  <a:pt x="1774" y="813"/>
                </a:lnTo>
                <a:lnTo>
                  <a:pt x="2055" y="606"/>
                </a:lnTo>
                <a:lnTo>
                  <a:pt x="2346" y="424"/>
                </a:lnTo>
                <a:lnTo>
                  <a:pt x="2656" y="256"/>
                </a:lnTo>
                <a:lnTo>
                  <a:pt x="2977" y="119"/>
                </a:lnTo>
                <a:lnTo>
                  <a:pt x="3307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00262" y="4855944"/>
            <a:ext cx="2823859" cy="1416019"/>
          </a:xfrm>
          <a:custGeom>
            <a:avLst/>
            <a:gdLst>
              <a:gd name="T0" fmla="*/ 4426 w 8974"/>
              <a:gd name="T1" fmla="*/ 0 h 4500"/>
              <a:gd name="T2" fmla="*/ 4707 w 8974"/>
              <a:gd name="T3" fmla="*/ 236 h 4500"/>
              <a:gd name="T4" fmla="*/ 4997 w 8974"/>
              <a:gd name="T5" fmla="*/ 458 h 4500"/>
              <a:gd name="T6" fmla="*/ 5308 w 8974"/>
              <a:gd name="T7" fmla="*/ 655 h 4500"/>
              <a:gd name="T8" fmla="*/ 5633 w 8974"/>
              <a:gd name="T9" fmla="*/ 832 h 4500"/>
              <a:gd name="T10" fmla="*/ 5968 w 8974"/>
              <a:gd name="T11" fmla="*/ 980 h 4500"/>
              <a:gd name="T12" fmla="*/ 6318 w 8974"/>
              <a:gd name="T13" fmla="*/ 1108 h 4500"/>
              <a:gd name="T14" fmla="*/ 6683 w 8974"/>
              <a:gd name="T15" fmla="*/ 1211 h 4500"/>
              <a:gd name="T16" fmla="*/ 7052 w 8974"/>
              <a:gd name="T17" fmla="*/ 1280 h 4500"/>
              <a:gd name="T18" fmla="*/ 7437 w 8974"/>
              <a:gd name="T19" fmla="*/ 1324 h 4500"/>
              <a:gd name="T20" fmla="*/ 7826 w 8974"/>
              <a:gd name="T21" fmla="*/ 1339 h 4500"/>
              <a:gd name="T22" fmla="*/ 8220 w 8974"/>
              <a:gd name="T23" fmla="*/ 1324 h 4500"/>
              <a:gd name="T24" fmla="*/ 8600 w 8974"/>
              <a:gd name="T25" fmla="*/ 1280 h 4500"/>
              <a:gd name="T26" fmla="*/ 8974 w 8974"/>
              <a:gd name="T27" fmla="*/ 1206 h 4500"/>
              <a:gd name="T28" fmla="*/ 8856 w 8974"/>
              <a:gd name="T29" fmla="*/ 1536 h 4500"/>
              <a:gd name="T30" fmla="*/ 8713 w 8974"/>
              <a:gd name="T31" fmla="*/ 1856 h 4500"/>
              <a:gd name="T32" fmla="*/ 8550 w 8974"/>
              <a:gd name="T33" fmla="*/ 2161 h 4500"/>
              <a:gd name="T34" fmla="*/ 8363 w 8974"/>
              <a:gd name="T35" fmla="*/ 2457 h 4500"/>
              <a:gd name="T36" fmla="*/ 8161 w 8974"/>
              <a:gd name="T37" fmla="*/ 2733 h 4500"/>
              <a:gd name="T38" fmla="*/ 7934 w 8974"/>
              <a:gd name="T39" fmla="*/ 2993 h 4500"/>
              <a:gd name="T40" fmla="*/ 7688 w 8974"/>
              <a:gd name="T41" fmla="*/ 3240 h 4500"/>
              <a:gd name="T42" fmla="*/ 7427 w 8974"/>
              <a:gd name="T43" fmla="*/ 3461 h 4500"/>
              <a:gd name="T44" fmla="*/ 7151 w 8974"/>
              <a:gd name="T45" fmla="*/ 3668 h 4500"/>
              <a:gd name="T46" fmla="*/ 6860 w 8974"/>
              <a:gd name="T47" fmla="*/ 3855 h 4500"/>
              <a:gd name="T48" fmla="*/ 6554 w 8974"/>
              <a:gd name="T49" fmla="*/ 4022 h 4500"/>
              <a:gd name="T50" fmla="*/ 6234 w 8974"/>
              <a:gd name="T51" fmla="*/ 4160 h 4500"/>
              <a:gd name="T52" fmla="*/ 5904 w 8974"/>
              <a:gd name="T53" fmla="*/ 4283 h 4500"/>
              <a:gd name="T54" fmla="*/ 5564 w 8974"/>
              <a:gd name="T55" fmla="*/ 4377 h 4500"/>
              <a:gd name="T56" fmla="*/ 5209 w 8974"/>
              <a:gd name="T57" fmla="*/ 4446 h 4500"/>
              <a:gd name="T58" fmla="*/ 4849 w 8974"/>
              <a:gd name="T59" fmla="*/ 4485 h 4500"/>
              <a:gd name="T60" fmla="*/ 4485 w 8974"/>
              <a:gd name="T61" fmla="*/ 4500 h 4500"/>
              <a:gd name="T62" fmla="*/ 4115 w 8974"/>
              <a:gd name="T63" fmla="*/ 4485 h 4500"/>
              <a:gd name="T64" fmla="*/ 3755 w 8974"/>
              <a:gd name="T65" fmla="*/ 4446 h 4500"/>
              <a:gd name="T66" fmla="*/ 3406 w 8974"/>
              <a:gd name="T67" fmla="*/ 4377 h 4500"/>
              <a:gd name="T68" fmla="*/ 3065 w 8974"/>
              <a:gd name="T69" fmla="*/ 4283 h 4500"/>
              <a:gd name="T70" fmla="*/ 2735 w 8974"/>
              <a:gd name="T71" fmla="*/ 4165 h 4500"/>
              <a:gd name="T72" fmla="*/ 2420 w 8974"/>
              <a:gd name="T73" fmla="*/ 4022 h 4500"/>
              <a:gd name="T74" fmla="*/ 2114 w 8974"/>
              <a:gd name="T75" fmla="*/ 3860 h 4500"/>
              <a:gd name="T76" fmla="*/ 1824 w 8974"/>
              <a:gd name="T77" fmla="*/ 3678 h 4500"/>
              <a:gd name="T78" fmla="*/ 1548 w 8974"/>
              <a:gd name="T79" fmla="*/ 3471 h 4500"/>
              <a:gd name="T80" fmla="*/ 1287 w 8974"/>
              <a:gd name="T81" fmla="*/ 3249 h 4500"/>
              <a:gd name="T82" fmla="*/ 1045 w 8974"/>
              <a:gd name="T83" fmla="*/ 3003 h 4500"/>
              <a:gd name="T84" fmla="*/ 818 w 8974"/>
              <a:gd name="T85" fmla="*/ 2747 h 4500"/>
              <a:gd name="T86" fmla="*/ 611 w 8974"/>
              <a:gd name="T87" fmla="*/ 2472 h 4500"/>
              <a:gd name="T88" fmla="*/ 424 w 8974"/>
              <a:gd name="T89" fmla="*/ 2181 h 4500"/>
              <a:gd name="T90" fmla="*/ 261 w 8974"/>
              <a:gd name="T91" fmla="*/ 1876 h 4500"/>
              <a:gd name="T92" fmla="*/ 119 w 8974"/>
              <a:gd name="T93" fmla="*/ 1561 h 4500"/>
              <a:gd name="T94" fmla="*/ 0 w 8974"/>
              <a:gd name="T95" fmla="*/ 1231 h 4500"/>
              <a:gd name="T96" fmla="*/ 335 w 8974"/>
              <a:gd name="T97" fmla="*/ 1295 h 4500"/>
              <a:gd name="T98" fmla="*/ 680 w 8974"/>
              <a:gd name="T99" fmla="*/ 1329 h 4500"/>
              <a:gd name="T100" fmla="*/ 1035 w 8974"/>
              <a:gd name="T101" fmla="*/ 1339 h 4500"/>
              <a:gd name="T102" fmla="*/ 1424 w 8974"/>
              <a:gd name="T103" fmla="*/ 1324 h 4500"/>
              <a:gd name="T104" fmla="*/ 1809 w 8974"/>
              <a:gd name="T105" fmla="*/ 1280 h 4500"/>
              <a:gd name="T106" fmla="*/ 2178 w 8974"/>
              <a:gd name="T107" fmla="*/ 1211 h 4500"/>
              <a:gd name="T108" fmla="*/ 2543 w 8974"/>
              <a:gd name="T109" fmla="*/ 1108 h 4500"/>
              <a:gd name="T110" fmla="*/ 2893 w 8974"/>
              <a:gd name="T111" fmla="*/ 980 h 4500"/>
              <a:gd name="T112" fmla="*/ 3228 w 8974"/>
              <a:gd name="T113" fmla="*/ 832 h 4500"/>
              <a:gd name="T114" fmla="*/ 3553 w 8974"/>
              <a:gd name="T115" fmla="*/ 655 h 4500"/>
              <a:gd name="T116" fmla="*/ 3864 w 8974"/>
              <a:gd name="T117" fmla="*/ 458 h 4500"/>
              <a:gd name="T118" fmla="*/ 4155 w 8974"/>
              <a:gd name="T119" fmla="*/ 236 h 4500"/>
              <a:gd name="T120" fmla="*/ 4426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26" y="0"/>
                </a:moveTo>
                <a:lnTo>
                  <a:pt x="4707" y="236"/>
                </a:lnTo>
                <a:lnTo>
                  <a:pt x="4997" y="458"/>
                </a:lnTo>
                <a:lnTo>
                  <a:pt x="5308" y="655"/>
                </a:lnTo>
                <a:lnTo>
                  <a:pt x="5633" y="832"/>
                </a:lnTo>
                <a:lnTo>
                  <a:pt x="5968" y="980"/>
                </a:lnTo>
                <a:lnTo>
                  <a:pt x="6318" y="1108"/>
                </a:lnTo>
                <a:lnTo>
                  <a:pt x="6683" y="1211"/>
                </a:lnTo>
                <a:lnTo>
                  <a:pt x="7052" y="1280"/>
                </a:lnTo>
                <a:lnTo>
                  <a:pt x="7437" y="1324"/>
                </a:lnTo>
                <a:lnTo>
                  <a:pt x="7826" y="1339"/>
                </a:lnTo>
                <a:lnTo>
                  <a:pt x="8220" y="1324"/>
                </a:lnTo>
                <a:lnTo>
                  <a:pt x="8600" y="1280"/>
                </a:lnTo>
                <a:lnTo>
                  <a:pt x="8974" y="1206"/>
                </a:lnTo>
                <a:lnTo>
                  <a:pt x="8856" y="1536"/>
                </a:lnTo>
                <a:lnTo>
                  <a:pt x="8713" y="1856"/>
                </a:lnTo>
                <a:lnTo>
                  <a:pt x="8550" y="2161"/>
                </a:lnTo>
                <a:lnTo>
                  <a:pt x="8363" y="2457"/>
                </a:lnTo>
                <a:lnTo>
                  <a:pt x="8161" y="2733"/>
                </a:lnTo>
                <a:lnTo>
                  <a:pt x="7934" y="2993"/>
                </a:lnTo>
                <a:lnTo>
                  <a:pt x="7688" y="3240"/>
                </a:lnTo>
                <a:lnTo>
                  <a:pt x="7427" y="3461"/>
                </a:lnTo>
                <a:lnTo>
                  <a:pt x="7151" y="3668"/>
                </a:lnTo>
                <a:lnTo>
                  <a:pt x="6860" y="3855"/>
                </a:lnTo>
                <a:lnTo>
                  <a:pt x="6554" y="4022"/>
                </a:lnTo>
                <a:lnTo>
                  <a:pt x="6234" y="4160"/>
                </a:lnTo>
                <a:lnTo>
                  <a:pt x="5904" y="4283"/>
                </a:lnTo>
                <a:lnTo>
                  <a:pt x="5564" y="4377"/>
                </a:lnTo>
                <a:lnTo>
                  <a:pt x="5209" y="4446"/>
                </a:lnTo>
                <a:lnTo>
                  <a:pt x="4849" y="4485"/>
                </a:lnTo>
                <a:lnTo>
                  <a:pt x="4485" y="4500"/>
                </a:lnTo>
                <a:lnTo>
                  <a:pt x="4115" y="4485"/>
                </a:lnTo>
                <a:lnTo>
                  <a:pt x="3755" y="4446"/>
                </a:lnTo>
                <a:lnTo>
                  <a:pt x="3406" y="4377"/>
                </a:lnTo>
                <a:lnTo>
                  <a:pt x="3065" y="4283"/>
                </a:lnTo>
                <a:lnTo>
                  <a:pt x="2735" y="4165"/>
                </a:lnTo>
                <a:lnTo>
                  <a:pt x="2420" y="4022"/>
                </a:lnTo>
                <a:lnTo>
                  <a:pt x="2114" y="3860"/>
                </a:lnTo>
                <a:lnTo>
                  <a:pt x="1824" y="3678"/>
                </a:lnTo>
                <a:lnTo>
                  <a:pt x="1548" y="3471"/>
                </a:lnTo>
                <a:lnTo>
                  <a:pt x="1287" y="3249"/>
                </a:lnTo>
                <a:lnTo>
                  <a:pt x="1045" y="3003"/>
                </a:lnTo>
                <a:lnTo>
                  <a:pt x="818" y="2747"/>
                </a:lnTo>
                <a:lnTo>
                  <a:pt x="611" y="2472"/>
                </a:lnTo>
                <a:lnTo>
                  <a:pt x="424" y="2181"/>
                </a:lnTo>
                <a:lnTo>
                  <a:pt x="261" y="1876"/>
                </a:lnTo>
                <a:lnTo>
                  <a:pt x="119" y="1561"/>
                </a:lnTo>
                <a:lnTo>
                  <a:pt x="0" y="1231"/>
                </a:lnTo>
                <a:lnTo>
                  <a:pt x="335" y="1295"/>
                </a:lnTo>
                <a:lnTo>
                  <a:pt x="680" y="1329"/>
                </a:lnTo>
                <a:lnTo>
                  <a:pt x="1035" y="1339"/>
                </a:lnTo>
                <a:lnTo>
                  <a:pt x="1424" y="1324"/>
                </a:lnTo>
                <a:lnTo>
                  <a:pt x="1809" y="1280"/>
                </a:lnTo>
                <a:lnTo>
                  <a:pt x="2178" y="1211"/>
                </a:lnTo>
                <a:lnTo>
                  <a:pt x="2543" y="1108"/>
                </a:lnTo>
                <a:lnTo>
                  <a:pt x="2893" y="980"/>
                </a:lnTo>
                <a:lnTo>
                  <a:pt x="3228" y="832"/>
                </a:lnTo>
                <a:lnTo>
                  <a:pt x="3553" y="655"/>
                </a:lnTo>
                <a:lnTo>
                  <a:pt x="3864" y="458"/>
                </a:lnTo>
                <a:lnTo>
                  <a:pt x="4155" y="236"/>
                </a:lnTo>
                <a:lnTo>
                  <a:pt x="44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9146" y="3773161"/>
            <a:ext cx="1406265" cy="1423571"/>
          </a:xfrm>
          <a:custGeom>
            <a:avLst/>
            <a:gdLst>
              <a:gd name="T0" fmla="*/ 1291 w 4469"/>
              <a:gd name="T1" fmla="*/ 0 h 4524"/>
              <a:gd name="T2" fmla="*/ 1537 w 4469"/>
              <a:gd name="T3" fmla="*/ 216 h 4524"/>
              <a:gd name="T4" fmla="*/ 1793 w 4469"/>
              <a:gd name="T5" fmla="*/ 418 h 4524"/>
              <a:gd name="T6" fmla="*/ 2064 w 4469"/>
              <a:gd name="T7" fmla="*/ 600 h 4524"/>
              <a:gd name="T8" fmla="*/ 2350 w 4469"/>
              <a:gd name="T9" fmla="*/ 768 h 4524"/>
              <a:gd name="T10" fmla="*/ 2641 w 4469"/>
              <a:gd name="T11" fmla="*/ 915 h 4524"/>
              <a:gd name="T12" fmla="*/ 2947 w 4469"/>
              <a:gd name="T13" fmla="*/ 1043 h 4524"/>
              <a:gd name="T14" fmla="*/ 3267 w 4469"/>
              <a:gd name="T15" fmla="*/ 1152 h 4524"/>
              <a:gd name="T16" fmla="*/ 3370 w 4469"/>
              <a:gd name="T17" fmla="*/ 1487 h 4524"/>
              <a:gd name="T18" fmla="*/ 3503 w 4469"/>
              <a:gd name="T19" fmla="*/ 1816 h 4524"/>
              <a:gd name="T20" fmla="*/ 3656 w 4469"/>
              <a:gd name="T21" fmla="*/ 2131 h 4524"/>
              <a:gd name="T22" fmla="*/ 3829 w 4469"/>
              <a:gd name="T23" fmla="*/ 2437 h 4524"/>
              <a:gd name="T24" fmla="*/ 4026 w 4469"/>
              <a:gd name="T25" fmla="*/ 2722 h 4524"/>
              <a:gd name="T26" fmla="*/ 4238 w 4469"/>
              <a:gd name="T27" fmla="*/ 2998 h 4524"/>
              <a:gd name="T28" fmla="*/ 4469 w 4469"/>
              <a:gd name="T29" fmla="*/ 3259 h 4524"/>
              <a:gd name="T30" fmla="*/ 4208 w 4469"/>
              <a:gd name="T31" fmla="*/ 3480 h 4524"/>
              <a:gd name="T32" fmla="*/ 3932 w 4469"/>
              <a:gd name="T33" fmla="*/ 3692 h 4524"/>
              <a:gd name="T34" fmla="*/ 3641 w 4469"/>
              <a:gd name="T35" fmla="*/ 3874 h 4524"/>
              <a:gd name="T36" fmla="*/ 3336 w 4469"/>
              <a:gd name="T37" fmla="*/ 4042 h 4524"/>
              <a:gd name="T38" fmla="*/ 3016 w 4469"/>
              <a:gd name="T39" fmla="*/ 4184 h 4524"/>
              <a:gd name="T40" fmla="*/ 2685 w 4469"/>
              <a:gd name="T41" fmla="*/ 4303 h 4524"/>
              <a:gd name="T42" fmla="*/ 2340 w 4469"/>
              <a:gd name="T43" fmla="*/ 4396 h 4524"/>
              <a:gd name="T44" fmla="*/ 1991 w 4469"/>
              <a:gd name="T45" fmla="*/ 4465 h 4524"/>
              <a:gd name="T46" fmla="*/ 1631 w 4469"/>
              <a:gd name="T47" fmla="*/ 4509 h 4524"/>
              <a:gd name="T48" fmla="*/ 1261 w 4469"/>
              <a:gd name="T49" fmla="*/ 4524 h 4524"/>
              <a:gd name="T50" fmla="*/ 882 w 4469"/>
              <a:gd name="T51" fmla="*/ 4509 h 4524"/>
              <a:gd name="T52" fmla="*/ 507 w 4469"/>
              <a:gd name="T53" fmla="*/ 4460 h 4524"/>
              <a:gd name="T54" fmla="*/ 143 w 4469"/>
              <a:gd name="T55" fmla="*/ 4386 h 4524"/>
              <a:gd name="T56" fmla="*/ 78 w 4469"/>
              <a:gd name="T57" fmla="*/ 4111 h 4524"/>
              <a:gd name="T58" fmla="*/ 34 w 4469"/>
              <a:gd name="T59" fmla="*/ 3825 h 4524"/>
              <a:gd name="T60" fmla="*/ 9 w 4469"/>
              <a:gd name="T61" fmla="*/ 3530 h 4524"/>
              <a:gd name="T62" fmla="*/ 0 w 4469"/>
              <a:gd name="T63" fmla="*/ 3234 h 4524"/>
              <a:gd name="T64" fmla="*/ 14 w 4469"/>
              <a:gd name="T65" fmla="*/ 2865 h 4524"/>
              <a:gd name="T66" fmla="*/ 59 w 4469"/>
              <a:gd name="T67" fmla="*/ 2501 h 4524"/>
              <a:gd name="T68" fmla="*/ 128 w 4469"/>
              <a:gd name="T69" fmla="*/ 2146 h 4524"/>
              <a:gd name="T70" fmla="*/ 221 w 4469"/>
              <a:gd name="T71" fmla="*/ 1802 h 4524"/>
              <a:gd name="T72" fmla="*/ 345 w 4469"/>
              <a:gd name="T73" fmla="*/ 1467 h 4524"/>
              <a:gd name="T74" fmla="*/ 492 w 4469"/>
              <a:gd name="T75" fmla="*/ 1142 h 4524"/>
              <a:gd name="T76" fmla="*/ 660 w 4469"/>
              <a:gd name="T77" fmla="*/ 837 h 4524"/>
              <a:gd name="T78" fmla="*/ 852 w 4469"/>
              <a:gd name="T79" fmla="*/ 541 h 4524"/>
              <a:gd name="T80" fmla="*/ 1059 w 4469"/>
              <a:gd name="T81" fmla="*/ 261 h 4524"/>
              <a:gd name="T82" fmla="*/ 129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91" y="0"/>
                </a:moveTo>
                <a:lnTo>
                  <a:pt x="1537" y="216"/>
                </a:lnTo>
                <a:lnTo>
                  <a:pt x="1793" y="418"/>
                </a:lnTo>
                <a:lnTo>
                  <a:pt x="2064" y="600"/>
                </a:lnTo>
                <a:lnTo>
                  <a:pt x="2350" y="768"/>
                </a:lnTo>
                <a:lnTo>
                  <a:pt x="2641" y="915"/>
                </a:lnTo>
                <a:lnTo>
                  <a:pt x="2947" y="1043"/>
                </a:lnTo>
                <a:lnTo>
                  <a:pt x="3267" y="1152"/>
                </a:lnTo>
                <a:lnTo>
                  <a:pt x="3370" y="1487"/>
                </a:lnTo>
                <a:lnTo>
                  <a:pt x="3503" y="1816"/>
                </a:lnTo>
                <a:lnTo>
                  <a:pt x="3656" y="2131"/>
                </a:lnTo>
                <a:lnTo>
                  <a:pt x="3829" y="2437"/>
                </a:lnTo>
                <a:lnTo>
                  <a:pt x="4026" y="2722"/>
                </a:lnTo>
                <a:lnTo>
                  <a:pt x="4238" y="2998"/>
                </a:lnTo>
                <a:lnTo>
                  <a:pt x="4469" y="3259"/>
                </a:lnTo>
                <a:lnTo>
                  <a:pt x="4208" y="3480"/>
                </a:lnTo>
                <a:lnTo>
                  <a:pt x="3932" y="3692"/>
                </a:lnTo>
                <a:lnTo>
                  <a:pt x="3641" y="3874"/>
                </a:lnTo>
                <a:lnTo>
                  <a:pt x="3336" y="4042"/>
                </a:lnTo>
                <a:lnTo>
                  <a:pt x="3016" y="4184"/>
                </a:lnTo>
                <a:lnTo>
                  <a:pt x="2685" y="4303"/>
                </a:lnTo>
                <a:lnTo>
                  <a:pt x="2340" y="4396"/>
                </a:lnTo>
                <a:lnTo>
                  <a:pt x="1991" y="4465"/>
                </a:lnTo>
                <a:lnTo>
                  <a:pt x="1631" y="4509"/>
                </a:lnTo>
                <a:lnTo>
                  <a:pt x="1261" y="4524"/>
                </a:lnTo>
                <a:lnTo>
                  <a:pt x="882" y="4509"/>
                </a:lnTo>
                <a:lnTo>
                  <a:pt x="507" y="4460"/>
                </a:lnTo>
                <a:lnTo>
                  <a:pt x="143" y="4386"/>
                </a:lnTo>
                <a:lnTo>
                  <a:pt x="78" y="4111"/>
                </a:lnTo>
                <a:lnTo>
                  <a:pt x="34" y="3825"/>
                </a:lnTo>
                <a:lnTo>
                  <a:pt x="9" y="3530"/>
                </a:lnTo>
                <a:lnTo>
                  <a:pt x="0" y="3234"/>
                </a:lnTo>
                <a:lnTo>
                  <a:pt x="14" y="2865"/>
                </a:lnTo>
                <a:lnTo>
                  <a:pt x="59" y="2501"/>
                </a:lnTo>
                <a:lnTo>
                  <a:pt x="128" y="2146"/>
                </a:lnTo>
                <a:lnTo>
                  <a:pt x="221" y="1802"/>
                </a:lnTo>
                <a:lnTo>
                  <a:pt x="345" y="1467"/>
                </a:lnTo>
                <a:lnTo>
                  <a:pt x="492" y="1142"/>
                </a:lnTo>
                <a:lnTo>
                  <a:pt x="660" y="837"/>
                </a:lnTo>
                <a:lnTo>
                  <a:pt x="852" y="541"/>
                </a:lnTo>
                <a:lnTo>
                  <a:pt x="1059" y="261"/>
                </a:lnTo>
                <a:lnTo>
                  <a:pt x="129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700262" y="1159504"/>
            <a:ext cx="2823859" cy="1416019"/>
          </a:xfrm>
          <a:custGeom>
            <a:avLst/>
            <a:gdLst>
              <a:gd name="T0" fmla="*/ 4485 w 8974"/>
              <a:gd name="T1" fmla="*/ 0 h 4500"/>
              <a:gd name="T2" fmla="*/ 4849 w 8974"/>
              <a:gd name="T3" fmla="*/ 15 h 4500"/>
              <a:gd name="T4" fmla="*/ 5209 w 8974"/>
              <a:gd name="T5" fmla="*/ 54 h 4500"/>
              <a:gd name="T6" fmla="*/ 5564 w 8974"/>
              <a:gd name="T7" fmla="*/ 123 h 4500"/>
              <a:gd name="T8" fmla="*/ 5904 w 8974"/>
              <a:gd name="T9" fmla="*/ 217 h 4500"/>
              <a:gd name="T10" fmla="*/ 6234 w 8974"/>
              <a:gd name="T11" fmla="*/ 340 h 4500"/>
              <a:gd name="T12" fmla="*/ 6554 w 8974"/>
              <a:gd name="T13" fmla="*/ 478 h 4500"/>
              <a:gd name="T14" fmla="*/ 6860 w 8974"/>
              <a:gd name="T15" fmla="*/ 645 h 4500"/>
              <a:gd name="T16" fmla="*/ 7151 w 8974"/>
              <a:gd name="T17" fmla="*/ 832 h 4500"/>
              <a:gd name="T18" fmla="*/ 7427 w 8974"/>
              <a:gd name="T19" fmla="*/ 1039 h 4500"/>
              <a:gd name="T20" fmla="*/ 7688 w 8974"/>
              <a:gd name="T21" fmla="*/ 1260 h 4500"/>
              <a:gd name="T22" fmla="*/ 7934 w 8974"/>
              <a:gd name="T23" fmla="*/ 1507 h 4500"/>
              <a:gd name="T24" fmla="*/ 8161 w 8974"/>
              <a:gd name="T25" fmla="*/ 1767 h 4500"/>
              <a:gd name="T26" fmla="*/ 8363 w 8974"/>
              <a:gd name="T27" fmla="*/ 2043 h 4500"/>
              <a:gd name="T28" fmla="*/ 8550 w 8974"/>
              <a:gd name="T29" fmla="*/ 2339 h 4500"/>
              <a:gd name="T30" fmla="*/ 8713 w 8974"/>
              <a:gd name="T31" fmla="*/ 2644 h 4500"/>
              <a:gd name="T32" fmla="*/ 8856 w 8974"/>
              <a:gd name="T33" fmla="*/ 2964 h 4500"/>
              <a:gd name="T34" fmla="*/ 8974 w 8974"/>
              <a:gd name="T35" fmla="*/ 3294 h 4500"/>
              <a:gd name="T36" fmla="*/ 8600 w 8974"/>
              <a:gd name="T37" fmla="*/ 3220 h 4500"/>
              <a:gd name="T38" fmla="*/ 8220 w 8974"/>
              <a:gd name="T39" fmla="*/ 3176 h 4500"/>
              <a:gd name="T40" fmla="*/ 7826 w 8974"/>
              <a:gd name="T41" fmla="*/ 3161 h 4500"/>
              <a:gd name="T42" fmla="*/ 7437 w 8974"/>
              <a:gd name="T43" fmla="*/ 3176 h 4500"/>
              <a:gd name="T44" fmla="*/ 7052 w 8974"/>
              <a:gd name="T45" fmla="*/ 3220 h 4500"/>
              <a:gd name="T46" fmla="*/ 6683 w 8974"/>
              <a:gd name="T47" fmla="*/ 3289 h 4500"/>
              <a:gd name="T48" fmla="*/ 6318 w 8974"/>
              <a:gd name="T49" fmla="*/ 3392 h 4500"/>
              <a:gd name="T50" fmla="*/ 5968 w 8974"/>
              <a:gd name="T51" fmla="*/ 3520 h 4500"/>
              <a:gd name="T52" fmla="*/ 5633 w 8974"/>
              <a:gd name="T53" fmla="*/ 3668 h 4500"/>
              <a:gd name="T54" fmla="*/ 5308 w 8974"/>
              <a:gd name="T55" fmla="*/ 3845 h 4500"/>
              <a:gd name="T56" fmla="*/ 4997 w 8974"/>
              <a:gd name="T57" fmla="*/ 4042 h 4500"/>
              <a:gd name="T58" fmla="*/ 4707 w 8974"/>
              <a:gd name="T59" fmla="*/ 4264 h 4500"/>
              <a:gd name="T60" fmla="*/ 4426 w 8974"/>
              <a:gd name="T61" fmla="*/ 4500 h 4500"/>
              <a:gd name="T62" fmla="*/ 4155 w 8974"/>
              <a:gd name="T63" fmla="*/ 4264 h 4500"/>
              <a:gd name="T64" fmla="*/ 3864 w 8974"/>
              <a:gd name="T65" fmla="*/ 4042 h 4500"/>
              <a:gd name="T66" fmla="*/ 3553 w 8974"/>
              <a:gd name="T67" fmla="*/ 3845 h 4500"/>
              <a:gd name="T68" fmla="*/ 3228 w 8974"/>
              <a:gd name="T69" fmla="*/ 3668 h 4500"/>
              <a:gd name="T70" fmla="*/ 2893 w 8974"/>
              <a:gd name="T71" fmla="*/ 3520 h 4500"/>
              <a:gd name="T72" fmla="*/ 2543 w 8974"/>
              <a:gd name="T73" fmla="*/ 3392 h 4500"/>
              <a:gd name="T74" fmla="*/ 2178 w 8974"/>
              <a:gd name="T75" fmla="*/ 3289 h 4500"/>
              <a:gd name="T76" fmla="*/ 1809 w 8974"/>
              <a:gd name="T77" fmla="*/ 3220 h 4500"/>
              <a:gd name="T78" fmla="*/ 1424 w 8974"/>
              <a:gd name="T79" fmla="*/ 3176 h 4500"/>
              <a:gd name="T80" fmla="*/ 1035 w 8974"/>
              <a:gd name="T81" fmla="*/ 3161 h 4500"/>
              <a:gd name="T82" fmla="*/ 680 w 8974"/>
              <a:gd name="T83" fmla="*/ 3171 h 4500"/>
              <a:gd name="T84" fmla="*/ 335 w 8974"/>
              <a:gd name="T85" fmla="*/ 3205 h 4500"/>
              <a:gd name="T86" fmla="*/ 0 w 8974"/>
              <a:gd name="T87" fmla="*/ 3269 h 4500"/>
              <a:gd name="T88" fmla="*/ 119 w 8974"/>
              <a:gd name="T89" fmla="*/ 2939 h 4500"/>
              <a:gd name="T90" fmla="*/ 261 w 8974"/>
              <a:gd name="T91" fmla="*/ 2624 h 4500"/>
              <a:gd name="T92" fmla="*/ 424 w 8974"/>
              <a:gd name="T93" fmla="*/ 2319 h 4500"/>
              <a:gd name="T94" fmla="*/ 611 w 8974"/>
              <a:gd name="T95" fmla="*/ 2028 h 4500"/>
              <a:gd name="T96" fmla="*/ 818 w 8974"/>
              <a:gd name="T97" fmla="*/ 1753 h 4500"/>
              <a:gd name="T98" fmla="*/ 1045 w 8974"/>
              <a:gd name="T99" fmla="*/ 1497 h 4500"/>
              <a:gd name="T100" fmla="*/ 1287 w 8974"/>
              <a:gd name="T101" fmla="*/ 1251 h 4500"/>
              <a:gd name="T102" fmla="*/ 1548 w 8974"/>
              <a:gd name="T103" fmla="*/ 1029 h 4500"/>
              <a:gd name="T104" fmla="*/ 1824 w 8974"/>
              <a:gd name="T105" fmla="*/ 822 h 4500"/>
              <a:gd name="T106" fmla="*/ 2114 w 8974"/>
              <a:gd name="T107" fmla="*/ 640 h 4500"/>
              <a:gd name="T108" fmla="*/ 2420 w 8974"/>
              <a:gd name="T109" fmla="*/ 478 h 4500"/>
              <a:gd name="T110" fmla="*/ 2735 w 8974"/>
              <a:gd name="T111" fmla="*/ 335 h 4500"/>
              <a:gd name="T112" fmla="*/ 3065 w 8974"/>
              <a:gd name="T113" fmla="*/ 217 h 4500"/>
              <a:gd name="T114" fmla="*/ 3406 w 8974"/>
              <a:gd name="T115" fmla="*/ 123 h 4500"/>
              <a:gd name="T116" fmla="*/ 3755 w 8974"/>
              <a:gd name="T117" fmla="*/ 54 h 4500"/>
              <a:gd name="T118" fmla="*/ 4115 w 8974"/>
              <a:gd name="T119" fmla="*/ 15 h 4500"/>
              <a:gd name="T120" fmla="*/ 4485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85" y="0"/>
                </a:moveTo>
                <a:lnTo>
                  <a:pt x="4849" y="15"/>
                </a:lnTo>
                <a:lnTo>
                  <a:pt x="5209" y="54"/>
                </a:lnTo>
                <a:lnTo>
                  <a:pt x="5564" y="123"/>
                </a:lnTo>
                <a:lnTo>
                  <a:pt x="5904" y="217"/>
                </a:lnTo>
                <a:lnTo>
                  <a:pt x="6234" y="340"/>
                </a:lnTo>
                <a:lnTo>
                  <a:pt x="6554" y="478"/>
                </a:lnTo>
                <a:lnTo>
                  <a:pt x="6860" y="645"/>
                </a:lnTo>
                <a:lnTo>
                  <a:pt x="7151" y="832"/>
                </a:lnTo>
                <a:lnTo>
                  <a:pt x="7427" y="1039"/>
                </a:lnTo>
                <a:lnTo>
                  <a:pt x="7688" y="1260"/>
                </a:lnTo>
                <a:lnTo>
                  <a:pt x="7934" y="1507"/>
                </a:lnTo>
                <a:lnTo>
                  <a:pt x="8161" y="1767"/>
                </a:lnTo>
                <a:lnTo>
                  <a:pt x="8363" y="2043"/>
                </a:lnTo>
                <a:lnTo>
                  <a:pt x="8550" y="2339"/>
                </a:lnTo>
                <a:lnTo>
                  <a:pt x="8713" y="2644"/>
                </a:lnTo>
                <a:lnTo>
                  <a:pt x="8856" y="2964"/>
                </a:lnTo>
                <a:lnTo>
                  <a:pt x="8974" y="3294"/>
                </a:lnTo>
                <a:lnTo>
                  <a:pt x="8600" y="3220"/>
                </a:lnTo>
                <a:lnTo>
                  <a:pt x="8220" y="3176"/>
                </a:lnTo>
                <a:lnTo>
                  <a:pt x="7826" y="3161"/>
                </a:lnTo>
                <a:lnTo>
                  <a:pt x="7437" y="3176"/>
                </a:lnTo>
                <a:lnTo>
                  <a:pt x="7052" y="3220"/>
                </a:lnTo>
                <a:lnTo>
                  <a:pt x="6683" y="3289"/>
                </a:lnTo>
                <a:lnTo>
                  <a:pt x="6318" y="3392"/>
                </a:lnTo>
                <a:lnTo>
                  <a:pt x="5968" y="3520"/>
                </a:lnTo>
                <a:lnTo>
                  <a:pt x="5633" y="3668"/>
                </a:lnTo>
                <a:lnTo>
                  <a:pt x="5308" y="3845"/>
                </a:lnTo>
                <a:lnTo>
                  <a:pt x="4997" y="4042"/>
                </a:lnTo>
                <a:lnTo>
                  <a:pt x="4707" y="4264"/>
                </a:lnTo>
                <a:lnTo>
                  <a:pt x="4426" y="4500"/>
                </a:lnTo>
                <a:lnTo>
                  <a:pt x="4155" y="4264"/>
                </a:lnTo>
                <a:lnTo>
                  <a:pt x="3864" y="4042"/>
                </a:lnTo>
                <a:lnTo>
                  <a:pt x="3553" y="3845"/>
                </a:lnTo>
                <a:lnTo>
                  <a:pt x="3228" y="3668"/>
                </a:lnTo>
                <a:lnTo>
                  <a:pt x="2893" y="3520"/>
                </a:lnTo>
                <a:lnTo>
                  <a:pt x="2543" y="3392"/>
                </a:lnTo>
                <a:lnTo>
                  <a:pt x="2178" y="3289"/>
                </a:lnTo>
                <a:lnTo>
                  <a:pt x="1809" y="3220"/>
                </a:lnTo>
                <a:lnTo>
                  <a:pt x="1424" y="3176"/>
                </a:lnTo>
                <a:lnTo>
                  <a:pt x="1035" y="3161"/>
                </a:lnTo>
                <a:lnTo>
                  <a:pt x="680" y="3171"/>
                </a:lnTo>
                <a:lnTo>
                  <a:pt x="335" y="3205"/>
                </a:lnTo>
                <a:lnTo>
                  <a:pt x="0" y="3269"/>
                </a:lnTo>
                <a:lnTo>
                  <a:pt x="119" y="2939"/>
                </a:lnTo>
                <a:lnTo>
                  <a:pt x="261" y="2624"/>
                </a:lnTo>
                <a:lnTo>
                  <a:pt x="424" y="2319"/>
                </a:lnTo>
                <a:lnTo>
                  <a:pt x="611" y="2028"/>
                </a:lnTo>
                <a:lnTo>
                  <a:pt x="818" y="1753"/>
                </a:lnTo>
                <a:lnTo>
                  <a:pt x="1045" y="1497"/>
                </a:lnTo>
                <a:lnTo>
                  <a:pt x="1287" y="1251"/>
                </a:lnTo>
                <a:lnTo>
                  <a:pt x="1548" y="1029"/>
                </a:lnTo>
                <a:lnTo>
                  <a:pt x="1824" y="822"/>
                </a:lnTo>
                <a:lnTo>
                  <a:pt x="2114" y="640"/>
                </a:lnTo>
                <a:lnTo>
                  <a:pt x="2420" y="478"/>
                </a:lnTo>
                <a:lnTo>
                  <a:pt x="2735" y="335"/>
                </a:lnTo>
                <a:lnTo>
                  <a:pt x="3065" y="217"/>
                </a:lnTo>
                <a:lnTo>
                  <a:pt x="3406" y="123"/>
                </a:lnTo>
                <a:lnTo>
                  <a:pt x="3755" y="54"/>
                </a:lnTo>
                <a:lnTo>
                  <a:pt x="4115" y="15"/>
                </a:lnTo>
                <a:lnTo>
                  <a:pt x="4485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53413" y="2234735"/>
            <a:ext cx="1438991" cy="1423571"/>
          </a:xfrm>
          <a:custGeom>
            <a:avLst/>
            <a:gdLst>
              <a:gd name="T0" fmla="*/ 3208 w 4573"/>
              <a:gd name="T1" fmla="*/ 0 h 4524"/>
              <a:gd name="T2" fmla="*/ 3523 w 4573"/>
              <a:gd name="T3" fmla="*/ 10 h 4524"/>
              <a:gd name="T4" fmla="*/ 3834 w 4573"/>
              <a:gd name="T5" fmla="*/ 44 h 4524"/>
              <a:gd name="T6" fmla="*/ 4139 w 4573"/>
              <a:gd name="T7" fmla="*/ 93 h 4524"/>
              <a:gd name="T8" fmla="*/ 4440 w 4573"/>
              <a:gd name="T9" fmla="*/ 162 h 4524"/>
              <a:gd name="T10" fmla="*/ 4514 w 4573"/>
              <a:gd name="T11" fmla="*/ 532 h 4524"/>
              <a:gd name="T12" fmla="*/ 4558 w 4573"/>
              <a:gd name="T13" fmla="*/ 906 h 4524"/>
              <a:gd name="T14" fmla="*/ 4573 w 4573"/>
              <a:gd name="T15" fmla="*/ 1290 h 4524"/>
              <a:gd name="T16" fmla="*/ 4558 w 4573"/>
              <a:gd name="T17" fmla="*/ 1659 h 4524"/>
              <a:gd name="T18" fmla="*/ 4519 w 4573"/>
              <a:gd name="T19" fmla="*/ 2023 h 4524"/>
              <a:gd name="T20" fmla="*/ 4445 w 4573"/>
              <a:gd name="T21" fmla="*/ 2378 h 4524"/>
              <a:gd name="T22" fmla="*/ 4351 w 4573"/>
              <a:gd name="T23" fmla="*/ 2722 h 4524"/>
              <a:gd name="T24" fmla="*/ 4228 w 4573"/>
              <a:gd name="T25" fmla="*/ 3057 h 4524"/>
              <a:gd name="T26" fmla="*/ 4080 w 4573"/>
              <a:gd name="T27" fmla="*/ 3382 h 4524"/>
              <a:gd name="T28" fmla="*/ 3913 w 4573"/>
              <a:gd name="T29" fmla="*/ 3687 h 4524"/>
              <a:gd name="T30" fmla="*/ 3725 w 4573"/>
              <a:gd name="T31" fmla="*/ 3983 h 4524"/>
              <a:gd name="T32" fmla="*/ 3513 w 4573"/>
              <a:gd name="T33" fmla="*/ 4263 h 4524"/>
              <a:gd name="T34" fmla="*/ 3282 w 4573"/>
              <a:gd name="T35" fmla="*/ 4524 h 4524"/>
              <a:gd name="T36" fmla="*/ 3026 w 4573"/>
              <a:gd name="T37" fmla="*/ 4298 h 4524"/>
              <a:gd name="T38" fmla="*/ 2755 w 4573"/>
              <a:gd name="T39" fmla="*/ 4086 h 4524"/>
              <a:gd name="T40" fmla="*/ 2464 w 4573"/>
              <a:gd name="T41" fmla="*/ 3894 h 4524"/>
              <a:gd name="T42" fmla="*/ 2168 w 4573"/>
              <a:gd name="T43" fmla="*/ 3727 h 4524"/>
              <a:gd name="T44" fmla="*/ 1853 w 4573"/>
              <a:gd name="T45" fmla="*/ 3574 h 4524"/>
              <a:gd name="T46" fmla="*/ 1532 w 4573"/>
              <a:gd name="T47" fmla="*/ 3446 h 4524"/>
              <a:gd name="T48" fmla="*/ 1197 w 4573"/>
              <a:gd name="T49" fmla="*/ 3343 h 4524"/>
              <a:gd name="T50" fmla="*/ 1089 w 4573"/>
              <a:gd name="T51" fmla="*/ 3008 h 4524"/>
              <a:gd name="T52" fmla="*/ 956 w 4573"/>
              <a:gd name="T53" fmla="*/ 2688 h 4524"/>
              <a:gd name="T54" fmla="*/ 803 w 4573"/>
              <a:gd name="T55" fmla="*/ 2373 h 4524"/>
              <a:gd name="T56" fmla="*/ 631 w 4573"/>
              <a:gd name="T57" fmla="*/ 2077 h 4524"/>
              <a:gd name="T58" fmla="*/ 438 w 4573"/>
              <a:gd name="T59" fmla="*/ 1792 h 4524"/>
              <a:gd name="T60" fmla="*/ 226 w 4573"/>
              <a:gd name="T61" fmla="*/ 1521 h 4524"/>
              <a:gd name="T62" fmla="*/ 0 w 4573"/>
              <a:gd name="T63" fmla="*/ 1265 h 4524"/>
              <a:gd name="T64" fmla="*/ 261 w 4573"/>
              <a:gd name="T65" fmla="*/ 1044 h 4524"/>
              <a:gd name="T66" fmla="*/ 537 w 4573"/>
              <a:gd name="T67" fmla="*/ 832 h 4524"/>
              <a:gd name="T68" fmla="*/ 828 w 4573"/>
              <a:gd name="T69" fmla="*/ 650 h 4524"/>
              <a:gd name="T70" fmla="*/ 1133 w 4573"/>
              <a:gd name="T71" fmla="*/ 482 h 4524"/>
              <a:gd name="T72" fmla="*/ 1454 w 4573"/>
              <a:gd name="T73" fmla="*/ 340 h 4524"/>
              <a:gd name="T74" fmla="*/ 1784 w 4573"/>
              <a:gd name="T75" fmla="*/ 221 h 4524"/>
              <a:gd name="T76" fmla="*/ 2129 w 4573"/>
              <a:gd name="T77" fmla="*/ 128 h 4524"/>
              <a:gd name="T78" fmla="*/ 2479 w 4573"/>
              <a:gd name="T79" fmla="*/ 59 h 4524"/>
              <a:gd name="T80" fmla="*/ 2838 w 4573"/>
              <a:gd name="T81" fmla="*/ 15 h 4524"/>
              <a:gd name="T82" fmla="*/ 3208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08" y="0"/>
                </a:moveTo>
                <a:lnTo>
                  <a:pt x="3523" y="10"/>
                </a:lnTo>
                <a:lnTo>
                  <a:pt x="3834" y="44"/>
                </a:lnTo>
                <a:lnTo>
                  <a:pt x="4139" y="93"/>
                </a:lnTo>
                <a:lnTo>
                  <a:pt x="4440" y="162"/>
                </a:lnTo>
                <a:lnTo>
                  <a:pt x="4514" y="532"/>
                </a:lnTo>
                <a:lnTo>
                  <a:pt x="4558" y="906"/>
                </a:lnTo>
                <a:lnTo>
                  <a:pt x="4573" y="1290"/>
                </a:lnTo>
                <a:lnTo>
                  <a:pt x="4558" y="1659"/>
                </a:lnTo>
                <a:lnTo>
                  <a:pt x="4519" y="2023"/>
                </a:lnTo>
                <a:lnTo>
                  <a:pt x="4445" y="2378"/>
                </a:lnTo>
                <a:lnTo>
                  <a:pt x="4351" y="2722"/>
                </a:lnTo>
                <a:lnTo>
                  <a:pt x="4228" y="3057"/>
                </a:lnTo>
                <a:lnTo>
                  <a:pt x="4080" y="3382"/>
                </a:lnTo>
                <a:lnTo>
                  <a:pt x="3913" y="3687"/>
                </a:lnTo>
                <a:lnTo>
                  <a:pt x="3725" y="3983"/>
                </a:lnTo>
                <a:lnTo>
                  <a:pt x="3513" y="4263"/>
                </a:lnTo>
                <a:lnTo>
                  <a:pt x="3282" y="4524"/>
                </a:lnTo>
                <a:lnTo>
                  <a:pt x="3026" y="4298"/>
                </a:lnTo>
                <a:lnTo>
                  <a:pt x="2755" y="4086"/>
                </a:lnTo>
                <a:lnTo>
                  <a:pt x="2464" y="3894"/>
                </a:lnTo>
                <a:lnTo>
                  <a:pt x="2168" y="3727"/>
                </a:lnTo>
                <a:lnTo>
                  <a:pt x="1853" y="3574"/>
                </a:lnTo>
                <a:lnTo>
                  <a:pt x="1532" y="3446"/>
                </a:lnTo>
                <a:lnTo>
                  <a:pt x="1197" y="3343"/>
                </a:lnTo>
                <a:lnTo>
                  <a:pt x="1089" y="3008"/>
                </a:lnTo>
                <a:lnTo>
                  <a:pt x="956" y="2688"/>
                </a:lnTo>
                <a:lnTo>
                  <a:pt x="803" y="2373"/>
                </a:lnTo>
                <a:lnTo>
                  <a:pt x="631" y="2077"/>
                </a:lnTo>
                <a:lnTo>
                  <a:pt x="438" y="1792"/>
                </a:lnTo>
                <a:lnTo>
                  <a:pt x="226" y="1521"/>
                </a:lnTo>
                <a:lnTo>
                  <a:pt x="0" y="1265"/>
                </a:lnTo>
                <a:lnTo>
                  <a:pt x="261" y="1044"/>
                </a:lnTo>
                <a:lnTo>
                  <a:pt x="537" y="832"/>
                </a:lnTo>
                <a:lnTo>
                  <a:pt x="828" y="650"/>
                </a:lnTo>
                <a:lnTo>
                  <a:pt x="1133" y="482"/>
                </a:lnTo>
                <a:lnTo>
                  <a:pt x="1454" y="340"/>
                </a:lnTo>
                <a:lnTo>
                  <a:pt x="1784" y="221"/>
                </a:lnTo>
                <a:lnTo>
                  <a:pt x="2129" y="128"/>
                </a:lnTo>
                <a:lnTo>
                  <a:pt x="2479" y="59"/>
                </a:lnTo>
                <a:lnTo>
                  <a:pt x="2838" y="15"/>
                </a:lnTo>
                <a:lnTo>
                  <a:pt x="32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243434" y="2313717"/>
            <a:ext cx="1401860" cy="2804033"/>
          </a:xfrm>
          <a:custGeom>
            <a:avLst/>
            <a:gdLst>
              <a:gd name="T0" fmla="*/ 1262 w 4455"/>
              <a:gd name="T1" fmla="*/ 0 h 8911"/>
              <a:gd name="T2" fmla="*/ 1602 w 4455"/>
              <a:gd name="T3" fmla="*/ 133 h 8911"/>
              <a:gd name="T4" fmla="*/ 1932 w 4455"/>
              <a:gd name="T5" fmla="*/ 290 h 8911"/>
              <a:gd name="T6" fmla="*/ 2242 w 4455"/>
              <a:gd name="T7" fmla="*/ 468 h 8911"/>
              <a:gd name="T8" fmla="*/ 2543 w 4455"/>
              <a:gd name="T9" fmla="*/ 674 h 8911"/>
              <a:gd name="T10" fmla="*/ 2824 w 4455"/>
              <a:gd name="T11" fmla="*/ 896 h 8911"/>
              <a:gd name="T12" fmla="*/ 3085 w 4455"/>
              <a:gd name="T13" fmla="*/ 1142 h 8911"/>
              <a:gd name="T14" fmla="*/ 3331 w 4455"/>
              <a:gd name="T15" fmla="*/ 1408 h 8911"/>
              <a:gd name="T16" fmla="*/ 3553 w 4455"/>
              <a:gd name="T17" fmla="*/ 1694 h 8911"/>
              <a:gd name="T18" fmla="*/ 3755 w 4455"/>
              <a:gd name="T19" fmla="*/ 1989 h 8911"/>
              <a:gd name="T20" fmla="*/ 3933 w 4455"/>
              <a:gd name="T21" fmla="*/ 2304 h 8911"/>
              <a:gd name="T22" fmla="*/ 4085 w 4455"/>
              <a:gd name="T23" fmla="*/ 2634 h 8911"/>
              <a:gd name="T24" fmla="*/ 4214 w 4455"/>
              <a:gd name="T25" fmla="*/ 2979 h 8911"/>
              <a:gd name="T26" fmla="*/ 4317 w 4455"/>
              <a:gd name="T27" fmla="*/ 3333 h 8911"/>
              <a:gd name="T28" fmla="*/ 4391 w 4455"/>
              <a:gd name="T29" fmla="*/ 3697 h 8911"/>
              <a:gd name="T30" fmla="*/ 4440 w 4455"/>
              <a:gd name="T31" fmla="*/ 4071 h 8911"/>
              <a:gd name="T32" fmla="*/ 4455 w 4455"/>
              <a:gd name="T33" fmla="*/ 4456 h 8911"/>
              <a:gd name="T34" fmla="*/ 4440 w 4455"/>
              <a:gd name="T35" fmla="*/ 4840 h 8911"/>
              <a:gd name="T36" fmla="*/ 4391 w 4455"/>
              <a:gd name="T37" fmla="*/ 5214 h 8911"/>
              <a:gd name="T38" fmla="*/ 4317 w 4455"/>
              <a:gd name="T39" fmla="*/ 5578 h 8911"/>
              <a:gd name="T40" fmla="*/ 4214 w 4455"/>
              <a:gd name="T41" fmla="*/ 5933 h 8911"/>
              <a:gd name="T42" fmla="*/ 4085 w 4455"/>
              <a:gd name="T43" fmla="*/ 6277 h 8911"/>
              <a:gd name="T44" fmla="*/ 3933 w 4455"/>
              <a:gd name="T45" fmla="*/ 6607 h 8911"/>
              <a:gd name="T46" fmla="*/ 3755 w 4455"/>
              <a:gd name="T47" fmla="*/ 6922 h 8911"/>
              <a:gd name="T48" fmla="*/ 3553 w 4455"/>
              <a:gd name="T49" fmla="*/ 7217 h 8911"/>
              <a:gd name="T50" fmla="*/ 3331 w 4455"/>
              <a:gd name="T51" fmla="*/ 7503 h 8911"/>
              <a:gd name="T52" fmla="*/ 3085 w 4455"/>
              <a:gd name="T53" fmla="*/ 7769 h 8911"/>
              <a:gd name="T54" fmla="*/ 2824 w 4455"/>
              <a:gd name="T55" fmla="*/ 8015 h 8911"/>
              <a:gd name="T56" fmla="*/ 2543 w 4455"/>
              <a:gd name="T57" fmla="*/ 8237 h 8911"/>
              <a:gd name="T58" fmla="*/ 2242 w 4455"/>
              <a:gd name="T59" fmla="*/ 8443 h 8911"/>
              <a:gd name="T60" fmla="*/ 1932 w 4455"/>
              <a:gd name="T61" fmla="*/ 8621 h 8911"/>
              <a:gd name="T62" fmla="*/ 1602 w 4455"/>
              <a:gd name="T63" fmla="*/ 8778 h 8911"/>
              <a:gd name="T64" fmla="*/ 1262 w 4455"/>
              <a:gd name="T65" fmla="*/ 8911 h 8911"/>
              <a:gd name="T66" fmla="*/ 1321 w 4455"/>
              <a:gd name="T67" fmla="*/ 8571 h 8911"/>
              <a:gd name="T68" fmla="*/ 1360 w 4455"/>
              <a:gd name="T69" fmla="*/ 8227 h 8911"/>
              <a:gd name="T70" fmla="*/ 1370 w 4455"/>
              <a:gd name="T71" fmla="*/ 7872 h 8911"/>
              <a:gd name="T72" fmla="*/ 1355 w 4455"/>
              <a:gd name="T73" fmla="*/ 7478 h 8911"/>
              <a:gd name="T74" fmla="*/ 1311 w 4455"/>
              <a:gd name="T75" fmla="*/ 7094 h 8911"/>
              <a:gd name="T76" fmla="*/ 1237 w 4455"/>
              <a:gd name="T77" fmla="*/ 6720 h 8911"/>
              <a:gd name="T78" fmla="*/ 1134 w 4455"/>
              <a:gd name="T79" fmla="*/ 6356 h 8911"/>
              <a:gd name="T80" fmla="*/ 1005 w 4455"/>
              <a:gd name="T81" fmla="*/ 6001 h 8911"/>
              <a:gd name="T82" fmla="*/ 848 w 4455"/>
              <a:gd name="T83" fmla="*/ 5662 h 8911"/>
              <a:gd name="T84" fmla="*/ 670 w 4455"/>
              <a:gd name="T85" fmla="*/ 5337 h 8911"/>
              <a:gd name="T86" fmla="*/ 468 w 4455"/>
              <a:gd name="T87" fmla="*/ 5027 h 8911"/>
              <a:gd name="T88" fmla="*/ 247 w 4455"/>
              <a:gd name="T89" fmla="*/ 4731 h 8911"/>
              <a:gd name="T90" fmla="*/ 0 w 4455"/>
              <a:gd name="T91" fmla="*/ 4456 h 8911"/>
              <a:gd name="T92" fmla="*/ 247 w 4455"/>
              <a:gd name="T93" fmla="*/ 4180 h 8911"/>
              <a:gd name="T94" fmla="*/ 468 w 4455"/>
              <a:gd name="T95" fmla="*/ 3884 h 8911"/>
              <a:gd name="T96" fmla="*/ 670 w 4455"/>
              <a:gd name="T97" fmla="*/ 3574 h 8911"/>
              <a:gd name="T98" fmla="*/ 848 w 4455"/>
              <a:gd name="T99" fmla="*/ 3249 h 8911"/>
              <a:gd name="T100" fmla="*/ 1005 w 4455"/>
              <a:gd name="T101" fmla="*/ 2910 h 8911"/>
              <a:gd name="T102" fmla="*/ 1134 w 4455"/>
              <a:gd name="T103" fmla="*/ 2555 h 8911"/>
              <a:gd name="T104" fmla="*/ 1237 w 4455"/>
              <a:gd name="T105" fmla="*/ 2191 h 8911"/>
              <a:gd name="T106" fmla="*/ 1311 w 4455"/>
              <a:gd name="T107" fmla="*/ 1817 h 8911"/>
              <a:gd name="T108" fmla="*/ 1355 w 4455"/>
              <a:gd name="T109" fmla="*/ 1433 h 8911"/>
              <a:gd name="T110" fmla="*/ 1370 w 4455"/>
              <a:gd name="T111" fmla="*/ 1039 h 8911"/>
              <a:gd name="T112" fmla="*/ 1360 w 4455"/>
              <a:gd name="T113" fmla="*/ 684 h 8911"/>
              <a:gd name="T114" fmla="*/ 1321 w 4455"/>
              <a:gd name="T115" fmla="*/ 340 h 8911"/>
              <a:gd name="T116" fmla="*/ 1262 w 4455"/>
              <a:gd name="T117" fmla="*/ 0 h 8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55" h="8911">
                <a:moveTo>
                  <a:pt x="1262" y="0"/>
                </a:moveTo>
                <a:lnTo>
                  <a:pt x="1602" y="133"/>
                </a:lnTo>
                <a:lnTo>
                  <a:pt x="1932" y="290"/>
                </a:lnTo>
                <a:lnTo>
                  <a:pt x="2242" y="468"/>
                </a:lnTo>
                <a:lnTo>
                  <a:pt x="2543" y="674"/>
                </a:lnTo>
                <a:lnTo>
                  <a:pt x="2824" y="896"/>
                </a:lnTo>
                <a:lnTo>
                  <a:pt x="3085" y="1142"/>
                </a:lnTo>
                <a:lnTo>
                  <a:pt x="3331" y="1408"/>
                </a:lnTo>
                <a:lnTo>
                  <a:pt x="3553" y="1694"/>
                </a:lnTo>
                <a:lnTo>
                  <a:pt x="3755" y="1989"/>
                </a:lnTo>
                <a:lnTo>
                  <a:pt x="3933" y="2304"/>
                </a:lnTo>
                <a:lnTo>
                  <a:pt x="4085" y="2634"/>
                </a:lnTo>
                <a:lnTo>
                  <a:pt x="4214" y="2979"/>
                </a:lnTo>
                <a:lnTo>
                  <a:pt x="4317" y="3333"/>
                </a:lnTo>
                <a:lnTo>
                  <a:pt x="4391" y="3697"/>
                </a:lnTo>
                <a:lnTo>
                  <a:pt x="4440" y="4071"/>
                </a:lnTo>
                <a:lnTo>
                  <a:pt x="4455" y="4456"/>
                </a:lnTo>
                <a:lnTo>
                  <a:pt x="4440" y="4840"/>
                </a:lnTo>
                <a:lnTo>
                  <a:pt x="4391" y="5214"/>
                </a:lnTo>
                <a:lnTo>
                  <a:pt x="4317" y="5578"/>
                </a:lnTo>
                <a:lnTo>
                  <a:pt x="4214" y="5933"/>
                </a:lnTo>
                <a:lnTo>
                  <a:pt x="4085" y="6277"/>
                </a:lnTo>
                <a:lnTo>
                  <a:pt x="3933" y="6607"/>
                </a:lnTo>
                <a:lnTo>
                  <a:pt x="3755" y="6922"/>
                </a:lnTo>
                <a:lnTo>
                  <a:pt x="3553" y="7217"/>
                </a:lnTo>
                <a:lnTo>
                  <a:pt x="3331" y="7503"/>
                </a:lnTo>
                <a:lnTo>
                  <a:pt x="3085" y="7769"/>
                </a:lnTo>
                <a:lnTo>
                  <a:pt x="2824" y="8015"/>
                </a:lnTo>
                <a:lnTo>
                  <a:pt x="2543" y="8237"/>
                </a:lnTo>
                <a:lnTo>
                  <a:pt x="2242" y="8443"/>
                </a:lnTo>
                <a:lnTo>
                  <a:pt x="1932" y="8621"/>
                </a:lnTo>
                <a:lnTo>
                  <a:pt x="1602" y="8778"/>
                </a:lnTo>
                <a:lnTo>
                  <a:pt x="1262" y="8911"/>
                </a:lnTo>
                <a:lnTo>
                  <a:pt x="1321" y="8571"/>
                </a:lnTo>
                <a:lnTo>
                  <a:pt x="1360" y="8227"/>
                </a:lnTo>
                <a:lnTo>
                  <a:pt x="1370" y="7872"/>
                </a:lnTo>
                <a:lnTo>
                  <a:pt x="1355" y="7478"/>
                </a:lnTo>
                <a:lnTo>
                  <a:pt x="1311" y="7094"/>
                </a:lnTo>
                <a:lnTo>
                  <a:pt x="1237" y="6720"/>
                </a:lnTo>
                <a:lnTo>
                  <a:pt x="1134" y="6356"/>
                </a:lnTo>
                <a:lnTo>
                  <a:pt x="1005" y="6001"/>
                </a:lnTo>
                <a:lnTo>
                  <a:pt x="848" y="5662"/>
                </a:lnTo>
                <a:lnTo>
                  <a:pt x="670" y="5337"/>
                </a:lnTo>
                <a:lnTo>
                  <a:pt x="468" y="5027"/>
                </a:lnTo>
                <a:lnTo>
                  <a:pt x="247" y="4731"/>
                </a:lnTo>
                <a:lnTo>
                  <a:pt x="0" y="4456"/>
                </a:lnTo>
                <a:lnTo>
                  <a:pt x="247" y="4180"/>
                </a:lnTo>
                <a:lnTo>
                  <a:pt x="468" y="3884"/>
                </a:lnTo>
                <a:lnTo>
                  <a:pt x="670" y="3574"/>
                </a:lnTo>
                <a:lnTo>
                  <a:pt x="848" y="3249"/>
                </a:lnTo>
                <a:lnTo>
                  <a:pt x="1005" y="2910"/>
                </a:lnTo>
                <a:lnTo>
                  <a:pt x="1134" y="2555"/>
                </a:lnTo>
                <a:lnTo>
                  <a:pt x="1237" y="2191"/>
                </a:lnTo>
                <a:lnTo>
                  <a:pt x="1311" y="1817"/>
                </a:lnTo>
                <a:lnTo>
                  <a:pt x="1355" y="1433"/>
                </a:lnTo>
                <a:lnTo>
                  <a:pt x="1370" y="1039"/>
                </a:lnTo>
                <a:lnTo>
                  <a:pt x="1360" y="684"/>
                </a:lnTo>
                <a:lnTo>
                  <a:pt x="1321" y="340"/>
                </a:lnTo>
                <a:lnTo>
                  <a:pt x="126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555830" y="1499303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492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0753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5569" y="3367668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75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149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791" y="3394090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6415" y="5341812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7907" y="3520255"/>
            <a:ext cx="6930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191" y="1557644"/>
            <a:ext cx="24395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41778" y="1557644"/>
            <a:ext cx="24136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447" y="5541801"/>
            <a:ext cx="25263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88053" y="5627055"/>
            <a:ext cx="247095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95493" y="1516873"/>
            <a:ext cx="5557803" cy="4427652"/>
            <a:chOff x="3295493" y="1516873"/>
            <a:chExt cx="5557803" cy="4427652"/>
          </a:xfrm>
        </p:grpSpPr>
        <p:grpSp>
          <p:nvGrpSpPr>
            <p:cNvPr id="51" name="Group 50"/>
            <p:cNvGrpSpPr/>
            <p:nvPr/>
          </p:nvGrpSpPr>
          <p:grpSpPr>
            <a:xfrm flipH="1" flipV="1">
              <a:off x="3295493" y="1521357"/>
              <a:ext cx="1927950" cy="2235470"/>
              <a:chOff x="6846560" y="3711417"/>
              <a:chExt cx="1959321" cy="2271845"/>
            </a:xfrm>
          </p:grpSpPr>
          <p:sp>
            <p:nvSpPr>
              <p:cNvPr id="52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6024008" y="1516873"/>
              <a:ext cx="2829288" cy="1618977"/>
              <a:chOff x="6073436" y="1516873"/>
              <a:chExt cx="2829288" cy="1618977"/>
            </a:xfrm>
          </p:grpSpPr>
          <p:sp>
            <p:nvSpPr>
              <p:cNvPr id="62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flipH="1" flipV="1">
              <a:off x="3311268" y="4317810"/>
              <a:ext cx="2829288" cy="1618977"/>
              <a:chOff x="6073436" y="1516873"/>
              <a:chExt cx="2829288" cy="1618977"/>
            </a:xfrm>
          </p:grpSpPr>
          <p:sp>
            <p:nvSpPr>
              <p:cNvPr id="67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915110" y="3709055"/>
              <a:ext cx="1927950" cy="2235470"/>
              <a:chOff x="6846560" y="3711417"/>
              <a:chExt cx="1959321" cy="2271845"/>
            </a:xfrm>
          </p:grpSpPr>
          <p:sp>
            <p:nvSpPr>
              <p:cNvPr id="70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502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094229" y="2690063"/>
            <a:ext cx="2034348" cy="2051340"/>
            <a:chOff x="5094229" y="2690063"/>
            <a:chExt cx="2034348" cy="2051340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748746" y="2690063"/>
              <a:ext cx="688500" cy="581197"/>
            </a:xfrm>
            <a:custGeom>
              <a:avLst/>
              <a:gdLst>
                <a:gd name="T0" fmla="*/ 1094 w 2188"/>
                <a:gd name="T1" fmla="*/ 0 h 1847"/>
                <a:gd name="T2" fmla="*/ 1335 w 2188"/>
                <a:gd name="T3" fmla="*/ 266 h 1847"/>
                <a:gd name="T4" fmla="*/ 1552 w 2188"/>
                <a:gd name="T5" fmla="*/ 547 h 1847"/>
                <a:gd name="T6" fmla="*/ 1744 w 2188"/>
                <a:gd name="T7" fmla="*/ 847 h 1847"/>
                <a:gd name="T8" fmla="*/ 1917 w 2188"/>
                <a:gd name="T9" fmla="*/ 1157 h 1847"/>
                <a:gd name="T10" fmla="*/ 2064 w 2188"/>
                <a:gd name="T11" fmla="*/ 1482 h 1847"/>
                <a:gd name="T12" fmla="*/ 2188 w 2188"/>
                <a:gd name="T13" fmla="*/ 1822 h 1847"/>
                <a:gd name="T14" fmla="*/ 1848 w 2188"/>
                <a:gd name="T15" fmla="*/ 1763 h 1847"/>
                <a:gd name="T16" fmla="*/ 1503 w 2188"/>
                <a:gd name="T17" fmla="*/ 1723 h 1847"/>
                <a:gd name="T18" fmla="*/ 1153 w 2188"/>
                <a:gd name="T19" fmla="*/ 1714 h 1847"/>
                <a:gd name="T20" fmla="*/ 759 w 2188"/>
                <a:gd name="T21" fmla="*/ 1728 h 1847"/>
                <a:gd name="T22" fmla="*/ 374 w 2188"/>
                <a:gd name="T23" fmla="*/ 1773 h 1847"/>
                <a:gd name="T24" fmla="*/ 0 w 2188"/>
                <a:gd name="T25" fmla="*/ 1847 h 1847"/>
                <a:gd name="T26" fmla="*/ 123 w 2188"/>
                <a:gd name="T27" fmla="*/ 1502 h 1847"/>
                <a:gd name="T28" fmla="*/ 276 w 2188"/>
                <a:gd name="T29" fmla="*/ 1172 h 1847"/>
                <a:gd name="T30" fmla="*/ 448 w 2188"/>
                <a:gd name="T31" fmla="*/ 857 h 1847"/>
                <a:gd name="T32" fmla="*/ 640 w 2188"/>
                <a:gd name="T33" fmla="*/ 557 h 1847"/>
                <a:gd name="T34" fmla="*/ 862 w 2188"/>
                <a:gd name="T35" fmla="*/ 271 h 1847"/>
                <a:gd name="T36" fmla="*/ 1094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1094" y="0"/>
                  </a:moveTo>
                  <a:lnTo>
                    <a:pt x="1335" y="266"/>
                  </a:lnTo>
                  <a:lnTo>
                    <a:pt x="1552" y="547"/>
                  </a:lnTo>
                  <a:lnTo>
                    <a:pt x="1744" y="847"/>
                  </a:lnTo>
                  <a:lnTo>
                    <a:pt x="1917" y="1157"/>
                  </a:lnTo>
                  <a:lnTo>
                    <a:pt x="2064" y="1482"/>
                  </a:lnTo>
                  <a:lnTo>
                    <a:pt x="2188" y="1822"/>
                  </a:lnTo>
                  <a:lnTo>
                    <a:pt x="1848" y="1763"/>
                  </a:lnTo>
                  <a:lnTo>
                    <a:pt x="1503" y="1723"/>
                  </a:lnTo>
                  <a:lnTo>
                    <a:pt x="1153" y="1714"/>
                  </a:lnTo>
                  <a:lnTo>
                    <a:pt x="759" y="1728"/>
                  </a:lnTo>
                  <a:lnTo>
                    <a:pt x="374" y="1773"/>
                  </a:lnTo>
                  <a:lnTo>
                    <a:pt x="0" y="1847"/>
                  </a:lnTo>
                  <a:lnTo>
                    <a:pt x="123" y="1502"/>
                  </a:lnTo>
                  <a:lnTo>
                    <a:pt x="276" y="1172"/>
                  </a:lnTo>
                  <a:lnTo>
                    <a:pt x="448" y="857"/>
                  </a:lnTo>
                  <a:lnTo>
                    <a:pt x="640" y="557"/>
                  </a:lnTo>
                  <a:lnTo>
                    <a:pt x="862" y="27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94229" y="3390521"/>
              <a:ext cx="539661" cy="650425"/>
            </a:xfrm>
            <a:custGeom>
              <a:avLst/>
              <a:gdLst>
                <a:gd name="T0" fmla="*/ 1715 w 1715"/>
                <a:gd name="T1" fmla="*/ 0 h 2067"/>
                <a:gd name="T2" fmla="*/ 1656 w 1715"/>
                <a:gd name="T3" fmla="*/ 334 h 2067"/>
                <a:gd name="T4" fmla="*/ 1616 w 1715"/>
                <a:gd name="T5" fmla="*/ 679 h 2067"/>
                <a:gd name="T6" fmla="*/ 1607 w 1715"/>
                <a:gd name="T7" fmla="*/ 1034 h 2067"/>
                <a:gd name="T8" fmla="*/ 1616 w 1715"/>
                <a:gd name="T9" fmla="*/ 1388 h 2067"/>
                <a:gd name="T10" fmla="*/ 1656 w 1715"/>
                <a:gd name="T11" fmla="*/ 1733 h 2067"/>
                <a:gd name="T12" fmla="*/ 1715 w 1715"/>
                <a:gd name="T13" fmla="*/ 2067 h 2067"/>
                <a:gd name="T14" fmla="*/ 1395 w 1715"/>
                <a:gd name="T15" fmla="*/ 1949 h 2067"/>
                <a:gd name="T16" fmla="*/ 1089 w 1715"/>
                <a:gd name="T17" fmla="*/ 1806 h 2067"/>
                <a:gd name="T18" fmla="*/ 793 w 1715"/>
                <a:gd name="T19" fmla="*/ 1639 h 2067"/>
                <a:gd name="T20" fmla="*/ 517 w 1715"/>
                <a:gd name="T21" fmla="*/ 1457 h 2067"/>
                <a:gd name="T22" fmla="*/ 246 w 1715"/>
                <a:gd name="T23" fmla="*/ 1255 h 2067"/>
                <a:gd name="T24" fmla="*/ 0 w 1715"/>
                <a:gd name="T25" fmla="*/ 1034 h 2067"/>
                <a:gd name="T26" fmla="*/ 246 w 1715"/>
                <a:gd name="T27" fmla="*/ 812 h 2067"/>
                <a:gd name="T28" fmla="*/ 517 w 1715"/>
                <a:gd name="T29" fmla="*/ 610 h 2067"/>
                <a:gd name="T30" fmla="*/ 793 w 1715"/>
                <a:gd name="T31" fmla="*/ 428 h 2067"/>
                <a:gd name="T32" fmla="*/ 1089 w 1715"/>
                <a:gd name="T33" fmla="*/ 261 h 2067"/>
                <a:gd name="T34" fmla="*/ 1395 w 1715"/>
                <a:gd name="T35" fmla="*/ 118 h 2067"/>
                <a:gd name="T36" fmla="*/ 1715 w 1715"/>
                <a:gd name="T37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5" h="2067">
                  <a:moveTo>
                    <a:pt x="1715" y="0"/>
                  </a:moveTo>
                  <a:lnTo>
                    <a:pt x="1656" y="334"/>
                  </a:lnTo>
                  <a:lnTo>
                    <a:pt x="1616" y="679"/>
                  </a:lnTo>
                  <a:lnTo>
                    <a:pt x="1607" y="1034"/>
                  </a:lnTo>
                  <a:lnTo>
                    <a:pt x="1616" y="1388"/>
                  </a:lnTo>
                  <a:lnTo>
                    <a:pt x="1656" y="1733"/>
                  </a:lnTo>
                  <a:lnTo>
                    <a:pt x="1715" y="2067"/>
                  </a:lnTo>
                  <a:lnTo>
                    <a:pt x="1395" y="1949"/>
                  </a:lnTo>
                  <a:lnTo>
                    <a:pt x="1089" y="1806"/>
                  </a:lnTo>
                  <a:lnTo>
                    <a:pt x="793" y="1639"/>
                  </a:lnTo>
                  <a:lnTo>
                    <a:pt x="517" y="1457"/>
                  </a:lnTo>
                  <a:lnTo>
                    <a:pt x="246" y="1255"/>
                  </a:lnTo>
                  <a:lnTo>
                    <a:pt x="0" y="1034"/>
                  </a:lnTo>
                  <a:lnTo>
                    <a:pt x="246" y="812"/>
                  </a:lnTo>
                  <a:lnTo>
                    <a:pt x="517" y="610"/>
                  </a:lnTo>
                  <a:lnTo>
                    <a:pt x="793" y="428"/>
                  </a:lnTo>
                  <a:lnTo>
                    <a:pt x="1089" y="261"/>
                  </a:lnTo>
                  <a:lnTo>
                    <a:pt x="1395" y="11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680462" y="3311538"/>
              <a:ext cx="827900" cy="808390"/>
            </a:xfrm>
            <a:custGeom>
              <a:avLst/>
              <a:gdLst>
                <a:gd name="T0" fmla="*/ 1370 w 2631"/>
                <a:gd name="T1" fmla="*/ 0 h 2569"/>
                <a:gd name="T2" fmla="*/ 1749 w 2631"/>
                <a:gd name="T3" fmla="*/ 14 h 2569"/>
                <a:gd name="T4" fmla="*/ 2124 w 2631"/>
                <a:gd name="T5" fmla="*/ 59 h 2569"/>
                <a:gd name="T6" fmla="*/ 2488 w 2631"/>
                <a:gd name="T7" fmla="*/ 132 h 2569"/>
                <a:gd name="T8" fmla="*/ 2548 w 2631"/>
                <a:gd name="T9" fmla="*/ 413 h 2569"/>
                <a:gd name="T10" fmla="*/ 2592 w 2631"/>
                <a:gd name="T11" fmla="*/ 699 h 2569"/>
                <a:gd name="T12" fmla="*/ 2621 w 2631"/>
                <a:gd name="T13" fmla="*/ 989 h 2569"/>
                <a:gd name="T14" fmla="*/ 2631 w 2631"/>
                <a:gd name="T15" fmla="*/ 1285 h 2569"/>
                <a:gd name="T16" fmla="*/ 2621 w 2631"/>
                <a:gd name="T17" fmla="*/ 1580 h 2569"/>
                <a:gd name="T18" fmla="*/ 2592 w 2631"/>
                <a:gd name="T19" fmla="*/ 1870 h 2569"/>
                <a:gd name="T20" fmla="*/ 2548 w 2631"/>
                <a:gd name="T21" fmla="*/ 2156 h 2569"/>
                <a:gd name="T22" fmla="*/ 2488 w 2631"/>
                <a:gd name="T23" fmla="*/ 2437 h 2569"/>
                <a:gd name="T24" fmla="*/ 2124 w 2631"/>
                <a:gd name="T25" fmla="*/ 2510 h 2569"/>
                <a:gd name="T26" fmla="*/ 1749 w 2631"/>
                <a:gd name="T27" fmla="*/ 2555 h 2569"/>
                <a:gd name="T28" fmla="*/ 1370 w 2631"/>
                <a:gd name="T29" fmla="*/ 2569 h 2569"/>
                <a:gd name="T30" fmla="*/ 1049 w 2631"/>
                <a:gd name="T31" fmla="*/ 2560 h 2569"/>
                <a:gd name="T32" fmla="*/ 739 w 2631"/>
                <a:gd name="T33" fmla="*/ 2530 h 2569"/>
                <a:gd name="T34" fmla="*/ 433 w 2631"/>
                <a:gd name="T35" fmla="*/ 2476 h 2569"/>
                <a:gd name="T36" fmla="*/ 138 w 2631"/>
                <a:gd name="T37" fmla="*/ 2407 h 2569"/>
                <a:gd name="T38" fmla="*/ 64 w 2631"/>
                <a:gd name="T39" fmla="*/ 2043 h 2569"/>
                <a:gd name="T40" fmla="*/ 19 w 2631"/>
                <a:gd name="T41" fmla="*/ 1669 h 2569"/>
                <a:gd name="T42" fmla="*/ 0 w 2631"/>
                <a:gd name="T43" fmla="*/ 1285 h 2569"/>
                <a:gd name="T44" fmla="*/ 19 w 2631"/>
                <a:gd name="T45" fmla="*/ 900 h 2569"/>
                <a:gd name="T46" fmla="*/ 64 w 2631"/>
                <a:gd name="T47" fmla="*/ 526 h 2569"/>
                <a:gd name="T48" fmla="*/ 138 w 2631"/>
                <a:gd name="T49" fmla="*/ 162 h 2569"/>
                <a:gd name="T50" fmla="*/ 433 w 2631"/>
                <a:gd name="T51" fmla="*/ 93 h 2569"/>
                <a:gd name="T52" fmla="*/ 739 w 2631"/>
                <a:gd name="T53" fmla="*/ 39 h 2569"/>
                <a:gd name="T54" fmla="*/ 1049 w 2631"/>
                <a:gd name="T55" fmla="*/ 9 h 2569"/>
                <a:gd name="T56" fmla="*/ 1370 w 2631"/>
                <a:gd name="T57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1" h="2569">
                  <a:moveTo>
                    <a:pt x="1370" y="0"/>
                  </a:moveTo>
                  <a:lnTo>
                    <a:pt x="1749" y="14"/>
                  </a:lnTo>
                  <a:lnTo>
                    <a:pt x="2124" y="59"/>
                  </a:lnTo>
                  <a:lnTo>
                    <a:pt x="2488" y="132"/>
                  </a:lnTo>
                  <a:lnTo>
                    <a:pt x="2548" y="413"/>
                  </a:lnTo>
                  <a:lnTo>
                    <a:pt x="2592" y="699"/>
                  </a:lnTo>
                  <a:lnTo>
                    <a:pt x="2621" y="989"/>
                  </a:lnTo>
                  <a:lnTo>
                    <a:pt x="2631" y="1285"/>
                  </a:lnTo>
                  <a:lnTo>
                    <a:pt x="2621" y="1580"/>
                  </a:lnTo>
                  <a:lnTo>
                    <a:pt x="2592" y="1870"/>
                  </a:lnTo>
                  <a:lnTo>
                    <a:pt x="2548" y="2156"/>
                  </a:lnTo>
                  <a:lnTo>
                    <a:pt x="2488" y="2437"/>
                  </a:lnTo>
                  <a:lnTo>
                    <a:pt x="2124" y="2510"/>
                  </a:lnTo>
                  <a:lnTo>
                    <a:pt x="1749" y="2555"/>
                  </a:lnTo>
                  <a:lnTo>
                    <a:pt x="1370" y="2569"/>
                  </a:lnTo>
                  <a:lnTo>
                    <a:pt x="1049" y="2560"/>
                  </a:lnTo>
                  <a:lnTo>
                    <a:pt x="739" y="2530"/>
                  </a:lnTo>
                  <a:lnTo>
                    <a:pt x="433" y="2476"/>
                  </a:lnTo>
                  <a:lnTo>
                    <a:pt x="138" y="2407"/>
                  </a:lnTo>
                  <a:lnTo>
                    <a:pt x="64" y="2043"/>
                  </a:lnTo>
                  <a:lnTo>
                    <a:pt x="19" y="1669"/>
                  </a:lnTo>
                  <a:lnTo>
                    <a:pt x="0" y="1285"/>
                  </a:lnTo>
                  <a:lnTo>
                    <a:pt x="19" y="900"/>
                  </a:lnTo>
                  <a:lnTo>
                    <a:pt x="64" y="526"/>
                  </a:lnTo>
                  <a:lnTo>
                    <a:pt x="138" y="162"/>
                  </a:lnTo>
                  <a:lnTo>
                    <a:pt x="433" y="93"/>
                  </a:lnTo>
                  <a:lnTo>
                    <a:pt x="739" y="39"/>
                  </a:lnTo>
                  <a:lnTo>
                    <a:pt x="1049" y="9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553359" y="3377934"/>
              <a:ext cx="575218" cy="675599"/>
            </a:xfrm>
            <a:custGeom>
              <a:avLst/>
              <a:gdLst>
                <a:gd name="T0" fmla="*/ 0 w 1828"/>
                <a:gd name="T1" fmla="*/ 0 h 2147"/>
                <a:gd name="T2" fmla="*/ 340 w 1828"/>
                <a:gd name="T3" fmla="*/ 123 h 2147"/>
                <a:gd name="T4" fmla="*/ 665 w 1828"/>
                <a:gd name="T5" fmla="*/ 266 h 2147"/>
                <a:gd name="T6" fmla="*/ 981 w 1828"/>
                <a:gd name="T7" fmla="*/ 438 h 2147"/>
                <a:gd name="T8" fmla="*/ 1277 w 1828"/>
                <a:gd name="T9" fmla="*/ 625 h 2147"/>
                <a:gd name="T10" fmla="*/ 1562 w 1828"/>
                <a:gd name="T11" fmla="*/ 842 h 2147"/>
                <a:gd name="T12" fmla="*/ 1828 w 1828"/>
                <a:gd name="T13" fmla="*/ 1074 h 2147"/>
                <a:gd name="T14" fmla="*/ 1562 w 1828"/>
                <a:gd name="T15" fmla="*/ 1305 h 2147"/>
                <a:gd name="T16" fmla="*/ 1277 w 1828"/>
                <a:gd name="T17" fmla="*/ 1522 h 2147"/>
                <a:gd name="T18" fmla="*/ 981 w 1828"/>
                <a:gd name="T19" fmla="*/ 1709 h 2147"/>
                <a:gd name="T20" fmla="*/ 665 w 1828"/>
                <a:gd name="T21" fmla="*/ 1881 h 2147"/>
                <a:gd name="T22" fmla="*/ 340 w 1828"/>
                <a:gd name="T23" fmla="*/ 2024 h 2147"/>
                <a:gd name="T24" fmla="*/ 0 w 1828"/>
                <a:gd name="T25" fmla="*/ 2147 h 2147"/>
                <a:gd name="T26" fmla="*/ 64 w 1828"/>
                <a:gd name="T27" fmla="*/ 1797 h 2147"/>
                <a:gd name="T28" fmla="*/ 104 w 1828"/>
                <a:gd name="T29" fmla="*/ 1438 h 2147"/>
                <a:gd name="T30" fmla="*/ 114 w 1828"/>
                <a:gd name="T31" fmla="*/ 1074 h 2147"/>
                <a:gd name="T32" fmla="*/ 104 w 1828"/>
                <a:gd name="T33" fmla="*/ 709 h 2147"/>
                <a:gd name="T34" fmla="*/ 64 w 1828"/>
                <a:gd name="T35" fmla="*/ 350 h 2147"/>
                <a:gd name="T36" fmla="*/ 0 w 1828"/>
                <a:gd name="T37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8" h="2147">
                  <a:moveTo>
                    <a:pt x="0" y="0"/>
                  </a:moveTo>
                  <a:lnTo>
                    <a:pt x="340" y="123"/>
                  </a:lnTo>
                  <a:lnTo>
                    <a:pt x="665" y="266"/>
                  </a:lnTo>
                  <a:lnTo>
                    <a:pt x="981" y="438"/>
                  </a:lnTo>
                  <a:lnTo>
                    <a:pt x="1277" y="625"/>
                  </a:lnTo>
                  <a:lnTo>
                    <a:pt x="1562" y="842"/>
                  </a:lnTo>
                  <a:lnTo>
                    <a:pt x="1828" y="1074"/>
                  </a:lnTo>
                  <a:lnTo>
                    <a:pt x="1562" y="1305"/>
                  </a:lnTo>
                  <a:lnTo>
                    <a:pt x="1277" y="1522"/>
                  </a:lnTo>
                  <a:lnTo>
                    <a:pt x="981" y="1709"/>
                  </a:lnTo>
                  <a:lnTo>
                    <a:pt x="665" y="1881"/>
                  </a:lnTo>
                  <a:lnTo>
                    <a:pt x="340" y="2024"/>
                  </a:lnTo>
                  <a:lnTo>
                    <a:pt x="0" y="2147"/>
                  </a:lnTo>
                  <a:lnTo>
                    <a:pt x="64" y="1797"/>
                  </a:lnTo>
                  <a:lnTo>
                    <a:pt x="104" y="1438"/>
                  </a:lnTo>
                  <a:lnTo>
                    <a:pt x="114" y="1074"/>
                  </a:lnTo>
                  <a:lnTo>
                    <a:pt x="104" y="709"/>
                  </a:lnTo>
                  <a:lnTo>
                    <a:pt x="6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748746" y="4160206"/>
              <a:ext cx="688500" cy="581197"/>
            </a:xfrm>
            <a:custGeom>
              <a:avLst/>
              <a:gdLst>
                <a:gd name="T0" fmla="*/ 0 w 2188"/>
                <a:gd name="T1" fmla="*/ 0 h 1847"/>
                <a:gd name="T2" fmla="*/ 374 w 2188"/>
                <a:gd name="T3" fmla="*/ 74 h 1847"/>
                <a:gd name="T4" fmla="*/ 759 w 2188"/>
                <a:gd name="T5" fmla="*/ 119 h 1847"/>
                <a:gd name="T6" fmla="*/ 1153 w 2188"/>
                <a:gd name="T7" fmla="*/ 133 h 1847"/>
                <a:gd name="T8" fmla="*/ 1503 w 2188"/>
                <a:gd name="T9" fmla="*/ 124 h 1847"/>
                <a:gd name="T10" fmla="*/ 1848 w 2188"/>
                <a:gd name="T11" fmla="*/ 84 h 1847"/>
                <a:gd name="T12" fmla="*/ 2188 w 2188"/>
                <a:gd name="T13" fmla="*/ 25 h 1847"/>
                <a:gd name="T14" fmla="*/ 2064 w 2188"/>
                <a:gd name="T15" fmla="*/ 365 h 1847"/>
                <a:gd name="T16" fmla="*/ 1917 w 2188"/>
                <a:gd name="T17" fmla="*/ 690 h 1847"/>
                <a:gd name="T18" fmla="*/ 1744 w 2188"/>
                <a:gd name="T19" fmla="*/ 1000 h 1847"/>
                <a:gd name="T20" fmla="*/ 1552 w 2188"/>
                <a:gd name="T21" fmla="*/ 1300 h 1847"/>
                <a:gd name="T22" fmla="*/ 1335 w 2188"/>
                <a:gd name="T23" fmla="*/ 1581 h 1847"/>
                <a:gd name="T24" fmla="*/ 1094 w 2188"/>
                <a:gd name="T25" fmla="*/ 1847 h 1847"/>
                <a:gd name="T26" fmla="*/ 862 w 2188"/>
                <a:gd name="T27" fmla="*/ 1576 h 1847"/>
                <a:gd name="T28" fmla="*/ 640 w 2188"/>
                <a:gd name="T29" fmla="*/ 1290 h 1847"/>
                <a:gd name="T30" fmla="*/ 448 w 2188"/>
                <a:gd name="T31" fmla="*/ 990 h 1847"/>
                <a:gd name="T32" fmla="*/ 276 w 2188"/>
                <a:gd name="T33" fmla="*/ 675 h 1847"/>
                <a:gd name="T34" fmla="*/ 123 w 2188"/>
                <a:gd name="T35" fmla="*/ 345 h 1847"/>
                <a:gd name="T36" fmla="*/ 0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0" y="0"/>
                  </a:moveTo>
                  <a:lnTo>
                    <a:pt x="374" y="74"/>
                  </a:lnTo>
                  <a:lnTo>
                    <a:pt x="759" y="119"/>
                  </a:lnTo>
                  <a:lnTo>
                    <a:pt x="1153" y="133"/>
                  </a:lnTo>
                  <a:lnTo>
                    <a:pt x="1503" y="124"/>
                  </a:lnTo>
                  <a:lnTo>
                    <a:pt x="1848" y="84"/>
                  </a:lnTo>
                  <a:lnTo>
                    <a:pt x="2188" y="25"/>
                  </a:lnTo>
                  <a:lnTo>
                    <a:pt x="2064" y="365"/>
                  </a:lnTo>
                  <a:lnTo>
                    <a:pt x="1917" y="690"/>
                  </a:lnTo>
                  <a:lnTo>
                    <a:pt x="1744" y="1000"/>
                  </a:lnTo>
                  <a:lnTo>
                    <a:pt x="1552" y="1300"/>
                  </a:lnTo>
                  <a:lnTo>
                    <a:pt x="1335" y="1581"/>
                  </a:lnTo>
                  <a:lnTo>
                    <a:pt x="1094" y="1847"/>
                  </a:lnTo>
                  <a:lnTo>
                    <a:pt x="862" y="1576"/>
                  </a:lnTo>
                  <a:lnTo>
                    <a:pt x="640" y="1290"/>
                  </a:lnTo>
                  <a:lnTo>
                    <a:pt x="448" y="990"/>
                  </a:lnTo>
                  <a:lnTo>
                    <a:pt x="276" y="675"/>
                  </a:lnTo>
                  <a:lnTo>
                    <a:pt x="123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0" name="Oval 49"/>
          <p:cNvSpPr/>
          <p:nvPr/>
        </p:nvSpPr>
        <p:spPr>
          <a:xfrm>
            <a:off x="3724836" y="1331259"/>
            <a:ext cx="4760258" cy="4760258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Venn Diagram Multiple Intersections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53413" y="3773161"/>
            <a:ext cx="1438991" cy="1423571"/>
          </a:xfrm>
          <a:custGeom>
            <a:avLst/>
            <a:gdLst>
              <a:gd name="T0" fmla="*/ 3282 w 4573"/>
              <a:gd name="T1" fmla="*/ 0 h 4524"/>
              <a:gd name="T2" fmla="*/ 3513 w 4573"/>
              <a:gd name="T3" fmla="*/ 261 h 4524"/>
              <a:gd name="T4" fmla="*/ 3725 w 4573"/>
              <a:gd name="T5" fmla="*/ 541 h 4524"/>
              <a:gd name="T6" fmla="*/ 3913 w 4573"/>
              <a:gd name="T7" fmla="*/ 837 h 4524"/>
              <a:gd name="T8" fmla="*/ 4080 w 4573"/>
              <a:gd name="T9" fmla="*/ 1142 h 4524"/>
              <a:gd name="T10" fmla="*/ 4228 w 4573"/>
              <a:gd name="T11" fmla="*/ 1467 h 4524"/>
              <a:gd name="T12" fmla="*/ 4351 w 4573"/>
              <a:gd name="T13" fmla="*/ 1802 h 4524"/>
              <a:gd name="T14" fmla="*/ 4445 w 4573"/>
              <a:gd name="T15" fmla="*/ 2146 h 4524"/>
              <a:gd name="T16" fmla="*/ 4519 w 4573"/>
              <a:gd name="T17" fmla="*/ 2501 h 4524"/>
              <a:gd name="T18" fmla="*/ 4558 w 4573"/>
              <a:gd name="T19" fmla="*/ 2865 h 4524"/>
              <a:gd name="T20" fmla="*/ 4573 w 4573"/>
              <a:gd name="T21" fmla="*/ 3234 h 4524"/>
              <a:gd name="T22" fmla="*/ 4558 w 4573"/>
              <a:gd name="T23" fmla="*/ 3618 h 4524"/>
              <a:gd name="T24" fmla="*/ 4514 w 4573"/>
              <a:gd name="T25" fmla="*/ 3992 h 4524"/>
              <a:gd name="T26" fmla="*/ 4440 w 4573"/>
              <a:gd name="T27" fmla="*/ 4362 h 4524"/>
              <a:gd name="T28" fmla="*/ 4139 w 4573"/>
              <a:gd name="T29" fmla="*/ 4431 h 4524"/>
              <a:gd name="T30" fmla="*/ 3834 w 4573"/>
              <a:gd name="T31" fmla="*/ 4480 h 4524"/>
              <a:gd name="T32" fmla="*/ 3523 w 4573"/>
              <a:gd name="T33" fmla="*/ 4514 h 4524"/>
              <a:gd name="T34" fmla="*/ 3208 w 4573"/>
              <a:gd name="T35" fmla="*/ 4524 h 4524"/>
              <a:gd name="T36" fmla="*/ 2838 w 4573"/>
              <a:gd name="T37" fmla="*/ 4509 h 4524"/>
              <a:gd name="T38" fmla="*/ 2479 w 4573"/>
              <a:gd name="T39" fmla="*/ 4465 h 4524"/>
              <a:gd name="T40" fmla="*/ 2129 w 4573"/>
              <a:gd name="T41" fmla="*/ 4396 h 4524"/>
              <a:gd name="T42" fmla="*/ 1784 w 4573"/>
              <a:gd name="T43" fmla="*/ 4303 h 4524"/>
              <a:gd name="T44" fmla="*/ 1454 w 4573"/>
              <a:gd name="T45" fmla="*/ 4184 h 4524"/>
              <a:gd name="T46" fmla="*/ 1133 w 4573"/>
              <a:gd name="T47" fmla="*/ 4042 h 4524"/>
              <a:gd name="T48" fmla="*/ 828 w 4573"/>
              <a:gd name="T49" fmla="*/ 3874 h 4524"/>
              <a:gd name="T50" fmla="*/ 537 w 4573"/>
              <a:gd name="T51" fmla="*/ 3692 h 4524"/>
              <a:gd name="T52" fmla="*/ 261 w 4573"/>
              <a:gd name="T53" fmla="*/ 3480 h 4524"/>
              <a:gd name="T54" fmla="*/ 0 w 4573"/>
              <a:gd name="T55" fmla="*/ 3259 h 4524"/>
              <a:gd name="T56" fmla="*/ 226 w 4573"/>
              <a:gd name="T57" fmla="*/ 3003 h 4524"/>
              <a:gd name="T58" fmla="*/ 438 w 4573"/>
              <a:gd name="T59" fmla="*/ 2732 h 4524"/>
              <a:gd name="T60" fmla="*/ 631 w 4573"/>
              <a:gd name="T61" fmla="*/ 2447 h 4524"/>
              <a:gd name="T62" fmla="*/ 803 w 4573"/>
              <a:gd name="T63" fmla="*/ 2151 h 4524"/>
              <a:gd name="T64" fmla="*/ 956 w 4573"/>
              <a:gd name="T65" fmla="*/ 1836 h 4524"/>
              <a:gd name="T66" fmla="*/ 1089 w 4573"/>
              <a:gd name="T67" fmla="*/ 1516 h 4524"/>
              <a:gd name="T68" fmla="*/ 1197 w 4573"/>
              <a:gd name="T69" fmla="*/ 1181 h 4524"/>
              <a:gd name="T70" fmla="*/ 1532 w 4573"/>
              <a:gd name="T71" fmla="*/ 1078 h 4524"/>
              <a:gd name="T72" fmla="*/ 1853 w 4573"/>
              <a:gd name="T73" fmla="*/ 950 h 4524"/>
              <a:gd name="T74" fmla="*/ 2168 w 4573"/>
              <a:gd name="T75" fmla="*/ 797 h 4524"/>
              <a:gd name="T76" fmla="*/ 2464 w 4573"/>
              <a:gd name="T77" fmla="*/ 630 h 4524"/>
              <a:gd name="T78" fmla="*/ 2755 w 4573"/>
              <a:gd name="T79" fmla="*/ 438 h 4524"/>
              <a:gd name="T80" fmla="*/ 3026 w 4573"/>
              <a:gd name="T81" fmla="*/ 226 h 4524"/>
              <a:gd name="T82" fmla="*/ 3282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82" y="0"/>
                </a:moveTo>
                <a:lnTo>
                  <a:pt x="3513" y="261"/>
                </a:lnTo>
                <a:lnTo>
                  <a:pt x="3725" y="541"/>
                </a:lnTo>
                <a:lnTo>
                  <a:pt x="3913" y="837"/>
                </a:lnTo>
                <a:lnTo>
                  <a:pt x="4080" y="1142"/>
                </a:lnTo>
                <a:lnTo>
                  <a:pt x="4228" y="1467"/>
                </a:lnTo>
                <a:lnTo>
                  <a:pt x="4351" y="1802"/>
                </a:lnTo>
                <a:lnTo>
                  <a:pt x="4445" y="2146"/>
                </a:lnTo>
                <a:lnTo>
                  <a:pt x="4519" y="2501"/>
                </a:lnTo>
                <a:lnTo>
                  <a:pt x="4558" y="2865"/>
                </a:lnTo>
                <a:lnTo>
                  <a:pt x="4573" y="3234"/>
                </a:lnTo>
                <a:lnTo>
                  <a:pt x="4558" y="3618"/>
                </a:lnTo>
                <a:lnTo>
                  <a:pt x="4514" y="3992"/>
                </a:lnTo>
                <a:lnTo>
                  <a:pt x="4440" y="4362"/>
                </a:lnTo>
                <a:lnTo>
                  <a:pt x="4139" y="4431"/>
                </a:lnTo>
                <a:lnTo>
                  <a:pt x="3834" y="4480"/>
                </a:lnTo>
                <a:lnTo>
                  <a:pt x="3523" y="4514"/>
                </a:lnTo>
                <a:lnTo>
                  <a:pt x="3208" y="4524"/>
                </a:lnTo>
                <a:lnTo>
                  <a:pt x="2838" y="4509"/>
                </a:lnTo>
                <a:lnTo>
                  <a:pt x="2479" y="4465"/>
                </a:lnTo>
                <a:lnTo>
                  <a:pt x="2129" y="4396"/>
                </a:lnTo>
                <a:lnTo>
                  <a:pt x="1784" y="4303"/>
                </a:lnTo>
                <a:lnTo>
                  <a:pt x="1454" y="4184"/>
                </a:lnTo>
                <a:lnTo>
                  <a:pt x="1133" y="4042"/>
                </a:lnTo>
                <a:lnTo>
                  <a:pt x="828" y="3874"/>
                </a:lnTo>
                <a:lnTo>
                  <a:pt x="537" y="3692"/>
                </a:lnTo>
                <a:lnTo>
                  <a:pt x="261" y="3480"/>
                </a:lnTo>
                <a:lnTo>
                  <a:pt x="0" y="3259"/>
                </a:lnTo>
                <a:lnTo>
                  <a:pt x="226" y="3003"/>
                </a:lnTo>
                <a:lnTo>
                  <a:pt x="438" y="2732"/>
                </a:lnTo>
                <a:lnTo>
                  <a:pt x="631" y="2447"/>
                </a:lnTo>
                <a:lnTo>
                  <a:pt x="803" y="2151"/>
                </a:lnTo>
                <a:lnTo>
                  <a:pt x="956" y="1836"/>
                </a:lnTo>
                <a:lnTo>
                  <a:pt x="1089" y="1516"/>
                </a:lnTo>
                <a:lnTo>
                  <a:pt x="1197" y="1181"/>
                </a:lnTo>
                <a:lnTo>
                  <a:pt x="1532" y="1078"/>
                </a:lnTo>
                <a:lnTo>
                  <a:pt x="1853" y="950"/>
                </a:lnTo>
                <a:lnTo>
                  <a:pt x="2168" y="797"/>
                </a:lnTo>
                <a:lnTo>
                  <a:pt x="2464" y="630"/>
                </a:lnTo>
                <a:lnTo>
                  <a:pt x="2755" y="438"/>
                </a:lnTo>
                <a:lnTo>
                  <a:pt x="3026" y="226"/>
                </a:lnTo>
                <a:lnTo>
                  <a:pt x="328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629146" y="2234735"/>
            <a:ext cx="1406265" cy="1423571"/>
          </a:xfrm>
          <a:custGeom>
            <a:avLst/>
            <a:gdLst>
              <a:gd name="T0" fmla="*/ 1261 w 4469"/>
              <a:gd name="T1" fmla="*/ 0 h 4524"/>
              <a:gd name="T2" fmla="*/ 1631 w 4469"/>
              <a:gd name="T3" fmla="*/ 15 h 4524"/>
              <a:gd name="T4" fmla="*/ 1991 w 4469"/>
              <a:gd name="T5" fmla="*/ 59 h 4524"/>
              <a:gd name="T6" fmla="*/ 2340 w 4469"/>
              <a:gd name="T7" fmla="*/ 128 h 4524"/>
              <a:gd name="T8" fmla="*/ 2685 w 4469"/>
              <a:gd name="T9" fmla="*/ 221 h 4524"/>
              <a:gd name="T10" fmla="*/ 3016 w 4469"/>
              <a:gd name="T11" fmla="*/ 340 h 4524"/>
              <a:gd name="T12" fmla="*/ 3336 w 4469"/>
              <a:gd name="T13" fmla="*/ 482 h 4524"/>
              <a:gd name="T14" fmla="*/ 3641 w 4469"/>
              <a:gd name="T15" fmla="*/ 650 h 4524"/>
              <a:gd name="T16" fmla="*/ 3932 w 4469"/>
              <a:gd name="T17" fmla="*/ 832 h 4524"/>
              <a:gd name="T18" fmla="*/ 4208 w 4469"/>
              <a:gd name="T19" fmla="*/ 1044 h 4524"/>
              <a:gd name="T20" fmla="*/ 4469 w 4469"/>
              <a:gd name="T21" fmla="*/ 1265 h 4524"/>
              <a:gd name="T22" fmla="*/ 4238 w 4469"/>
              <a:gd name="T23" fmla="*/ 1526 h 4524"/>
              <a:gd name="T24" fmla="*/ 4026 w 4469"/>
              <a:gd name="T25" fmla="*/ 1802 h 4524"/>
              <a:gd name="T26" fmla="*/ 3829 w 4469"/>
              <a:gd name="T27" fmla="*/ 2087 h 4524"/>
              <a:gd name="T28" fmla="*/ 3656 w 4469"/>
              <a:gd name="T29" fmla="*/ 2393 h 4524"/>
              <a:gd name="T30" fmla="*/ 3503 w 4469"/>
              <a:gd name="T31" fmla="*/ 2708 h 4524"/>
              <a:gd name="T32" fmla="*/ 3370 w 4469"/>
              <a:gd name="T33" fmla="*/ 3037 h 4524"/>
              <a:gd name="T34" fmla="*/ 3267 w 4469"/>
              <a:gd name="T35" fmla="*/ 3372 h 4524"/>
              <a:gd name="T36" fmla="*/ 2947 w 4469"/>
              <a:gd name="T37" fmla="*/ 3481 h 4524"/>
              <a:gd name="T38" fmla="*/ 2641 w 4469"/>
              <a:gd name="T39" fmla="*/ 3609 h 4524"/>
              <a:gd name="T40" fmla="*/ 2350 w 4469"/>
              <a:gd name="T41" fmla="*/ 3756 h 4524"/>
              <a:gd name="T42" fmla="*/ 2064 w 4469"/>
              <a:gd name="T43" fmla="*/ 3924 h 4524"/>
              <a:gd name="T44" fmla="*/ 1793 w 4469"/>
              <a:gd name="T45" fmla="*/ 4106 h 4524"/>
              <a:gd name="T46" fmla="*/ 1537 w 4469"/>
              <a:gd name="T47" fmla="*/ 4308 h 4524"/>
              <a:gd name="T48" fmla="*/ 1291 w 4469"/>
              <a:gd name="T49" fmla="*/ 4524 h 4524"/>
              <a:gd name="T50" fmla="*/ 1059 w 4469"/>
              <a:gd name="T51" fmla="*/ 4263 h 4524"/>
              <a:gd name="T52" fmla="*/ 852 w 4469"/>
              <a:gd name="T53" fmla="*/ 3983 h 4524"/>
              <a:gd name="T54" fmla="*/ 660 w 4469"/>
              <a:gd name="T55" fmla="*/ 3687 h 4524"/>
              <a:gd name="T56" fmla="*/ 492 w 4469"/>
              <a:gd name="T57" fmla="*/ 3382 h 4524"/>
              <a:gd name="T58" fmla="*/ 345 w 4469"/>
              <a:gd name="T59" fmla="*/ 3057 h 4524"/>
              <a:gd name="T60" fmla="*/ 221 w 4469"/>
              <a:gd name="T61" fmla="*/ 2722 h 4524"/>
              <a:gd name="T62" fmla="*/ 128 w 4469"/>
              <a:gd name="T63" fmla="*/ 2378 h 4524"/>
              <a:gd name="T64" fmla="*/ 59 w 4469"/>
              <a:gd name="T65" fmla="*/ 2023 h 4524"/>
              <a:gd name="T66" fmla="*/ 14 w 4469"/>
              <a:gd name="T67" fmla="*/ 1659 h 4524"/>
              <a:gd name="T68" fmla="*/ 0 w 4469"/>
              <a:gd name="T69" fmla="*/ 1290 h 4524"/>
              <a:gd name="T70" fmla="*/ 9 w 4469"/>
              <a:gd name="T71" fmla="*/ 994 h 4524"/>
              <a:gd name="T72" fmla="*/ 34 w 4469"/>
              <a:gd name="T73" fmla="*/ 699 h 4524"/>
              <a:gd name="T74" fmla="*/ 78 w 4469"/>
              <a:gd name="T75" fmla="*/ 413 h 4524"/>
              <a:gd name="T76" fmla="*/ 143 w 4469"/>
              <a:gd name="T77" fmla="*/ 138 h 4524"/>
              <a:gd name="T78" fmla="*/ 507 w 4469"/>
              <a:gd name="T79" fmla="*/ 64 h 4524"/>
              <a:gd name="T80" fmla="*/ 882 w 4469"/>
              <a:gd name="T81" fmla="*/ 15 h 4524"/>
              <a:gd name="T82" fmla="*/ 126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61" y="0"/>
                </a:moveTo>
                <a:lnTo>
                  <a:pt x="1631" y="15"/>
                </a:lnTo>
                <a:lnTo>
                  <a:pt x="1991" y="59"/>
                </a:lnTo>
                <a:lnTo>
                  <a:pt x="2340" y="128"/>
                </a:lnTo>
                <a:lnTo>
                  <a:pt x="2685" y="221"/>
                </a:lnTo>
                <a:lnTo>
                  <a:pt x="3016" y="340"/>
                </a:lnTo>
                <a:lnTo>
                  <a:pt x="3336" y="482"/>
                </a:lnTo>
                <a:lnTo>
                  <a:pt x="3641" y="650"/>
                </a:lnTo>
                <a:lnTo>
                  <a:pt x="3932" y="832"/>
                </a:lnTo>
                <a:lnTo>
                  <a:pt x="4208" y="1044"/>
                </a:lnTo>
                <a:lnTo>
                  <a:pt x="4469" y="1265"/>
                </a:lnTo>
                <a:lnTo>
                  <a:pt x="4238" y="1526"/>
                </a:lnTo>
                <a:lnTo>
                  <a:pt x="4026" y="1802"/>
                </a:lnTo>
                <a:lnTo>
                  <a:pt x="3829" y="2087"/>
                </a:lnTo>
                <a:lnTo>
                  <a:pt x="3656" y="2393"/>
                </a:lnTo>
                <a:lnTo>
                  <a:pt x="3503" y="2708"/>
                </a:lnTo>
                <a:lnTo>
                  <a:pt x="3370" y="3037"/>
                </a:lnTo>
                <a:lnTo>
                  <a:pt x="3267" y="3372"/>
                </a:lnTo>
                <a:lnTo>
                  <a:pt x="2947" y="3481"/>
                </a:lnTo>
                <a:lnTo>
                  <a:pt x="2641" y="3609"/>
                </a:lnTo>
                <a:lnTo>
                  <a:pt x="2350" y="3756"/>
                </a:lnTo>
                <a:lnTo>
                  <a:pt x="2064" y="3924"/>
                </a:lnTo>
                <a:lnTo>
                  <a:pt x="1793" y="4106"/>
                </a:lnTo>
                <a:lnTo>
                  <a:pt x="1537" y="4308"/>
                </a:lnTo>
                <a:lnTo>
                  <a:pt x="1291" y="4524"/>
                </a:lnTo>
                <a:lnTo>
                  <a:pt x="1059" y="4263"/>
                </a:lnTo>
                <a:lnTo>
                  <a:pt x="852" y="3983"/>
                </a:lnTo>
                <a:lnTo>
                  <a:pt x="660" y="3687"/>
                </a:lnTo>
                <a:lnTo>
                  <a:pt x="492" y="3382"/>
                </a:lnTo>
                <a:lnTo>
                  <a:pt x="345" y="3057"/>
                </a:lnTo>
                <a:lnTo>
                  <a:pt x="221" y="2722"/>
                </a:lnTo>
                <a:lnTo>
                  <a:pt x="128" y="2378"/>
                </a:lnTo>
                <a:lnTo>
                  <a:pt x="59" y="2023"/>
                </a:lnTo>
                <a:lnTo>
                  <a:pt x="14" y="1659"/>
                </a:lnTo>
                <a:lnTo>
                  <a:pt x="0" y="1290"/>
                </a:lnTo>
                <a:lnTo>
                  <a:pt x="9" y="994"/>
                </a:lnTo>
                <a:lnTo>
                  <a:pt x="34" y="699"/>
                </a:lnTo>
                <a:lnTo>
                  <a:pt x="78" y="413"/>
                </a:lnTo>
                <a:lnTo>
                  <a:pt x="143" y="138"/>
                </a:lnTo>
                <a:lnTo>
                  <a:pt x="507" y="64"/>
                </a:lnTo>
                <a:lnTo>
                  <a:pt x="882" y="15"/>
                </a:lnTo>
                <a:lnTo>
                  <a:pt x="126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43531" y="2302704"/>
            <a:ext cx="1434271" cy="2826060"/>
          </a:xfrm>
          <a:custGeom>
            <a:avLst/>
            <a:gdLst>
              <a:gd name="T0" fmla="*/ 3307 w 4558"/>
              <a:gd name="T1" fmla="*/ 0 h 8981"/>
              <a:gd name="T2" fmla="*/ 3243 w 4558"/>
              <a:gd name="T3" fmla="*/ 350 h 8981"/>
              <a:gd name="T4" fmla="*/ 3203 w 4558"/>
              <a:gd name="T5" fmla="*/ 709 h 8981"/>
              <a:gd name="T6" fmla="*/ 3188 w 4558"/>
              <a:gd name="T7" fmla="*/ 1074 h 8981"/>
              <a:gd name="T8" fmla="*/ 3203 w 4558"/>
              <a:gd name="T9" fmla="*/ 1468 h 8981"/>
              <a:gd name="T10" fmla="*/ 3248 w 4558"/>
              <a:gd name="T11" fmla="*/ 1852 h 8981"/>
              <a:gd name="T12" fmla="*/ 3326 w 4558"/>
              <a:gd name="T13" fmla="*/ 2226 h 8981"/>
              <a:gd name="T14" fmla="*/ 3425 w 4558"/>
              <a:gd name="T15" fmla="*/ 2590 h 8981"/>
              <a:gd name="T16" fmla="*/ 3553 w 4558"/>
              <a:gd name="T17" fmla="*/ 2945 h 8981"/>
              <a:gd name="T18" fmla="*/ 3711 w 4558"/>
              <a:gd name="T19" fmla="*/ 3284 h 8981"/>
              <a:gd name="T20" fmla="*/ 3888 w 4558"/>
              <a:gd name="T21" fmla="*/ 3609 h 8981"/>
              <a:gd name="T22" fmla="*/ 4090 w 4558"/>
              <a:gd name="T23" fmla="*/ 3919 h 8981"/>
              <a:gd name="T24" fmla="*/ 4312 w 4558"/>
              <a:gd name="T25" fmla="*/ 4215 h 8981"/>
              <a:gd name="T26" fmla="*/ 4558 w 4558"/>
              <a:gd name="T27" fmla="*/ 4491 h 8981"/>
              <a:gd name="T28" fmla="*/ 4312 w 4558"/>
              <a:gd name="T29" fmla="*/ 4766 h 8981"/>
              <a:gd name="T30" fmla="*/ 4090 w 4558"/>
              <a:gd name="T31" fmla="*/ 5062 h 8981"/>
              <a:gd name="T32" fmla="*/ 3888 w 4558"/>
              <a:gd name="T33" fmla="*/ 5372 h 8981"/>
              <a:gd name="T34" fmla="*/ 3711 w 4558"/>
              <a:gd name="T35" fmla="*/ 5697 h 8981"/>
              <a:gd name="T36" fmla="*/ 3553 w 4558"/>
              <a:gd name="T37" fmla="*/ 6036 h 8981"/>
              <a:gd name="T38" fmla="*/ 3425 w 4558"/>
              <a:gd name="T39" fmla="*/ 6391 h 8981"/>
              <a:gd name="T40" fmla="*/ 3326 w 4558"/>
              <a:gd name="T41" fmla="*/ 6755 h 8981"/>
              <a:gd name="T42" fmla="*/ 3248 w 4558"/>
              <a:gd name="T43" fmla="*/ 7129 h 8981"/>
              <a:gd name="T44" fmla="*/ 3203 w 4558"/>
              <a:gd name="T45" fmla="*/ 7513 h 8981"/>
              <a:gd name="T46" fmla="*/ 3188 w 4558"/>
              <a:gd name="T47" fmla="*/ 7907 h 8981"/>
              <a:gd name="T48" fmla="*/ 3203 w 4558"/>
              <a:gd name="T49" fmla="*/ 8272 h 8981"/>
              <a:gd name="T50" fmla="*/ 3243 w 4558"/>
              <a:gd name="T51" fmla="*/ 8631 h 8981"/>
              <a:gd name="T52" fmla="*/ 3307 w 4558"/>
              <a:gd name="T53" fmla="*/ 8981 h 8981"/>
              <a:gd name="T54" fmla="*/ 2977 w 4558"/>
              <a:gd name="T55" fmla="*/ 8862 h 8981"/>
              <a:gd name="T56" fmla="*/ 2656 w 4558"/>
              <a:gd name="T57" fmla="*/ 8725 h 8981"/>
              <a:gd name="T58" fmla="*/ 2346 w 4558"/>
              <a:gd name="T59" fmla="*/ 8557 h 8981"/>
              <a:gd name="T60" fmla="*/ 2055 w 4558"/>
              <a:gd name="T61" fmla="*/ 8375 h 8981"/>
              <a:gd name="T62" fmla="*/ 1774 w 4558"/>
              <a:gd name="T63" fmla="*/ 8168 h 8981"/>
              <a:gd name="T64" fmla="*/ 1513 w 4558"/>
              <a:gd name="T65" fmla="*/ 7942 h 8981"/>
              <a:gd name="T66" fmla="*/ 1267 w 4558"/>
              <a:gd name="T67" fmla="*/ 7701 h 8981"/>
              <a:gd name="T68" fmla="*/ 1045 w 4558"/>
              <a:gd name="T69" fmla="*/ 7440 h 8981"/>
              <a:gd name="T70" fmla="*/ 838 w 4558"/>
              <a:gd name="T71" fmla="*/ 7159 h 8981"/>
              <a:gd name="T72" fmla="*/ 651 w 4558"/>
              <a:gd name="T73" fmla="*/ 6868 h 8981"/>
              <a:gd name="T74" fmla="*/ 483 w 4558"/>
              <a:gd name="T75" fmla="*/ 6563 h 8981"/>
              <a:gd name="T76" fmla="*/ 340 w 4558"/>
              <a:gd name="T77" fmla="*/ 6243 h 8981"/>
              <a:gd name="T78" fmla="*/ 222 w 4558"/>
              <a:gd name="T79" fmla="*/ 5913 h 8981"/>
              <a:gd name="T80" fmla="*/ 128 w 4558"/>
              <a:gd name="T81" fmla="*/ 5569 h 8981"/>
              <a:gd name="T82" fmla="*/ 59 w 4558"/>
              <a:gd name="T83" fmla="*/ 5219 h 8981"/>
              <a:gd name="T84" fmla="*/ 15 w 4558"/>
              <a:gd name="T85" fmla="*/ 4860 h 8981"/>
              <a:gd name="T86" fmla="*/ 0 w 4558"/>
              <a:gd name="T87" fmla="*/ 4491 h 8981"/>
              <a:gd name="T88" fmla="*/ 15 w 4558"/>
              <a:gd name="T89" fmla="*/ 4121 h 8981"/>
              <a:gd name="T90" fmla="*/ 59 w 4558"/>
              <a:gd name="T91" fmla="*/ 3762 h 8981"/>
              <a:gd name="T92" fmla="*/ 128 w 4558"/>
              <a:gd name="T93" fmla="*/ 3412 h 8981"/>
              <a:gd name="T94" fmla="*/ 222 w 4558"/>
              <a:gd name="T95" fmla="*/ 3068 h 8981"/>
              <a:gd name="T96" fmla="*/ 340 w 4558"/>
              <a:gd name="T97" fmla="*/ 2738 h 8981"/>
              <a:gd name="T98" fmla="*/ 483 w 4558"/>
              <a:gd name="T99" fmla="*/ 2418 h 8981"/>
              <a:gd name="T100" fmla="*/ 651 w 4558"/>
              <a:gd name="T101" fmla="*/ 2113 h 8981"/>
              <a:gd name="T102" fmla="*/ 838 w 4558"/>
              <a:gd name="T103" fmla="*/ 1822 h 8981"/>
              <a:gd name="T104" fmla="*/ 1045 w 4558"/>
              <a:gd name="T105" fmla="*/ 1541 h 8981"/>
              <a:gd name="T106" fmla="*/ 1267 w 4558"/>
              <a:gd name="T107" fmla="*/ 1280 h 8981"/>
              <a:gd name="T108" fmla="*/ 1513 w 4558"/>
              <a:gd name="T109" fmla="*/ 1039 h 8981"/>
              <a:gd name="T110" fmla="*/ 1774 w 4558"/>
              <a:gd name="T111" fmla="*/ 813 h 8981"/>
              <a:gd name="T112" fmla="*/ 2055 w 4558"/>
              <a:gd name="T113" fmla="*/ 606 h 8981"/>
              <a:gd name="T114" fmla="*/ 2346 w 4558"/>
              <a:gd name="T115" fmla="*/ 424 h 8981"/>
              <a:gd name="T116" fmla="*/ 2656 w 4558"/>
              <a:gd name="T117" fmla="*/ 256 h 8981"/>
              <a:gd name="T118" fmla="*/ 2977 w 4558"/>
              <a:gd name="T119" fmla="*/ 119 h 8981"/>
              <a:gd name="T120" fmla="*/ 3307 w 4558"/>
              <a:gd name="T121" fmla="*/ 0 h 8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8981">
                <a:moveTo>
                  <a:pt x="3307" y="0"/>
                </a:moveTo>
                <a:lnTo>
                  <a:pt x="3243" y="350"/>
                </a:lnTo>
                <a:lnTo>
                  <a:pt x="3203" y="709"/>
                </a:lnTo>
                <a:lnTo>
                  <a:pt x="3188" y="1074"/>
                </a:lnTo>
                <a:lnTo>
                  <a:pt x="3203" y="1468"/>
                </a:lnTo>
                <a:lnTo>
                  <a:pt x="3248" y="1852"/>
                </a:lnTo>
                <a:lnTo>
                  <a:pt x="3326" y="2226"/>
                </a:lnTo>
                <a:lnTo>
                  <a:pt x="3425" y="2590"/>
                </a:lnTo>
                <a:lnTo>
                  <a:pt x="3553" y="2945"/>
                </a:lnTo>
                <a:lnTo>
                  <a:pt x="3711" y="3284"/>
                </a:lnTo>
                <a:lnTo>
                  <a:pt x="3888" y="3609"/>
                </a:lnTo>
                <a:lnTo>
                  <a:pt x="4090" y="3919"/>
                </a:lnTo>
                <a:lnTo>
                  <a:pt x="4312" y="4215"/>
                </a:lnTo>
                <a:lnTo>
                  <a:pt x="4558" y="4491"/>
                </a:lnTo>
                <a:lnTo>
                  <a:pt x="4312" y="4766"/>
                </a:lnTo>
                <a:lnTo>
                  <a:pt x="4090" y="5062"/>
                </a:lnTo>
                <a:lnTo>
                  <a:pt x="3888" y="5372"/>
                </a:lnTo>
                <a:lnTo>
                  <a:pt x="3711" y="5697"/>
                </a:lnTo>
                <a:lnTo>
                  <a:pt x="3553" y="6036"/>
                </a:lnTo>
                <a:lnTo>
                  <a:pt x="3425" y="6391"/>
                </a:lnTo>
                <a:lnTo>
                  <a:pt x="3326" y="6755"/>
                </a:lnTo>
                <a:lnTo>
                  <a:pt x="3248" y="7129"/>
                </a:lnTo>
                <a:lnTo>
                  <a:pt x="3203" y="7513"/>
                </a:lnTo>
                <a:lnTo>
                  <a:pt x="3188" y="7907"/>
                </a:lnTo>
                <a:lnTo>
                  <a:pt x="3203" y="8272"/>
                </a:lnTo>
                <a:lnTo>
                  <a:pt x="3243" y="8631"/>
                </a:lnTo>
                <a:lnTo>
                  <a:pt x="3307" y="8981"/>
                </a:lnTo>
                <a:lnTo>
                  <a:pt x="2977" y="8862"/>
                </a:lnTo>
                <a:lnTo>
                  <a:pt x="2656" y="8725"/>
                </a:lnTo>
                <a:lnTo>
                  <a:pt x="2346" y="8557"/>
                </a:lnTo>
                <a:lnTo>
                  <a:pt x="2055" y="8375"/>
                </a:lnTo>
                <a:lnTo>
                  <a:pt x="1774" y="8168"/>
                </a:lnTo>
                <a:lnTo>
                  <a:pt x="1513" y="7942"/>
                </a:lnTo>
                <a:lnTo>
                  <a:pt x="1267" y="7701"/>
                </a:lnTo>
                <a:lnTo>
                  <a:pt x="1045" y="7440"/>
                </a:lnTo>
                <a:lnTo>
                  <a:pt x="838" y="7159"/>
                </a:lnTo>
                <a:lnTo>
                  <a:pt x="651" y="6868"/>
                </a:lnTo>
                <a:lnTo>
                  <a:pt x="483" y="6563"/>
                </a:lnTo>
                <a:lnTo>
                  <a:pt x="340" y="6243"/>
                </a:lnTo>
                <a:lnTo>
                  <a:pt x="222" y="5913"/>
                </a:lnTo>
                <a:lnTo>
                  <a:pt x="128" y="5569"/>
                </a:lnTo>
                <a:lnTo>
                  <a:pt x="59" y="5219"/>
                </a:lnTo>
                <a:lnTo>
                  <a:pt x="15" y="4860"/>
                </a:lnTo>
                <a:lnTo>
                  <a:pt x="0" y="4491"/>
                </a:lnTo>
                <a:lnTo>
                  <a:pt x="15" y="4121"/>
                </a:lnTo>
                <a:lnTo>
                  <a:pt x="59" y="3762"/>
                </a:lnTo>
                <a:lnTo>
                  <a:pt x="128" y="3412"/>
                </a:lnTo>
                <a:lnTo>
                  <a:pt x="222" y="3068"/>
                </a:lnTo>
                <a:lnTo>
                  <a:pt x="340" y="2738"/>
                </a:lnTo>
                <a:lnTo>
                  <a:pt x="483" y="2418"/>
                </a:lnTo>
                <a:lnTo>
                  <a:pt x="651" y="2113"/>
                </a:lnTo>
                <a:lnTo>
                  <a:pt x="838" y="1822"/>
                </a:lnTo>
                <a:lnTo>
                  <a:pt x="1045" y="1541"/>
                </a:lnTo>
                <a:lnTo>
                  <a:pt x="1267" y="1280"/>
                </a:lnTo>
                <a:lnTo>
                  <a:pt x="1513" y="1039"/>
                </a:lnTo>
                <a:lnTo>
                  <a:pt x="1774" y="813"/>
                </a:lnTo>
                <a:lnTo>
                  <a:pt x="2055" y="606"/>
                </a:lnTo>
                <a:lnTo>
                  <a:pt x="2346" y="424"/>
                </a:lnTo>
                <a:lnTo>
                  <a:pt x="2656" y="256"/>
                </a:lnTo>
                <a:lnTo>
                  <a:pt x="2977" y="119"/>
                </a:lnTo>
                <a:lnTo>
                  <a:pt x="3307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00262" y="4855944"/>
            <a:ext cx="2823859" cy="1416019"/>
          </a:xfrm>
          <a:custGeom>
            <a:avLst/>
            <a:gdLst>
              <a:gd name="T0" fmla="*/ 4426 w 8974"/>
              <a:gd name="T1" fmla="*/ 0 h 4500"/>
              <a:gd name="T2" fmla="*/ 4707 w 8974"/>
              <a:gd name="T3" fmla="*/ 236 h 4500"/>
              <a:gd name="T4" fmla="*/ 4997 w 8974"/>
              <a:gd name="T5" fmla="*/ 458 h 4500"/>
              <a:gd name="T6" fmla="*/ 5308 w 8974"/>
              <a:gd name="T7" fmla="*/ 655 h 4500"/>
              <a:gd name="T8" fmla="*/ 5633 w 8974"/>
              <a:gd name="T9" fmla="*/ 832 h 4500"/>
              <a:gd name="T10" fmla="*/ 5968 w 8974"/>
              <a:gd name="T11" fmla="*/ 980 h 4500"/>
              <a:gd name="T12" fmla="*/ 6318 w 8974"/>
              <a:gd name="T13" fmla="*/ 1108 h 4500"/>
              <a:gd name="T14" fmla="*/ 6683 w 8974"/>
              <a:gd name="T15" fmla="*/ 1211 h 4500"/>
              <a:gd name="T16" fmla="*/ 7052 w 8974"/>
              <a:gd name="T17" fmla="*/ 1280 h 4500"/>
              <a:gd name="T18" fmla="*/ 7437 w 8974"/>
              <a:gd name="T19" fmla="*/ 1324 h 4500"/>
              <a:gd name="T20" fmla="*/ 7826 w 8974"/>
              <a:gd name="T21" fmla="*/ 1339 h 4500"/>
              <a:gd name="T22" fmla="*/ 8220 w 8974"/>
              <a:gd name="T23" fmla="*/ 1324 h 4500"/>
              <a:gd name="T24" fmla="*/ 8600 w 8974"/>
              <a:gd name="T25" fmla="*/ 1280 h 4500"/>
              <a:gd name="T26" fmla="*/ 8974 w 8974"/>
              <a:gd name="T27" fmla="*/ 1206 h 4500"/>
              <a:gd name="T28" fmla="*/ 8856 w 8974"/>
              <a:gd name="T29" fmla="*/ 1536 h 4500"/>
              <a:gd name="T30" fmla="*/ 8713 w 8974"/>
              <a:gd name="T31" fmla="*/ 1856 h 4500"/>
              <a:gd name="T32" fmla="*/ 8550 w 8974"/>
              <a:gd name="T33" fmla="*/ 2161 h 4500"/>
              <a:gd name="T34" fmla="*/ 8363 w 8974"/>
              <a:gd name="T35" fmla="*/ 2457 h 4500"/>
              <a:gd name="T36" fmla="*/ 8161 w 8974"/>
              <a:gd name="T37" fmla="*/ 2733 h 4500"/>
              <a:gd name="T38" fmla="*/ 7934 w 8974"/>
              <a:gd name="T39" fmla="*/ 2993 h 4500"/>
              <a:gd name="T40" fmla="*/ 7688 w 8974"/>
              <a:gd name="T41" fmla="*/ 3240 h 4500"/>
              <a:gd name="T42" fmla="*/ 7427 w 8974"/>
              <a:gd name="T43" fmla="*/ 3461 h 4500"/>
              <a:gd name="T44" fmla="*/ 7151 w 8974"/>
              <a:gd name="T45" fmla="*/ 3668 h 4500"/>
              <a:gd name="T46" fmla="*/ 6860 w 8974"/>
              <a:gd name="T47" fmla="*/ 3855 h 4500"/>
              <a:gd name="T48" fmla="*/ 6554 w 8974"/>
              <a:gd name="T49" fmla="*/ 4022 h 4500"/>
              <a:gd name="T50" fmla="*/ 6234 w 8974"/>
              <a:gd name="T51" fmla="*/ 4160 h 4500"/>
              <a:gd name="T52" fmla="*/ 5904 w 8974"/>
              <a:gd name="T53" fmla="*/ 4283 h 4500"/>
              <a:gd name="T54" fmla="*/ 5564 w 8974"/>
              <a:gd name="T55" fmla="*/ 4377 h 4500"/>
              <a:gd name="T56" fmla="*/ 5209 w 8974"/>
              <a:gd name="T57" fmla="*/ 4446 h 4500"/>
              <a:gd name="T58" fmla="*/ 4849 w 8974"/>
              <a:gd name="T59" fmla="*/ 4485 h 4500"/>
              <a:gd name="T60" fmla="*/ 4485 w 8974"/>
              <a:gd name="T61" fmla="*/ 4500 h 4500"/>
              <a:gd name="T62" fmla="*/ 4115 w 8974"/>
              <a:gd name="T63" fmla="*/ 4485 h 4500"/>
              <a:gd name="T64" fmla="*/ 3755 w 8974"/>
              <a:gd name="T65" fmla="*/ 4446 h 4500"/>
              <a:gd name="T66" fmla="*/ 3406 w 8974"/>
              <a:gd name="T67" fmla="*/ 4377 h 4500"/>
              <a:gd name="T68" fmla="*/ 3065 w 8974"/>
              <a:gd name="T69" fmla="*/ 4283 h 4500"/>
              <a:gd name="T70" fmla="*/ 2735 w 8974"/>
              <a:gd name="T71" fmla="*/ 4165 h 4500"/>
              <a:gd name="T72" fmla="*/ 2420 w 8974"/>
              <a:gd name="T73" fmla="*/ 4022 h 4500"/>
              <a:gd name="T74" fmla="*/ 2114 w 8974"/>
              <a:gd name="T75" fmla="*/ 3860 h 4500"/>
              <a:gd name="T76" fmla="*/ 1824 w 8974"/>
              <a:gd name="T77" fmla="*/ 3678 h 4500"/>
              <a:gd name="T78" fmla="*/ 1548 w 8974"/>
              <a:gd name="T79" fmla="*/ 3471 h 4500"/>
              <a:gd name="T80" fmla="*/ 1287 w 8974"/>
              <a:gd name="T81" fmla="*/ 3249 h 4500"/>
              <a:gd name="T82" fmla="*/ 1045 w 8974"/>
              <a:gd name="T83" fmla="*/ 3003 h 4500"/>
              <a:gd name="T84" fmla="*/ 818 w 8974"/>
              <a:gd name="T85" fmla="*/ 2747 h 4500"/>
              <a:gd name="T86" fmla="*/ 611 w 8974"/>
              <a:gd name="T87" fmla="*/ 2472 h 4500"/>
              <a:gd name="T88" fmla="*/ 424 w 8974"/>
              <a:gd name="T89" fmla="*/ 2181 h 4500"/>
              <a:gd name="T90" fmla="*/ 261 w 8974"/>
              <a:gd name="T91" fmla="*/ 1876 h 4500"/>
              <a:gd name="T92" fmla="*/ 119 w 8974"/>
              <a:gd name="T93" fmla="*/ 1561 h 4500"/>
              <a:gd name="T94" fmla="*/ 0 w 8974"/>
              <a:gd name="T95" fmla="*/ 1231 h 4500"/>
              <a:gd name="T96" fmla="*/ 335 w 8974"/>
              <a:gd name="T97" fmla="*/ 1295 h 4500"/>
              <a:gd name="T98" fmla="*/ 680 w 8974"/>
              <a:gd name="T99" fmla="*/ 1329 h 4500"/>
              <a:gd name="T100" fmla="*/ 1035 w 8974"/>
              <a:gd name="T101" fmla="*/ 1339 h 4500"/>
              <a:gd name="T102" fmla="*/ 1424 w 8974"/>
              <a:gd name="T103" fmla="*/ 1324 h 4500"/>
              <a:gd name="T104" fmla="*/ 1809 w 8974"/>
              <a:gd name="T105" fmla="*/ 1280 h 4500"/>
              <a:gd name="T106" fmla="*/ 2178 w 8974"/>
              <a:gd name="T107" fmla="*/ 1211 h 4500"/>
              <a:gd name="T108" fmla="*/ 2543 w 8974"/>
              <a:gd name="T109" fmla="*/ 1108 h 4500"/>
              <a:gd name="T110" fmla="*/ 2893 w 8974"/>
              <a:gd name="T111" fmla="*/ 980 h 4500"/>
              <a:gd name="T112" fmla="*/ 3228 w 8974"/>
              <a:gd name="T113" fmla="*/ 832 h 4500"/>
              <a:gd name="T114" fmla="*/ 3553 w 8974"/>
              <a:gd name="T115" fmla="*/ 655 h 4500"/>
              <a:gd name="T116" fmla="*/ 3864 w 8974"/>
              <a:gd name="T117" fmla="*/ 458 h 4500"/>
              <a:gd name="T118" fmla="*/ 4155 w 8974"/>
              <a:gd name="T119" fmla="*/ 236 h 4500"/>
              <a:gd name="T120" fmla="*/ 4426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26" y="0"/>
                </a:moveTo>
                <a:lnTo>
                  <a:pt x="4707" y="236"/>
                </a:lnTo>
                <a:lnTo>
                  <a:pt x="4997" y="458"/>
                </a:lnTo>
                <a:lnTo>
                  <a:pt x="5308" y="655"/>
                </a:lnTo>
                <a:lnTo>
                  <a:pt x="5633" y="832"/>
                </a:lnTo>
                <a:lnTo>
                  <a:pt x="5968" y="980"/>
                </a:lnTo>
                <a:lnTo>
                  <a:pt x="6318" y="1108"/>
                </a:lnTo>
                <a:lnTo>
                  <a:pt x="6683" y="1211"/>
                </a:lnTo>
                <a:lnTo>
                  <a:pt x="7052" y="1280"/>
                </a:lnTo>
                <a:lnTo>
                  <a:pt x="7437" y="1324"/>
                </a:lnTo>
                <a:lnTo>
                  <a:pt x="7826" y="1339"/>
                </a:lnTo>
                <a:lnTo>
                  <a:pt x="8220" y="1324"/>
                </a:lnTo>
                <a:lnTo>
                  <a:pt x="8600" y="1280"/>
                </a:lnTo>
                <a:lnTo>
                  <a:pt x="8974" y="1206"/>
                </a:lnTo>
                <a:lnTo>
                  <a:pt x="8856" y="1536"/>
                </a:lnTo>
                <a:lnTo>
                  <a:pt x="8713" y="1856"/>
                </a:lnTo>
                <a:lnTo>
                  <a:pt x="8550" y="2161"/>
                </a:lnTo>
                <a:lnTo>
                  <a:pt x="8363" y="2457"/>
                </a:lnTo>
                <a:lnTo>
                  <a:pt x="8161" y="2733"/>
                </a:lnTo>
                <a:lnTo>
                  <a:pt x="7934" y="2993"/>
                </a:lnTo>
                <a:lnTo>
                  <a:pt x="7688" y="3240"/>
                </a:lnTo>
                <a:lnTo>
                  <a:pt x="7427" y="3461"/>
                </a:lnTo>
                <a:lnTo>
                  <a:pt x="7151" y="3668"/>
                </a:lnTo>
                <a:lnTo>
                  <a:pt x="6860" y="3855"/>
                </a:lnTo>
                <a:lnTo>
                  <a:pt x="6554" y="4022"/>
                </a:lnTo>
                <a:lnTo>
                  <a:pt x="6234" y="4160"/>
                </a:lnTo>
                <a:lnTo>
                  <a:pt x="5904" y="4283"/>
                </a:lnTo>
                <a:lnTo>
                  <a:pt x="5564" y="4377"/>
                </a:lnTo>
                <a:lnTo>
                  <a:pt x="5209" y="4446"/>
                </a:lnTo>
                <a:lnTo>
                  <a:pt x="4849" y="4485"/>
                </a:lnTo>
                <a:lnTo>
                  <a:pt x="4485" y="4500"/>
                </a:lnTo>
                <a:lnTo>
                  <a:pt x="4115" y="4485"/>
                </a:lnTo>
                <a:lnTo>
                  <a:pt x="3755" y="4446"/>
                </a:lnTo>
                <a:lnTo>
                  <a:pt x="3406" y="4377"/>
                </a:lnTo>
                <a:lnTo>
                  <a:pt x="3065" y="4283"/>
                </a:lnTo>
                <a:lnTo>
                  <a:pt x="2735" y="4165"/>
                </a:lnTo>
                <a:lnTo>
                  <a:pt x="2420" y="4022"/>
                </a:lnTo>
                <a:lnTo>
                  <a:pt x="2114" y="3860"/>
                </a:lnTo>
                <a:lnTo>
                  <a:pt x="1824" y="3678"/>
                </a:lnTo>
                <a:lnTo>
                  <a:pt x="1548" y="3471"/>
                </a:lnTo>
                <a:lnTo>
                  <a:pt x="1287" y="3249"/>
                </a:lnTo>
                <a:lnTo>
                  <a:pt x="1045" y="3003"/>
                </a:lnTo>
                <a:lnTo>
                  <a:pt x="818" y="2747"/>
                </a:lnTo>
                <a:lnTo>
                  <a:pt x="611" y="2472"/>
                </a:lnTo>
                <a:lnTo>
                  <a:pt x="424" y="2181"/>
                </a:lnTo>
                <a:lnTo>
                  <a:pt x="261" y="1876"/>
                </a:lnTo>
                <a:lnTo>
                  <a:pt x="119" y="1561"/>
                </a:lnTo>
                <a:lnTo>
                  <a:pt x="0" y="1231"/>
                </a:lnTo>
                <a:lnTo>
                  <a:pt x="335" y="1295"/>
                </a:lnTo>
                <a:lnTo>
                  <a:pt x="680" y="1329"/>
                </a:lnTo>
                <a:lnTo>
                  <a:pt x="1035" y="1339"/>
                </a:lnTo>
                <a:lnTo>
                  <a:pt x="1424" y="1324"/>
                </a:lnTo>
                <a:lnTo>
                  <a:pt x="1809" y="1280"/>
                </a:lnTo>
                <a:lnTo>
                  <a:pt x="2178" y="1211"/>
                </a:lnTo>
                <a:lnTo>
                  <a:pt x="2543" y="1108"/>
                </a:lnTo>
                <a:lnTo>
                  <a:pt x="2893" y="980"/>
                </a:lnTo>
                <a:lnTo>
                  <a:pt x="3228" y="832"/>
                </a:lnTo>
                <a:lnTo>
                  <a:pt x="3553" y="655"/>
                </a:lnTo>
                <a:lnTo>
                  <a:pt x="3864" y="458"/>
                </a:lnTo>
                <a:lnTo>
                  <a:pt x="4155" y="236"/>
                </a:lnTo>
                <a:lnTo>
                  <a:pt x="44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9146" y="3773161"/>
            <a:ext cx="1406265" cy="1423571"/>
          </a:xfrm>
          <a:custGeom>
            <a:avLst/>
            <a:gdLst>
              <a:gd name="T0" fmla="*/ 1291 w 4469"/>
              <a:gd name="T1" fmla="*/ 0 h 4524"/>
              <a:gd name="T2" fmla="*/ 1537 w 4469"/>
              <a:gd name="T3" fmla="*/ 216 h 4524"/>
              <a:gd name="T4" fmla="*/ 1793 w 4469"/>
              <a:gd name="T5" fmla="*/ 418 h 4524"/>
              <a:gd name="T6" fmla="*/ 2064 w 4469"/>
              <a:gd name="T7" fmla="*/ 600 h 4524"/>
              <a:gd name="T8" fmla="*/ 2350 w 4469"/>
              <a:gd name="T9" fmla="*/ 768 h 4524"/>
              <a:gd name="T10" fmla="*/ 2641 w 4469"/>
              <a:gd name="T11" fmla="*/ 915 h 4524"/>
              <a:gd name="T12" fmla="*/ 2947 w 4469"/>
              <a:gd name="T13" fmla="*/ 1043 h 4524"/>
              <a:gd name="T14" fmla="*/ 3267 w 4469"/>
              <a:gd name="T15" fmla="*/ 1152 h 4524"/>
              <a:gd name="T16" fmla="*/ 3370 w 4469"/>
              <a:gd name="T17" fmla="*/ 1487 h 4524"/>
              <a:gd name="T18" fmla="*/ 3503 w 4469"/>
              <a:gd name="T19" fmla="*/ 1816 h 4524"/>
              <a:gd name="T20" fmla="*/ 3656 w 4469"/>
              <a:gd name="T21" fmla="*/ 2131 h 4524"/>
              <a:gd name="T22" fmla="*/ 3829 w 4469"/>
              <a:gd name="T23" fmla="*/ 2437 h 4524"/>
              <a:gd name="T24" fmla="*/ 4026 w 4469"/>
              <a:gd name="T25" fmla="*/ 2722 h 4524"/>
              <a:gd name="T26" fmla="*/ 4238 w 4469"/>
              <a:gd name="T27" fmla="*/ 2998 h 4524"/>
              <a:gd name="T28" fmla="*/ 4469 w 4469"/>
              <a:gd name="T29" fmla="*/ 3259 h 4524"/>
              <a:gd name="T30" fmla="*/ 4208 w 4469"/>
              <a:gd name="T31" fmla="*/ 3480 h 4524"/>
              <a:gd name="T32" fmla="*/ 3932 w 4469"/>
              <a:gd name="T33" fmla="*/ 3692 h 4524"/>
              <a:gd name="T34" fmla="*/ 3641 w 4469"/>
              <a:gd name="T35" fmla="*/ 3874 h 4524"/>
              <a:gd name="T36" fmla="*/ 3336 w 4469"/>
              <a:gd name="T37" fmla="*/ 4042 h 4524"/>
              <a:gd name="T38" fmla="*/ 3016 w 4469"/>
              <a:gd name="T39" fmla="*/ 4184 h 4524"/>
              <a:gd name="T40" fmla="*/ 2685 w 4469"/>
              <a:gd name="T41" fmla="*/ 4303 h 4524"/>
              <a:gd name="T42" fmla="*/ 2340 w 4469"/>
              <a:gd name="T43" fmla="*/ 4396 h 4524"/>
              <a:gd name="T44" fmla="*/ 1991 w 4469"/>
              <a:gd name="T45" fmla="*/ 4465 h 4524"/>
              <a:gd name="T46" fmla="*/ 1631 w 4469"/>
              <a:gd name="T47" fmla="*/ 4509 h 4524"/>
              <a:gd name="T48" fmla="*/ 1261 w 4469"/>
              <a:gd name="T49" fmla="*/ 4524 h 4524"/>
              <a:gd name="T50" fmla="*/ 882 w 4469"/>
              <a:gd name="T51" fmla="*/ 4509 h 4524"/>
              <a:gd name="T52" fmla="*/ 507 w 4469"/>
              <a:gd name="T53" fmla="*/ 4460 h 4524"/>
              <a:gd name="T54" fmla="*/ 143 w 4469"/>
              <a:gd name="T55" fmla="*/ 4386 h 4524"/>
              <a:gd name="T56" fmla="*/ 78 w 4469"/>
              <a:gd name="T57" fmla="*/ 4111 h 4524"/>
              <a:gd name="T58" fmla="*/ 34 w 4469"/>
              <a:gd name="T59" fmla="*/ 3825 h 4524"/>
              <a:gd name="T60" fmla="*/ 9 w 4469"/>
              <a:gd name="T61" fmla="*/ 3530 h 4524"/>
              <a:gd name="T62" fmla="*/ 0 w 4469"/>
              <a:gd name="T63" fmla="*/ 3234 h 4524"/>
              <a:gd name="T64" fmla="*/ 14 w 4469"/>
              <a:gd name="T65" fmla="*/ 2865 h 4524"/>
              <a:gd name="T66" fmla="*/ 59 w 4469"/>
              <a:gd name="T67" fmla="*/ 2501 h 4524"/>
              <a:gd name="T68" fmla="*/ 128 w 4469"/>
              <a:gd name="T69" fmla="*/ 2146 h 4524"/>
              <a:gd name="T70" fmla="*/ 221 w 4469"/>
              <a:gd name="T71" fmla="*/ 1802 h 4524"/>
              <a:gd name="T72" fmla="*/ 345 w 4469"/>
              <a:gd name="T73" fmla="*/ 1467 h 4524"/>
              <a:gd name="T74" fmla="*/ 492 w 4469"/>
              <a:gd name="T75" fmla="*/ 1142 h 4524"/>
              <a:gd name="T76" fmla="*/ 660 w 4469"/>
              <a:gd name="T77" fmla="*/ 837 h 4524"/>
              <a:gd name="T78" fmla="*/ 852 w 4469"/>
              <a:gd name="T79" fmla="*/ 541 h 4524"/>
              <a:gd name="T80" fmla="*/ 1059 w 4469"/>
              <a:gd name="T81" fmla="*/ 261 h 4524"/>
              <a:gd name="T82" fmla="*/ 129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91" y="0"/>
                </a:moveTo>
                <a:lnTo>
                  <a:pt x="1537" y="216"/>
                </a:lnTo>
                <a:lnTo>
                  <a:pt x="1793" y="418"/>
                </a:lnTo>
                <a:lnTo>
                  <a:pt x="2064" y="600"/>
                </a:lnTo>
                <a:lnTo>
                  <a:pt x="2350" y="768"/>
                </a:lnTo>
                <a:lnTo>
                  <a:pt x="2641" y="915"/>
                </a:lnTo>
                <a:lnTo>
                  <a:pt x="2947" y="1043"/>
                </a:lnTo>
                <a:lnTo>
                  <a:pt x="3267" y="1152"/>
                </a:lnTo>
                <a:lnTo>
                  <a:pt x="3370" y="1487"/>
                </a:lnTo>
                <a:lnTo>
                  <a:pt x="3503" y="1816"/>
                </a:lnTo>
                <a:lnTo>
                  <a:pt x="3656" y="2131"/>
                </a:lnTo>
                <a:lnTo>
                  <a:pt x="3829" y="2437"/>
                </a:lnTo>
                <a:lnTo>
                  <a:pt x="4026" y="2722"/>
                </a:lnTo>
                <a:lnTo>
                  <a:pt x="4238" y="2998"/>
                </a:lnTo>
                <a:lnTo>
                  <a:pt x="4469" y="3259"/>
                </a:lnTo>
                <a:lnTo>
                  <a:pt x="4208" y="3480"/>
                </a:lnTo>
                <a:lnTo>
                  <a:pt x="3932" y="3692"/>
                </a:lnTo>
                <a:lnTo>
                  <a:pt x="3641" y="3874"/>
                </a:lnTo>
                <a:lnTo>
                  <a:pt x="3336" y="4042"/>
                </a:lnTo>
                <a:lnTo>
                  <a:pt x="3016" y="4184"/>
                </a:lnTo>
                <a:lnTo>
                  <a:pt x="2685" y="4303"/>
                </a:lnTo>
                <a:lnTo>
                  <a:pt x="2340" y="4396"/>
                </a:lnTo>
                <a:lnTo>
                  <a:pt x="1991" y="4465"/>
                </a:lnTo>
                <a:lnTo>
                  <a:pt x="1631" y="4509"/>
                </a:lnTo>
                <a:lnTo>
                  <a:pt x="1261" y="4524"/>
                </a:lnTo>
                <a:lnTo>
                  <a:pt x="882" y="4509"/>
                </a:lnTo>
                <a:lnTo>
                  <a:pt x="507" y="4460"/>
                </a:lnTo>
                <a:lnTo>
                  <a:pt x="143" y="4386"/>
                </a:lnTo>
                <a:lnTo>
                  <a:pt x="78" y="4111"/>
                </a:lnTo>
                <a:lnTo>
                  <a:pt x="34" y="3825"/>
                </a:lnTo>
                <a:lnTo>
                  <a:pt x="9" y="3530"/>
                </a:lnTo>
                <a:lnTo>
                  <a:pt x="0" y="3234"/>
                </a:lnTo>
                <a:lnTo>
                  <a:pt x="14" y="2865"/>
                </a:lnTo>
                <a:lnTo>
                  <a:pt x="59" y="2501"/>
                </a:lnTo>
                <a:lnTo>
                  <a:pt x="128" y="2146"/>
                </a:lnTo>
                <a:lnTo>
                  <a:pt x="221" y="1802"/>
                </a:lnTo>
                <a:lnTo>
                  <a:pt x="345" y="1467"/>
                </a:lnTo>
                <a:lnTo>
                  <a:pt x="492" y="1142"/>
                </a:lnTo>
                <a:lnTo>
                  <a:pt x="660" y="837"/>
                </a:lnTo>
                <a:lnTo>
                  <a:pt x="852" y="541"/>
                </a:lnTo>
                <a:lnTo>
                  <a:pt x="1059" y="261"/>
                </a:lnTo>
                <a:lnTo>
                  <a:pt x="129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700262" y="1159504"/>
            <a:ext cx="2823859" cy="1416019"/>
          </a:xfrm>
          <a:custGeom>
            <a:avLst/>
            <a:gdLst>
              <a:gd name="T0" fmla="*/ 4485 w 8974"/>
              <a:gd name="T1" fmla="*/ 0 h 4500"/>
              <a:gd name="T2" fmla="*/ 4849 w 8974"/>
              <a:gd name="T3" fmla="*/ 15 h 4500"/>
              <a:gd name="T4" fmla="*/ 5209 w 8974"/>
              <a:gd name="T5" fmla="*/ 54 h 4500"/>
              <a:gd name="T6" fmla="*/ 5564 w 8974"/>
              <a:gd name="T7" fmla="*/ 123 h 4500"/>
              <a:gd name="T8" fmla="*/ 5904 w 8974"/>
              <a:gd name="T9" fmla="*/ 217 h 4500"/>
              <a:gd name="T10" fmla="*/ 6234 w 8974"/>
              <a:gd name="T11" fmla="*/ 340 h 4500"/>
              <a:gd name="T12" fmla="*/ 6554 w 8974"/>
              <a:gd name="T13" fmla="*/ 478 h 4500"/>
              <a:gd name="T14" fmla="*/ 6860 w 8974"/>
              <a:gd name="T15" fmla="*/ 645 h 4500"/>
              <a:gd name="T16" fmla="*/ 7151 w 8974"/>
              <a:gd name="T17" fmla="*/ 832 h 4500"/>
              <a:gd name="T18" fmla="*/ 7427 w 8974"/>
              <a:gd name="T19" fmla="*/ 1039 h 4500"/>
              <a:gd name="T20" fmla="*/ 7688 w 8974"/>
              <a:gd name="T21" fmla="*/ 1260 h 4500"/>
              <a:gd name="T22" fmla="*/ 7934 w 8974"/>
              <a:gd name="T23" fmla="*/ 1507 h 4500"/>
              <a:gd name="T24" fmla="*/ 8161 w 8974"/>
              <a:gd name="T25" fmla="*/ 1767 h 4500"/>
              <a:gd name="T26" fmla="*/ 8363 w 8974"/>
              <a:gd name="T27" fmla="*/ 2043 h 4500"/>
              <a:gd name="T28" fmla="*/ 8550 w 8974"/>
              <a:gd name="T29" fmla="*/ 2339 h 4500"/>
              <a:gd name="T30" fmla="*/ 8713 w 8974"/>
              <a:gd name="T31" fmla="*/ 2644 h 4500"/>
              <a:gd name="T32" fmla="*/ 8856 w 8974"/>
              <a:gd name="T33" fmla="*/ 2964 h 4500"/>
              <a:gd name="T34" fmla="*/ 8974 w 8974"/>
              <a:gd name="T35" fmla="*/ 3294 h 4500"/>
              <a:gd name="T36" fmla="*/ 8600 w 8974"/>
              <a:gd name="T37" fmla="*/ 3220 h 4500"/>
              <a:gd name="T38" fmla="*/ 8220 w 8974"/>
              <a:gd name="T39" fmla="*/ 3176 h 4500"/>
              <a:gd name="T40" fmla="*/ 7826 w 8974"/>
              <a:gd name="T41" fmla="*/ 3161 h 4500"/>
              <a:gd name="T42" fmla="*/ 7437 w 8974"/>
              <a:gd name="T43" fmla="*/ 3176 h 4500"/>
              <a:gd name="T44" fmla="*/ 7052 w 8974"/>
              <a:gd name="T45" fmla="*/ 3220 h 4500"/>
              <a:gd name="T46" fmla="*/ 6683 w 8974"/>
              <a:gd name="T47" fmla="*/ 3289 h 4500"/>
              <a:gd name="T48" fmla="*/ 6318 w 8974"/>
              <a:gd name="T49" fmla="*/ 3392 h 4500"/>
              <a:gd name="T50" fmla="*/ 5968 w 8974"/>
              <a:gd name="T51" fmla="*/ 3520 h 4500"/>
              <a:gd name="T52" fmla="*/ 5633 w 8974"/>
              <a:gd name="T53" fmla="*/ 3668 h 4500"/>
              <a:gd name="T54" fmla="*/ 5308 w 8974"/>
              <a:gd name="T55" fmla="*/ 3845 h 4500"/>
              <a:gd name="T56" fmla="*/ 4997 w 8974"/>
              <a:gd name="T57" fmla="*/ 4042 h 4500"/>
              <a:gd name="T58" fmla="*/ 4707 w 8974"/>
              <a:gd name="T59" fmla="*/ 4264 h 4500"/>
              <a:gd name="T60" fmla="*/ 4426 w 8974"/>
              <a:gd name="T61" fmla="*/ 4500 h 4500"/>
              <a:gd name="T62" fmla="*/ 4155 w 8974"/>
              <a:gd name="T63" fmla="*/ 4264 h 4500"/>
              <a:gd name="T64" fmla="*/ 3864 w 8974"/>
              <a:gd name="T65" fmla="*/ 4042 h 4500"/>
              <a:gd name="T66" fmla="*/ 3553 w 8974"/>
              <a:gd name="T67" fmla="*/ 3845 h 4500"/>
              <a:gd name="T68" fmla="*/ 3228 w 8974"/>
              <a:gd name="T69" fmla="*/ 3668 h 4500"/>
              <a:gd name="T70" fmla="*/ 2893 w 8974"/>
              <a:gd name="T71" fmla="*/ 3520 h 4500"/>
              <a:gd name="T72" fmla="*/ 2543 w 8974"/>
              <a:gd name="T73" fmla="*/ 3392 h 4500"/>
              <a:gd name="T74" fmla="*/ 2178 w 8974"/>
              <a:gd name="T75" fmla="*/ 3289 h 4500"/>
              <a:gd name="T76" fmla="*/ 1809 w 8974"/>
              <a:gd name="T77" fmla="*/ 3220 h 4500"/>
              <a:gd name="T78" fmla="*/ 1424 w 8974"/>
              <a:gd name="T79" fmla="*/ 3176 h 4500"/>
              <a:gd name="T80" fmla="*/ 1035 w 8974"/>
              <a:gd name="T81" fmla="*/ 3161 h 4500"/>
              <a:gd name="T82" fmla="*/ 680 w 8974"/>
              <a:gd name="T83" fmla="*/ 3171 h 4500"/>
              <a:gd name="T84" fmla="*/ 335 w 8974"/>
              <a:gd name="T85" fmla="*/ 3205 h 4500"/>
              <a:gd name="T86" fmla="*/ 0 w 8974"/>
              <a:gd name="T87" fmla="*/ 3269 h 4500"/>
              <a:gd name="T88" fmla="*/ 119 w 8974"/>
              <a:gd name="T89" fmla="*/ 2939 h 4500"/>
              <a:gd name="T90" fmla="*/ 261 w 8974"/>
              <a:gd name="T91" fmla="*/ 2624 h 4500"/>
              <a:gd name="T92" fmla="*/ 424 w 8974"/>
              <a:gd name="T93" fmla="*/ 2319 h 4500"/>
              <a:gd name="T94" fmla="*/ 611 w 8974"/>
              <a:gd name="T95" fmla="*/ 2028 h 4500"/>
              <a:gd name="T96" fmla="*/ 818 w 8974"/>
              <a:gd name="T97" fmla="*/ 1753 h 4500"/>
              <a:gd name="T98" fmla="*/ 1045 w 8974"/>
              <a:gd name="T99" fmla="*/ 1497 h 4500"/>
              <a:gd name="T100" fmla="*/ 1287 w 8974"/>
              <a:gd name="T101" fmla="*/ 1251 h 4500"/>
              <a:gd name="T102" fmla="*/ 1548 w 8974"/>
              <a:gd name="T103" fmla="*/ 1029 h 4500"/>
              <a:gd name="T104" fmla="*/ 1824 w 8974"/>
              <a:gd name="T105" fmla="*/ 822 h 4500"/>
              <a:gd name="T106" fmla="*/ 2114 w 8974"/>
              <a:gd name="T107" fmla="*/ 640 h 4500"/>
              <a:gd name="T108" fmla="*/ 2420 w 8974"/>
              <a:gd name="T109" fmla="*/ 478 h 4500"/>
              <a:gd name="T110" fmla="*/ 2735 w 8974"/>
              <a:gd name="T111" fmla="*/ 335 h 4500"/>
              <a:gd name="T112" fmla="*/ 3065 w 8974"/>
              <a:gd name="T113" fmla="*/ 217 h 4500"/>
              <a:gd name="T114" fmla="*/ 3406 w 8974"/>
              <a:gd name="T115" fmla="*/ 123 h 4500"/>
              <a:gd name="T116" fmla="*/ 3755 w 8974"/>
              <a:gd name="T117" fmla="*/ 54 h 4500"/>
              <a:gd name="T118" fmla="*/ 4115 w 8974"/>
              <a:gd name="T119" fmla="*/ 15 h 4500"/>
              <a:gd name="T120" fmla="*/ 4485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85" y="0"/>
                </a:moveTo>
                <a:lnTo>
                  <a:pt x="4849" y="15"/>
                </a:lnTo>
                <a:lnTo>
                  <a:pt x="5209" y="54"/>
                </a:lnTo>
                <a:lnTo>
                  <a:pt x="5564" y="123"/>
                </a:lnTo>
                <a:lnTo>
                  <a:pt x="5904" y="217"/>
                </a:lnTo>
                <a:lnTo>
                  <a:pt x="6234" y="340"/>
                </a:lnTo>
                <a:lnTo>
                  <a:pt x="6554" y="478"/>
                </a:lnTo>
                <a:lnTo>
                  <a:pt x="6860" y="645"/>
                </a:lnTo>
                <a:lnTo>
                  <a:pt x="7151" y="832"/>
                </a:lnTo>
                <a:lnTo>
                  <a:pt x="7427" y="1039"/>
                </a:lnTo>
                <a:lnTo>
                  <a:pt x="7688" y="1260"/>
                </a:lnTo>
                <a:lnTo>
                  <a:pt x="7934" y="1507"/>
                </a:lnTo>
                <a:lnTo>
                  <a:pt x="8161" y="1767"/>
                </a:lnTo>
                <a:lnTo>
                  <a:pt x="8363" y="2043"/>
                </a:lnTo>
                <a:lnTo>
                  <a:pt x="8550" y="2339"/>
                </a:lnTo>
                <a:lnTo>
                  <a:pt x="8713" y="2644"/>
                </a:lnTo>
                <a:lnTo>
                  <a:pt x="8856" y="2964"/>
                </a:lnTo>
                <a:lnTo>
                  <a:pt x="8974" y="3294"/>
                </a:lnTo>
                <a:lnTo>
                  <a:pt x="8600" y="3220"/>
                </a:lnTo>
                <a:lnTo>
                  <a:pt x="8220" y="3176"/>
                </a:lnTo>
                <a:lnTo>
                  <a:pt x="7826" y="3161"/>
                </a:lnTo>
                <a:lnTo>
                  <a:pt x="7437" y="3176"/>
                </a:lnTo>
                <a:lnTo>
                  <a:pt x="7052" y="3220"/>
                </a:lnTo>
                <a:lnTo>
                  <a:pt x="6683" y="3289"/>
                </a:lnTo>
                <a:lnTo>
                  <a:pt x="6318" y="3392"/>
                </a:lnTo>
                <a:lnTo>
                  <a:pt x="5968" y="3520"/>
                </a:lnTo>
                <a:lnTo>
                  <a:pt x="5633" y="3668"/>
                </a:lnTo>
                <a:lnTo>
                  <a:pt x="5308" y="3845"/>
                </a:lnTo>
                <a:lnTo>
                  <a:pt x="4997" y="4042"/>
                </a:lnTo>
                <a:lnTo>
                  <a:pt x="4707" y="4264"/>
                </a:lnTo>
                <a:lnTo>
                  <a:pt x="4426" y="4500"/>
                </a:lnTo>
                <a:lnTo>
                  <a:pt x="4155" y="4264"/>
                </a:lnTo>
                <a:lnTo>
                  <a:pt x="3864" y="4042"/>
                </a:lnTo>
                <a:lnTo>
                  <a:pt x="3553" y="3845"/>
                </a:lnTo>
                <a:lnTo>
                  <a:pt x="3228" y="3668"/>
                </a:lnTo>
                <a:lnTo>
                  <a:pt x="2893" y="3520"/>
                </a:lnTo>
                <a:lnTo>
                  <a:pt x="2543" y="3392"/>
                </a:lnTo>
                <a:lnTo>
                  <a:pt x="2178" y="3289"/>
                </a:lnTo>
                <a:lnTo>
                  <a:pt x="1809" y="3220"/>
                </a:lnTo>
                <a:lnTo>
                  <a:pt x="1424" y="3176"/>
                </a:lnTo>
                <a:lnTo>
                  <a:pt x="1035" y="3161"/>
                </a:lnTo>
                <a:lnTo>
                  <a:pt x="680" y="3171"/>
                </a:lnTo>
                <a:lnTo>
                  <a:pt x="335" y="3205"/>
                </a:lnTo>
                <a:lnTo>
                  <a:pt x="0" y="3269"/>
                </a:lnTo>
                <a:lnTo>
                  <a:pt x="119" y="2939"/>
                </a:lnTo>
                <a:lnTo>
                  <a:pt x="261" y="2624"/>
                </a:lnTo>
                <a:lnTo>
                  <a:pt x="424" y="2319"/>
                </a:lnTo>
                <a:lnTo>
                  <a:pt x="611" y="2028"/>
                </a:lnTo>
                <a:lnTo>
                  <a:pt x="818" y="1753"/>
                </a:lnTo>
                <a:lnTo>
                  <a:pt x="1045" y="1497"/>
                </a:lnTo>
                <a:lnTo>
                  <a:pt x="1287" y="1251"/>
                </a:lnTo>
                <a:lnTo>
                  <a:pt x="1548" y="1029"/>
                </a:lnTo>
                <a:lnTo>
                  <a:pt x="1824" y="822"/>
                </a:lnTo>
                <a:lnTo>
                  <a:pt x="2114" y="640"/>
                </a:lnTo>
                <a:lnTo>
                  <a:pt x="2420" y="478"/>
                </a:lnTo>
                <a:lnTo>
                  <a:pt x="2735" y="335"/>
                </a:lnTo>
                <a:lnTo>
                  <a:pt x="3065" y="217"/>
                </a:lnTo>
                <a:lnTo>
                  <a:pt x="3406" y="123"/>
                </a:lnTo>
                <a:lnTo>
                  <a:pt x="3755" y="54"/>
                </a:lnTo>
                <a:lnTo>
                  <a:pt x="4115" y="15"/>
                </a:lnTo>
                <a:lnTo>
                  <a:pt x="4485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53413" y="2234735"/>
            <a:ext cx="1438991" cy="1423571"/>
          </a:xfrm>
          <a:custGeom>
            <a:avLst/>
            <a:gdLst>
              <a:gd name="T0" fmla="*/ 3208 w 4573"/>
              <a:gd name="T1" fmla="*/ 0 h 4524"/>
              <a:gd name="T2" fmla="*/ 3523 w 4573"/>
              <a:gd name="T3" fmla="*/ 10 h 4524"/>
              <a:gd name="T4" fmla="*/ 3834 w 4573"/>
              <a:gd name="T5" fmla="*/ 44 h 4524"/>
              <a:gd name="T6" fmla="*/ 4139 w 4573"/>
              <a:gd name="T7" fmla="*/ 93 h 4524"/>
              <a:gd name="T8" fmla="*/ 4440 w 4573"/>
              <a:gd name="T9" fmla="*/ 162 h 4524"/>
              <a:gd name="T10" fmla="*/ 4514 w 4573"/>
              <a:gd name="T11" fmla="*/ 532 h 4524"/>
              <a:gd name="T12" fmla="*/ 4558 w 4573"/>
              <a:gd name="T13" fmla="*/ 906 h 4524"/>
              <a:gd name="T14" fmla="*/ 4573 w 4573"/>
              <a:gd name="T15" fmla="*/ 1290 h 4524"/>
              <a:gd name="T16" fmla="*/ 4558 w 4573"/>
              <a:gd name="T17" fmla="*/ 1659 h 4524"/>
              <a:gd name="T18" fmla="*/ 4519 w 4573"/>
              <a:gd name="T19" fmla="*/ 2023 h 4524"/>
              <a:gd name="T20" fmla="*/ 4445 w 4573"/>
              <a:gd name="T21" fmla="*/ 2378 h 4524"/>
              <a:gd name="T22" fmla="*/ 4351 w 4573"/>
              <a:gd name="T23" fmla="*/ 2722 h 4524"/>
              <a:gd name="T24" fmla="*/ 4228 w 4573"/>
              <a:gd name="T25" fmla="*/ 3057 h 4524"/>
              <a:gd name="T26" fmla="*/ 4080 w 4573"/>
              <a:gd name="T27" fmla="*/ 3382 h 4524"/>
              <a:gd name="T28" fmla="*/ 3913 w 4573"/>
              <a:gd name="T29" fmla="*/ 3687 h 4524"/>
              <a:gd name="T30" fmla="*/ 3725 w 4573"/>
              <a:gd name="T31" fmla="*/ 3983 h 4524"/>
              <a:gd name="T32" fmla="*/ 3513 w 4573"/>
              <a:gd name="T33" fmla="*/ 4263 h 4524"/>
              <a:gd name="T34" fmla="*/ 3282 w 4573"/>
              <a:gd name="T35" fmla="*/ 4524 h 4524"/>
              <a:gd name="T36" fmla="*/ 3026 w 4573"/>
              <a:gd name="T37" fmla="*/ 4298 h 4524"/>
              <a:gd name="T38" fmla="*/ 2755 w 4573"/>
              <a:gd name="T39" fmla="*/ 4086 h 4524"/>
              <a:gd name="T40" fmla="*/ 2464 w 4573"/>
              <a:gd name="T41" fmla="*/ 3894 h 4524"/>
              <a:gd name="T42" fmla="*/ 2168 w 4573"/>
              <a:gd name="T43" fmla="*/ 3727 h 4524"/>
              <a:gd name="T44" fmla="*/ 1853 w 4573"/>
              <a:gd name="T45" fmla="*/ 3574 h 4524"/>
              <a:gd name="T46" fmla="*/ 1532 w 4573"/>
              <a:gd name="T47" fmla="*/ 3446 h 4524"/>
              <a:gd name="T48" fmla="*/ 1197 w 4573"/>
              <a:gd name="T49" fmla="*/ 3343 h 4524"/>
              <a:gd name="T50" fmla="*/ 1089 w 4573"/>
              <a:gd name="T51" fmla="*/ 3008 h 4524"/>
              <a:gd name="T52" fmla="*/ 956 w 4573"/>
              <a:gd name="T53" fmla="*/ 2688 h 4524"/>
              <a:gd name="T54" fmla="*/ 803 w 4573"/>
              <a:gd name="T55" fmla="*/ 2373 h 4524"/>
              <a:gd name="T56" fmla="*/ 631 w 4573"/>
              <a:gd name="T57" fmla="*/ 2077 h 4524"/>
              <a:gd name="T58" fmla="*/ 438 w 4573"/>
              <a:gd name="T59" fmla="*/ 1792 h 4524"/>
              <a:gd name="T60" fmla="*/ 226 w 4573"/>
              <a:gd name="T61" fmla="*/ 1521 h 4524"/>
              <a:gd name="T62" fmla="*/ 0 w 4573"/>
              <a:gd name="T63" fmla="*/ 1265 h 4524"/>
              <a:gd name="T64" fmla="*/ 261 w 4573"/>
              <a:gd name="T65" fmla="*/ 1044 h 4524"/>
              <a:gd name="T66" fmla="*/ 537 w 4573"/>
              <a:gd name="T67" fmla="*/ 832 h 4524"/>
              <a:gd name="T68" fmla="*/ 828 w 4573"/>
              <a:gd name="T69" fmla="*/ 650 h 4524"/>
              <a:gd name="T70" fmla="*/ 1133 w 4573"/>
              <a:gd name="T71" fmla="*/ 482 h 4524"/>
              <a:gd name="T72" fmla="*/ 1454 w 4573"/>
              <a:gd name="T73" fmla="*/ 340 h 4524"/>
              <a:gd name="T74" fmla="*/ 1784 w 4573"/>
              <a:gd name="T75" fmla="*/ 221 h 4524"/>
              <a:gd name="T76" fmla="*/ 2129 w 4573"/>
              <a:gd name="T77" fmla="*/ 128 h 4524"/>
              <a:gd name="T78" fmla="*/ 2479 w 4573"/>
              <a:gd name="T79" fmla="*/ 59 h 4524"/>
              <a:gd name="T80" fmla="*/ 2838 w 4573"/>
              <a:gd name="T81" fmla="*/ 15 h 4524"/>
              <a:gd name="T82" fmla="*/ 3208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08" y="0"/>
                </a:moveTo>
                <a:lnTo>
                  <a:pt x="3523" y="10"/>
                </a:lnTo>
                <a:lnTo>
                  <a:pt x="3834" y="44"/>
                </a:lnTo>
                <a:lnTo>
                  <a:pt x="4139" y="93"/>
                </a:lnTo>
                <a:lnTo>
                  <a:pt x="4440" y="162"/>
                </a:lnTo>
                <a:lnTo>
                  <a:pt x="4514" y="532"/>
                </a:lnTo>
                <a:lnTo>
                  <a:pt x="4558" y="906"/>
                </a:lnTo>
                <a:lnTo>
                  <a:pt x="4573" y="1290"/>
                </a:lnTo>
                <a:lnTo>
                  <a:pt x="4558" y="1659"/>
                </a:lnTo>
                <a:lnTo>
                  <a:pt x="4519" y="2023"/>
                </a:lnTo>
                <a:lnTo>
                  <a:pt x="4445" y="2378"/>
                </a:lnTo>
                <a:lnTo>
                  <a:pt x="4351" y="2722"/>
                </a:lnTo>
                <a:lnTo>
                  <a:pt x="4228" y="3057"/>
                </a:lnTo>
                <a:lnTo>
                  <a:pt x="4080" y="3382"/>
                </a:lnTo>
                <a:lnTo>
                  <a:pt x="3913" y="3687"/>
                </a:lnTo>
                <a:lnTo>
                  <a:pt x="3725" y="3983"/>
                </a:lnTo>
                <a:lnTo>
                  <a:pt x="3513" y="4263"/>
                </a:lnTo>
                <a:lnTo>
                  <a:pt x="3282" y="4524"/>
                </a:lnTo>
                <a:lnTo>
                  <a:pt x="3026" y="4298"/>
                </a:lnTo>
                <a:lnTo>
                  <a:pt x="2755" y="4086"/>
                </a:lnTo>
                <a:lnTo>
                  <a:pt x="2464" y="3894"/>
                </a:lnTo>
                <a:lnTo>
                  <a:pt x="2168" y="3727"/>
                </a:lnTo>
                <a:lnTo>
                  <a:pt x="1853" y="3574"/>
                </a:lnTo>
                <a:lnTo>
                  <a:pt x="1532" y="3446"/>
                </a:lnTo>
                <a:lnTo>
                  <a:pt x="1197" y="3343"/>
                </a:lnTo>
                <a:lnTo>
                  <a:pt x="1089" y="3008"/>
                </a:lnTo>
                <a:lnTo>
                  <a:pt x="956" y="2688"/>
                </a:lnTo>
                <a:lnTo>
                  <a:pt x="803" y="2373"/>
                </a:lnTo>
                <a:lnTo>
                  <a:pt x="631" y="2077"/>
                </a:lnTo>
                <a:lnTo>
                  <a:pt x="438" y="1792"/>
                </a:lnTo>
                <a:lnTo>
                  <a:pt x="226" y="1521"/>
                </a:lnTo>
                <a:lnTo>
                  <a:pt x="0" y="1265"/>
                </a:lnTo>
                <a:lnTo>
                  <a:pt x="261" y="1044"/>
                </a:lnTo>
                <a:lnTo>
                  <a:pt x="537" y="832"/>
                </a:lnTo>
                <a:lnTo>
                  <a:pt x="828" y="650"/>
                </a:lnTo>
                <a:lnTo>
                  <a:pt x="1133" y="482"/>
                </a:lnTo>
                <a:lnTo>
                  <a:pt x="1454" y="340"/>
                </a:lnTo>
                <a:lnTo>
                  <a:pt x="1784" y="221"/>
                </a:lnTo>
                <a:lnTo>
                  <a:pt x="2129" y="128"/>
                </a:lnTo>
                <a:lnTo>
                  <a:pt x="2479" y="59"/>
                </a:lnTo>
                <a:lnTo>
                  <a:pt x="2838" y="15"/>
                </a:lnTo>
                <a:lnTo>
                  <a:pt x="32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243434" y="2313717"/>
            <a:ext cx="1401860" cy="2804033"/>
          </a:xfrm>
          <a:custGeom>
            <a:avLst/>
            <a:gdLst>
              <a:gd name="T0" fmla="*/ 1262 w 4455"/>
              <a:gd name="T1" fmla="*/ 0 h 8911"/>
              <a:gd name="T2" fmla="*/ 1602 w 4455"/>
              <a:gd name="T3" fmla="*/ 133 h 8911"/>
              <a:gd name="T4" fmla="*/ 1932 w 4455"/>
              <a:gd name="T5" fmla="*/ 290 h 8911"/>
              <a:gd name="T6" fmla="*/ 2242 w 4455"/>
              <a:gd name="T7" fmla="*/ 468 h 8911"/>
              <a:gd name="T8" fmla="*/ 2543 w 4455"/>
              <a:gd name="T9" fmla="*/ 674 h 8911"/>
              <a:gd name="T10" fmla="*/ 2824 w 4455"/>
              <a:gd name="T11" fmla="*/ 896 h 8911"/>
              <a:gd name="T12" fmla="*/ 3085 w 4455"/>
              <a:gd name="T13" fmla="*/ 1142 h 8911"/>
              <a:gd name="T14" fmla="*/ 3331 w 4455"/>
              <a:gd name="T15" fmla="*/ 1408 h 8911"/>
              <a:gd name="T16" fmla="*/ 3553 w 4455"/>
              <a:gd name="T17" fmla="*/ 1694 h 8911"/>
              <a:gd name="T18" fmla="*/ 3755 w 4455"/>
              <a:gd name="T19" fmla="*/ 1989 h 8911"/>
              <a:gd name="T20" fmla="*/ 3933 w 4455"/>
              <a:gd name="T21" fmla="*/ 2304 h 8911"/>
              <a:gd name="T22" fmla="*/ 4085 w 4455"/>
              <a:gd name="T23" fmla="*/ 2634 h 8911"/>
              <a:gd name="T24" fmla="*/ 4214 w 4455"/>
              <a:gd name="T25" fmla="*/ 2979 h 8911"/>
              <a:gd name="T26" fmla="*/ 4317 w 4455"/>
              <a:gd name="T27" fmla="*/ 3333 h 8911"/>
              <a:gd name="T28" fmla="*/ 4391 w 4455"/>
              <a:gd name="T29" fmla="*/ 3697 h 8911"/>
              <a:gd name="T30" fmla="*/ 4440 w 4455"/>
              <a:gd name="T31" fmla="*/ 4071 h 8911"/>
              <a:gd name="T32" fmla="*/ 4455 w 4455"/>
              <a:gd name="T33" fmla="*/ 4456 h 8911"/>
              <a:gd name="T34" fmla="*/ 4440 w 4455"/>
              <a:gd name="T35" fmla="*/ 4840 h 8911"/>
              <a:gd name="T36" fmla="*/ 4391 w 4455"/>
              <a:gd name="T37" fmla="*/ 5214 h 8911"/>
              <a:gd name="T38" fmla="*/ 4317 w 4455"/>
              <a:gd name="T39" fmla="*/ 5578 h 8911"/>
              <a:gd name="T40" fmla="*/ 4214 w 4455"/>
              <a:gd name="T41" fmla="*/ 5933 h 8911"/>
              <a:gd name="T42" fmla="*/ 4085 w 4455"/>
              <a:gd name="T43" fmla="*/ 6277 h 8911"/>
              <a:gd name="T44" fmla="*/ 3933 w 4455"/>
              <a:gd name="T45" fmla="*/ 6607 h 8911"/>
              <a:gd name="T46" fmla="*/ 3755 w 4455"/>
              <a:gd name="T47" fmla="*/ 6922 h 8911"/>
              <a:gd name="T48" fmla="*/ 3553 w 4455"/>
              <a:gd name="T49" fmla="*/ 7217 h 8911"/>
              <a:gd name="T50" fmla="*/ 3331 w 4455"/>
              <a:gd name="T51" fmla="*/ 7503 h 8911"/>
              <a:gd name="T52" fmla="*/ 3085 w 4455"/>
              <a:gd name="T53" fmla="*/ 7769 h 8911"/>
              <a:gd name="T54" fmla="*/ 2824 w 4455"/>
              <a:gd name="T55" fmla="*/ 8015 h 8911"/>
              <a:gd name="T56" fmla="*/ 2543 w 4455"/>
              <a:gd name="T57" fmla="*/ 8237 h 8911"/>
              <a:gd name="T58" fmla="*/ 2242 w 4455"/>
              <a:gd name="T59" fmla="*/ 8443 h 8911"/>
              <a:gd name="T60" fmla="*/ 1932 w 4455"/>
              <a:gd name="T61" fmla="*/ 8621 h 8911"/>
              <a:gd name="T62" fmla="*/ 1602 w 4455"/>
              <a:gd name="T63" fmla="*/ 8778 h 8911"/>
              <a:gd name="T64" fmla="*/ 1262 w 4455"/>
              <a:gd name="T65" fmla="*/ 8911 h 8911"/>
              <a:gd name="T66" fmla="*/ 1321 w 4455"/>
              <a:gd name="T67" fmla="*/ 8571 h 8911"/>
              <a:gd name="T68" fmla="*/ 1360 w 4455"/>
              <a:gd name="T69" fmla="*/ 8227 h 8911"/>
              <a:gd name="T70" fmla="*/ 1370 w 4455"/>
              <a:gd name="T71" fmla="*/ 7872 h 8911"/>
              <a:gd name="T72" fmla="*/ 1355 w 4455"/>
              <a:gd name="T73" fmla="*/ 7478 h 8911"/>
              <a:gd name="T74" fmla="*/ 1311 w 4455"/>
              <a:gd name="T75" fmla="*/ 7094 h 8911"/>
              <a:gd name="T76" fmla="*/ 1237 w 4455"/>
              <a:gd name="T77" fmla="*/ 6720 h 8911"/>
              <a:gd name="T78" fmla="*/ 1134 w 4455"/>
              <a:gd name="T79" fmla="*/ 6356 h 8911"/>
              <a:gd name="T80" fmla="*/ 1005 w 4455"/>
              <a:gd name="T81" fmla="*/ 6001 h 8911"/>
              <a:gd name="T82" fmla="*/ 848 w 4455"/>
              <a:gd name="T83" fmla="*/ 5662 h 8911"/>
              <a:gd name="T84" fmla="*/ 670 w 4455"/>
              <a:gd name="T85" fmla="*/ 5337 h 8911"/>
              <a:gd name="T86" fmla="*/ 468 w 4455"/>
              <a:gd name="T87" fmla="*/ 5027 h 8911"/>
              <a:gd name="T88" fmla="*/ 247 w 4455"/>
              <a:gd name="T89" fmla="*/ 4731 h 8911"/>
              <a:gd name="T90" fmla="*/ 0 w 4455"/>
              <a:gd name="T91" fmla="*/ 4456 h 8911"/>
              <a:gd name="T92" fmla="*/ 247 w 4455"/>
              <a:gd name="T93" fmla="*/ 4180 h 8911"/>
              <a:gd name="T94" fmla="*/ 468 w 4455"/>
              <a:gd name="T95" fmla="*/ 3884 h 8911"/>
              <a:gd name="T96" fmla="*/ 670 w 4455"/>
              <a:gd name="T97" fmla="*/ 3574 h 8911"/>
              <a:gd name="T98" fmla="*/ 848 w 4455"/>
              <a:gd name="T99" fmla="*/ 3249 h 8911"/>
              <a:gd name="T100" fmla="*/ 1005 w 4455"/>
              <a:gd name="T101" fmla="*/ 2910 h 8911"/>
              <a:gd name="T102" fmla="*/ 1134 w 4455"/>
              <a:gd name="T103" fmla="*/ 2555 h 8911"/>
              <a:gd name="T104" fmla="*/ 1237 w 4455"/>
              <a:gd name="T105" fmla="*/ 2191 h 8911"/>
              <a:gd name="T106" fmla="*/ 1311 w 4455"/>
              <a:gd name="T107" fmla="*/ 1817 h 8911"/>
              <a:gd name="T108" fmla="*/ 1355 w 4455"/>
              <a:gd name="T109" fmla="*/ 1433 h 8911"/>
              <a:gd name="T110" fmla="*/ 1370 w 4455"/>
              <a:gd name="T111" fmla="*/ 1039 h 8911"/>
              <a:gd name="T112" fmla="*/ 1360 w 4455"/>
              <a:gd name="T113" fmla="*/ 684 h 8911"/>
              <a:gd name="T114" fmla="*/ 1321 w 4455"/>
              <a:gd name="T115" fmla="*/ 340 h 8911"/>
              <a:gd name="T116" fmla="*/ 1262 w 4455"/>
              <a:gd name="T117" fmla="*/ 0 h 8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55" h="8911">
                <a:moveTo>
                  <a:pt x="1262" y="0"/>
                </a:moveTo>
                <a:lnTo>
                  <a:pt x="1602" y="133"/>
                </a:lnTo>
                <a:lnTo>
                  <a:pt x="1932" y="290"/>
                </a:lnTo>
                <a:lnTo>
                  <a:pt x="2242" y="468"/>
                </a:lnTo>
                <a:lnTo>
                  <a:pt x="2543" y="674"/>
                </a:lnTo>
                <a:lnTo>
                  <a:pt x="2824" y="896"/>
                </a:lnTo>
                <a:lnTo>
                  <a:pt x="3085" y="1142"/>
                </a:lnTo>
                <a:lnTo>
                  <a:pt x="3331" y="1408"/>
                </a:lnTo>
                <a:lnTo>
                  <a:pt x="3553" y="1694"/>
                </a:lnTo>
                <a:lnTo>
                  <a:pt x="3755" y="1989"/>
                </a:lnTo>
                <a:lnTo>
                  <a:pt x="3933" y="2304"/>
                </a:lnTo>
                <a:lnTo>
                  <a:pt x="4085" y="2634"/>
                </a:lnTo>
                <a:lnTo>
                  <a:pt x="4214" y="2979"/>
                </a:lnTo>
                <a:lnTo>
                  <a:pt x="4317" y="3333"/>
                </a:lnTo>
                <a:lnTo>
                  <a:pt x="4391" y="3697"/>
                </a:lnTo>
                <a:lnTo>
                  <a:pt x="4440" y="4071"/>
                </a:lnTo>
                <a:lnTo>
                  <a:pt x="4455" y="4456"/>
                </a:lnTo>
                <a:lnTo>
                  <a:pt x="4440" y="4840"/>
                </a:lnTo>
                <a:lnTo>
                  <a:pt x="4391" y="5214"/>
                </a:lnTo>
                <a:lnTo>
                  <a:pt x="4317" y="5578"/>
                </a:lnTo>
                <a:lnTo>
                  <a:pt x="4214" y="5933"/>
                </a:lnTo>
                <a:lnTo>
                  <a:pt x="4085" y="6277"/>
                </a:lnTo>
                <a:lnTo>
                  <a:pt x="3933" y="6607"/>
                </a:lnTo>
                <a:lnTo>
                  <a:pt x="3755" y="6922"/>
                </a:lnTo>
                <a:lnTo>
                  <a:pt x="3553" y="7217"/>
                </a:lnTo>
                <a:lnTo>
                  <a:pt x="3331" y="7503"/>
                </a:lnTo>
                <a:lnTo>
                  <a:pt x="3085" y="7769"/>
                </a:lnTo>
                <a:lnTo>
                  <a:pt x="2824" y="8015"/>
                </a:lnTo>
                <a:lnTo>
                  <a:pt x="2543" y="8237"/>
                </a:lnTo>
                <a:lnTo>
                  <a:pt x="2242" y="8443"/>
                </a:lnTo>
                <a:lnTo>
                  <a:pt x="1932" y="8621"/>
                </a:lnTo>
                <a:lnTo>
                  <a:pt x="1602" y="8778"/>
                </a:lnTo>
                <a:lnTo>
                  <a:pt x="1262" y="8911"/>
                </a:lnTo>
                <a:lnTo>
                  <a:pt x="1321" y="8571"/>
                </a:lnTo>
                <a:lnTo>
                  <a:pt x="1360" y="8227"/>
                </a:lnTo>
                <a:lnTo>
                  <a:pt x="1370" y="7872"/>
                </a:lnTo>
                <a:lnTo>
                  <a:pt x="1355" y="7478"/>
                </a:lnTo>
                <a:lnTo>
                  <a:pt x="1311" y="7094"/>
                </a:lnTo>
                <a:lnTo>
                  <a:pt x="1237" y="6720"/>
                </a:lnTo>
                <a:lnTo>
                  <a:pt x="1134" y="6356"/>
                </a:lnTo>
                <a:lnTo>
                  <a:pt x="1005" y="6001"/>
                </a:lnTo>
                <a:lnTo>
                  <a:pt x="848" y="5662"/>
                </a:lnTo>
                <a:lnTo>
                  <a:pt x="670" y="5337"/>
                </a:lnTo>
                <a:lnTo>
                  <a:pt x="468" y="5027"/>
                </a:lnTo>
                <a:lnTo>
                  <a:pt x="247" y="4731"/>
                </a:lnTo>
                <a:lnTo>
                  <a:pt x="0" y="4456"/>
                </a:lnTo>
                <a:lnTo>
                  <a:pt x="247" y="4180"/>
                </a:lnTo>
                <a:lnTo>
                  <a:pt x="468" y="3884"/>
                </a:lnTo>
                <a:lnTo>
                  <a:pt x="670" y="3574"/>
                </a:lnTo>
                <a:lnTo>
                  <a:pt x="848" y="3249"/>
                </a:lnTo>
                <a:lnTo>
                  <a:pt x="1005" y="2910"/>
                </a:lnTo>
                <a:lnTo>
                  <a:pt x="1134" y="2555"/>
                </a:lnTo>
                <a:lnTo>
                  <a:pt x="1237" y="2191"/>
                </a:lnTo>
                <a:lnTo>
                  <a:pt x="1311" y="1817"/>
                </a:lnTo>
                <a:lnTo>
                  <a:pt x="1355" y="1433"/>
                </a:lnTo>
                <a:lnTo>
                  <a:pt x="1370" y="1039"/>
                </a:lnTo>
                <a:lnTo>
                  <a:pt x="1360" y="684"/>
                </a:lnTo>
                <a:lnTo>
                  <a:pt x="1321" y="340"/>
                </a:lnTo>
                <a:lnTo>
                  <a:pt x="126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555830" y="1499303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492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0753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5569" y="3367668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75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149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791" y="3394090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6415" y="5341812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7907" y="3520255"/>
            <a:ext cx="6930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191" y="1557644"/>
            <a:ext cx="24395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41778" y="1557644"/>
            <a:ext cx="24136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447" y="5541801"/>
            <a:ext cx="25263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88053" y="5627055"/>
            <a:ext cx="247095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95493" y="1516873"/>
            <a:ext cx="5557803" cy="4427652"/>
            <a:chOff x="3295493" y="1516873"/>
            <a:chExt cx="5557803" cy="4427652"/>
          </a:xfrm>
        </p:grpSpPr>
        <p:grpSp>
          <p:nvGrpSpPr>
            <p:cNvPr id="51" name="Group 50"/>
            <p:cNvGrpSpPr/>
            <p:nvPr/>
          </p:nvGrpSpPr>
          <p:grpSpPr>
            <a:xfrm flipH="1" flipV="1">
              <a:off x="3295493" y="1521357"/>
              <a:ext cx="1927950" cy="2235470"/>
              <a:chOff x="6846560" y="3711417"/>
              <a:chExt cx="1959321" cy="2271845"/>
            </a:xfrm>
          </p:grpSpPr>
          <p:sp>
            <p:nvSpPr>
              <p:cNvPr id="52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6024008" y="1516873"/>
              <a:ext cx="2829288" cy="1618977"/>
              <a:chOff x="6073436" y="1516873"/>
              <a:chExt cx="2829288" cy="1618977"/>
            </a:xfrm>
          </p:grpSpPr>
          <p:sp>
            <p:nvSpPr>
              <p:cNvPr id="62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flipH="1" flipV="1">
              <a:off x="3311268" y="4317810"/>
              <a:ext cx="2829288" cy="1618977"/>
              <a:chOff x="6073436" y="1516873"/>
              <a:chExt cx="2829288" cy="1618977"/>
            </a:xfrm>
          </p:grpSpPr>
          <p:sp>
            <p:nvSpPr>
              <p:cNvPr id="67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915110" y="3709055"/>
              <a:ext cx="1927950" cy="2235470"/>
              <a:chOff x="6846560" y="3711417"/>
              <a:chExt cx="1959321" cy="2271845"/>
            </a:xfrm>
          </p:grpSpPr>
          <p:sp>
            <p:nvSpPr>
              <p:cNvPr id="70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29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094229" y="2690063"/>
            <a:ext cx="2034348" cy="2051340"/>
            <a:chOff x="5094229" y="2690063"/>
            <a:chExt cx="2034348" cy="2051340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748746" y="2690063"/>
              <a:ext cx="688500" cy="581197"/>
            </a:xfrm>
            <a:custGeom>
              <a:avLst/>
              <a:gdLst>
                <a:gd name="T0" fmla="*/ 1094 w 2188"/>
                <a:gd name="T1" fmla="*/ 0 h 1847"/>
                <a:gd name="T2" fmla="*/ 1335 w 2188"/>
                <a:gd name="T3" fmla="*/ 266 h 1847"/>
                <a:gd name="T4" fmla="*/ 1552 w 2188"/>
                <a:gd name="T5" fmla="*/ 547 h 1847"/>
                <a:gd name="T6" fmla="*/ 1744 w 2188"/>
                <a:gd name="T7" fmla="*/ 847 h 1847"/>
                <a:gd name="T8" fmla="*/ 1917 w 2188"/>
                <a:gd name="T9" fmla="*/ 1157 h 1847"/>
                <a:gd name="T10" fmla="*/ 2064 w 2188"/>
                <a:gd name="T11" fmla="*/ 1482 h 1847"/>
                <a:gd name="T12" fmla="*/ 2188 w 2188"/>
                <a:gd name="T13" fmla="*/ 1822 h 1847"/>
                <a:gd name="T14" fmla="*/ 1848 w 2188"/>
                <a:gd name="T15" fmla="*/ 1763 h 1847"/>
                <a:gd name="T16" fmla="*/ 1503 w 2188"/>
                <a:gd name="T17" fmla="*/ 1723 h 1847"/>
                <a:gd name="T18" fmla="*/ 1153 w 2188"/>
                <a:gd name="T19" fmla="*/ 1714 h 1847"/>
                <a:gd name="T20" fmla="*/ 759 w 2188"/>
                <a:gd name="T21" fmla="*/ 1728 h 1847"/>
                <a:gd name="T22" fmla="*/ 374 w 2188"/>
                <a:gd name="T23" fmla="*/ 1773 h 1847"/>
                <a:gd name="T24" fmla="*/ 0 w 2188"/>
                <a:gd name="T25" fmla="*/ 1847 h 1847"/>
                <a:gd name="T26" fmla="*/ 123 w 2188"/>
                <a:gd name="T27" fmla="*/ 1502 h 1847"/>
                <a:gd name="T28" fmla="*/ 276 w 2188"/>
                <a:gd name="T29" fmla="*/ 1172 h 1847"/>
                <a:gd name="T30" fmla="*/ 448 w 2188"/>
                <a:gd name="T31" fmla="*/ 857 h 1847"/>
                <a:gd name="T32" fmla="*/ 640 w 2188"/>
                <a:gd name="T33" fmla="*/ 557 h 1847"/>
                <a:gd name="T34" fmla="*/ 862 w 2188"/>
                <a:gd name="T35" fmla="*/ 271 h 1847"/>
                <a:gd name="T36" fmla="*/ 1094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1094" y="0"/>
                  </a:moveTo>
                  <a:lnTo>
                    <a:pt x="1335" y="266"/>
                  </a:lnTo>
                  <a:lnTo>
                    <a:pt x="1552" y="547"/>
                  </a:lnTo>
                  <a:lnTo>
                    <a:pt x="1744" y="847"/>
                  </a:lnTo>
                  <a:lnTo>
                    <a:pt x="1917" y="1157"/>
                  </a:lnTo>
                  <a:lnTo>
                    <a:pt x="2064" y="1482"/>
                  </a:lnTo>
                  <a:lnTo>
                    <a:pt x="2188" y="1822"/>
                  </a:lnTo>
                  <a:lnTo>
                    <a:pt x="1848" y="1763"/>
                  </a:lnTo>
                  <a:lnTo>
                    <a:pt x="1503" y="1723"/>
                  </a:lnTo>
                  <a:lnTo>
                    <a:pt x="1153" y="1714"/>
                  </a:lnTo>
                  <a:lnTo>
                    <a:pt x="759" y="1728"/>
                  </a:lnTo>
                  <a:lnTo>
                    <a:pt x="374" y="1773"/>
                  </a:lnTo>
                  <a:lnTo>
                    <a:pt x="0" y="1847"/>
                  </a:lnTo>
                  <a:lnTo>
                    <a:pt x="123" y="1502"/>
                  </a:lnTo>
                  <a:lnTo>
                    <a:pt x="276" y="1172"/>
                  </a:lnTo>
                  <a:lnTo>
                    <a:pt x="448" y="857"/>
                  </a:lnTo>
                  <a:lnTo>
                    <a:pt x="640" y="557"/>
                  </a:lnTo>
                  <a:lnTo>
                    <a:pt x="862" y="27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94229" y="3390521"/>
              <a:ext cx="539661" cy="650425"/>
            </a:xfrm>
            <a:custGeom>
              <a:avLst/>
              <a:gdLst>
                <a:gd name="T0" fmla="*/ 1715 w 1715"/>
                <a:gd name="T1" fmla="*/ 0 h 2067"/>
                <a:gd name="T2" fmla="*/ 1656 w 1715"/>
                <a:gd name="T3" fmla="*/ 334 h 2067"/>
                <a:gd name="T4" fmla="*/ 1616 w 1715"/>
                <a:gd name="T5" fmla="*/ 679 h 2067"/>
                <a:gd name="T6" fmla="*/ 1607 w 1715"/>
                <a:gd name="T7" fmla="*/ 1034 h 2067"/>
                <a:gd name="T8" fmla="*/ 1616 w 1715"/>
                <a:gd name="T9" fmla="*/ 1388 h 2067"/>
                <a:gd name="T10" fmla="*/ 1656 w 1715"/>
                <a:gd name="T11" fmla="*/ 1733 h 2067"/>
                <a:gd name="T12" fmla="*/ 1715 w 1715"/>
                <a:gd name="T13" fmla="*/ 2067 h 2067"/>
                <a:gd name="T14" fmla="*/ 1395 w 1715"/>
                <a:gd name="T15" fmla="*/ 1949 h 2067"/>
                <a:gd name="T16" fmla="*/ 1089 w 1715"/>
                <a:gd name="T17" fmla="*/ 1806 h 2067"/>
                <a:gd name="T18" fmla="*/ 793 w 1715"/>
                <a:gd name="T19" fmla="*/ 1639 h 2067"/>
                <a:gd name="T20" fmla="*/ 517 w 1715"/>
                <a:gd name="T21" fmla="*/ 1457 h 2067"/>
                <a:gd name="T22" fmla="*/ 246 w 1715"/>
                <a:gd name="T23" fmla="*/ 1255 h 2067"/>
                <a:gd name="T24" fmla="*/ 0 w 1715"/>
                <a:gd name="T25" fmla="*/ 1034 h 2067"/>
                <a:gd name="T26" fmla="*/ 246 w 1715"/>
                <a:gd name="T27" fmla="*/ 812 h 2067"/>
                <a:gd name="T28" fmla="*/ 517 w 1715"/>
                <a:gd name="T29" fmla="*/ 610 h 2067"/>
                <a:gd name="T30" fmla="*/ 793 w 1715"/>
                <a:gd name="T31" fmla="*/ 428 h 2067"/>
                <a:gd name="T32" fmla="*/ 1089 w 1715"/>
                <a:gd name="T33" fmla="*/ 261 h 2067"/>
                <a:gd name="T34" fmla="*/ 1395 w 1715"/>
                <a:gd name="T35" fmla="*/ 118 h 2067"/>
                <a:gd name="T36" fmla="*/ 1715 w 1715"/>
                <a:gd name="T37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5" h="2067">
                  <a:moveTo>
                    <a:pt x="1715" y="0"/>
                  </a:moveTo>
                  <a:lnTo>
                    <a:pt x="1656" y="334"/>
                  </a:lnTo>
                  <a:lnTo>
                    <a:pt x="1616" y="679"/>
                  </a:lnTo>
                  <a:lnTo>
                    <a:pt x="1607" y="1034"/>
                  </a:lnTo>
                  <a:lnTo>
                    <a:pt x="1616" y="1388"/>
                  </a:lnTo>
                  <a:lnTo>
                    <a:pt x="1656" y="1733"/>
                  </a:lnTo>
                  <a:lnTo>
                    <a:pt x="1715" y="2067"/>
                  </a:lnTo>
                  <a:lnTo>
                    <a:pt x="1395" y="1949"/>
                  </a:lnTo>
                  <a:lnTo>
                    <a:pt x="1089" y="1806"/>
                  </a:lnTo>
                  <a:lnTo>
                    <a:pt x="793" y="1639"/>
                  </a:lnTo>
                  <a:lnTo>
                    <a:pt x="517" y="1457"/>
                  </a:lnTo>
                  <a:lnTo>
                    <a:pt x="246" y="1255"/>
                  </a:lnTo>
                  <a:lnTo>
                    <a:pt x="0" y="1034"/>
                  </a:lnTo>
                  <a:lnTo>
                    <a:pt x="246" y="812"/>
                  </a:lnTo>
                  <a:lnTo>
                    <a:pt x="517" y="610"/>
                  </a:lnTo>
                  <a:lnTo>
                    <a:pt x="793" y="428"/>
                  </a:lnTo>
                  <a:lnTo>
                    <a:pt x="1089" y="261"/>
                  </a:lnTo>
                  <a:lnTo>
                    <a:pt x="1395" y="11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680462" y="3311538"/>
              <a:ext cx="827900" cy="808390"/>
            </a:xfrm>
            <a:custGeom>
              <a:avLst/>
              <a:gdLst>
                <a:gd name="T0" fmla="*/ 1370 w 2631"/>
                <a:gd name="T1" fmla="*/ 0 h 2569"/>
                <a:gd name="T2" fmla="*/ 1749 w 2631"/>
                <a:gd name="T3" fmla="*/ 14 h 2569"/>
                <a:gd name="T4" fmla="*/ 2124 w 2631"/>
                <a:gd name="T5" fmla="*/ 59 h 2569"/>
                <a:gd name="T6" fmla="*/ 2488 w 2631"/>
                <a:gd name="T7" fmla="*/ 132 h 2569"/>
                <a:gd name="T8" fmla="*/ 2548 w 2631"/>
                <a:gd name="T9" fmla="*/ 413 h 2569"/>
                <a:gd name="T10" fmla="*/ 2592 w 2631"/>
                <a:gd name="T11" fmla="*/ 699 h 2569"/>
                <a:gd name="T12" fmla="*/ 2621 w 2631"/>
                <a:gd name="T13" fmla="*/ 989 h 2569"/>
                <a:gd name="T14" fmla="*/ 2631 w 2631"/>
                <a:gd name="T15" fmla="*/ 1285 h 2569"/>
                <a:gd name="T16" fmla="*/ 2621 w 2631"/>
                <a:gd name="T17" fmla="*/ 1580 h 2569"/>
                <a:gd name="T18" fmla="*/ 2592 w 2631"/>
                <a:gd name="T19" fmla="*/ 1870 h 2569"/>
                <a:gd name="T20" fmla="*/ 2548 w 2631"/>
                <a:gd name="T21" fmla="*/ 2156 h 2569"/>
                <a:gd name="T22" fmla="*/ 2488 w 2631"/>
                <a:gd name="T23" fmla="*/ 2437 h 2569"/>
                <a:gd name="T24" fmla="*/ 2124 w 2631"/>
                <a:gd name="T25" fmla="*/ 2510 h 2569"/>
                <a:gd name="T26" fmla="*/ 1749 w 2631"/>
                <a:gd name="T27" fmla="*/ 2555 h 2569"/>
                <a:gd name="T28" fmla="*/ 1370 w 2631"/>
                <a:gd name="T29" fmla="*/ 2569 h 2569"/>
                <a:gd name="T30" fmla="*/ 1049 w 2631"/>
                <a:gd name="T31" fmla="*/ 2560 h 2569"/>
                <a:gd name="T32" fmla="*/ 739 w 2631"/>
                <a:gd name="T33" fmla="*/ 2530 h 2569"/>
                <a:gd name="T34" fmla="*/ 433 w 2631"/>
                <a:gd name="T35" fmla="*/ 2476 h 2569"/>
                <a:gd name="T36" fmla="*/ 138 w 2631"/>
                <a:gd name="T37" fmla="*/ 2407 h 2569"/>
                <a:gd name="T38" fmla="*/ 64 w 2631"/>
                <a:gd name="T39" fmla="*/ 2043 h 2569"/>
                <a:gd name="T40" fmla="*/ 19 w 2631"/>
                <a:gd name="T41" fmla="*/ 1669 h 2569"/>
                <a:gd name="T42" fmla="*/ 0 w 2631"/>
                <a:gd name="T43" fmla="*/ 1285 h 2569"/>
                <a:gd name="T44" fmla="*/ 19 w 2631"/>
                <a:gd name="T45" fmla="*/ 900 h 2569"/>
                <a:gd name="T46" fmla="*/ 64 w 2631"/>
                <a:gd name="T47" fmla="*/ 526 h 2569"/>
                <a:gd name="T48" fmla="*/ 138 w 2631"/>
                <a:gd name="T49" fmla="*/ 162 h 2569"/>
                <a:gd name="T50" fmla="*/ 433 w 2631"/>
                <a:gd name="T51" fmla="*/ 93 h 2569"/>
                <a:gd name="T52" fmla="*/ 739 w 2631"/>
                <a:gd name="T53" fmla="*/ 39 h 2569"/>
                <a:gd name="T54" fmla="*/ 1049 w 2631"/>
                <a:gd name="T55" fmla="*/ 9 h 2569"/>
                <a:gd name="T56" fmla="*/ 1370 w 2631"/>
                <a:gd name="T57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1" h="2569">
                  <a:moveTo>
                    <a:pt x="1370" y="0"/>
                  </a:moveTo>
                  <a:lnTo>
                    <a:pt x="1749" y="14"/>
                  </a:lnTo>
                  <a:lnTo>
                    <a:pt x="2124" y="59"/>
                  </a:lnTo>
                  <a:lnTo>
                    <a:pt x="2488" y="132"/>
                  </a:lnTo>
                  <a:lnTo>
                    <a:pt x="2548" y="413"/>
                  </a:lnTo>
                  <a:lnTo>
                    <a:pt x="2592" y="699"/>
                  </a:lnTo>
                  <a:lnTo>
                    <a:pt x="2621" y="989"/>
                  </a:lnTo>
                  <a:lnTo>
                    <a:pt x="2631" y="1285"/>
                  </a:lnTo>
                  <a:lnTo>
                    <a:pt x="2621" y="1580"/>
                  </a:lnTo>
                  <a:lnTo>
                    <a:pt x="2592" y="1870"/>
                  </a:lnTo>
                  <a:lnTo>
                    <a:pt x="2548" y="2156"/>
                  </a:lnTo>
                  <a:lnTo>
                    <a:pt x="2488" y="2437"/>
                  </a:lnTo>
                  <a:lnTo>
                    <a:pt x="2124" y="2510"/>
                  </a:lnTo>
                  <a:lnTo>
                    <a:pt x="1749" y="2555"/>
                  </a:lnTo>
                  <a:lnTo>
                    <a:pt x="1370" y="2569"/>
                  </a:lnTo>
                  <a:lnTo>
                    <a:pt x="1049" y="2560"/>
                  </a:lnTo>
                  <a:lnTo>
                    <a:pt x="739" y="2530"/>
                  </a:lnTo>
                  <a:lnTo>
                    <a:pt x="433" y="2476"/>
                  </a:lnTo>
                  <a:lnTo>
                    <a:pt x="138" y="2407"/>
                  </a:lnTo>
                  <a:lnTo>
                    <a:pt x="64" y="2043"/>
                  </a:lnTo>
                  <a:lnTo>
                    <a:pt x="19" y="1669"/>
                  </a:lnTo>
                  <a:lnTo>
                    <a:pt x="0" y="1285"/>
                  </a:lnTo>
                  <a:lnTo>
                    <a:pt x="19" y="900"/>
                  </a:lnTo>
                  <a:lnTo>
                    <a:pt x="64" y="526"/>
                  </a:lnTo>
                  <a:lnTo>
                    <a:pt x="138" y="162"/>
                  </a:lnTo>
                  <a:lnTo>
                    <a:pt x="433" y="93"/>
                  </a:lnTo>
                  <a:lnTo>
                    <a:pt x="739" y="39"/>
                  </a:lnTo>
                  <a:lnTo>
                    <a:pt x="1049" y="9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553359" y="3377934"/>
              <a:ext cx="575218" cy="675599"/>
            </a:xfrm>
            <a:custGeom>
              <a:avLst/>
              <a:gdLst>
                <a:gd name="T0" fmla="*/ 0 w 1828"/>
                <a:gd name="T1" fmla="*/ 0 h 2147"/>
                <a:gd name="T2" fmla="*/ 340 w 1828"/>
                <a:gd name="T3" fmla="*/ 123 h 2147"/>
                <a:gd name="T4" fmla="*/ 665 w 1828"/>
                <a:gd name="T5" fmla="*/ 266 h 2147"/>
                <a:gd name="T6" fmla="*/ 981 w 1828"/>
                <a:gd name="T7" fmla="*/ 438 h 2147"/>
                <a:gd name="T8" fmla="*/ 1277 w 1828"/>
                <a:gd name="T9" fmla="*/ 625 h 2147"/>
                <a:gd name="T10" fmla="*/ 1562 w 1828"/>
                <a:gd name="T11" fmla="*/ 842 h 2147"/>
                <a:gd name="T12" fmla="*/ 1828 w 1828"/>
                <a:gd name="T13" fmla="*/ 1074 h 2147"/>
                <a:gd name="T14" fmla="*/ 1562 w 1828"/>
                <a:gd name="T15" fmla="*/ 1305 h 2147"/>
                <a:gd name="T16" fmla="*/ 1277 w 1828"/>
                <a:gd name="T17" fmla="*/ 1522 h 2147"/>
                <a:gd name="T18" fmla="*/ 981 w 1828"/>
                <a:gd name="T19" fmla="*/ 1709 h 2147"/>
                <a:gd name="T20" fmla="*/ 665 w 1828"/>
                <a:gd name="T21" fmla="*/ 1881 h 2147"/>
                <a:gd name="T22" fmla="*/ 340 w 1828"/>
                <a:gd name="T23" fmla="*/ 2024 h 2147"/>
                <a:gd name="T24" fmla="*/ 0 w 1828"/>
                <a:gd name="T25" fmla="*/ 2147 h 2147"/>
                <a:gd name="T26" fmla="*/ 64 w 1828"/>
                <a:gd name="T27" fmla="*/ 1797 h 2147"/>
                <a:gd name="T28" fmla="*/ 104 w 1828"/>
                <a:gd name="T29" fmla="*/ 1438 h 2147"/>
                <a:gd name="T30" fmla="*/ 114 w 1828"/>
                <a:gd name="T31" fmla="*/ 1074 h 2147"/>
                <a:gd name="T32" fmla="*/ 104 w 1828"/>
                <a:gd name="T33" fmla="*/ 709 h 2147"/>
                <a:gd name="T34" fmla="*/ 64 w 1828"/>
                <a:gd name="T35" fmla="*/ 350 h 2147"/>
                <a:gd name="T36" fmla="*/ 0 w 1828"/>
                <a:gd name="T37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8" h="2147">
                  <a:moveTo>
                    <a:pt x="0" y="0"/>
                  </a:moveTo>
                  <a:lnTo>
                    <a:pt x="340" y="123"/>
                  </a:lnTo>
                  <a:lnTo>
                    <a:pt x="665" y="266"/>
                  </a:lnTo>
                  <a:lnTo>
                    <a:pt x="981" y="438"/>
                  </a:lnTo>
                  <a:lnTo>
                    <a:pt x="1277" y="625"/>
                  </a:lnTo>
                  <a:lnTo>
                    <a:pt x="1562" y="842"/>
                  </a:lnTo>
                  <a:lnTo>
                    <a:pt x="1828" y="1074"/>
                  </a:lnTo>
                  <a:lnTo>
                    <a:pt x="1562" y="1305"/>
                  </a:lnTo>
                  <a:lnTo>
                    <a:pt x="1277" y="1522"/>
                  </a:lnTo>
                  <a:lnTo>
                    <a:pt x="981" y="1709"/>
                  </a:lnTo>
                  <a:lnTo>
                    <a:pt x="665" y="1881"/>
                  </a:lnTo>
                  <a:lnTo>
                    <a:pt x="340" y="2024"/>
                  </a:lnTo>
                  <a:lnTo>
                    <a:pt x="0" y="2147"/>
                  </a:lnTo>
                  <a:lnTo>
                    <a:pt x="64" y="1797"/>
                  </a:lnTo>
                  <a:lnTo>
                    <a:pt x="104" y="1438"/>
                  </a:lnTo>
                  <a:lnTo>
                    <a:pt x="114" y="1074"/>
                  </a:lnTo>
                  <a:lnTo>
                    <a:pt x="104" y="709"/>
                  </a:lnTo>
                  <a:lnTo>
                    <a:pt x="6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748746" y="4160206"/>
              <a:ext cx="688500" cy="581197"/>
            </a:xfrm>
            <a:custGeom>
              <a:avLst/>
              <a:gdLst>
                <a:gd name="T0" fmla="*/ 0 w 2188"/>
                <a:gd name="T1" fmla="*/ 0 h 1847"/>
                <a:gd name="T2" fmla="*/ 374 w 2188"/>
                <a:gd name="T3" fmla="*/ 74 h 1847"/>
                <a:gd name="T4" fmla="*/ 759 w 2188"/>
                <a:gd name="T5" fmla="*/ 119 h 1847"/>
                <a:gd name="T6" fmla="*/ 1153 w 2188"/>
                <a:gd name="T7" fmla="*/ 133 h 1847"/>
                <a:gd name="T8" fmla="*/ 1503 w 2188"/>
                <a:gd name="T9" fmla="*/ 124 h 1847"/>
                <a:gd name="T10" fmla="*/ 1848 w 2188"/>
                <a:gd name="T11" fmla="*/ 84 h 1847"/>
                <a:gd name="T12" fmla="*/ 2188 w 2188"/>
                <a:gd name="T13" fmla="*/ 25 h 1847"/>
                <a:gd name="T14" fmla="*/ 2064 w 2188"/>
                <a:gd name="T15" fmla="*/ 365 h 1847"/>
                <a:gd name="T16" fmla="*/ 1917 w 2188"/>
                <a:gd name="T17" fmla="*/ 690 h 1847"/>
                <a:gd name="T18" fmla="*/ 1744 w 2188"/>
                <a:gd name="T19" fmla="*/ 1000 h 1847"/>
                <a:gd name="T20" fmla="*/ 1552 w 2188"/>
                <a:gd name="T21" fmla="*/ 1300 h 1847"/>
                <a:gd name="T22" fmla="*/ 1335 w 2188"/>
                <a:gd name="T23" fmla="*/ 1581 h 1847"/>
                <a:gd name="T24" fmla="*/ 1094 w 2188"/>
                <a:gd name="T25" fmla="*/ 1847 h 1847"/>
                <a:gd name="T26" fmla="*/ 862 w 2188"/>
                <a:gd name="T27" fmla="*/ 1576 h 1847"/>
                <a:gd name="T28" fmla="*/ 640 w 2188"/>
                <a:gd name="T29" fmla="*/ 1290 h 1847"/>
                <a:gd name="T30" fmla="*/ 448 w 2188"/>
                <a:gd name="T31" fmla="*/ 990 h 1847"/>
                <a:gd name="T32" fmla="*/ 276 w 2188"/>
                <a:gd name="T33" fmla="*/ 675 h 1847"/>
                <a:gd name="T34" fmla="*/ 123 w 2188"/>
                <a:gd name="T35" fmla="*/ 345 h 1847"/>
                <a:gd name="T36" fmla="*/ 0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0" y="0"/>
                  </a:moveTo>
                  <a:lnTo>
                    <a:pt x="374" y="74"/>
                  </a:lnTo>
                  <a:lnTo>
                    <a:pt x="759" y="119"/>
                  </a:lnTo>
                  <a:lnTo>
                    <a:pt x="1153" y="133"/>
                  </a:lnTo>
                  <a:lnTo>
                    <a:pt x="1503" y="124"/>
                  </a:lnTo>
                  <a:lnTo>
                    <a:pt x="1848" y="84"/>
                  </a:lnTo>
                  <a:lnTo>
                    <a:pt x="2188" y="25"/>
                  </a:lnTo>
                  <a:lnTo>
                    <a:pt x="2064" y="365"/>
                  </a:lnTo>
                  <a:lnTo>
                    <a:pt x="1917" y="690"/>
                  </a:lnTo>
                  <a:lnTo>
                    <a:pt x="1744" y="1000"/>
                  </a:lnTo>
                  <a:lnTo>
                    <a:pt x="1552" y="1300"/>
                  </a:lnTo>
                  <a:lnTo>
                    <a:pt x="1335" y="1581"/>
                  </a:lnTo>
                  <a:lnTo>
                    <a:pt x="1094" y="1847"/>
                  </a:lnTo>
                  <a:lnTo>
                    <a:pt x="862" y="1576"/>
                  </a:lnTo>
                  <a:lnTo>
                    <a:pt x="640" y="1290"/>
                  </a:lnTo>
                  <a:lnTo>
                    <a:pt x="448" y="990"/>
                  </a:lnTo>
                  <a:lnTo>
                    <a:pt x="276" y="675"/>
                  </a:lnTo>
                  <a:lnTo>
                    <a:pt x="123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0" name="Oval 49"/>
          <p:cNvSpPr/>
          <p:nvPr/>
        </p:nvSpPr>
        <p:spPr>
          <a:xfrm>
            <a:off x="3724836" y="1331259"/>
            <a:ext cx="4760258" cy="4760258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Venn Diagram Multiple Intersections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53413" y="3773161"/>
            <a:ext cx="1438991" cy="1423571"/>
          </a:xfrm>
          <a:custGeom>
            <a:avLst/>
            <a:gdLst>
              <a:gd name="T0" fmla="*/ 3282 w 4573"/>
              <a:gd name="T1" fmla="*/ 0 h 4524"/>
              <a:gd name="T2" fmla="*/ 3513 w 4573"/>
              <a:gd name="T3" fmla="*/ 261 h 4524"/>
              <a:gd name="T4" fmla="*/ 3725 w 4573"/>
              <a:gd name="T5" fmla="*/ 541 h 4524"/>
              <a:gd name="T6" fmla="*/ 3913 w 4573"/>
              <a:gd name="T7" fmla="*/ 837 h 4524"/>
              <a:gd name="T8" fmla="*/ 4080 w 4573"/>
              <a:gd name="T9" fmla="*/ 1142 h 4524"/>
              <a:gd name="T10" fmla="*/ 4228 w 4573"/>
              <a:gd name="T11" fmla="*/ 1467 h 4524"/>
              <a:gd name="T12" fmla="*/ 4351 w 4573"/>
              <a:gd name="T13" fmla="*/ 1802 h 4524"/>
              <a:gd name="T14" fmla="*/ 4445 w 4573"/>
              <a:gd name="T15" fmla="*/ 2146 h 4524"/>
              <a:gd name="T16" fmla="*/ 4519 w 4573"/>
              <a:gd name="T17" fmla="*/ 2501 h 4524"/>
              <a:gd name="T18" fmla="*/ 4558 w 4573"/>
              <a:gd name="T19" fmla="*/ 2865 h 4524"/>
              <a:gd name="T20" fmla="*/ 4573 w 4573"/>
              <a:gd name="T21" fmla="*/ 3234 h 4524"/>
              <a:gd name="T22" fmla="*/ 4558 w 4573"/>
              <a:gd name="T23" fmla="*/ 3618 h 4524"/>
              <a:gd name="T24" fmla="*/ 4514 w 4573"/>
              <a:gd name="T25" fmla="*/ 3992 h 4524"/>
              <a:gd name="T26" fmla="*/ 4440 w 4573"/>
              <a:gd name="T27" fmla="*/ 4362 h 4524"/>
              <a:gd name="T28" fmla="*/ 4139 w 4573"/>
              <a:gd name="T29" fmla="*/ 4431 h 4524"/>
              <a:gd name="T30" fmla="*/ 3834 w 4573"/>
              <a:gd name="T31" fmla="*/ 4480 h 4524"/>
              <a:gd name="T32" fmla="*/ 3523 w 4573"/>
              <a:gd name="T33" fmla="*/ 4514 h 4524"/>
              <a:gd name="T34" fmla="*/ 3208 w 4573"/>
              <a:gd name="T35" fmla="*/ 4524 h 4524"/>
              <a:gd name="T36" fmla="*/ 2838 w 4573"/>
              <a:gd name="T37" fmla="*/ 4509 h 4524"/>
              <a:gd name="T38" fmla="*/ 2479 w 4573"/>
              <a:gd name="T39" fmla="*/ 4465 h 4524"/>
              <a:gd name="T40" fmla="*/ 2129 w 4573"/>
              <a:gd name="T41" fmla="*/ 4396 h 4524"/>
              <a:gd name="T42" fmla="*/ 1784 w 4573"/>
              <a:gd name="T43" fmla="*/ 4303 h 4524"/>
              <a:gd name="T44" fmla="*/ 1454 w 4573"/>
              <a:gd name="T45" fmla="*/ 4184 h 4524"/>
              <a:gd name="T46" fmla="*/ 1133 w 4573"/>
              <a:gd name="T47" fmla="*/ 4042 h 4524"/>
              <a:gd name="T48" fmla="*/ 828 w 4573"/>
              <a:gd name="T49" fmla="*/ 3874 h 4524"/>
              <a:gd name="T50" fmla="*/ 537 w 4573"/>
              <a:gd name="T51" fmla="*/ 3692 h 4524"/>
              <a:gd name="T52" fmla="*/ 261 w 4573"/>
              <a:gd name="T53" fmla="*/ 3480 h 4524"/>
              <a:gd name="T54" fmla="*/ 0 w 4573"/>
              <a:gd name="T55" fmla="*/ 3259 h 4524"/>
              <a:gd name="T56" fmla="*/ 226 w 4573"/>
              <a:gd name="T57" fmla="*/ 3003 h 4524"/>
              <a:gd name="T58" fmla="*/ 438 w 4573"/>
              <a:gd name="T59" fmla="*/ 2732 h 4524"/>
              <a:gd name="T60" fmla="*/ 631 w 4573"/>
              <a:gd name="T61" fmla="*/ 2447 h 4524"/>
              <a:gd name="T62" fmla="*/ 803 w 4573"/>
              <a:gd name="T63" fmla="*/ 2151 h 4524"/>
              <a:gd name="T64" fmla="*/ 956 w 4573"/>
              <a:gd name="T65" fmla="*/ 1836 h 4524"/>
              <a:gd name="T66" fmla="*/ 1089 w 4573"/>
              <a:gd name="T67" fmla="*/ 1516 h 4524"/>
              <a:gd name="T68" fmla="*/ 1197 w 4573"/>
              <a:gd name="T69" fmla="*/ 1181 h 4524"/>
              <a:gd name="T70" fmla="*/ 1532 w 4573"/>
              <a:gd name="T71" fmla="*/ 1078 h 4524"/>
              <a:gd name="T72" fmla="*/ 1853 w 4573"/>
              <a:gd name="T73" fmla="*/ 950 h 4524"/>
              <a:gd name="T74" fmla="*/ 2168 w 4573"/>
              <a:gd name="T75" fmla="*/ 797 h 4524"/>
              <a:gd name="T76" fmla="*/ 2464 w 4573"/>
              <a:gd name="T77" fmla="*/ 630 h 4524"/>
              <a:gd name="T78" fmla="*/ 2755 w 4573"/>
              <a:gd name="T79" fmla="*/ 438 h 4524"/>
              <a:gd name="T80" fmla="*/ 3026 w 4573"/>
              <a:gd name="T81" fmla="*/ 226 h 4524"/>
              <a:gd name="T82" fmla="*/ 3282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82" y="0"/>
                </a:moveTo>
                <a:lnTo>
                  <a:pt x="3513" y="261"/>
                </a:lnTo>
                <a:lnTo>
                  <a:pt x="3725" y="541"/>
                </a:lnTo>
                <a:lnTo>
                  <a:pt x="3913" y="837"/>
                </a:lnTo>
                <a:lnTo>
                  <a:pt x="4080" y="1142"/>
                </a:lnTo>
                <a:lnTo>
                  <a:pt x="4228" y="1467"/>
                </a:lnTo>
                <a:lnTo>
                  <a:pt x="4351" y="1802"/>
                </a:lnTo>
                <a:lnTo>
                  <a:pt x="4445" y="2146"/>
                </a:lnTo>
                <a:lnTo>
                  <a:pt x="4519" y="2501"/>
                </a:lnTo>
                <a:lnTo>
                  <a:pt x="4558" y="2865"/>
                </a:lnTo>
                <a:lnTo>
                  <a:pt x="4573" y="3234"/>
                </a:lnTo>
                <a:lnTo>
                  <a:pt x="4558" y="3618"/>
                </a:lnTo>
                <a:lnTo>
                  <a:pt x="4514" y="3992"/>
                </a:lnTo>
                <a:lnTo>
                  <a:pt x="4440" y="4362"/>
                </a:lnTo>
                <a:lnTo>
                  <a:pt x="4139" y="4431"/>
                </a:lnTo>
                <a:lnTo>
                  <a:pt x="3834" y="4480"/>
                </a:lnTo>
                <a:lnTo>
                  <a:pt x="3523" y="4514"/>
                </a:lnTo>
                <a:lnTo>
                  <a:pt x="3208" y="4524"/>
                </a:lnTo>
                <a:lnTo>
                  <a:pt x="2838" y="4509"/>
                </a:lnTo>
                <a:lnTo>
                  <a:pt x="2479" y="4465"/>
                </a:lnTo>
                <a:lnTo>
                  <a:pt x="2129" y="4396"/>
                </a:lnTo>
                <a:lnTo>
                  <a:pt x="1784" y="4303"/>
                </a:lnTo>
                <a:lnTo>
                  <a:pt x="1454" y="4184"/>
                </a:lnTo>
                <a:lnTo>
                  <a:pt x="1133" y="4042"/>
                </a:lnTo>
                <a:lnTo>
                  <a:pt x="828" y="3874"/>
                </a:lnTo>
                <a:lnTo>
                  <a:pt x="537" y="3692"/>
                </a:lnTo>
                <a:lnTo>
                  <a:pt x="261" y="3480"/>
                </a:lnTo>
                <a:lnTo>
                  <a:pt x="0" y="3259"/>
                </a:lnTo>
                <a:lnTo>
                  <a:pt x="226" y="3003"/>
                </a:lnTo>
                <a:lnTo>
                  <a:pt x="438" y="2732"/>
                </a:lnTo>
                <a:lnTo>
                  <a:pt x="631" y="2447"/>
                </a:lnTo>
                <a:lnTo>
                  <a:pt x="803" y="2151"/>
                </a:lnTo>
                <a:lnTo>
                  <a:pt x="956" y="1836"/>
                </a:lnTo>
                <a:lnTo>
                  <a:pt x="1089" y="1516"/>
                </a:lnTo>
                <a:lnTo>
                  <a:pt x="1197" y="1181"/>
                </a:lnTo>
                <a:lnTo>
                  <a:pt x="1532" y="1078"/>
                </a:lnTo>
                <a:lnTo>
                  <a:pt x="1853" y="950"/>
                </a:lnTo>
                <a:lnTo>
                  <a:pt x="2168" y="797"/>
                </a:lnTo>
                <a:lnTo>
                  <a:pt x="2464" y="630"/>
                </a:lnTo>
                <a:lnTo>
                  <a:pt x="2755" y="438"/>
                </a:lnTo>
                <a:lnTo>
                  <a:pt x="3026" y="226"/>
                </a:lnTo>
                <a:lnTo>
                  <a:pt x="328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629146" y="2234735"/>
            <a:ext cx="1406265" cy="1423571"/>
          </a:xfrm>
          <a:custGeom>
            <a:avLst/>
            <a:gdLst>
              <a:gd name="T0" fmla="*/ 1261 w 4469"/>
              <a:gd name="T1" fmla="*/ 0 h 4524"/>
              <a:gd name="T2" fmla="*/ 1631 w 4469"/>
              <a:gd name="T3" fmla="*/ 15 h 4524"/>
              <a:gd name="T4" fmla="*/ 1991 w 4469"/>
              <a:gd name="T5" fmla="*/ 59 h 4524"/>
              <a:gd name="T6" fmla="*/ 2340 w 4469"/>
              <a:gd name="T7" fmla="*/ 128 h 4524"/>
              <a:gd name="T8" fmla="*/ 2685 w 4469"/>
              <a:gd name="T9" fmla="*/ 221 h 4524"/>
              <a:gd name="T10" fmla="*/ 3016 w 4469"/>
              <a:gd name="T11" fmla="*/ 340 h 4524"/>
              <a:gd name="T12" fmla="*/ 3336 w 4469"/>
              <a:gd name="T13" fmla="*/ 482 h 4524"/>
              <a:gd name="T14" fmla="*/ 3641 w 4469"/>
              <a:gd name="T15" fmla="*/ 650 h 4524"/>
              <a:gd name="T16" fmla="*/ 3932 w 4469"/>
              <a:gd name="T17" fmla="*/ 832 h 4524"/>
              <a:gd name="T18" fmla="*/ 4208 w 4469"/>
              <a:gd name="T19" fmla="*/ 1044 h 4524"/>
              <a:gd name="T20" fmla="*/ 4469 w 4469"/>
              <a:gd name="T21" fmla="*/ 1265 h 4524"/>
              <a:gd name="T22" fmla="*/ 4238 w 4469"/>
              <a:gd name="T23" fmla="*/ 1526 h 4524"/>
              <a:gd name="T24" fmla="*/ 4026 w 4469"/>
              <a:gd name="T25" fmla="*/ 1802 h 4524"/>
              <a:gd name="T26" fmla="*/ 3829 w 4469"/>
              <a:gd name="T27" fmla="*/ 2087 h 4524"/>
              <a:gd name="T28" fmla="*/ 3656 w 4469"/>
              <a:gd name="T29" fmla="*/ 2393 h 4524"/>
              <a:gd name="T30" fmla="*/ 3503 w 4469"/>
              <a:gd name="T31" fmla="*/ 2708 h 4524"/>
              <a:gd name="T32" fmla="*/ 3370 w 4469"/>
              <a:gd name="T33" fmla="*/ 3037 h 4524"/>
              <a:gd name="T34" fmla="*/ 3267 w 4469"/>
              <a:gd name="T35" fmla="*/ 3372 h 4524"/>
              <a:gd name="T36" fmla="*/ 2947 w 4469"/>
              <a:gd name="T37" fmla="*/ 3481 h 4524"/>
              <a:gd name="T38" fmla="*/ 2641 w 4469"/>
              <a:gd name="T39" fmla="*/ 3609 h 4524"/>
              <a:gd name="T40" fmla="*/ 2350 w 4469"/>
              <a:gd name="T41" fmla="*/ 3756 h 4524"/>
              <a:gd name="T42" fmla="*/ 2064 w 4469"/>
              <a:gd name="T43" fmla="*/ 3924 h 4524"/>
              <a:gd name="T44" fmla="*/ 1793 w 4469"/>
              <a:gd name="T45" fmla="*/ 4106 h 4524"/>
              <a:gd name="T46" fmla="*/ 1537 w 4469"/>
              <a:gd name="T47" fmla="*/ 4308 h 4524"/>
              <a:gd name="T48" fmla="*/ 1291 w 4469"/>
              <a:gd name="T49" fmla="*/ 4524 h 4524"/>
              <a:gd name="T50" fmla="*/ 1059 w 4469"/>
              <a:gd name="T51" fmla="*/ 4263 h 4524"/>
              <a:gd name="T52" fmla="*/ 852 w 4469"/>
              <a:gd name="T53" fmla="*/ 3983 h 4524"/>
              <a:gd name="T54" fmla="*/ 660 w 4469"/>
              <a:gd name="T55" fmla="*/ 3687 h 4524"/>
              <a:gd name="T56" fmla="*/ 492 w 4469"/>
              <a:gd name="T57" fmla="*/ 3382 h 4524"/>
              <a:gd name="T58" fmla="*/ 345 w 4469"/>
              <a:gd name="T59" fmla="*/ 3057 h 4524"/>
              <a:gd name="T60" fmla="*/ 221 w 4469"/>
              <a:gd name="T61" fmla="*/ 2722 h 4524"/>
              <a:gd name="T62" fmla="*/ 128 w 4469"/>
              <a:gd name="T63" fmla="*/ 2378 h 4524"/>
              <a:gd name="T64" fmla="*/ 59 w 4469"/>
              <a:gd name="T65" fmla="*/ 2023 h 4524"/>
              <a:gd name="T66" fmla="*/ 14 w 4469"/>
              <a:gd name="T67" fmla="*/ 1659 h 4524"/>
              <a:gd name="T68" fmla="*/ 0 w 4469"/>
              <a:gd name="T69" fmla="*/ 1290 h 4524"/>
              <a:gd name="T70" fmla="*/ 9 w 4469"/>
              <a:gd name="T71" fmla="*/ 994 h 4524"/>
              <a:gd name="T72" fmla="*/ 34 w 4469"/>
              <a:gd name="T73" fmla="*/ 699 h 4524"/>
              <a:gd name="T74" fmla="*/ 78 w 4469"/>
              <a:gd name="T75" fmla="*/ 413 h 4524"/>
              <a:gd name="T76" fmla="*/ 143 w 4469"/>
              <a:gd name="T77" fmla="*/ 138 h 4524"/>
              <a:gd name="T78" fmla="*/ 507 w 4469"/>
              <a:gd name="T79" fmla="*/ 64 h 4524"/>
              <a:gd name="T80" fmla="*/ 882 w 4469"/>
              <a:gd name="T81" fmla="*/ 15 h 4524"/>
              <a:gd name="T82" fmla="*/ 126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61" y="0"/>
                </a:moveTo>
                <a:lnTo>
                  <a:pt x="1631" y="15"/>
                </a:lnTo>
                <a:lnTo>
                  <a:pt x="1991" y="59"/>
                </a:lnTo>
                <a:lnTo>
                  <a:pt x="2340" y="128"/>
                </a:lnTo>
                <a:lnTo>
                  <a:pt x="2685" y="221"/>
                </a:lnTo>
                <a:lnTo>
                  <a:pt x="3016" y="340"/>
                </a:lnTo>
                <a:lnTo>
                  <a:pt x="3336" y="482"/>
                </a:lnTo>
                <a:lnTo>
                  <a:pt x="3641" y="650"/>
                </a:lnTo>
                <a:lnTo>
                  <a:pt x="3932" y="832"/>
                </a:lnTo>
                <a:lnTo>
                  <a:pt x="4208" y="1044"/>
                </a:lnTo>
                <a:lnTo>
                  <a:pt x="4469" y="1265"/>
                </a:lnTo>
                <a:lnTo>
                  <a:pt x="4238" y="1526"/>
                </a:lnTo>
                <a:lnTo>
                  <a:pt x="4026" y="1802"/>
                </a:lnTo>
                <a:lnTo>
                  <a:pt x="3829" y="2087"/>
                </a:lnTo>
                <a:lnTo>
                  <a:pt x="3656" y="2393"/>
                </a:lnTo>
                <a:lnTo>
                  <a:pt x="3503" y="2708"/>
                </a:lnTo>
                <a:lnTo>
                  <a:pt x="3370" y="3037"/>
                </a:lnTo>
                <a:lnTo>
                  <a:pt x="3267" y="3372"/>
                </a:lnTo>
                <a:lnTo>
                  <a:pt x="2947" y="3481"/>
                </a:lnTo>
                <a:lnTo>
                  <a:pt x="2641" y="3609"/>
                </a:lnTo>
                <a:lnTo>
                  <a:pt x="2350" y="3756"/>
                </a:lnTo>
                <a:lnTo>
                  <a:pt x="2064" y="3924"/>
                </a:lnTo>
                <a:lnTo>
                  <a:pt x="1793" y="4106"/>
                </a:lnTo>
                <a:lnTo>
                  <a:pt x="1537" y="4308"/>
                </a:lnTo>
                <a:lnTo>
                  <a:pt x="1291" y="4524"/>
                </a:lnTo>
                <a:lnTo>
                  <a:pt x="1059" y="4263"/>
                </a:lnTo>
                <a:lnTo>
                  <a:pt x="852" y="3983"/>
                </a:lnTo>
                <a:lnTo>
                  <a:pt x="660" y="3687"/>
                </a:lnTo>
                <a:lnTo>
                  <a:pt x="492" y="3382"/>
                </a:lnTo>
                <a:lnTo>
                  <a:pt x="345" y="3057"/>
                </a:lnTo>
                <a:lnTo>
                  <a:pt x="221" y="2722"/>
                </a:lnTo>
                <a:lnTo>
                  <a:pt x="128" y="2378"/>
                </a:lnTo>
                <a:lnTo>
                  <a:pt x="59" y="2023"/>
                </a:lnTo>
                <a:lnTo>
                  <a:pt x="14" y="1659"/>
                </a:lnTo>
                <a:lnTo>
                  <a:pt x="0" y="1290"/>
                </a:lnTo>
                <a:lnTo>
                  <a:pt x="9" y="994"/>
                </a:lnTo>
                <a:lnTo>
                  <a:pt x="34" y="699"/>
                </a:lnTo>
                <a:lnTo>
                  <a:pt x="78" y="413"/>
                </a:lnTo>
                <a:lnTo>
                  <a:pt x="143" y="138"/>
                </a:lnTo>
                <a:lnTo>
                  <a:pt x="507" y="64"/>
                </a:lnTo>
                <a:lnTo>
                  <a:pt x="882" y="15"/>
                </a:lnTo>
                <a:lnTo>
                  <a:pt x="126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43531" y="2302704"/>
            <a:ext cx="1434271" cy="2826060"/>
          </a:xfrm>
          <a:custGeom>
            <a:avLst/>
            <a:gdLst>
              <a:gd name="T0" fmla="*/ 3307 w 4558"/>
              <a:gd name="T1" fmla="*/ 0 h 8981"/>
              <a:gd name="T2" fmla="*/ 3243 w 4558"/>
              <a:gd name="T3" fmla="*/ 350 h 8981"/>
              <a:gd name="T4" fmla="*/ 3203 w 4558"/>
              <a:gd name="T5" fmla="*/ 709 h 8981"/>
              <a:gd name="T6" fmla="*/ 3188 w 4558"/>
              <a:gd name="T7" fmla="*/ 1074 h 8981"/>
              <a:gd name="T8" fmla="*/ 3203 w 4558"/>
              <a:gd name="T9" fmla="*/ 1468 h 8981"/>
              <a:gd name="T10" fmla="*/ 3248 w 4558"/>
              <a:gd name="T11" fmla="*/ 1852 h 8981"/>
              <a:gd name="T12" fmla="*/ 3326 w 4558"/>
              <a:gd name="T13" fmla="*/ 2226 h 8981"/>
              <a:gd name="T14" fmla="*/ 3425 w 4558"/>
              <a:gd name="T15" fmla="*/ 2590 h 8981"/>
              <a:gd name="T16" fmla="*/ 3553 w 4558"/>
              <a:gd name="T17" fmla="*/ 2945 h 8981"/>
              <a:gd name="T18" fmla="*/ 3711 w 4558"/>
              <a:gd name="T19" fmla="*/ 3284 h 8981"/>
              <a:gd name="T20" fmla="*/ 3888 w 4558"/>
              <a:gd name="T21" fmla="*/ 3609 h 8981"/>
              <a:gd name="T22" fmla="*/ 4090 w 4558"/>
              <a:gd name="T23" fmla="*/ 3919 h 8981"/>
              <a:gd name="T24" fmla="*/ 4312 w 4558"/>
              <a:gd name="T25" fmla="*/ 4215 h 8981"/>
              <a:gd name="T26" fmla="*/ 4558 w 4558"/>
              <a:gd name="T27" fmla="*/ 4491 h 8981"/>
              <a:gd name="T28" fmla="*/ 4312 w 4558"/>
              <a:gd name="T29" fmla="*/ 4766 h 8981"/>
              <a:gd name="T30" fmla="*/ 4090 w 4558"/>
              <a:gd name="T31" fmla="*/ 5062 h 8981"/>
              <a:gd name="T32" fmla="*/ 3888 w 4558"/>
              <a:gd name="T33" fmla="*/ 5372 h 8981"/>
              <a:gd name="T34" fmla="*/ 3711 w 4558"/>
              <a:gd name="T35" fmla="*/ 5697 h 8981"/>
              <a:gd name="T36" fmla="*/ 3553 w 4558"/>
              <a:gd name="T37" fmla="*/ 6036 h 8981"/>
              <a:gd name="T38" fmla="*/ 3425 w 4558"/>
              <a:gd name="T39" fmla="*/ 6391 h 8981"/>
              <a:gd name="T40" fmla="*/ 3326 w 4558"/>
              <a:gd name="T41" fmla="*/ 6755 h 8981"/>
              <a:gd name="T42" fmla="*/ 3248 w 4558"/>
              <a:gd name="T43" fmla="*/ 7129 h 8981"/>
              <a:gd name="T44" fmla="*/ 3203 w 4558"/>
              <a:gd name="T45" fmla="*/ 7513 h 8981"/>
              <a:gd name="T46" fmla="*/ 3188 w 4558"/>
              <a:gd name="T47" fmla="*/ 7907 h 8981"/>
              <a:gd name="T48" fmla="*/ 3203 w 4558"/>
              <a:gd name="T49" fmla="*/ 8272 h 8981"/>
              <a:gd name="T50" fmla="*/ 3243 w 4558"/>
              <a:gd name="T51" fmla="*/ 8631 h 8981"/>
              <a:gd name="T52" fmla="*/ 3307 w 4558"/>
              <a:gd name="T53" fmla="*/ 8981 h 8981"/>
              <a:gd name="T54" fmla="*/ 2977 w 4558"/>
              <a:gd name="T55" fmla="*/ 8862 h 8981"/>
              <a:gd name="T56" fmla="*/ 2656 w 4558"/>
              <a:gd name="T57" fmla="*/ 8725 h 8981"/>
              <a:gd name="T58" fmla="*/ 2346 w 4558"/>
              <a:gd name="T59" fmla="*/ 8557 h 8981"/>
              <a:gd name="T60" fmla="*/ 2055 w 4558"/>
              <a:gd name="T61" fmla="*/ 8375 h 8981"/>
              <a:gd name="T62" fmla="*/ 1774 w 4558"/>
              <a:gd name="T63" fmla="*/ 8168 h 8981"/>
              <a:gd name="T64" fmla="*/ 1513 w 4558"/>
              <a:gd name="T65" fmla="*/ 7942 h 8981"/>
              <a:gd name="T66" fmla="*/ 1267 w 4558"/>
              <a:gd name="T67" fmla="*/ 7701 h 8981"/>
              <a:gd name="T68" fmla="*/ 1045 w 4558"/>
              <a:gd name="T69" fmla="*/ 7440 h 8981"/>
              <a:gd name="T70" fmla="*/ 838 w 4558"/>
              <a:gd name="T71" fmla="*/ 7159 h 8981"/>
              <a:gd name="T72" fmla="*/ 651 w 4558"/>
              <a:gd name="T73" fmla="*/ 6868 h 8981"/>
              <a:gd name="T74" fmla="*/ 483 w 4558"/>
              <a:gd name="T75" fmla="*/ 6563 h 8981"/>
              <a:gd name="T76" fmla="*/ 340 w 4558"/>
              <a:gd name="T77" fmla="*/ 6243 h 8981"/>
              <a:gd name="T78" fmla="*/ 222 w 4558"/>
              <a:gd name="T79" fmla="*/ 5913 h 8981"/>
              <a:gd name="T80" fmla="*/ 128 w 4558"/>
              <a:gd name="T81" fmla="*/ 5569 h 8981"/>
              <a:gd name="T82" fmla="*/ 59 w 4558"/>
              <a:gd name="T83" fmla="*/ 5219 h 8981"/>
              <a:gd name="T84" fmla="*/ 15 w 4558"/>
              <a:gd name="T85" fmla="*/ 4860 h 8981"/>
              <a:gd name="T86" fmla="*/ 0 w 4558"/>
              <a:gd name="T87" fmla="*/ 4491 h 8981"/>
              <a:gd name="T88" fmla="*/ 15 w 4558"/>
              <a:gd name="T89" fmla="*/ 4121 h 8981"/>
              <a:gd name="T90" fmla="*/ 59 w 4558"/>
              <a:gd name="T91" fmla="*/ 3762 h 8981"/>
              <a:gd name="T92" fmla="*/ 128 w 4558"/>
              <a:gd name="T93" fmla="*/ 3412 h 8981"/>
              <a:gd name="T94" fmla="*/ 222 w 4558"/>
              <a:gd name="T95" fmla="*/ 3068 h 8981"/>
              <a:gd name="T96" fmla="*/ 340 w 4558"/>
              <a:gd name="T97" fmla="*/ 2738 h 8981"/>
              <a:gd name="T98" fmla="*/ 483 w 4558"/>
              <a:gd name="T99" fmla="*/ 2418 h 8981"/>
              <a:gd name="T100" fmla="*/ 651 w 4558"/>
              <a:gd name="T101" fmla="*/ 2113 h 8981"/>
              <a:gd name="T102" fmla="*/ 838 w 4558"/>
              <a:gd name="T103" fmla="*/ 1822 h 8981"/>
              <a:gd name="T104" fmla="*/ 1045 w 4558"/>
              <a:gd name="T105" fmla="*/ 1541 h 8981"/>
              <a:gd name="T106" fmla="*/ 1267 w 4558"/>
              <a:gd name="T107" fmla="*/ 1280 h 8981"/>
              <a:gd name="T108" fmla="*/ 1513 w 4558"/>
              <a:gd name="T109" fmla="*/ 1039 h 8981"/>
              <a:gd name="T110" fmla="*/ 1774 w 4558"/>
              <a:gd name="T111" fmla="*/ 813 h 8981"/>
              <a:gd name="T112" fmla="*/ 2055 w 4558"/>
              <a:gd name="T113" fmla="*/ 606 h 8981"/>
              <a:gd name="T114" fmla="*/ 2346 w 4558"/>
              <a:gd name="T115" fmla="*/ 424 h 8981"/>
              <a:gd name="T116" fmla="*/ 2656 w 4558"/>
              <a:gd name="T117" fmla="*/ 256 h 8981"/>
              <a:gd name="T118" fmla="*/ 2977 w 4558"/>
              <a:gd name="T119" fmla="*/ 119 h 8981"/>
              <a:gd name="T120" fmla="*/ 3307 w 4558"/>
              <a:gd name="T121" fmla="*/ 0 h 8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8981">
                <a:moveTo>
                  <a:pt x="3307" y="0"/>
                </a:moveTo>
                <a:lnTo>
                  <a:pt x="3243" y="350"/>
                </a:lnTo>
                <a:lnTo>
                  <a:pt x="3203" y="709"/>
                </a:lnTo>
                <a:lnTo>
                  <a:pt x="3188" y="1074"/>
                </a:lnTo>
                <a:lnTo>
                  <a:pt x="3203" y="1468"/>
                </a:lnTo>
                <a:lnTo>
                  <a:pt x="3248" y="1852"/>
                </a:lnTo>
                <a:lnTo>
                  <a:pt x="3326" y="2226"/>
                </a:lnTo>
                <a:lnTo>
                  <a:pt x="3425" y="2590"/>
                </a:lnTo>
                <a:lnTo>
                  <a:pt x="3553" y="2945"/>
                </a:lnTo>
                <a:lnTo>
                  <a:pt x="3711" y="3284"/>
                </a:lnTo>
                <a:lnTo>
                  <a:pt x="3888" y="3609"/>
                </a:lnTo>
                <a:lnTo>
                  <a:pt x="4090" y="3919"/>
                </a:lnTo>
                <a:lnTo>
                  <a:pt x="4312" y="4215"/>
                </a:lnTo>
                <a:lnTo>
                  <a:pt x="4558" y="4491"/>
                </a:lnTo>
                <a:lnTo>
                  <a:pt x="4312" y="4766"/>
                </a:lnTo>
                <a:lnTo>
                  <a:pt x="4090" y="5062"/>
                </a:lnTo>
                <a:lnTo>
                  <a:pt x="3888" y="5372"/>
                </a:lnTo>
                <a:lnTo>
                  <a:pt x="3711" y="5697"/>
                </a:lnTo>
                <a:lnTo>
                  <a:pt x="3553" y="6036"/>
                </a:lnTo>
                <a:lnTo>
                  <a:pt x="3425" y="6391"/>
                </a:lnTo>
                <a:lnTo>
                  <a:pt x="3326" y="6755"/>
                </a:lnTo>
                <a:lnTo>
                  <a:pt x="3248" y="7129"/>
                </a:lnTo>
                <a:lnTo>
                  <a:pt x="3203" y="7513"/>
                </a:lnTo>
                <a:lnTo>
                  <a:pt x="3188" y="7907"/>
                </a:lnTo>
                <a:lnTo>
                  <a:pt x="3203" y="8272"/>
                </a:lnTo>
                <a:lnTo>
                  <a:pt x="3243" y="8631"/>
                </a:lnTo>
                <a:lnTo>
                  <a:pt x="3307" y="8981"/>
                </a:lnTo>
                <a:lnTo>
                  <a:pt x="2977" y="8862"/>
                </a:lnTo>
                <a:lnTo>
                  <a:pt x="2656" y="8725"/>
                </a:lnTo>
                <a:lnTo>
                  <a:pt x="2346" y="8557"/>
                </a:lnTo>
                <a:lnTo>
                  <a:pt x="2055" y="8375"/>
                </a:lnTo>
                <a:lnTo>
                  <a:pt x="1774" y="8168"/>
                </a:lnTo>
                <a:lnTo>
                  <a:pt x="1513" y="7942"/>
                </a:lnTo>
                <a:lnTo>
                  <a:pt x="1267" y="7701"/>
                </a:lnTo>
                <a:lnTo>
                  <a:pt x="1045" y="7440"/>
                </a:lnTo>
                <a:lnTo>
                  <a:pt x="838" y="7159"/>
                </a:lnTo>
                <a:lnTo>
                  <a:pt x="651" y="6868"/>
                </a:lnTo>
                <a:lnTo>
                  <a:pt x="483" y="6563"/>
                </a:lnTo>
                <a:lnTo>
                  <a:pt x="340" y="6243"/>
                </a:lnTo>
                <a:lnTo>
                  <a:pt x="222" y="5913"/>
                </a:lnTo>
                <a:lnTo>
                  <a:pt x="128" y="5569"/>
                </a:lnTo>
                <a:lnTo>
                  <a:pt x="59" y="5219"/>
                </a:lnTo>
                <a:lnTo>
                  <a:pt x="15" y="4860"/>
                </a:lnTo>
                <a:lnTo>
                  <a:pt x="0" y="4491"/>
                </a:lnTo>
                <a:lnTo>
                  <a:pt x="15" y="4121"/>
                </a:lnTo>
                <a:lnTo>
                  <a:pt x="59" y="3762"/>
                </a:lnTo>
                <a:lnTo>
                  <a:pt x="128" y="3412"/>
                </a:lnTo>
                <a:lnTo>
                  <a:pt x="222" y="3068"/>
                </a:lnTo>
                <a:lnTo>
                  <a:pt x="340" y="2738"/>
                </a:lnTo>
                <a:lnTo>
                  <a:pt x="483" y="2418"/>
                </a:lnTo>
                <a:lnTo>
                  <a:pt x="651" y="2113"/>
                </a:lnTo>
                <a:lnTo>
                  <a:pt x="838" y="1822"/>
                </a:lnTo>
                <a:lnTo>
                  <a:pt x="1045" y="1541"/>
                </a:lnTo>
                <a:lnTo>
                  <a:pt x="1267" y="1280"/>
                </a:lnTo>
                <a:lnTo>
                  <a:pt x="1513" y="1039"/>
                </a:lnTo>
                <a:lnTo>
                  <a:pt x="1774" y="813"/>
                </a:lnTo>
                <a:lnTo>
                  <a:pt x="2055" y="606"/>
                </a:lnTo>
                <a:lnTo>
                  <a:pt x="2346" y="424"/>
                </a:lnTo>
                <a:lnTo>
                  <a:pt x="2656" y="256"/>
                </a:lnTo>
                <a:lnTo>
                  <a:pt x="2977" y="119"/>
                </a:lnTo>
                <a:lnTo>
                  <a:pt x="3307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00262" y="4855944"/>
            <a:ext cx="2823859" cy="1416019"/>
          </a:xfrm>
          <a:custGeom>
            <a:avLst/>
            <a:gdLst>
              <a:gd name="T0" fmla="*/ 4426 w 8974"/>
              <a:gd name="T1" fmla="*/ 0 h 4500"/>
              <a:gd name="T2" fmla="*/ 4707 w 8974"/>
              <a:gd name="T3" fmla="*/ 236 h 4500"/>
              <a:gd name="T4" fmla="*/ 4997 w 8974"/>
              <a:gd name="T5" fmla="*/ 458 h 4500"/>
              <a:gd name="T6" fmla="*/ 5308 w 8974"/>
              <a:gd name="T7" fmla="*/ 655 h 4500"/>
              <a:gd name="T8" fmla="*/ 5633 w 8974"/>
              <a:gd name="T9" fmla="*/ 832 h 4500"/>
              <a:gd name="T10" fmla="*/ 5968 w 8974"/>
              <a:gd name="T11" fmla="*/ 980 h 4500"/>
              <a:gd name="T12" fmla="*/ 6318 w 8974"/>
              <a:gd name="T13" fmla="*/ 1108 h 4500"/>
              <a:gd name="T14" fmla="*/ 6683 w 8974"/>
              <a:gd name="T15" fmla="*/ 1211 h 4500"/>
              <a:gd name="T16" fmla="*/ 7052 w 8974"/>
              <a:gd name="T17" fmla="*/ 1280 h 4500"/>
              <a:gd name="T18" fmla="*/ 7437 w 8974"/>
              <a:gd name="T19" fmla="*/ 1324 h 4500"/>
              <a:gd name="T20" fmla="*/ 7826 w 8974"/>
              <a:gd name="T21" fmla="*/ 1339 h 4500"/>
              <a:gd name="T22" fmla="*/ 8220 w 8974"/>
              <a:gd name="T23" fmla="*/ 1324 h 4500"/>
              <a:gd name="T24" fmla="*/ 8600 w 8974"/>
              <a:gd name="T25" fmla="*/ 1280 h 4500"/>
              <a:gd name="T26" fmla="*/ 8974 w 8974"/>
              <a:gd name="T27" fmla="*/ 1206 h 4500"/>
              <a:gd name="T28" fmla="*/ 8856 w 8974"/>
              <a:gd name="T29" fmla="*/ 1536 h 4500"/>
              <a:gd name="T30" fmla="*/ 8713 w 8974"/>
              <a:gd name="T31" fmla="*/ 1856 h 4500"/>
              <a:gd name="T32" fmla="*/ 8550 w 8974"/>
              <a:gd name="T33" fmla="*/ 2161 h 4500"/>
              <a:gd name="T34" fmla="*/ 8363 w 8974"/>
              <a:gd name="T35" fmla="*/ 2457 h 4500"/>
              <a:gd name="T36" fmla="*/ 8161 w 8974"/>
              <a:gd name="T37" fmla="*/ 2733 h 4500"/>
              <a:gd name="T38" fmla="*/ 7934 w 8974"/>
              <a:gd name="T39" fmla="*/ 2993 h 4500"/>
              <a:gd name="T40" fmla="*/ 7688 w 8974"/>
              <a:gd name="T41" fmla="*/ 3240 h 4500"/>
              <a:gd name="T42" fmla="*/ 7427 w 8974"/>
              <a:gd name="T43" fmla="*/ 3461 h 4500"/>
              <a:gd name="T44" fmla="*/ 7151 w 8974"/>
              <a:gd name="T45" fmla="*/ 3668 h 4500"/>
              <a:gd name="T46" fmla="*/ 6860 w 8974"/>
              <a:gd name="T47" fmla="*/ 3855 h 4500"/>
              <a:gd name="T48" fmla="*/ 6554 w 8974"/>
              <a:gd name="T49" fmla="*/ 4022 h 4500"/>
              <a:gd name="T50" fmla="*/ 6234 w 8974"/>
              <a:gd name="T51" fmla="*/ 4160 h 4500"/>
              <a:gd name="T52" fmla="*/ 5904 w 8974"/>
              <a:gd name="T53" fmla="*/ 4283 h 4500"/>
              <a:gd name="T54" fmla="*/ 5564 w 8974"/>
              <a:gd name="T55" fmla="*/ 4377 h 4500"/>
              <a:gd name="T56" fmla="*/ 5209 w 8974"/>
              <a:gd name="T57" fmla="*/ 4446 h 4500"/>
              <a:gd name="T58" fmla="*/ 4849 w 8974"/>
              <a:gd name="T59" fmla="*/ 4485 h 4500"/>
              <a:gd name="T60" fmla="*/ 4485 w 8974"/>
              <a:gd name="T61" fmla="*/ 4500 h 4500"/>
              <a:gd name="T62" fmla="*/ 4115 w 8974"/>
              <a:gd name="T63" fmla="*/ 4485 h 4500"/>
              <a:gd name="T64" fmla="*/ 3755 w 8974"/>
              <a:gd name="T65" fmla="*/ 4446 h 4500"/>
              <a:gd name="T66" fmla="*/ 3406 w 8974"/>
              <a:gd name="T67" fmla="*/ 4377 h 4500"/>
              <a:gd name="T68" fmla="*/ 3065 w 8974"/>
              <a:gd name="T69" fmla="*/ 4283 h 4500"/>
              <a:gd name="T70" fmla="*/ 2735 w 8974"/>
              <a:gd name="T71" fmla="*/ 4165 h 4500"/>
              <a:gd name="T72" fmla="*/ 2420 w 8974"/>
              <a:gd name="T73" fmla="*/ 4022 h 4500"/>
              <a:gd name="T74" fmla="*/ 2114 w 8974"/>
              <a:gd name="T75" fmla="*/ 3860 h 4500"/>
              <a:gd name="T76" fmla="*/ 1824 w 8974"/>
              <a:gd name="T77" fmla="*/ 3678 h 4500"/>
              <a:gd name="T78" fmla="*/ 1548 w 8974"/>
              <a:gd name="T79" fmla="*/ 3471 h 4500"/>
              <a:gd name="T80" fmla="*/ 1287 w 8974"/>
              <a:gd name="T81" fmla="*/ 3249 h 4500"/>
              <a:gd name="T82" fmla="*/ 1045 w 8974"/>
              <a:gd name="T83" fmla="*/ 3003 h 4500"/>
              <a:gd name="T84" fmla="*/ 818 w 8974"/>
              <a:gd name="T85" fmla="*/ 2747 h 4500"/>
              <a:gd name="T86" fmla="*/ 611 w 8974"/>
              <a:gd name="T87" fmla="*/ 2472 h 4500"/>
              <a:gd name="T88" fmla="*/ 424 w 8974"/>
              <a:gd name="T89" fmla="*/ 2181 h 4500"/>
              <a:gd name="T90" fmla="*/ 261 w 8974"/>
              <a:gd name="T91" fmla="*/ 1876 h 4500"/>
              <a:gd name="T92" fmla="*/ 119 w 8974"/>
              <a:gd name="T93" fmla="*/ 1561 h 4500"/>
              <a:gd name="T94" fmla="*/ 0 w 8974"/>
              <a:gd name="T95" fmla="*/ 1231 h 4500"/>
              <a:gd name="T96" fmla="*/ 335 w 8974"/>
              <a:gd name="T97" fmla="*/ 1295 h 4500"/>
              <a:gd name="T98" fmla="*/ 680 w 8974"/>
              <a:gd name="T99" fmla="*/ 1329 h 4500"/>
              <a:gd name="T100" fmla="*/ 1035 w 8974"/>
              <a:gd name="T101" fmla="*/ 1339 h 4500"/>
              <a:gd name="T102" fmla="*/ 1424 w 8974"/>
              <a:gd name="T103" fmla="*/ 1324 h 4500"/>
              <a:gd name="T104" fmla="*/ 1809 w 8974"/>
              <a:gd name="T105" fmla="*/ 1280 h 4500"/>
              <a:gd name="T106" fmla="*/ 2178 w 8974"/>
              <a:gd name="T107" fmla="*/ 1211 h 4500"/>
              <a:gd name="T108" fmla="*/ 2543 w 8974"/>
              <a:gd name="T109" fmla="*/ 1108 h 4500"/>
              <a:gd name="T110" fmla="*/ 2893 w 8974"/>
              <a:gd name="T111" fmla="*/ 980 h 4500"/>
              <a:gd name="T112" fmla="*/ 3228 w 8974"/>
              <a:gd name="T113" fmla="*/ 832 h 4500"/>
              <a:gd name="T114" fmla="*/ 3553 w 8974"/>
              <a:gd name="T115" fmla="*/ 655 h 4500"/>
              <a:gd name="T116" fmla="*/ 3864 w 8974"/>
              <a:gd name="T117" fmla="*/ 458 h 4500"/>
              <a:gd name="T118" fmla="*/ 4155 w 8974"/>
              <a:gd name="T119" fmla="*/ 236 h 4500"/>
              <a:gd name="T120" fmla="*/ 4426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26" y="0"/>
                </a:moveTo>
                <a:lnTo>
                  <a:pt x="4707" y="236"/>
                </a:lnTo>
                <a:lnTo>
                  <a:pt x="4997" y="458"/>
                </a:lnTo>
                <a:lnTo>
                  <a:pt x="5308" y="655"/>
                </a:lnTo>
                <a:lnTo>
                  <a:pt x="5633" y="832"/>
                </a:lnTo>
                <a:lnTo>
                  <a:pt x="5968" y="980"/>
                </a:lnTo>
                <a:lnTo>
                  <a:pt x="6318" y="1108"/>
                </a:lnTo>
                <a:lnTo>
                  <a:pt x="6683" y="1211"/>
                </a:lnTo>
                <a:lnTo>
                  <a:pt x="7052" y="1280"/>
                </a:lnTo>
                <a:lnTo>
                  <a:pt x="7437" y="1324"/>
                </a:lnTo>
                <a:lnTo>
                  <a:pt x="7826" y="1339"/>
                </a:lnTo>
                <a:lnTo>
                  <a:pt x="8220" y="1324"/>
                </a:lnTo>
                <a:lnTo>
                  <a:pt x="8600" y="1280"/>
                </a:lnTo>
                <a:lnTo>
                  <a:pt x="8974" y="1206"/>
                </a:lnTo>
                <a:lnTo>
                  <a:pt x="8856" y="1536"/>
                </a:lnTo>
                <a:lnTo>
                  <a:pt x="8713" y="1856"/>
                </a:lnTo>
                <a:lnTo>
                  <a:pt x="8550" y="2161"/>
                </a:lnTo>
                <a:lnTo>
                  <a:pt x="8363" y="2457"/>
                </a:lnTo>
                <a:lnTo>
                  <a:pt x="8161" y="2733"/>
                </a:lnTo>
                <a:lnTo>
                  <a:pt x="7934" y="2993"/>
                </a:lnTo>
                <a:lnTo>
                  <a:pt x="7688" y="3240"/>
                </a:lnTo>
                <a:lnTo>
                  <a:pt x="7427" y="3461"/>
                </a:lnTo>
                <a:lnTo>
                  <a:pt x="7151" y="3668"/>
                </a:lnTo>
                <a:lnTo>
                  <a:pt x="6860" y="3855"/>
                </a:lnTo>
                <a:lnTo>
                  <a:pt x="6554" y="4022"/>
                </a:lnTo>
                <a:lnTo>
                  <a:pt x="6234" y="4160"/>
                </a:lnTo>
                <a:lnTo>
                  <a:pt x="5904" y="4283"/>
                </a:lnTo>
                <a:lnTo>
                  <a:pt x="5564" y="4377"/>
                </a:lnTo>
                <a:lnTo>
                  <a:pt x="5209" y="4446"/>
                </a:lnTo>
                <a:lnTo>
                  <a:pt x="4849" y="4485"/>
                </a:lnTo>
                <a:lnTo>
                  <a:pt x="4485" y="4500"/>
                </a:lnTo>
                <a:lnTo>
                  <a:pt x="4115" y="4485"/>
                </a:lnTo>
                <a:lnTo>
                  <a:pt x="3755" y="4446"/>
                </a:lnTo>
                <a:lnTo>
                  <a:pt x="3406" y="4377"/>
                </a:lnTo>
                <a:lnTo>
                  <a:pt x="3065" y="4283"/>
                </a:lnTo>
                <a:lnTo>
                  <a:pt x="2735" y="4165"/>
                </a:lnTo>
                <a:lnTo>
                  <a:pt x="2420" y="4022"/>
                </a:lnTo>
                <a:lnTo>
                  <a:pt x="2114" y="3860"/>
                </a:lnTo>
                <a:lnTo>
                  <a:pt x="1824" y="3678"/>
                </a:lnTo>
                <a:lnTo>
                  <a:pt x="1548" y="3471"/>
                </a:lnTo>
                <a:lnTo>
                  <a:pt x="1287" y="3249"/>
                </a:lnTo>
                <a:lnTo>
                  <a:pt x="1045" y="3003"/>
                </a:lnTo>
                <a:lnTo>
                  <a:pt x="818" y="2747"/>
                </a:lnTo>
                <a:lnTo>
                  <a:pt x="611" y="2472"/>
                </a:lnTo>
                <a:lnTo>
                  <a:pt x="424" y="2181"/>
                </a:lnTo>
                <a:lnTo>
                  <a:pt x="261" y="1876"/>
                </a:lnTo>
                <a:lnTo>
                  <a:pt x="119" y="1561"/>
                </a:lnTo>
                <a:lnTo>
                  <a:pt x="0" y="1231"/>
                </a:lnTo>
                <a:lnTo>
                  <a:pt x="335" y="1295"/>
                </a:lnTo>
                <a:lnTo>
                  <a:pt x="680" y="1329"/>
                </a:lnTo>
                <a:lnTo>
                  <a:pt x="1035" y="1339"/>
                </a:lnTo>
                <a:lnTo>
                  <a:pt x="1424" y="1324"/>
                </a:lnTo>
                <a:lnTo>
                  <a:pt x="1809" y="1280"/>
                </a:lnTo>
                <a:lnTo>
                  <a:pt x="2178" y="1211"/>
                </a:lnTo>
                <a:lnTo>
                  <a:pt x="2543" y="1108"/>
                </a:lnTo>
                <a:lnTo>
                  <a:pt x="2893" y="980"/>
                </a:lnTo>
                <a:lnTo>
                  <a:pt x="3228" y="832"/>
                </a:lnTo>
                <a:lnTo>
                  <a:pt x="3553" y="655"/>
                </a:lnTo>
                <a:lnTo>
                  <a:pt x="3864" y="458"/>
                </a:lnTo>
                <a:lnTo>
                  <a:pt x="4155" y="236"/>
                </a:lnTo>
                <a:lnTo>
                  <a:pt x="44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3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9146" y="3773161"/>
            <a:ext cx="1406265" cy="1423571"/>
          </a:xfrm>
          <a:custGeom>
            <a:avLst/>
            <a:gdLst>
              <a:gd name="T0" fmla="*/ 1291 w 4469"/>
              <a:gd name="T1" fmla="*/ 0 h 4524"/>
              <a:gd name="T2" fmla="*/ 1537 w 4469"/>
              <a:gd name="T3" fmla="*/ 216 h 4524"/>
              <a:gd name="T4" fmla="*/ 1793 w 4469"/>
              <a:gd name="T5" fmla="*/ 418 h 4524"/>
              <a:gd name="T6" fmla="*/ 2064 w 4469"/>
              <a:gd name="T7" fmla="*/ 600 h 4524"/>
              <a:gd name="T8" fmla="*/ 2350 w 4469"/>
              <a:gd name="T9" fmla="*/ 768 h 4524"/>
              <a:gd name="T10" fmla="*/ 2641 w 4469"/>
              <a:gd name="T11" fmla="*/ 915 h 4524"/>
              <a:gd name="T12" fmla="*/ 2947 w 4469"/>
              <a:gd name="T13" fmla="*/ 1043 h 4524"/>
              <a:gd name="T14" fmla="*/ 3267 w 4469"/>
              <a:gd name="T15" fmla="*/ 1152 h 4524"/>
              <a:gd name="T16" fmla="*/ 3370 w 4469"/>
              <a:gd name="T17" fmla="*/ 1487 h 4524"/>
              <a:gd name="T18" fmla="*/ 3503 w 4469"/>
              <a:gd name="T19" fmla="*/ 1816 h 4524"/>
              <a:gd name="T20" fmla="*/ 3656 w 4469"/>
              <a:gd name="T21" fmla="*/ 2131 h 4524"/>
              <a:gd name="T22" fmla="*/ 3829 w 4469"/>
              <a:gd name="T23" fmla="*/ 2437 h 4524"/>
              <a:gd name="T24" fmla="*/ 4026 w 4469"/>
              <a:gd name="T25" fmla="*/ 2722 h 4524"/>
              <a:gd name="T26" fmla="*/ 4238 w 4469"/>
              <a:gd name="T27" fmla="*/ 2998 h 4524"/>
              <a:gd name="T28" fmla="*/ 4469 w 4469"/>
              <a:gd name="T29" fmla="*/ 3259 h 4524"/>
              <a:gd name="T30" fmla="*/ 4208 w 4469"/>
              <a:gd name="T31" fmla="*/ 3480 h 4524"/>
              <a:gd name="T32" fmla="*/ 3932 w 4469"/>
              <a:gd name="T33" fmla="*/ 3692 h 4524"/>
              <a:gd name="T34" fmla="*/ 3641 w 4469"/>
              <a:gd name="T35" fmla="*/ 3874 h 4524"/>
              <a:gd name="T36" fmla="*/ 3336 w 4469"/>
              <a:gd name="T37" fmla="*/ 4042 h 4524"/>
              <a:gd name="T38" fmla="*/ 3016 w 4469"/>
              <a:gd name="T39" fmla="*/ 4184 h 4524"/>
              <a:gd name="T40" fmla="*/ 2685 w 4469"/>
              <a:gd name="T41" fmla="*/ 4303 h 4524"/>
              <a:gd name="T42" fmla="*/ 2340 w 4469"/>
              <a:gd name="T43" fmla="*/ 4396 h 4524"/>
              <a:gd name="T44" fmla="*/ 1991 w 4469"/>
              <a:gd name="T45" fmla="*/ 4465 h 4524"/>
              <a:gd name="T46" fmla="*/ 1631 w 4469"/>
              <a:gd name="T47" fmla="*/ 4509 h 4524"/>
              <a:gd name="T48" fmla="*/ 1261 w 4469"/>
              <a:gd name="T49" fmla="*/ 4524 h 4524"/>
              <a:gd name="T50" fmla="*/ 882 w 4469"/>
              <a:gd name="T51" fmla="*/ 4509 h 4524"/>
              <a:gd name="T52" fmla="*/ 507 w 4469"/>
              <a:gd name="T53" fmla="*/ 4460 h 4524"/>
              <a:gd name="T54" fmla="*/ 143 w 4469"/>
              <a:gd name="T55" fmla="*/ 4386 h 4524"/>
              <a:gd name="T56" fmla="*/ 78 w 4469"/>
              <a:gd name="T57" fmla="*/ 4111 h 4524"/>
              <a:gd name="T58" fmla="*/ 34 w 4469"/>
              <a:gd name="T59" fmla="*/ 3825 h 4524"/>
              <a:gd name="T60" fmla="*/ 9 w 4469"/>
              <a:gd name="T61" fmla="*/ 3530 h 4524"/>
              <a:gd name="T62" fmla="*/ 0 w 4469"/>
              <a:gd name="T63" fmla="*/ 3234 h 4524"/>
              <a:gd name="T64" fmla="*/ 14 w 4469"/>
              <a:gd name="T65" fmla="*/ 2865 h 4524"/>
              <a:gd name="T66" fmla="*/ 59 w 4469"/>
              <a:gd name="T67" fmla="*/ 2501 h 4524"/>
              <a:gd name="T68" fmla="*/ 128 w 4469"/>
              <a:gd name="T69" fmla="*/ 2146 h 4524"/>
              <a:gd name="T70" fmla="*/ 221 w 4469"/>
              <a:gd name="T71" fmla="*/ 1802 h 4524"/>
              <a:gd name="T72" fmla="*/ 345 w 4469"/>
              <a:gd name="T73" fmla="*/ 1467 h 4524"/>
              <a:gd name="T74" fmla="*/ 492 w 4469"/>
              <a:gd name="T75" fmla="*/ 1142 h 4524"/>
              <a:gd name="T76" fmla="*/ 660 w 4469"/>
              <a:gd name="T77" fmla="*/ 837 h 4524"/>
              <a:gd name="T78" fmla="*/ 852 w 4469"/>
              <a:gd name="T79" fmla="*/ 541 h 4524"/>
              <a:gd name="T80" fmla="*/ 1059 w 4469"/>
              <a:gd name="T81" fmla="*/ 261 h 4524"/>
              <a:gd name="T82" fmla="*/ 129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91" y="0"/>
                </a:moveTo>
                <a:lnTo>
                  <a:pt x="1537" y="216"/>
                </a:lnTo>
                <a:lnTo>
                  <a:pt x="1793" y="418"/>
                </a:lnTo>
                <a:lnTo>
                  <a:pt x="2064" y="600"/>
                </a:lnTo>
                <a:lnTo>
                  <a:pt x="2350" y="768"/>
                </a:lnTo>
                <a:lnTo>
                  <a:pt x="2641" y="915"/>
                </a:lnTo>
                <a:lnTo>
                  <a:pt x="2947" y="1043"/>
                </a:lnTo>
                <a:lnTo>
                  <a:pt x="3267" y="1152"/>
                </a:lnTo>
                <a:lnTo>
                  <a:pt x="3370" y="1487"/>
                </a:lnTo>
                <a:lnTo>
                  <a:pt x="3503" y="1816"/>
                </a:lnTo>
                <a:lnTo>
                  <a:pt x="3656" y="2131"/>
                </a:lnTo>
                <a:lnTo>
                  <a:pt x="3829" y="2437"/>
                </a:lnTo>
                <a:lnTo>
                  <a:pt x="4026" y="2722"/>
                </a:lnTo>
                <a:lnTo>
                  <a:pt x="4238" y="2998"/>
                </a:lnTo>
                <a:lnTo>
                  <a:pt x="4469" y="3259"/>
                </a:lnTo>
                <a:lnTo>
                  <a:pt x="4208" y="3480"/>
                </a:lnTo>
                <a:lnTo>
                  <a:pt x="3932" y="3692"/>
                </a:lnTo>
                <a:lnTo>
                  <a:pt x="3641" y="3874"/>
                </a:lnTo>
                <a:lnTo>
                  <a:pt x="3336" y="4042"/>
                </a:lnTo>
                <a:lnTo>
                  <a:pt x="3016" y="4184"/>
                </a:lnTo>
                <a:lnTo>
                  <a:pt x="2685" y="4303"/>
                </a:lnTo>
                <a:lnTo>
                  <a:pt x="2340" y="4396"/>
                </a:lnTo>
                <a:lnTo>
                  <a:pt x="1991" y="4465"/>
                </a:lnTo>
                <a:lnTo>
                  <a:pt x="1631" y="4509"/>
                </a:lnTo>
                <a:lnTo>
                  <a:pt x="1261" y="4524"/>
                </a:lnTo>
                <a:lnTo>
                  <a:pt x="882" y="4509"/>
                </a:lnTo>
                <a:lnTo>
                  <a:pt x="507" y="4460"/>
                </a:lnTo>
                <a:lnTo>
                  <a:pt x="143" y="4386"/>
                </a:lnTo>
                <a:lnTo>
                  <a:pt x="78" y="4111"/>
                </a:lnTo>
                <a:lnTo>
                  <a:pt x="34" y="3825"/>
                </a:lnTo>
                <a:lnTo>
                  <a:pt x="9" y="3530"/>
                </a:lnTo>
                <a:lnTo>
                  <a:pt x="0" y="3234"/>
                </a:lnTo>
                <a:lnTo>
                  <a:pt x="14" y="2865"/>
                </a:lnTo>
                <a:lnTo>
                  <a:pt x="59" y="2501"/>
                </a:lnTo>
                <a:lnTo>
                  <a:pt x="128" y="2146"/>
                </a:lnTo>
                <a:lnTo>
                  <a:pt x="221" y="1802"/>
                </a:lnTo>
                <a:lnTo>
                  <a:pt x="345" y="1467"/>
                </a:lnTo>
                <a:lnTo>
                  <a:pt x="492" y="1142"/>
                </a:lnTo>
                <a:lnTo>
                  <a:pt x="660" y="837"/>
                </a:lnTo>
                <a:lnTo>
                  <a:pt x="852" y="541"/>
                </a:lnTo>
                <a:lnTo>
                  <a:pt x="1059" y="261"/>
                </a:lnTo>
                <a:lnTo>
                  <a:pt x="129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700262" y="1159504"/>
            <a:ext cx="2823859" cy="1416019"/>
          </a:xfrm>
          <a:custGeom>
            <a:avLst/>
            <a:gdLst>
              <a:gd name="T0" fmla="*/ 4485 w 8974"/>
              <a:gd name="T1" fmla="*/ 0 h 4500"/>
              <a:gd name="T2" fmla="*/ 4849 w 8974"/>
              <a:gd name="T3" fmla="*/ 15 h 4500"/>
              <a:gd name="T4" fmla="*/ 5209 w 8974"/>
              <a:gd name="T5" fmla="*/ 54 h 4500"/>
              <a:gd name="T6" fmla="*/ 5564 w 8974"/>
              <a:gd name="T7" fmla="*/ 123 h 4500"/>
              <a:gd name="T8" fmla="*/ 5904 w 8974"/>
              <a:gd name="T9" fmla="*/ 217 h 4500"/>
              <a:gd name="T10" fmla="*/ 6234 w 8974"/>
              <a:gd name="T11" fmla="*/ 340 h 4500"/>
              <a:gd name="T12" fmla="*/ 6554 w 8974"/>
              <a:gd name="T13" fmla="*/ 478 h 4500"/>
              <a:gd name="T14" fmla="*/ 6860 w 8974"/>
              <a:gd name="T15" fmla="*/ 645 h 4500"/>
              <a:gd name="T16" fmla="*/ 7151 w 8974"/>
              <a:gd name="T17" fmla="*/ 832 h 4500"/>
              <a:gd name="T18" fmla="*/ 7427 w 8974"/>
              <a:gd name="T19" fmla="*/ 1039 h 4500"/>
              <a:gd name="T20" fmla="*/ 7688 w 8974"/>
              <a:gd name="T21" fmla="*/ 1260 h 4500"/>
              <a:gd name="T22" fmla="*/ 7934 w 8974"/>
              <a:gd name="T23" fmla="*/ 1507 h 4500"/>
              <a:gd name="T24" fmla="*/ 8161 w 8974"/>
              <a:gd name="T25" fmla="*/ 1767 h 4500"/>
              <a:gd name="T26" fmla="*/ 8363 w 8974"/>
              <a:gd name="T27" fmla="*/ 2043 h 4500"/>
              <a:gd name="T28" fmla="*/ 8550 w 8974"/>
              <a:gd name="T29" fmla="*/ 2339 h 4500"/>
              <a:gd name="T30" fmla="*/ 8713 w 8974"/>
              <a:gd name="T31" fmla="*/ 2644 h 4500"/>
              <a:gd name="T32" fmla="*/ 8856 w 8974"/>
              <a:gd name="T33" fmla="*/ 2964 h 4500"/>
              <a:gd name="T34" fmla="*/ 8974 w 8974"/>
              <a:gd name="T35" fmla="*/ 3294 h 4500"/>
              <a:gd name="T36" fmla="*/ 8600 w 8974"/>
              <a:gd name="T37" fmla="*/ 3220 h 4500"/>
              <a:gd name="T38" fmla="*/ 8220 w 8974"/>
              <a:gd name="T39" fmla="*/ 3176 h 4500"/>
              <a:gd name="T40" fmla="*/ 7826 w 8974"/>
              <a:gd name="T41" fmla="*/ 3161 h 4500"/>
              <a:gd name="T42" fmla="*/ 7437 w 8974"/>
              <a:gd name="T43" fmla="*/ 3176 h 4500"/>
              <a:gd name="T44" fmla="*/ 7052 w 8974"/>
              <a:gd name="T45" fmla="*/ 3220 h 4500"/>
              <a:gd name="T46" fmla="*/ 6683 w 8974"/>
              <a:gd name="T47" fmla="*/ 3289 h 4500"/>
              <a:gd name="T48" fmla="*/ 6318 w 8974"/>
              <a:gd name="T49" fmla="*/ 3392 h 4500"/>
              <a:gd name="T50" fmla="*/ 5968 w 8974"/>
              <a:gd name="T51" fmla="*/ 3520 h 4500"/>
              <a:gd name="T52" fmla="*/ 5633 w 8974"/>
              <a:gd name="T53" fmla="*/ 3668 h 4500"/>
              <a:gd name="T54" fmla="*/ 5308 w 8974"/>
              <a:gd name="T55" fmla="*/ 3845 h 4500"/>
              <a:gd name="T56" fmla="*/ 4997 w 8974"/>
              <a:gd name="T57" fmla="*/ 4042 h 4500"/>
              <a:gd name="T58" fmla="*/ 4707 w 8974"/>
              <a:gd name="T59" fmla="*/ 4264 h 4500"/>
              <a:gd name="T60" fmla="*/ 4426 w 8974"/>
              <a:gd name="T61" fmla="*/ 4500 h 4500"/>
              <a:gd name="T62" fmla="*/ 4155 w 8974"/>
              <a:gd name="T63" fmla="*/ 4264 h 4500"/>
              <a:gd name="T64" fmla="*/ 3864 w 8974"/>
              <a:gd name="T65" fmla="*/ 4042 h 4500"/>
              <a:gd name="T66" fmla="*/ 3553 w 8974"/>
              <a:gd name="T67" fmla="*/ 3845 h 4500"/>
              <a:gd name="T68" fmla="*/ 3228 w 8974"/>
              <a:gd name="T69" fmla="*/ 3668 h 4500"/>
              <a:gd name="T70" fmla="*/ 2893 w 8974"/>
              <a:gd name="T71" fmla="*/ 3520 h 4500"/>
              <a:gd name="T72" fmla="*/ 2543 w 8974"/>
              <a:gd name="T73" fmla="*/ 3392 h 4500"/>
              <a:gd name="T74" fmla="*/ 2178 w 8974"/>
              <a:gd name="T75" fmla="*/ 3289 h 4500"/>
              <a:gd name="T76" fmla="*/ 1809 w 8974"/>
              <a:gd name="T77" fmla="*/ 3220 h 4500"/>
              <a:gd name="T78" fmla="*/ 1424 w 8974"/>
              <a:gd name="T79" fmla="*/ 3176 h 4500"/>
              <a:gd name="T80" fmla="*/ 1035 w 8974"/>
              <a:gd name="T81" fmla="*/ 3161 h 4500"/>
              <a:gd name="T82" fmla="*/ 680 w 8974"/>
              <a:gd name="T83" fmla="*/ 3171 h 4500"/>
              <a:gd name="T84" fmla="*/ 335 w 8974"/>
              <a:gd name="T85" fmla="*/ 3205 h 4500"/>
              <a:gd name="T86" fmla="*/ 0 w 8974"/>
              <a:gd name="T87" fmla="*/ 3269 h 4500"/>
              <a:gd name="T88" fmla="*/ 119 w 8974"/>
              <a:gd name="T89" fmla="*/ 2939 h 4500"/>
              <a:gd name="T90" fmla="*/ 261 w 8974"/>
              <a:gd name="T91" fmla="*/ 2624 h 4500"/>
              <a:gd name="T92" fmla="*/ 424 w 8974"/>
              <a:gd name="T93" fmla="*/ 2319 h 4500"/>
              <a:gd name="T94" fmla="*/ 611 w 8974"/>
              <a:gd name="T95" fmla="*/ 2028 h 4500"/>
              <a:gd name="T96" fmla="*/ 818 w 8974"/>
              <a:gd name="T97" fmla="*/ 1753 h 4500"/>
              <a:gd name="T98" fmla="*/ 1045 w 8974"/>
              <a:gd name="T99" fmla="*/ 1497 h 4500"/>
              <a:gd name="T100" fmla="*/ 1287 w 8974"/>
              <a:gd name="T101" fmla="*/ 1251 h 4500"/>
              <a:gd name="T102" fmla="*/ 1548 w 8974"/>
              <a:gd name="T103" fmla="*/ 1029 h 4500"/>
              <a:gd name="T104" fmla="*/ 1824 w 8974"/>
              <a:gd name="T105" fmla="*/ 822 h 4500"/>
              <a:gd name="T106" fmla="*/ 2114 w 8974"/>
              <a:gd name="T107" fmla="*/ 640 h 4500"/>
              <a:gd name="T108" fmla="*/ 2420 w 8974"/>
              <a:gd name="T109" fmla="*/ 478 h 4500"/>
              <a:gd name="T110" fmla="*/ 2735 w 8974"/>
              <a:gd name="T111" fmla="*/ 335 h 4500"/>
              <a:gd name="T112" fmla="*/ 3065 w 8974"/>
              <a:gd name="T113" fmla="*/ 217 h 4500"/>
              <a:gd name="T114" fmla="*/ 3406 w 8974"/>
              <a:gd name="T115" fmla="*/ 123 h 4500"/>
              <a:gd name="T116" fmla="*/ 3755 w 8974"/>
              <a:gd name="T117" fmla="*/ 54 h 4500"/>
              <a:gd name="T118" fmla="*/ 4115 w 8974"/>
              <a:gd name="T119" fmla="*/ 15 h 4500"/>
              <a:gd name="T120" fmla="*/ 4485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85" y="0"/>
                </a:moveTo>
                <a:lnTo>
                  <a:pt x="4849" y="15"/>
                </a:lnTo>
                <a:lnTo>
                  <a:pt x="5209" y="54"/>
                </a:lnTo>
                <a:lnTo>
                  <a:pt x="5564" y="123"/>
                </a:lnTo>
                <a:lnTo>
                  <a:pt x="5904" y="217"/>
                </a:lnTo>
                <a:lnTo>
                  <a:pt x="6234" y="340"/>
                </a:lnTo>
                <a:lnTo>
                  <a:pt x="6554" y="478"/>
                </a:lnTo>
                <a:lnTo>
                  <a:pt x="6860" y="645"/>
                </a:lnTo>
                <a:lnTo>
                  <a:pt x="7151" y="832"/>
                </a:lnTo>
                <a:lnTo>
                  <a:pt x="7427" y="1039"/>
                </a:lnTo>
                <a:lnTo>
                  <a:pt x="7688" y="1260"/>
                </a:lnTo>
                <a:lnTo>
                  <a:pt x="7934" y="1507"/>
                </a:lnTo>
                <a:lnTo>
                  <a:pt x="8161" y="1767"/>
                </a:lnTo>
                <a:lnTo>
                  <a:pt x="8363" y="2043"/>
                </a:lnTo>
                <a:lnTo>
                  <a:pt x="8550" y="2339"/>
                </a:lnTo>
                <a:lnTo>
                  <a:pt x="8713" y="2644"/>
                </a:lnTo>
                <a:lnTo>
                  <a:pt x="8856" y="2964"/>
                </a:lnTo>
                <a:lnTo>
                  <a:pt x="8974" y="3294"/>
                </a:lnTo>
                <a:lnTo>
                  <a:pt x="8600" y="3220"/>
                </a:lnTo>
                <a:lnTo>
                  <a:pt x="8220" y="3176"/>
                </a:lnTo>
                <a:lnTo>
                  <a:pt x="7826" y="3161"/>
                </a:lnTo>
                <a:lnTo>
                  <a:pt x="7437" y="3176"/>
                </a:lnTo>
                <a:lnTo>
                  <a:pt x="7052" y="3220"/>
                </a:lnTo>
                <a:lnTo>
                  <a:pt x="6683" y="3289"/>
                </a:lnTo>
                <a:lnTo>
                  <a:pt x="6318" y="3392"/>
                </a:lnTo>
                <a:lnTo>
                  <a:pt x="5968" y="3520"/>
                </a:lnTo>
                <a:lnTo>
                  <a:pt x="5633" y="3668"/>
                </a:lnTo>
                <a:lnTo>
                  <a:pt x="5308" y="3845"/>
                </a:lnTo>
                <a:lnTo>
                  <a:pt x="4997" y="4042"/>
                </a:lnTo>
                <a:lnTo>
                  <a:pt x="4707" y="4264"/>
                </a:lnTo>
                <a:lnTo>
                  <a:pt x="4426" y="4500"/>
                </a:lnTo>
                <a:lnTo>
                  <a:pt x="4155" y="4264"/>
                </a:lnTo>
                <a:lnTo>
                  <a:pt x="3864" y="4042"/>
                </a:lnTo>
                <a:lnTo>
                  <a:pt x="3553" y="3845"/>
                </a:lnTo>
                <a:lnTo>
                  <a:pt x="3228" y="3668"/>
                </a:lnTo>
                <a:lnTo>
                  <a:pt x="2893" y="3520"/>
                </a:lnTo>
                <a:lnTo>
                  <a:pt x="2543" y="3392"/>
                </a:lnTo>
                <a:lnTo>
                  <a:pt x="2178" y="3289"/>
                </a:lnTo>
                <a:lnTo>
                  <a:pt x="1809" y="3220"/>
                </a:lnTo>
                <a:lnTo>
                  <a:pt x="1424" y="3176"/>
                </a:lnTo>
                <a:lnTo>
                  <a:pt x="1035" y="3161"/>
                </a:lnTo>
                <a:lnTo>
                  <a:pt x="680" y="3171"/>
                </a:lnTo>
                <a:lnTo>
                  <a:pt x="335" y="3205"/>
                </a:lnTo>
                <a:lnTo>
                  <a:pt x="0" y="3269"/>
                </a:lnTo>
                <a:lnTo>
                  <a:pt x="119" y="2939"/>
                </a:lnTo>
                <a:lnTo>
                  <a:pt x="261" y="2624"/>
                </a:lnTo>
                <a:lnTo>
                  <a:pt x="424" y="2319"/>
                </a:lnTo>
                <a:lnTo>
                  <a:pt x="611" y="2028"/>
                </a:lnTo>
                <a:lnTo>
                  <a:pt x="818" y="1753"/>
                </a:lnTo>
                <a:lnTo>
                  <a:pt x="1045" y="1497"/>
                </a:lnTo>
                <a:lnTo>
                  <a:pt x="1287" y="1251"/>
                </a:lnTo>
                <a:lnTo>
                  <a:pt x="1548" y="1029"/>
                </a:lnTo>
                <a:lnTo>
                  <a:pt x="1824" y="822"/>
                </a:lnTo>
                <a:lnTo>
                  <a:pt x="2114" y="640"/>
                </a:lnTo>
                <a:lnTo>
                  <a:pt x="2420" y="478"/>
                </a:lnTo>
                <a:lnTo>
                  <a:pt x="2735" y="335"/>
                </a:lnTo>
                <a:lnTo>
                  <a:pt x="3065" y="217"/>
                </a:lnTo>
                <a:lnTo>
                  <a:pt x="3406" y="123"/>
                </a:lnTo>
                <a:lnTo>
                  <a:pt x="3755" y="54"/>
                </a:lnTo>
                <a:lnTo>
                  <a:pt x="4115" y="15"/>
                </a:lnTo>
                <a:lnTo>
                  <a:pt x="4485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53413" y="2234735"/>
            <a:ext cx="1438991" cy="1423571"/>
          </a:xfrm>
          <a:custGeom>
            <a:avLst/>
            <a:gdLst>
              <a:gd name="T0" fmla="*/ 3208 w 4573"/>
              <a:gd name="T1" fmla="*/ 0 h 4524"/>
              <a:gd name="T2" fmla="*/ 3523 w 4573"/>
              <a:gd name="T3" fmla="*/ 10 h 4524"/>
              <a:gd name="T4" fmla="*/ 3834 w 4573"/>
              <a:gd name="T5" fmla="*/ 44 h 4524"/>
              <a:gd name="T6" fmla="*/ 4139 w 4573"/>
              <a:gd name="T7" fmla="*/ 93 h 4524"/>
              <a:gd name="T8" fmla="*/ 4440 w 4573"/>
              <a:gd name="T9" fmla="*/ 162 h 4524"/>
              <a:gd name="T10" fmla="*/ 4514 w 4573"/>
              <a:gd name="T11" fmla="*/ 532 h 4524"/>
              <a:gd name="T12" fmla="*/ 4558 w 4573"/>
              <a:gd name="T13" fmla="*/ 906 h 4524"/>
              <a:gd name="T14" fmla="*/ 4573 w 4573"/>
              <a:gd name="T15" fmla="*/ 1290 h 4524"/>
              <a:gd name="T16" fmla="*/ 4558 w 4573"/>
              <a:gd name="T17" fmla="*/ 1659 h 4524"/>
              <a:gd name="T18" fmla="*/ 4519 w 4573"/>
              <a:gd name="T19" fmla="*/ 2023 h 4524"/>
              <a:gd name="T20" fmla="*/ 4445 w 4573"/>
              <a:gd name="T21" fmla="*/ 2378 h 4524"/>
              <a:gd name="T22" fmla="*/ 4351 w 4573"/>
              <a:gd name="T23" fmla="*/ 2722 h 4524"/>
              <a:gd name="T24" fmla="*/ 4228 w 4573"/>
              <a:gd name="T25" fmla="*/ 3057 h 4524"/>
              <a:gd name="T26" fmla="*/ 4080 w 4573"/>
              <a:gd name="T27" fmla="*/ 3382 h 4524"/>
              <a:gd name="T28" fmla="*/ 3913 w 4573"/>
              <a:gd name="T29" fmla="*/ 3687 h 4524"/>
              <a:gd name="T30" fmla="*/ 3725 w 4573"/>
              <a:gd name="T31" fmla="*/ 3983 h 4524"/>
              <a:gd name="T32" fmla="*/ 3513 w 4573"/>
              <a:gd name="T33" fmla="*/ 4263 h 4524"/>
              <a:gd name="T34" fmla="*/ 3282 w 4573"/>
              <a:gd name="T35" fmla="*/ 4524 h 4524"/>
              <a:gd name="T36" fmla="*/ 3026 w 4573"/>
              <a:gd name="T37" fmla="*/ 4298 h 4524"/>
              <a:gd name="T38" fmla="*/ 2755 w 4573"/>
              <a:gd name="T39" fmla="*/ 4086 h 4524"/>
              <a:gd name="T40" fmla="*/ 2464 w 4573"/>
              <a:gd name="T41" fmla="*/ 3894 h 4524"/>
              <a:gd name="T42" fmla="*/ 2168 w 4573"/>
              <a:gd name="T43" fmla="*/ 3727 h 4524"/>
              <a:gd name="T44" fmla="*/ 1853 w 4573"/>
              <a:gd name="T45" fmla="*/ 3574 h 4524"/>
              <a:gd name="T46" fmla="*/ 1532 w 4573"/>
              <a:gd name="T47" fmla="*/ 3446 h 4524"/>
              <a:gd name="T48" fmla="*/ 1197 w 4573"/>
              <a:gd name="T49" fmla="*/ 3343 h 4524"/>
              <a:gd name="T50" fmla="*/ 1089 w 4573"/>
              <a:gd name="T51" fmla="*/ 3008 h 4524"/>
              <a:gd name="T52" fmla="*/ 956 w 4573"/>
              <a:gd name="T53" fmla="*/ 2688 h 4524"/>
              <a:gd name="T54" fmla="*/ 803 w 4573"/>
              <a:gd name="T55" fmla="*/ 2373 h 4524"/>
              <a:gd name="T56" fmla="*/ 631 w 4573"/>
              <a:gd name="T57" fmla="*/ 2077 h 4524"/>
              <a:gd name="T58" fmla="*/ 438 w 4573"/>
              <a:gd name="T59" fmla="*/ 1792 h 4524"/>
              <a:gd name="T60" fmla="*/ 226 w 4573"/>
              <a:gd name="T61" fmla="*/ 1521 h 4524"/>
              <a:gd name="T62" fmla="*/ 0 w 4573"/>
              <a:gd name="T63" fmla="*/ 1265 h 4524"/>
              <a:gd name="T64" fmla="*/ 261 w 4573"/>
              <a:gd name="T65" fmla="*/ 1044 h 4524"/>
              <a:gd name="T66" fmla="*/ 537 w 4573"/>
              <a:gd name="T67" fmla="*/ 832 h 4524"/>
              <a:gd name="T68" fmla="*/ 828 w 4573"/>
              <a:gd name="T69" fmla="*/ 650 h 4524"/>
              <a:gd name="T70" fmla="*/ 1133 w 4573"/>
              <a:gd name="T71" fmla="*/ 482 h 4524"/>
              <a:gd name="T72" fmla="*/ 1454 w 4573"/>
              <a:gd name="T73" fmla="*/ 340 h 4524"/>
              <a:gd name="T74" fmla="*/ 1784 w 4573"/>
              <a:gd name="T75" fmla="*/ 221 h 4524"/>
              <a:gd name="T76" fmla="*/ 2129 w 4573"/>
              <a:gd name="T77" fmla="*/ 128 h 4524"/>
              <a:gd name="T78" fmla="*/ 2479 w 4573"/>
              <a:gd name="T79" fmla="*/ 59 h 4524"/>
              <a:gd name="T80" fmla="*/ 2838 w 4573"/>
              <a:gd name="T81" fmla="*/ 15 h 4524"/>
              <a:gd name="T82" fmla="*/ 3208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08" y="0"/>
                </a:moveTo>
                <a:lnTo>
                  <a:pt x="3523" y="10"/>
                </a:lnTo>
                <a:lnTo>
                  <a:pt x="3834" y="44"/>
                </a:lnTo>
                <a:lnTo>
                  <a:pt x="4139" y="93"/>
                </a:lnTo>
                <a:lnTo>
                  <a:pt x="4440" y="162"/>
                </a:lnTo>
                <a:lnTo>
                  <a:pt x="4514" y="532"/>
                </a:lnTo>
                <a:lnTo>
                  <a:pt x="4558" y="906"/>
                </a:lnTo>
                <a:lnTo>
                  <a:pt x="4573" y="1290"/>
                </a:lnTo>
                <a:lnTo>
                  <a:pt x="4558" y="1659"/>
                </a:lnTo>
                <a:lnTo>
                  <a:pt x="4519" y="2023"/>
                </a:lnTo>
                <a:lnTo>
                  <a:pt x="4445" y="2378"/>
                </a:lnTo>
                <a:lnTo>
                  <a:pt x="4351" y="2722"/>
                </a:lnTo>
                <a:lnTo>
                  <a:pt x="4228" y="3057"/>
                </a:lnTo>
                <a:lnTo>
                  <a:pt x="4080" y="3382"/>
                </a:lnTo>
                <a:lnTo>
                  <a:pt x="3913" y="3687"/>
                </a:lnTo>
                <a:lnTo>
                  <a:pt x="3725" y="3983"/>
                </a:lnTo>
                <a:lnTo>
                  <a:pt x="3513" y="4263"/>
                </a:lnTo>
                <a:lnTo>
                  <a:pt x="3282" y="4524"/>
                </a:lnTo>
                <a:lnTo>
                  <a:pt x="3026" y="4298"/>
                </a:lnTo>
                <a:lnTo>
                  <a:pt x="2755" y="4086"/>
                </a:lnTo>
                <a:lnTo>
                  <a:pt x="2464" y="3894"/>
                </a:lnTo>
                <a:lnTo>
                  <a:pt x="2168" y="3727"/>
                </a:lnTo>
                <a:lnTo>
                  <a:pt x="1853" y="3574"/>
                </a:lnTo>
                <a:lnTo>
                  <a:pt x="1532" y="3446"/>
                </a:lnTo>
                <a:lnTo>
                  <a:pt x="1197" y="3343"/>
                </a:lnTo>
                <a:lnTo>
                  <a:pt x="1089" y="3008"/>
                </a:lnTo>
                <a:lnTo>
                  <a:pt x="956" y="2688"/>
                </a:lnTo>
                <a:lnTo>
                  <a:pt x="803" y="2373"/>
                </a:lnTo>
                <a:lnTo>
                  <a:pt x="631" y="2077"/>
                </a:lnTo>
                <a:lnTo>
                  <a:pt x="438" y="1792"/>
                </a:lnTo>
                <a:lnTo>
                  <a:pt x="226" y="1521"/>
                </a:lnTo>
                <a:lnTo>
                  <a:pt x="0" y="1265"/>
                </a:lnTo>
                <a:lnTo>
                  <a:pt x="261" y="1044"/>
                </a:lnTo>
                <a:lnTo>
                  <a:pt x="537" y="832"/>
                </a:lnTo>
                <a:lnTo>
                  <a:pt x="828" y="650"/>
                </a:lnTo>
                <a:lnTo>
                  <a:pt x="1133" y="482"/>
                </a:lnTo>
                <a:lnTo>
                  <a:pt x="1454" y="340"/>
                </a:lnTo>
                <a:lnTo>
                  <a:pt x="1784" y="221"/>
                </a:lnTo>
                <a:lnTo>
                  <a:pt x="2129" y="128"/>
                </a:lnTo>
                <a:lnTo>
                  <a:pt x="2479" y="59"/>
                </a:lnTo>
                <a:lnTo>
                  <a:pt x="2838" y="15"/>
                </a:lnTo>
                <a:lnTo>
                  <a:pt x="32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243434" y="2313717"/>
            <a:ext cx="1401860" cy="2804033"/>
          </a:xfrm>
          <a:custGeom>
            <a:avLst/>
            <a:gdLst>
              <a:gd name="T0" fmla="*/ 1262 w 4455"/>
              <a:gd name="T1" fmla="*/ 0 h 8911"/>
              <a:gd name="T2" fmla="*/ 1602 w 4455"/>
              <a:gd name="T3" fmla="*/ 133 h 8911"/>
              <a:gd name="T4" fmla="*/ 1932 w 4455"/>
              <a:gd name="T5" fmla="*/ 290 h 8911"/>
              <a:gd name="T6" fmla="*/ 2242 w 4455"/>
              <a:gd name="T7" fmla="*/ 468 h 8911"/>
              <a:gd name="T8" fmla="*/ 2543 w 4455"/>
              <a:gd name="T9" fmla="*/ 674 h 8911"/>
              <a:gd name="T10" fmla="*/ 2824 w 4455"/>
              <a:gd name="T11" fmla="*/ 896 h 8911"/>
              <a:gd name="T12" fmla="*/ 3085 w 4455"/>
              <a:gd name="T13" fmla="*/ 1142 h 8911"/>
              <a:gd name="T14" fmla="*/ 3331 w 4455"/>
              <a:gd name="T15" fmla="*/ 1408 h 8911"/>
              <a:gd name="T16" fmla="*/ 3553 w 4455"/>
              <a:gd name="T17" fmla="*/ 1694 h 8911"/>
              <a:gd name="T18" fmla="*/ 3755 w 4455"/>
              <a:gd name="T19" fmla="*/ 1989 h 8911"/>
              <a:gd name="T20" fmla="*/ 3933 w 4455"/>
              <a:gd name="T21" fmla="*/ 2304 h 8911"/>
              <a:gd name="T22" fmla="*/ 4085 w 4455"/>
              <a:gd name="T23" fmla="*/ 2634 h 8911"/>
              <a:gd name="T24" fmla="*/ 4214 w 4455"/>
              <a:gd name="T25" fmla="*/ 2979 h 8911"/>
              <a:gd name="T26" fmla="*/ 4317 w 4455"/>
              <a:gd name="T27" fmla="*/ 3333 h 8911"/>
              <a:gd name="T28" fmla="*/ 4391 w 4455"/>
              <a:gd name="T29" fmla="*/ 3697 h 8911"/>
              <a:gd name="T30" fmla="*/ 4440 w 4455"/>
              <a:gd name="T31" fmla="*/ 4071 h 8911"/>
              <a:gd name="T32" fmla="*/ 4455 w 4455"/>
              <a:gd name="T33" fmla="*/ 4456 h 8911"/>
              <a:gd name="T34" fmla="*/ 4440 w 4455"/>
              <a:gd name="T35" fmla="*/ 4840 h 8911"/>
              <a:gd name="T36" fmla="*/ 4391 w 4455"/>
              <a:gd name="T37" fmla="*/ 5214 h 8911"/>
              <a:gd name="T38" fmla="*/ 4317 w 4455"/>
              <a:gd name="T39" fmla="*/ 5578 h 8911"/>
              <a:gd name="T40" fmla="*/ 4214 w 4455"/>
              <a:gd name="T41" fmla="*/ 5933 h 8911"/>
              <a:gd name="T42" fmla="*/ 4085 w 4455"/>
              <a:gd name="T43" fmla="*/ 6277 h 8911"/>
              <a:gd name="T44" fmla="*/ 3933 w 4455"/>
              <a:gd name="T45" fmla="*/ 6607 h 8911"/>
              <a:gd name="T46" fmla="*/ 3755 w 4455"/>
              <a:gd name="T47" fmla="*/ 6922 h 8911"/>
              <a:gd name="T48" fmla="*/ 3553 w 4455"/>
              <a:gd name="T49" fmla="*/ 7217 h 8911"/>
              <a:gd name="T50" fmla="*/ 3331 w 4455"/>
              <a:gd name="T51" fmla="*/ 7503 h 8911"/>
              <a:gd name="T52" fmla="*/ 3085 w 4455"/>
              <a:gd name="T53" fmla="*/ 7769 h 8911"/>
              <a:gd name="T54" fmla="*/ 2824 w 4455"/>
              <a:gd name="T55" fmla="*/ 8015 h 8911"/>
              <a:gd name="T56" fmla="*/ 2543 w 4455"/>
              <a:gd name="T57" fmla="*/ 8237 h 8911"/>
              <a:gd name="T58" fmla="*/ 2242 w 4455"/>
              <a:gd name="T59" fmla="*/ 8443 h 8911"/>
              <a:gd name="T60" fmla="*/ 1932 w 4455"/>
              <a:gd name="T61" fmla="*/ 8621 h 8911"/>
              <a:gd name="T62" fmla="*/ 1602 w 4455"/>
              <a:gd name="T63" fmla="*/ 8778 h 8911"/>
              <a:gd name="T64" fmla="*/ 1262 w 4455"/>
              <a:gd name="T65" fmla="*/ 8911 h 8911"/>
              <a:gd name="T66" fmla="*/ 1321 w 4455"/>
              <a:gd name="T67" fmla="*/ 8571 h 8911"/>
              <a:gd name="T68" fmla="*/ 1360 w 4455"/>
              <a:gd name="T69" fmla="*/ 8227 h 8911"/>
              <a:gd name="T70" fmla="*/ 1370 w 4455"/>
              <a:gd name="T71" fmla="*/ 7872 h 8911"/>
              <a:gd name="T72" fmla="*/ 1355 w 4455"/>
              <a:gd name="T73" fmla="*/ 7478 h 8911"/>
              <a:gd name="T74" fmla="*/ 1311 w 4455"/>
              <a:gd name="T75" fmla="*/ 7094 h 8911"/>
              <a:gd name="T76" fmla="*/ 1237 w 4455"/>
              <a:gd name="T77" fmla="*/ 6720 h 8911"/>
              <a:gd name="T78" fmla="*/ 1134 w 4455"/>
              <a:gd name="T79" fmla="*/ 6356 h 8911"/>
              <a:gd name="T80" fmla="*/ 1005 w 4455"/>
              <a:gd name="T81" fmla="*/ 6001 h 8911"/>
              <a:gd name="T82" fmla="*/ 848 w 4455"/>
              <a:gd name="T83" fmla="*/ 5662 h 8911"/>
              <a:gd name="T84" fmla="*/ 670 w 4455"/>
              <a:gd name="T85" fmla="*/ 5337 h 8911"/>
              <a:gd name="T86" fmla="*/ 468 w 4455"/>
              <a:gd name="T87" fmla="*/ 5027 h 8911"/>
              <a:gd name="T88" fmla="*/ 247 w 4455"/>
              <a:gd name="T89" fmla="*/ 4731 h 8911"/>
              <a:gd name="T90" fmla="*/ 0 w 4455"/>
              <a:gd name="T91" fmla="*/ 4456 h 8911"/>
              <a:gd name="T92" fmla="*/ 247 w 4455"/>
              <a:gd name="T93" fmla="*/ 4180 h 8911"/>
              <a:gd name="T94" fmla="*/ 468 w 4455"/>
              <a:gd name="T95" fmla="*/ 3884 h 8911"/>
              <a:gd name="T96" fmla="*/ 670 w 4455"/>
              <a:gd name="T97" fmla="*/ 3574 h 8911"/>
              <a:gd name="T98" fmla="*/ 848 w 4455"/>
              <a:gd name="T99" fmla="*/ 3249 h 8911"/>
              <a:gd name="T100" fmla="*/ 1005 w 4455"/>
              <a:gd name="T101" fmla="*/ 2910 h 8911"/>
              <a:gd name="T102" fmla="*/ 1134 w 4455"/>
              <a:gd name="T103" fmla="*/ 2555 h 8911"/>
              <a:gd name="T104" fmla="*/ 1237 w 4455"/>
              <a:gd name="T105" fmla="*/ 2191 h 8911"/>
              <a:gd name="T106" fmla="*/ 1311 w 4455"/>
              <a:gd name="T107" fmla="*/ 1817 h 8911"/>
              <a:gd name="T108" fmla="*/ 1355 w 4455"/>
              <a:gd name="T109" fmla="*/ 1433 h 8911"/>
              <a:gd name="T110" fmla="*/ 1370 w 4455"/>
              <a:gd name="T111" fmla="*/ 1039 h 8911"/>
              <a:gd name="T112" fmla="*/ 1360 w 4455"/>
              <a:gd name="T113" fmla="*/ 684 h 8911"/>
              <a:gd name="T114" fmla="*/ 1321 w 4455"/>
              <a:gd name="T115" fmla="*/ 340 h 8911"/>
              <a:gd name="T116" fmla="*/ 1262 w 4455"/>
              <a:gd name="T117" fmla="*/ 0 h 8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55" h="8911">
                <a:moveTo>
                  <a:pt x="1262" y="0"/>
                </a:moveTo>
                <a:lnTo>
                  <a:pt x="1602" y="133"/>
                </a:lnTo>
                <a:lnTo>
                  <a:pt x="1932" y="290"/>
                </a:lnTo>
                <a:lnTo>
                  <a:pt x="2242" y="468"/>
                </a:lnTo>
                <a:lnTo>
                  <a:pt x="2543" y="674"/>
                </a:lnTo>
                <a:lnTo>
                  <a:pt x="2824" y="896"/>
                </a:lnTo>
                <a:lnTo>
                  <a:pt x="3085" y="1142"/>
                </a:lnTo>
                <a:lnTo>
                  <a:pt x="3331" y="1408"/>
                </a:lnTo>
                <a:lnTo>
                  <a:pt x="3553" y="1694"/>
                </a:lnTo>
                <a:lnTo>
                  <a:pt x="3755" y="1989"/>
                </a:lnTo>
                <a:lnTo>
                  <a:pt x="3933" y="2304"/>
                </a:lnTo>
                <a:lnTo>
                  <a:pt x="4085" y="2634"/>
                </a:lnTo>
                <a:lnTo>
                  <a:pt x="4214" y="2979"/>
                </a:lnTo>
                <a:lnTo>
                  <a:pt x="4317" y="3333"/>
                </a:lnTo>
                <a:lnTo>
                  <a:pt x="4391" y="3697"/>
                </a:lnTo>
                <a:lnTo>
                  <a:pt x="4440" y="4071"/>
                </a:lnTo>
                <a:lnTo>
                  <a:pt x="4455" y="4456"/>
                </a:lnTo>
                <a:lnTo>
                  <a:pt x="4440" y="4840"/>
                </a:lnTo>
                <a:lnTo>
                  <a:pt x="4391" y="5214"/>
                </a:lnTo>
                <a:lnTo>
                  <a:pt x="4317" y="5578"/>
                </a:lnTo>
                <a:lnTo>
                  <a:pt x="4214" y="5933"/>
                </a:lnTo>
                <a:lnTo>
                  <a:pt x="4085" y="6277"/>
                </a:lnTo>
                <a:lnTo>
                  <a:pt x="3933" y="6607"/>
                </a:lnTo>
                <a:lnTo>
                  <a:pt x="3755" y="6922"/>
                </a:lnTo>
                <a:lnTo>
                  <a:pt x="3553" y="7217"/>
                </a:lnTo>
                <a:lnTo>
                  <a:pt x="3331" y="7503"/>
                </a:lnTo>
                <a:lnTo>
                  <a:pt x="3085" y="7769"/>
                </a:lnTo>
                <a:lnTo>
                  <a:pt x="2824" y="8015"/>
                </a:lnTo>
                <a:lnTo>
                  <a:pt x="2543" y="8237"/>
                </a:lnTo>
                <a:lnTo>
                  <a:pt x="2242" y="8443"/>
                </a:lnTo>
                <a:lnTo>
                  <a:pt x="1932" y="8621"/>
                </a:lnTo>
                <a:lnTo>
                  <a:pt x="1602" y="8778"/>
                </a:lnTo>
                <a:lnTo>
                  <a:pt x="1262" y="8911"/>
                </a:lnTo>
                <a:lnTo>
                  <a:pt x="1321" y="8571"/>
                </a:lnTo>
                <a:lnTo>
                  <a:pt x="1360" y="8227"/>
                </a:lnTo>
                <a:lnTo>
                  <a:pt x="1370" y="7872"/>
                </a:lnTo>
                <a:lnTo>
                  <a:pt x="1355" y="7478"/>
                </a:lnTo>
                <a:lnTo>
                  <a:pt x="1311" y="7094"/>
                </a:lnTo>
                <a:lnTo>
                  <a:pt x="1237" y="6720"/>
                </a:lnTo>
                <a:lnTo>
                  <a:pt x="1134" y="6356"/>
                </a:lnTo>
                <a:lnTo>
                  <a:pt x="1005" y="6001"/>
                </a:lnTo>
                <a:lnTo>
                  <a:pt x="848" y="5662"/>
                </a:lnTo>
                <a:lnTo>
                  <a:pt x="670" y="5337"/>
                </a:lnTo>
                <a:lnTo>
                  <a:pt x="468" y="5027"/>
                </a:lnTo>
                <a:lnTo>
                  <a:pt x="247" y="4731"/>
                </a:lnTo>
                <a:lnTo>
                  <a:pt x="0" y="4456"/>
                </a:lnTo>
                <a:lnTo>
                  <a:pt x="247" y="4180"/>
                </a:lnTo>
                <a:lnTo>
                  <a:pt x="468" y="3884"/>
                </a:lnTo>
                <a:lnTo>
                  <a:pt x="670" y="3574"/>
                </a:lnTo>
                <a:lnTo>
                  <a:pt x="848" y="3249"/>
                </a:lnTo>
                <a:lnTo>
                  <a:pt x="1005" y="2910"/>
                </a:lnTo>
                <a:lnTo>
                  <a:pt x="1134" y="2555"/>
                </a:lnTo>
                <a:lnTo>
                  <a:pt x="1237" y="2191"/>
                </a:lnTo>
                <a:lnTo>
                  <a:pt x="1311" y="1817"/>
                </a:lnTo>
                <a:lnTo>
                  <a:pt x="1355" y="1433"/>
                </a:lnTo>
                <a:lnTo>
                  <a:pt x="1370" y="1039"/>
                </a:lnTo>
                <a:lnTo>
                  <a:pt x="1360" y="684"/>
                </a:lnTo>
                <a:lnTo>
                  <a:pt x="1321" y="340"/>
                </a:lnTo>
                <a:lnTo>
                  <a:pt x="126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555830" y="1499303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492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0753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5569" y="3367668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75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149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791" y="3394090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6415" y="5341812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7907" y="3520255"/>
            <a:ext cx="6930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191" y="1557644"/>
            <a:ext cx="24395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41778" y="1557644"/>
            <a:ext cx="24136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447" y="5541801"/>
            <a:ext cx="25263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88053" y="5627055"/>
            <a:ext cx="247095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95493" y="1516873"/>
            <a:ext cx="5557803" cy="4427652"/>
            <a:chOff x="3295493" y="1516873"/>
            <a:chExt cx="5557803" cy="4427652"/>
          </a:xfrm>
        </p:grpSpPr>
        <p:grpSp>
          <p:nvGrpSpPr>
            <p:cNvPr id="51" name="Group 50"/>
            <p:cNvGrpSpPr/>
            <p:nvPr/>
          </p:nvGrpSpPr>
          <p:grpSpPr>
            <a:xfrm flipH="1" flipV="1">
              <a:off x="3295493" y="1521357"/>
              <a:ext cx="1927950" cy="2235470"/>
              <a:chOff x="6846560" y="3711417"/>
              <a:chExt cx="1959321" cy="2271845"/>
            </a:xfrm>
          </p:grpSpPr>
          <p:sp>
            <p:nvSpPr>
              <p:cNvPr id="52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6024008" y="1516873"/>
              <a:ext cx="2829288" cy="1618977"/>
              <a:chOff x="6073436" y="1516873"/>
              <a:chExt cx="2829288" cy="1618977"/>
            </a:xfrm>
          </p:grpSpPr>
          <p:sp>
            <p:nvSpPr>
              <p:cNvPr id="62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flipH="1" flipV="1">
              <a:off x="3311268" y="4317810"/>
              <a:ext cx="2829288" cy="1618977"/>
              <a:chOff x="6073436" y="1516873"/>
              <a:chExt cx="2829288" cy="1618977"/>
            </a:xfrm>
          </p:grpSpPr>
          <p:sp>
            <p:nvSpPr>
              <p:cNvPr id="67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915110" y="3709055"/>
              <a:ext cx="1927950" cy="2235470"/>
              <a:chOff x="6846560" y="3711417"/>
              <a:chExt cx="1959321" cy="2271845"/>
            </a:xfrm>
          </p:grpSpPr>
          <p:sp>
            <p:nvSpPr>
              <p:cNvPr id="70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094229" y="2690063"/>
            <a:ext cx="2034348" cy="2051340"/>
            <a:chOff x="5094229" y="2690063"/>
            <a:chExt cx="2034348" cy="2051340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748746" y="2690063"/>
              <a:ext cx="688500" cy="581197"/>
            </a:xfrm>
            <a:custGeom>
              <a:avLst/>
              <a:gdLst>
                <a:gd name="T0" fmla="*/ 1094 w 2188"/>
                <a:gd name="T1" fmla="*/ 0 h 1847"/>
                <a:gd name="T2" fmla="*/ 1335 w 2188"/>
                <a:gd name="T3" fmla="*/ 266 h 1847"/>
                <a:gd name="T4" fmla="*/ 1552 w 2188"/>
                <a:gd name="T5" fmla="*/ 547 h 1847"/>
                <a:gd name="T6" fmla="*/ 1744 w 2188"/>
                <a:gd name="T7" fmla="*/ 847 h 1847"/>
                <a:gd name="T8" fmla="*/ 1917 w 2188"/>
                <a:gd name="T9" fmla="*/ 1157 h 1847"/>
                <a:gd name="T10" fmla="*/ 2064 w 2188"/>
                <a:gd name="T11" fmla="*/ 1482 h 1847"/>
                <a:gd name="T12" fmla="*/ 2188 w 2188"/>
                <a:gd name="T13" fmla="*/ 1822 h 1847"/>
                <a:gd name="T14" fmla="*/ 1848 w 2188"/>
                <a:gd name="T15" fmla="*/ 1763 h 1847"/>
                <a:gd name="T16" fmla="*/ 1503 w 2188"/>
                <a:gd name="T17" fmla="*/ 1723 h 1847"/>
                <a:gd name="T18" fmla="*/ 1153 w 2188"/>
                <a:gd name="T19" fmla="*/ 1714 h 1847"/>
                <a:gd name="T20" fmla="*/ 759 w 2188"/>
                <a:gd name="T21" fmla="*/ 1728 h 1847"/>
                <a:gd name="T22" fmla="*/ 374 w 2188"/>
                <a:gd name="T23" fmla="*/ 1773 h 1847"/>
                <a:gd name="T24" fmla="*/ 0 w 2188"/>
                <a:gd name="T25" fmla="*/ 1847 h 1847"/>
                <a:gd name="T26" fmla="*/ 123 w 2188"/>
                <a:gd name="T27" fmla="*/ 1502 h 1847"/>
                <a:gd name="T28" fmla="*/ 276 w 2188"/>
                <a:gd name="T29" fmla="*/ 1172 h 1847"/>
                <a:gd name="T30" fmla="*/ 448 w 2188"/>
                <a:gd name="T31" fmla="*/ 857 h 1847"/>
                <a:gd name="T32" fmla="*/ 640 w 2188"/>
                <a:gd name="T33" fmla="*/ 557 h 1847"/>
                <a:gd name="T34" fmla="*/ 862 w 2188"/>
                <a:gd name="T35" fmla="*/ 271 h 1847"/>
                <a:gd name="T36" fmla="*/ 1094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1094" y="0"/>
                  </a:moveTo>
                  <a:lnTo>
                    <a:pt x="1335" y="266"/>
                  </a:lnTo>
                  <a:lnTo>
                    <a:pt x="1552" y="547"/>
                  </a:lnTo>
                  <a:lnTo>
                    <a:pt x="1744" y="847"/>
                  </a:lnTo>
                  <a:lnTo>
                    <a:pt x="1917" y="1157"/>
                  </a:lnTo>
                  <a:lnTo>
                    <a:pt x="2064" y="1482"/>
                  </a:lnTo>
                  <a:lnTo>
                    <a:pt x="2188" y="1822"/>
                  </a:lnTo>
                  <a:lnTo>
                    <a:pt x="1848" y="1763"/>
                  </a:lnTo>
                  <a:lnTo>
                    <a:pt x="1503" y="1723"/>
                  </a:lnTo>
                  <a:lnTo>
                    <a:pt x="1153" y="1714"/>
                  </a:lnTo>
                  <a:lnTo>
                    <a:pt x="759" y="1728"/>
                  </a:lnTo>
                  <a:lnTo>
                    <a:pt x="374" y="1773"/>
                  </a:lnTo>
                  <a:lnTo>
                    <a:pt x="0" y="1847"/>
                  </a:lnTo>
                  <a:lnTo>
                    <a:pt x="123" y="1502"/>
                  </a:lnTo>
                  <a:lnTo>
                    <a:pt x="276" y="1172"/>
                  </a:lnTo>
                  <a:lnTo>
                    <a:pt x="448" y="857"/>
                  </a:lnTo>
                  <a:lnTo>
                    <a:pt x="640" y="557"/>
                  </a:lnTo>
                  <a:lnTo>
                    <a:pt x="862" y="27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94229" y="3390521"/>
              <a:ext cx="539661" cy="650425"/>
            </a:xfrm>
            <a:custGeom>
              <a:avLst/>
              <a:gdLst>
                <a:gd name="T0" fmla="*/ 1715 w 1715"/>
                <a:gd name="T1" fmla="*/ 0 h 2067"/>
                <a:gd name="T2" fmla="*/ 1656 w 1715"/>
                <a:gd name="T3" fmla="*/ 334 h 2067"/>
                <a:gd name="T4" fmla="*/ 1616 w 1715"/>
                <a:gd name="T5" fmla="*/ 679 h 2067"/>
                <a:gd name="T6" fmla="*/ 1607 w 1715"/>
                <a:gd name="T7" fmla="*/ 1034 h 2067"/>
                <a:gd name="T8" fmla="*/ 1616 w 1715"/>
                <a:gd name="T9" fmla="*/ 1388 h 2067"/>
                <a:gd name="T10" fmla="*/ 1656 w 1715"/>
                <a:gd name="T11" fmla="*/ 1733 h 2067"/>
                <a:gd name="T12" fmla="*/ 1715 w 1715"/>
                <a:gd name="T13" fmla="*/ 2067 h 2067"/>
                <a:gd name="T14" fmla="*/ 1395 w 1715"/>
                <a:gd name="T15" fmla="*/ 1949 h 2067"/>
                <a:gd name="T16" fmla="*/ 1089 w 1715"/>
                <a:gd name="T17" fmla="*/ 1806 h 2067"/>
                <a:gd name="T18" fmla="*/ 793 w 1715"/>
                <a:gd name="T19" fmla="*/ 1639 h 2067"/>
                <a:gd name="T20" fmla="*/ 517 w 1715"/>
                <a:gd name="T21" fmla="*/ 1457 h 2067"/>
                <a:gd name="T22" fmla="*/ 246 w 1715"/>
                <a:gd name="T23" fmla="*/ 1255 h 2067"/>
                <a:gd name="T24" fmla="*/ 0 w 1715"/>
                <a:gd name="T25" fmla="*/ 1034 h 2067"/>
                <a:gd name="T26" fmla="*/ 246 w 1715"/>
                <a:gd name="T27" fmla="*/ 812 h 2067"/>
                <a:gd name="T28" fmla="*/ 517 w 1715"/>
                <a:gd name="T29" fmla="*/ 610 h 2067"/>
                <a:gd name="T30" fmla="*/ 793 w 1715"/>
                <a:gd name="T31" fmla="*/ 428 h 2067"/>
                <a:gd name="T32" fmla="*/ 1089 w 1715"/>
                <a:gd name="T33" fmla="*/ 261 h 2067"/>
                <a:gd name="T34" fmla="*/ 1395 w 1715"/>
                <a:gd name="T35" fmla="*/ 118 h 2067"/>
                <a:gd name="T36" fmla="*/ 1715 w 1715"/>
                <a:gd name="T37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5" h="2067">
                  <a:moveTo>
                    <a:pt x="1715" y="0"/>
                  </a:moveTo>
                  <a:lnTo>
                    <a:pt x="1656" y="334"/>
                  </a:lnTo>
                  <a:lnTo>
                    <a:pt x="1616" y="679"/>
                  </a:lnTo>
                  <a:lnTo>
                    <a:pt x="1607" y="1034"/>
                  </a:lnTo>
                  <a:lnTo>
                    <a:pt x="1616" y="1388"/>
                  </a:lnTo>
                  <a:lnTo>
                    <a:pt x="1656" y="1733"/>
                  </a:lnTo>
                  <a:lnTo>
                    <a:pt x="1715" y="2067"/>
                  </a:lnTo>
                  <a:lnTo>
                    <a:pt x="1395" y="1949"/>
                  </a:lnTo>
                  <a:lnTo>
                    <a:pt x="1089" y="1806"/>
                  </a:lnTo>
                  <a:lnTo>
                    <a:pt x="793" y="1639"/>
                  </a:lnTo>
                  <a:lnTo>
                    <a:pt x="517" y="1457"/>
                  </a:lnTo>
                  <a:lnTo>
                    <a:pt x="246" y="1255"/>
                  </a:lnTo>
                  <a:lnTo>
                    <a:pt x="0" y="1034"/>
                  </a:lnTo>
                  <a:lnTo>
                    <a:pt x="246" y="812"/>
                  </a:lnTo>
                  <a:lnTo>
                    <a:pt x="517" y="610"/>
                  </a:lnTo>
                  <a:lnTo>
                    <a:pt x="793" y="428"/>
                  </a:lnTo>
                  <a:lnTo>
                    <a:pt x="1089" y="261"/>
                  </a:lnTo>
                  <a:lnTo>
                    <a:pt x="1395" y="11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680462" y="3311538"/>
              <a:ext cx="827900" cy="808390"/>
            </a:xfrm>
            <a:custGeom>
              <a:avLst/>
              <a:gdLst>
                <a:gd name="T0" fmla="*/ 1370 w 2631"/>
                <a:gd name="T1" fmla="*/ 0 h 2569"/>
                <a:gd name="T2" fmla="*/ 1749 w 2631"/>
                <a:gd name="T3" fmla="*/ 14 h 2569"/>
                <a:gd name="T4" fmla="*/ 2124 w 2631"/>
                <a:gd name="T5" fmla="*/ 59 h 2569"/>
                <a:gd name="T6" fmla="*/ 2488 w 2631"/>
                <a:gd name="T7" fmla="*/ 132 h 2569"/>
                <a:gd name="T8" fmla="*/ 2548 w 2631"/>
                <a:gd name="T9" fmla="*/ 413 h 2569"/>
                <a:gd name="T10" fmla="*/ 2592 w 2631"/>
                <a:gd name="T11" fmla="*/ 699 h 2569"/>
                <a:gd name="T12" fmla="*/ 2621 w 2631"/>
                <a:gd name="T13" fmla="*/ 989 h 2569"/>
                <a:gd name="T14" fmla="*/ 2631 w 2631"/>
                <a:gd name="T15" fmla="*/ 1285 h 2569"/>
                <a:gd name="T16" fmla="*/ 2621 w 2631"/>
                <a:gd name="T17" fmla="*/ 1580 h 2569"/>
                <a:gd name="T18" fmla="*/ 2592 w 2631"/>
                <a:gd name="T19" fmla="*/ 1870 h 2569"/>
                <a:gd name="T20" fmla="*/ 2548 w 2631"/>
                <a:gd name="T21" fmla="*/ 2156 h 2569"/>
                <a:gd name="T22" fmla="*/ 2488 w 2631"/>
                <a:gd name="T23" fmla="*/ 2437 h 2569"/>
                <a:gd name="T24" fmla="*/ 2124 w 2631"/>
                <a:gd name="T25" fmla="*/ 2510 h 2569"/>
                <a:gd name="T26" fmla="*/ 1749 w 2631"/>
                <a:gd name="T27" fmla="*/ 2555 h 2569"/>
                <a:gd name="T28" fmla="*/ 1370 w 2631"/>
                <a:gd name="T29" fmla="*/ 2569 h 2569"/>
                <a:gd name="T30" fmla="*/ 1049 w 2631"/>
                <a:gd name="T31" fmla="*/ 2560 h 2569"/>
                <a:gd name="T32" fmla="*/ 739 w 2631"/>
                <a:gd name="T33" fmla="*/ 2530 h 2569"/>
                <a:gd name="T34" fmla="*/ 433 w 2631"/>
                <a:gd name="T35" fmla="*/ 2476 h 2569"/>
                <a:gd name="T36" fmla="*/ 138 w 2631"/>
                <a:gd name="T37" fmla="*/ 2407 h 2569"/>
                <a:gd name="T38" fmla="*/ 64 w 2631"/>
                <a:gd name="T39" fmla="*/ 2043 h 2569"/>
                <a:gd name="T40" fmla="*/ 19 w 2631"/>
                <a:gd name="T41" fmla="*/ 1669 h 2569"/>
                <a:gd name="T42" fmla="*/ 0 w 2631"/>
                <a:gd name="T43" fmla="*/ 1285 h 2569"/>
                <a:gd name="T44" fmla="*/ 19 w 2631"/>
                <a:gd name="T45" fmla="*/ 900 h 2569"/>
                <a:gd name="T46" fmla="*/ 64 w 2631"/>
                <a:gd name="T47" fmla="*/ 526 h 2569"/>
                <a:gd name="T48" fmla="*/ 138 w 2631"/>
                <a:gd name="T49" fmla="*/ 162 h 2569"/>
                <a:gd name="T50" fmla="*/ 433 w 2631"/>
                <a:gd name="T51" fmla="*/ 93 h 2569"/>
                <a:gd name="T52" fmla="*/ 739 w 2631"/>
                <a:gd name="T53" fmla="*/ 39 h 2569"/>
                <a:gd name="T54" fmla="*/ 1049 w 2631"/>
                <a:gd name="T55" fmla="*/ 9 h 2569"/>
                <a:gd name="T56" fmla="*/ 1370 w 2631"/>
                <a:gd name="T57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1" h="2569">
                  <a:moveTo>
                    <a:pt x="1370" y="0"/>
                  </a:moveTo>
                  <a:lnTo>
                    <a:pt x="1749" y="14"/>
                  </a:lnTo>
                  <a:lnTo>
                    <a:pt x="2124" y="59"/>
                  </a:lnTo>
                  <a:lnTo>
                    <a:pt x="2488" y="132"/>
                  </a:lnTo>
                  <a:lnTo>
                    <a:pt x="2548" y="413"/>
                  </a:lnTo>
                  <a:lnTo>
                    <a:pt x="2592" y="699"/>
                  </a:lnTo>
                  <a:lnTo>
                    <a:pt x="2621" y="989"/>
                  </a:lnTo>
                  <a:lnTo>
                    <a:pt x="2631" y="1285"/>
                  </a:lnTo>
                  <a:lnTo>
                    <a:pt x="2621" y="1580"/>
                  </a:lnTo>
                  <a:lnTo>
                    <a:pt x="2592" y="1870"/>
                  </a:lnTo>
                  <a:lnTo>
                    <a:pt x="2548" y="2156"/>
                  </a:lnTo>
                  <a:lnTo>
                    <a:pt x="2488" y="2437"/>
                  </a:lnTo>
                  <a:lnTo>
                    <a:pt x="2124" y="2510"/>
                  </a:lnTo>
                  <a:lnTo>
                    <a:pt x="1749" y="2555"/>
                  </a:lnTo>
                  <a:lnTo>
                    <a:pt x="1370" y="2569"/>
                  </a:lnTo>
                  <a:lnTo>
                    <a:pt x="1049" y="2560"/>
                  </a:lnTo>
                  <a:lnTo>
                    <a:pt x="739" y="2530"/>
                  </a:lnTo>
                  <a:lnTo>
                    <a:pt x="433" y="2476"/>
                  </a:lnTo>
                  <a:lnTo>
                    <a:pt x="138" y="2407"/>
                  </a:lnTo>
                  <a:lnTo>
                    <a:pt x="64" y="2043"/>
                  </a:lnTo>
                  <a:lnTo>
                    <a:pt x="19" y="1669"/>
                  </a:lnTo>
                  <a:lnTo>
                    <a:pt x="0" y="1285"/>
                  </a:lnTo>
                  <a:lnTo>
                    <a:pt x="19" y="900"/>
                  </a:lnTo>
                  <a:lnTo>
                    <a:pt x="64" y="526"/>
                  </a:lnTo>
                  <a:lnTo>
                    <a:pt x="138" y="162"/>
                  </a:lnTo>
                  <a:lnTo>
                    <a:pt x="433" y="93"/>
                  </a:lnTo>
                  <a:lnTo>
                    <a:pt x="739" y="39"/>
                  </a:lnTo>
                  <a:lnTo>
                    <a:pt x="1049" y="9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553359" y="3377934"/>
              <a:ext cx="575218" cy="675599"/>
            </a:xfrm>
            <a:custGeom>
              <a:avLst/>
              <a:gdLst>
                <a:gd name="T0" fmla="*/ 0 w 1828"/>
                <a:gd name="T1" fmla="*/ 0 h 2147"/>
                <a:gd name="T2" fmla="*/ 340 w 1828"/>
                <a:gd name="T3" fmla="*/ 123 h 2147"/>
                <a:gd name="T4" fmla="*/ 665 w 1828"/>
                <a:gd name="T5" fmla="*/ 266 h 2147"/>
                <a:gd name="T6" fmla="*/ 981 w 1828"/>
                <a:gd name="T7" fmla="*/ 438 h 2147"/>
                <a:gd name="T8" fmla="*/ 1277 w 1828"/>
                <a:gd name="T9" fmla="*/ 625 h 2147"/>
                <a:gd name="T10" fmla="*/ 1562 w 1828"/>
                <a:gd name="T11" fmla="*/ 842 h 2147"/>
                <a:gd name="T12" fmla="*/ 1828 w 1828"/>
                <a:gd name="T13" fmla="*/ 1074 h 2147"/>
                <a:gd name="T14" fmla="*/ 1562 w 1828"/>
                <a:gd name="T15" fmla="*/ 1305 h 2147"/>
                <a:gd name="T16" fmla="*/ 1277 w 1828"/>
                <a:gd name="T17" fmla="*/ 1522 h 2147"/>
                <a:gd name="T18" fmla="*/ 981 w 1828"/>
                <a:gd name="T19" fmla="*/ 1709 h 2147"/>
                <a:gd name="T20" fmla="*/ 665 w 1828"/>
                <a:gd name="T21" fmla="*/ 1881 h 2147"/>
                <a:gd name="T22" fmla="*/ 340 w 1828"/>
                <a:gd name="T23" fmla="*/ 2024 h 2147"/>
                <a:gd name="T24" fmla="*/ 0 w 1828"/>
                <a:gd name="T25" fmla="*/ 2147 h 2147"/>
                <a:gd name="T26" fmla="*/ 64 w 1828"/>
                <a:gd name="T27" fmla="*/ 1797 h 2147"/>
                <a:gd name="T28" fmla="*/ 104 w 1828"/>
                <a:gd name="T29" fmla="*/ 1438 h 2147"/>
                <a:gd name="T30" fmla="*/ 114 w 1828"/>
                <a:gd name="T31" fmla="*/ 1074 h 2147"/>
                <a:gd name="T32" fmla="*/ 104 w 1828"/>
                <a:gd name="T33" fmla="*/ 709 h 2147"/>
                <a:gd name="T34" fmla="*/ 64 w 1828"/>
                <a:gd name="T35" fmla="*/ 350 h 2147"/>
                <a:gd name="T36" fmla="*/ 0 w 1828"/>
                <a:gd name="T37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8" h="2147">
                  <a:moveTo>
                    <a:pt x="0" y="0"/>
                  </a:moveTo>
                  <a:lnTo>
                    <a:pt x="340" y="123"/>
                  </a:lnTo>
                  <a:lnTo>
                    <a:pt x="665" y="266"/>
                  </a:lnTo>
                  <a:lnTo>
                    <a:pt x="981" y="438"/>
                  </a:lnTo>
                  <a:lnTo>
                    <a:pt x="1277" y="625"/>
                  </a:lnTo>
                  <a:lnTo>
                    <a:pt x="1562" y="842"/>
                  </a:lnTo>
                  <a:lnTo>
                    <a:pt x="1828" y="1074"/>
                  </a:lnTo>
                  <a:lnTo>
                    <a:pt x="1562" y="1305"/>
                  </a:lnTo>
                  <a:lnTo>
                    <a:pt x="1277" y="1522"/>
                  </a:lnTo>
                  <a:lnTo>
                    <a:pt x="981" y="1709"/>
                  </a:lnTo>
                  <a:lnTo>
                    <a:pt x="665" y="1881"/>
                  </a:lnTo>
                  <a:lnTo>
                    <a:pt x="340" y="2024"/>
                  </a:lnTo>
                  <a:lnTo>
                    <a:pt x="0" y="2147"/>
                  </a:lnTo>
                  <a:lnTo>
                    <a:pt x="64" y="1797"/>
                  </a:lnTo>
                  <a:lnTo>
                    <a:pt x="104" y="1438"/>
                  </a:lnTo>
                  <a:lnTo>
                    <a:pt x="114" y="1074"/>
                  </a:lnTo>
                  <a:lnTo>
                    <a:pt x="104" y="709"/>
                  </a:lnTo>
                  <a:lnTo>
                    <a:pt x="6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748746" y="4160206"/>
              <a:ext cx="688500" cy="581197"/>
            </a:xfrm>
            <a:custGeom>
              <a:avLst/>
              <a:gdLst>
                <a:gd name="T0" fmla="*/ 0 w 2188"/>
                <a:gd name="T1" fmla="*/ 0 h 1847"/>
                <a:gd name="T2" fmla="*/ 374 w 2188"/>
                <a:gd name="T3" fmla="*/ 74 h 1847"/>
                <a:gd name="T4" fmla="*/ 759 w 2188"/>
                <a:gd name="T5" fmla="*/ 119 h 1847"/>
                <a:gd name="T6" fmla="*/ 1153 w 2188"/>
                <a:gd name="T7" fmla="*/ 133 h 1847"/>
                <a:gd name="T8" fmla="*/ 1503 w 2188"/>
                <a:gd name="T9" fmla="*/ 124 h 1847"/>
                <a:gd name="T10" fmla="*/ 1848 w 2188"/>
                <a:gd name="T11" fmla="*/ 84 h 1847"/>
                <a:gd name="T12" fmla="*/ 2188 w 2188"/>
                <a:gd name="T13" fmla="*/ 25 h 1847"/>
                <a:gd name="T14" fmla="*/ 2064 w 2188"/>
                <a:gd name="T15" fmla="*/ 365 h 1847"/>
                <a:gd name="T16" fmla="*/ 1917 w 2188"/>
                <a:gd name="T17" fmla="*/ 690 h 1847"/>
                <a:gd name="T18" fmla="*/ 1744 w 2188"/>
                <a:gd name="T19" fmla="*/ 1000 h 1847"/>
                <a:gd name="T20" fmla="*/ 1552 w 2188"/>
                <a:gd name="T21" fmla="*/ 1300 h 1847"/>
                <a:gd name="T22" fmla="*/ 1335 w 2188"/>
                <a:gd name="T23" fmla="*/ 1581 h 1847"/>
                <a:gd name="T24" fmla="*/ 1094 w 2188"/>
                <a:gd name="T25" fmla="*/ 1847 h 1847"/>
                <a:gd name="T26" fmla="*/ 862 w 2188"/>
                <a:gd name="T27" fmla="*/ 1576 h 1847"/>
                <a:gd name="T28" fmla="*/ 640 w 2188"/>
                <a:gd name="T29" fmla="*/ 1290 h 1847"/>
                <a:gd name="T30" fmla="*/ 448 w 2188"/>
                <a:gd name="T31" fmla="*/ 990 h 1847"/>
                <a:gd name="T32" fmla="*/ 276 w 2188"/>
                <a:gd name="T33" fmla="*/ 675 h 1847"/>
                <a:gd name="T34" fmla="*/ 123 w 2188"/>
                <a:gd name="T35" fmla="*/ 345 h 1847"/>
                <a:gd name="T36" fmla="*/ 0 w 2188"/>
                <a:gd name="T37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8" h="1847">
                  <a:moveTo>
                    <a:pt x="0" y="0"/>
                  </a:moveTo>
                  <a:lnTo>
                    <a:pt x="374" y="74"/>
                  </a:lnTo>
                  <a:lnTo>
                    <a:pt x="759" y="119"/>
                  </a:lnTo>
                  <a:lnTo>
                    <a:pt x="1153" y="133"/>
                  </a:lnTo>
                  <a:lnTo>
                    <a:pt x="1503" y="124"/>
                  </a:lnTo>
                  <a:lnTo>
                    <a:pt x="1848" y="84"/>
                  </a:lnTo>
                  <a:lnTo>
                    <a:pt x="2188" y="25"/>
                  </a:lnTo>
                  <a:lnTo>
                    <a:pt x="2064" y="365"/>
                  </a:lnTo>
                  <a:lnTo>
                    <a:pt x="1917" y="690"/>
                  </a:lnTo>
                  <a:lnTo>
                    <a:pt x="1744" y="1000"/>
                  </a:lnTo>
                  <a:lnTo>
                    <a:pt x="1552" y="1300"/>
                  </a:lnTo>
                  <a:lnTo>
                    <a:pt x="1335" y="1581"/>
                  </a:lnTo>
                  <a:lnTo>
                    <a:pt x="1094" y="1847"/>
                  </a:lnTo>
                  <a:lnTo>
                    <a:pt x="862" y="1576"/>
                  </a:lnTo>
                  <a:lnTo>
                    <a:pt x="640" y="1290"/>
                  </a:lnTo>
                  <a:lnTo>
                    <a:pt x="448" y="990"/>
                  </a:lnTo>
                  <a:lnTo>
                    <a:pt x="276" y="675"/>
                  </a:lnTo>
                  <a:lnTo>
                    <a:pt x="123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0" name="Oval 49"/>
          <p:cNvSpPr/>
          <p:nvPr/>
        </p:nvSpPr>
        <p:spPr>
          <a:xfrm>
            <a:off x="3724836" y="1331259"/>
            <a:ext cx="4760258" cy="4760258"/>
          </a:xfrm>
          <a:prstGeom prst="ellipse">
            <a:avLst/>
          </a:prstGeom>
          <a:noFill/>
          <a:ln w="190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Venn Diagram Multiple Intersections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53413" y="3773161"/>
            <a:ext cx="1438991" cy="1423571"/>
          </a:xfrm>
          <a:custGeom>
            <a:avLst/>
            <a:gdLst>
              <a:gd name="T0" fmla="*/ 3282 w 4573"/>
              <a:gd name="T1" fmla="*/ 0 h 4524"/>
              <a:gd name="T2" fmla="*/ 3513 w 4573"/>
              <a:gd name="T3" fmla="*/ 261 h 4524"/>
              <a:gd name="T4" fmla="*/ 3725 w 4573"/>
              <a:gd name="T5" fmla="*/ 541 h 4524"/>
              <a:gd name="T6" fmla="*/ 3913 w 4573"/>
              <a:gd name="T7" fmla="*/ 837 h 4524"/>
              <a:gd name="T8" fmla="*/ 4080 w 4573"/>
              <a:gd name="T9" fmla="*/ 1142 h 4524"/>
              <a:gd name="T10" fmla="*/ 4228 w 4573"/>
              <a:gd name="T11" fmla="*/ 1467 h 4524"/>
              <a:gd name="T12" fmla="*/ 4351 w 4573"/>
              <a:gd name="T13" fmla="*/ 1802 h 4524"/>
              <a:gd name="T14" fmla="*/ 4445 w 4573"/>
              <a:gd name="T15" fmla="*/ 2146 h 4524"/>
              <a:gd name="T16" fmla="*/ 4519 w 4573"/>
              <a:gd name="T17" fmla="*/ 2501 h 4524"/>
              <a:gd name="T18" fmla="*/ 4558 w 4573"/>
              <a:gd name="T19" fmla="*/ 2865 h 4524"/>
              <a:gd name="T20" fmla="*/ 4573 w 4573"/>
              <a:gd name="T21" fmla="*/ 3234 h 4524"/>
              <a:gd name="T22" fmla="*/ 4558 w 4573"/>
              <a:gd name="T23" fmla="*/ 3618 h 4524"/>
              <a:gd name="T24" fmla="*/ 4514 w 4573"/>
              <a:gd name="T25" fmla="*/ 3992 h 4524"/>
              <a:gd name="T26" fmla="*/ 4440 w 4573"/>
              <a:gd name="T27" fmla="*/ 4362 h 4524"/>
              <a:gd name="T28" fmla="*/ 4139 w 4573"/>
              <a:gd name="T29" fmla="*/ 4431 h 4524"/>
              <a:gd name="T30" fmla="*/ 3834 w 4573"/>
              <a:gd name="T31" fmla="*/ 4480 h 4524"/>
              <a:gd name="T32" fmla="*/ 3523 w 4573"/>
              <a:gd name="T33" fmla="*/ 4514 h 4524"/>
              <a:gd name="T34" fmla="*/ 3208 w 4573"/>
              <a:gd name="T35" fmla="*/ 4524 h 4524"/>
              <a:gd name="T36" fmla="*/ 2838 w 4573"/>
              <a:gd name="T37" fmla="*/ 4509 h 4524"/>
              <a:gd name="T38" fmla="*/ 2479 w 4573"/>
              <a:gd name="T39" fmla="*/ 4465 h 4524"/>
              <a:gd name="T40" fmla="*/ 2129 w 4573"/>
              <a:gd name="T41" fmla="*/ 4396 h 4524"/>
              <a:gd name="T42" fmla="*/ 1784 w 4573"/>
              <a:gd name="T43" fmla="*/ 4303 h 4524"/>
              <a:gd name="T44" fmla="*/ 1454 w 4573"/>
              <a:gd name="T45" fmla="*/ 4184 h 4524"/>
              <a:gd name="T46" fmla="*/ 1133 w 4573"/>
              <a:gd name="T47" fmla="*/ 4042 h 4524"/>
              <a:gd name="T48" fmla="*/ 828 w 4573"/>
              <a:gd name="T49" fmla="*/ 3874 h 4524"/>
              <a:gd name="T50" fmla="*/ 537 w 4573"/>
              <a:gd name="T51" fmla="*/ 3692 h 4524"/>
              <a:gd name="T52" fmla="*/ 261 w 4573"/>
              <a:gd name="T53" fmla="*/ 3480 h 4524"/>
              <a:gd name="T54" fmla="*/ 0 w 4573"/>
              <a:gd name="T55" fmla="*/ 3259 h 4524"/>
              <a:gd name="T56" fmla="*/ 226 w 4573"/>
              <a:gd name="T57" fmla="*/ 3003 h 4524"/>
              <a:gd name="T58" fmla="*/ 438 w 4573"/>
              <a:gd name="T59" fmla="*/ 2732 h 4524"/>
              <a:gd name="T60" fmla="*/ 631 w 4573"/>
              <a:gd name="T61" fmla="*/ 2447 h 4524"/>
              <a:gd name="T62" fmla="*/ 803 w 4573"/>
              <a:gd name="T63" fmla="*/ 2151 h 4524"/>
              <a:gd name="T64" fmla="*/ 956 w 4573"/>
              <a:gd name="T65" fmla="*/ 1836 h 4524"/>
              <a:gd name="T66" fmla="*/ 1089 w 4573"/>
              <a:gd name="T67" fmla="*/ 1516 h 4524"/>
              <a:gd name="T68" fmla="*/ 1197 w 4573"/>
              <a:gd name="T69" fmla="*/ 1181 h 4524"/>
              <a:gd name="T70" fmla="*/ 1532 w 4573"/>
              <a:gd name="T71" fmla="*/ 1078 h 4524"/>
              <a:gd name="T72" fmla="*/ 1853 w 4573"/>
              <a:gd name="T73" fmla="*/ 950 h 4524"/>
              <a:gd name="T74" fmla="*/ 2168 w 4573"/>
              <a:gd name="T75" fmla="*/ 797 h 4524"/>
              <a:gd name="T76" fmla="*/ 2464 w 4573"/>
              <a:gd name="T77" fmla="*/ 630 h 4524"/>
              <a:gd name="T78" fmla="*/ 2755 w 4573"/>
              <a:gd name="T79" fmla="*/ 438 h 4524"/>
              <a:gd name="T80" fmla="*/ 3026 w 4573"/>
              <a:gd name="T81" fmla="*/ 226 h 4524"/>
              <a:gd name="T82" fmla="*/ 3282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82" y="0"/>
                </a:moveTo>
                <a:lnTo>
                  <a:pt x="3513" y="261"/>
                </a:lnTo>
                <a:lnTo>
                  <a:pt x="3725" y="541"/>
                </a:lnTo>
                <a:lnTo>
                  <a:pt x="3913" y="837"/>
                </a:lnTo>
                <a:lnTo>
                  <a:pt x="4080" y="1142"/>
                </a:lnTo>
                <a:lnTo>
                  <a:pt x="4228" y="1467"/>
                </a:lnTo>
                <a:lnTo>
                  <a:pt x="4351" y="1802"/>
                </a:lnTo>
                <a:lnTo>
                  <a:pt x="4445" y="2146"/>
                </a:lnTo>
                <a:lnTo>
                  <a:pt x="4519" y="2501"/>
                </a:lnTo>
                <a:lnTo>
                  <a:pt x="4558" y="2865"/>
                </a:lnTo>
                <a:lnTo>
                  <a:pt x="4573" y="3234"/>
                </a:lnTo>
                <a:lnTo>
                  <a:pt x="4558" y="3618"/>
                </a:lnTo>
                <a:lnTo>
                  <a:pt x="4514" y="3992"/>
                </a:lnTo>
                <a:lnTo>
                  <a:pt x="4440" y="4362"/>
                </a:lnTo>
                <a:lnTo>
                  <a:pt x="4139" y="4431"/>
                </a:lnTo>
                <a:lnTo>
                  <a:pt x="3834" y="4480"/>
                </a:lnTo>
                <a:lnTo>
                  <a:pt x="3523" y="4514"/>
                </a:lnTo>
                <a:lnTo>
                  <a:pt x="3208" y="4524"/>
                </a:lnTo>
                <a:lnTo>
                  <a:pt x="2838" y="4509"/>
                </a:lnTo>
                <a:lnTo>
                  <a:pt x="2479" y="4465"/>
                </a:lnTo>
                <a:lnTo>
                  <a:pt x="2129" y="4396"/>
                </a:lnTo>
                <a:lnTo>
                  <a:pt x="1784" y="4303"/>
                </a:lnTo>
                <a:lnTo>
                  <a:pt x="1454" y="4184"/>
                </a:lnTo>
                <a:lnTo>
                  <a:pt x="1133" y="4042"/>
                </a:lnTo>
                <a:lnTo>
                  <a:pt x="828" y="3874"/>
                </a:lnTo>
                <a:lnTo>
                  <a:pt x="537" y="3692"/>
                </a:lnTo>
                <a:lnTo>
                  <a:pt x="261" y="3480"/>
                </a:lnTo>
                <a:lnTo>
                  <a:pt x="0" y="3259"/>
                </a:lnTo>
                <a:lnTo>
                  <a:pt x="226" y="3003"/>
                </a:lnTo>
                <a:lnTo>
                  <a:pt x="438" y="2732"/>
                </a:lnTo>
                <a:lnTo>
                  <a:pt x="631" y="2447"/>
                </a:lnTo>
                <a:lnTo>
                  <a:pt x="803" y="2151"/>
                </a:lnTo>
                <a:lnTo>
                  <a:pt x="956" y="1836"/>
                </a:lnTo>
                <a:lnTo>
                  <a:pt x="1089" y="1516"/>
                </a:lnTo>
                <a:lnTo>
                  <a:pt x="1197" y="1181"/>
                </a:lnTo>
                <a:lnTo>
                  <a:pt x="1532" y="1078"/>
                </a:lnTo>
                <a:lnTo>
                  <a:pt x="1853" y="950"/>
                </a:lnTo>
                <a:lnTo>
                  <a:pt x="2168" y="797"/>
                </a:lnTo>
                <a:lnTo>
                  <a:pt x="2464" y="630"/>
                </a:lnTo>
                <a:lnTo>
                  <a:pt x="2755" y="438"/>
                </a:lnTo>
                <a:lnTo>
                  <a:pt x="3026" y="226"/>
                </a:lnTo>
                <a:lnTo>
                  <a:pt x="328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629146" y="2234735"/>
            <a:ext cx="1406265" cy="1423571"/>
          </a:xfrm>
          <a:custGeom>
            <a:avLst/>
            <a:gdLst>
              <a:gd name="T0" fmla="*/ 1261 w 4469"/>
              <a:gd name="T1" fmla="*/ 0 h 4524"/>
              <a:gd name="T2" fmla="*/ 1631 w 4469"/>
              <a:gd name="T3" fmla="*/ 15 h 4524"/>
              <a:gd name="T4" fmla="*/ 1991 w 4469"/>
              <a:gd name="T5" fmla="*/ 59 h 4524"/>
              <a:gd name="T6" fmla="*/ 2340 w 4469"/>
              <a:gd name="T7" fmla="*/ 128 h 4524"/>
              <a:gd name="T8" fmla="*/ 2685 w 4469"/>
              <a:gd name="T9" fmla="*/ 221 h 4524"/>
              <a:gd name="T10" fmla="*/ 3016 w 4469"/>
              <a:gd name="T11" fmla="*/ 340 h 4524"/>
              <a:gd name="T12" fmla="*/ 3336 w 4469"/>
              <a:gd name="T13" fmla="*/ 482 h 4524"/>
              <a:gd name="T14" fmla="*/ 3641 w 4469"/>
              <a:gd name="T15" fmla="*/ 650 h 4524"/>
              <a:gd name="T16" fmla="*/ 3932 w 4469"/>
              <a:gd name="T17" fmla="*/ 832 h 4524"/>
              <a:gd name="T18" fmla="*/ 4208 w 4469"/>
              <a:gd name="T19" fmla="*/ 1044 h 4524"/>
              <a:gd name="T20" fmla="*/ 4469 w 4469"/>
              <a:gd name="T21" fmla="*/ 1265 h 4524"/>
              <a:gd name="T22" fmla="*/ 4238 w 4469"/>
              <a:gd name="T23" fmla="*/ 1526 h 4524"/>
              <a:gd name="T24" fmla="*/ 4026 w 4469"/>
              <a:gd name="T25" fmla="*/ 1802 h 4524"/>
              <a:gd name="T26" fmla="*/ 3829 w 4469"/>
              <a:gd name="T27" fmla="*/ 2087 h 4524"/>
              <a:gd name="T28" fmla="*/ 3656 w 4469"/>
              <a:gd name="T29" fmla="*/ 2393 h 4524"/>
              <a:gd name="T30" fmla="*/ 3503 w 4469"/>
              <a:gd name="T31" fmla="*/ 2708 h 4524"/>
              <a:gd name="T32" fmla="*/ 3370 w 4469"/>
              <a:gd name="T33" fmla="*/ 3037 h 4524"/>
              <a:gd name="T34" fmla="*/ 3267 w 4469"/>
              <a:gd name="T35" fmla="*/ 3372 h 4524"/>
              <a:gd name="T36" fmla="*/ 2947 w 4469"/>
              <a:gd name="T37" fmla="*/ 3481 h 4524"/>
              <a:gd name="T38" fmla="*/ 2641 w 4469"/>
              <a:gd name="T39" fmla="*/ 3609 h 4524"/>
              <a:gd name="T40" fmla="*/ 2350 w 4469"/>
              <a:gd name="T41" fmla="*/ 3756 h 4524"/>
              <a:gd name="T42" fmla="*/ 2064 w 4469"/>
              <a:gd name="T43" fmla="*/ 3924 h 4524"/>
              <a:gd name="T44" fmla="*/ 1793 w 4469"/>
              <a:gd name="T45" fmla="*/ 4106 h 4524"/>
              <a:gd name="T46" fmla="*/ 1537 w 4469"/>
              <a:gd name="T47" fmla="*/ 4308 h 4524"/>
              <a:gd name="T48" fmla="*/ 1291 w 4469"/>
              <a:gd name="T49" fmla="*/ 4524 h 4524"/>
              <a:gd name="T50" fmla="*/ 1059 w 4469"/>
              <a:gd name="T51" fmla="*/ 4263 h 4524"/>
              <a:gd name="T52" fmla="*/ 852 w 4469"/>
              <a:gd name="T53" fmla="*/ 3983 h 4524"/>
              <a:gd name="T54" fmla="*/ 660 w 4469"/>
              <a:gd name="T55" fmla="*/ 3687 h 4524"/>
              <a:gd name="T56" fmla="*/ 492 w 4469"/>
              <a:gd name="T57" fmla="*/ 3382 h 4524"/>
              <a:gd name="T58" fmla="*/ 345 w 4469"/>
              <a:gd name="T59" fmla="*/ 3057 h 4524"/>
              <a:gd name="T60" fmla="*/ 221 w 4469"/>
              <a:gd name="T61" fmla="*/ 2722 h 4524"/>
              <a:gd name="T62" fmla="*/ 128 w 4469"/>
              <a:gd name="T63" fmla="*/ 2378 h 4524"/>
              <a:gd name="T64" fmla="*/ 59 w 4469"/>
              <a:gd name="T65" fmla="*/ 2023 h 4524"/>
              <a:gd name="T66" fmla="*/ 14 w 4469"/>
              <a:gd name="T67" fmla="*/ 1659 h 4524"/>
              <a:gd name="T68" fmla="*/ 0 w 4469"/>
              <a:gd name="T69" fmla="*/ 1290 h 4524"/>
              <a:gd name="T70" fmla="*/ 9 w 4469"/>
              <a:gd name="T71" fmla="*/ 994 h 4524"/>
              <a:gd name="T72" fmla="*/ 34 w 4469"/>
              <a:gd name="T73" fmla="*/ 699 h 4524"/>
              <a:gd name="T74" fmla="*/ 78 w 4469"/>
              <a:gd name="T75" fmla="*/ 413 h 4524"/>
              <a:gd name="T76" fmla="*/ 143 w 4469"/>
              <a:gd name="T77" fmla="*/ 138 h 4524"/>
              <a:gd name="T78" fmla="*/ 507 w 4469"/>
              <a:gd name="T79" fmla="*/ 64 h 4524"/>
              <a:gd name="T80" fmla="*/ 882 w 4469"/>
              <a:gd name="T81" fmla="*/ 15 h 4524"/>
              <a:gd name="T82" fmla="*/ 126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61" y="0"/>
                </a:moveTo>
                <a:lnTo>
                  <a:pt x="1631" y="15"/>
                </a:lnTo>
                <a:lnTo>
                  <a:pt x="1991" y="59"/>
                </a:lnTo>
                <a:lnTo>
                  <a:pt x="2340" y="128"/>
                </a:lnTo>
                <a:lnTo>
                  <a:pt x="2685" y="221"/>
                </a:lnTo>
                <a:lnTo>
                  <a:pt x="3016" y="340"/>
                </a:lnTo>
                <a:lnTo>
                  <a:pt x="3336" y="482"/>
                </a:lnTo>
                <a:lnTo>
                  <a:pt x="3641" y="650"/>
                </a:lnTo>
                <a:lnTo>
                  <a:pt x="3932" y="832"/>
                </a:lnTo>
                <a:lnTo>
                  <a:pt x="4208" y="1044"/>
                </a:lnTo>
                <a:lnTo>
                  <a:pt x="4469" y="1265"/>
                </a:lnTo>
                <a:lnTo>
                  <a:pt x="4238" y="1526"/>
                </a:lnTo>
                <a:lnTo>
                  <a:pt x="4026" y="1802"/>
                </a:lnTo>
                <a:lnTo>
                  <a:pt x="3829" y="2087"/>
                </a:lnTo>
                <a:lnTo>
                  <a:pt x="3656" y="2393"/>
                </a:lnTo>
                <a:lnTo>
                  <a:pt x="3503" y="2708"/>
                </a:lnTo>
                <a:lnTo>
                  <a:pt x="3370" y="3037"/>
                </a:lnTo>
                <a:lnTo>
                  <a:pt x="3267" y="3372"/>
                </a:lnTo>
                <a:lnTo>
                  <a:pt x="2947" y="3481"/>
                </a:lnTo>
                <a:lnTo>
                  <a:pt x="2641" y="3609"/>
                </a:lnTo>
                <a:lnTo>
                  <a:pt x="2350" y="3756"/>
                </a:lnTo>
                <a:lnTo>
                  <a:pt x="2064" y="3924"/>
                </a:lnTo>
                <a:lnTo>
                  <a:pt x="1793" y="4106"/>
                </a:lnTo>
                <a:lnTo>
                  <a:pt x="1537" y="4308"/>
                </a:lnTo>
                <a:lnTo>
                  <a:pt x="1291" y="4524"/>
                </a:lnTo>
                <a:lnTo>
                  <a:pt x="1059" y="4263"/>
                </a:lnTo>
                <a:lnTo>
                  <a:pt x="852" y="3983"/>
                </a:lnTo>
                <a:lnTo>
                  <a:pt x="660" y="3687"/>
                </a:lnTo>
                <a:lnTo>
                  <a:pt x="492" y="3382"/>
                </a:lnTo>
                <a:lnTo>
                  <a:pt x="345" y="3057"/>
                </a:lnTo>
                <a:lnTo>
                  <a:pt x="221" y="2722"/>
                </a:lnTo>
                <a:lnTo>
                  <a:pt x="128" y="2378"/>
                </a:lnTo>
                <a:lnTo>
                  <a:pt x="59" y="2023"/>
                </a:lnTo>
                <a:lnTo>
                  <a:pt x="14" y="1659"/>
                </a:lnTo>
                <a:lnTo>
                  <a:pt x="0" y="1290"/>
                </a:lnTo>
                <a:lnTo>
                  <a:pt x="9" y="994"/>
                </a:lnTo>
                <a:lnTo>
                  <a:pt x="34" y="699"/>
                </a:lnTo>
                <a:lnTo>
                  <a:pt x="78" y="413"/>
                </a:lnTo>
                <a:lnTo>
                  <a:pt x="143" y="138"/>
                </a:lnTo>
                <a:lnTo>
                  <a:pt x="507" y="64"/>
                </a:lnTo>
                <a:lnTo>
                  <a:pt x="882" y="15"/>
                </a:lnTo>
                <a:lnTo>
                  <a:pt x="126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43531" y="2302704"/>
            <a:ext cx="1434271" cy="2826060"/>
          </a:xfrm>
          <a:custGeom>
            <a:avLst/>
            <a:gdLst>
              <a:gd name="T0" fmla="*/ 3307 w 4558"/>
              <a:gd name="T1" fmla="*/ 0 h 8981"/>
              <a:gd name="T2" fmla="*/ 3243 w 4558"/>
              <a:gd name="T3" fmla="*/ 350 h 8981"/>
              <a:gd name="T4" fmla="*/ 3203 w 4558"/>
              <a:gd name="T5" fmla="*/ 709 h 8981"/>
              <a:gd name="T6" fmla="*/ 3188 w 4558"/>
              <a:gd name="T7" fmla="*/ 1074 h 8981"/>
              <a:gd name="T8" fmla="*/ 3203 w 4558"/>
              <a:gd name="T9" fmla="*/ 1468 h 8981"/>
              <a:gd name="T10" fmla="*/ 3248 w 4558"/>
              <a:gd name="T11" fmla="*/ 1852 h 8981"/>
              <a:gd name="T12" fmla="*/ 3326 w 4558"/>
              <a:gd name="T13" fmla="*/ 2226 h 8981"/>
              <a:gd name="T14" fmla="*/ 3425 w 4558"/>
              <a:gd name="T15" fmla="*/ 2590 h 8981"/>
              <a:gd name="T16" fmla="*/ 3553 w 4558"/>
              <a:gd name="T17" fmla="*/ 2945 h 8981"/>
              <a:gd name="T18" fmla="*/ 3711 w 4558"/>
              <a:gd name="T19" fmla="*/ 3284 h 8981"/>
              <a:gd name="T20" fmla="*/ 3888 w 4558"/>
              <a:gd name="T21" fmla="*/ 3609 h 8981"/>
              <a:gd name="T22" fmla="*/ 4090 w 4558"/>
              <a:gd name="T23" fmla="*/ 3919 h 8981"/>
              <a:gd name="T24" fmla="*/ 4312 w 4558"/>
              <a:gd name="T25" fmla="*/ 4215 h 8981"/>
              <a:gd name="T26" fmla="*/ 4558 w 4558"/>
              <a:gd name="T27" fmla="*/ 4491 h 8981"/>
              <a:gd name="T28" fmla="*/ 4312 w 4558"/>
              <a:gd name="T29" fmla="*/ 4766 h 8981"/>
              <a:gd name="T30" fmla="*/ 4090 w 4558"/>
              <a:gd name="T31" fmla="*/ 5062 h 8981"/>
              <a:gd name="T32" fmla="*/ 3888 w 4558"/>
              <a:gd name="T33" fmla="*/ 5372 h 8981"/>
              <a:gd name="T34" fmla="*/ 3711 w 4558"/>
              <a:gd name="T35" fmla="*/ 5697 h 8981"/>
              <a:gd name="T36" fmla="*/ 3553 w 4558"/>
              <a:gd name="T37" fmla="*/ 6036 h 8981"/>
              <a:gd name="T38" fmla="*/ 3425 w 4558"/>
              <a:gd name="T39" fmla="*/ 6391 h 8981"/>
              <a:gd name="T40" fmla="*/ 3326 w 4558"/>
              <a:gd name="T41" fmla="*/ 6755 h 8981"/>
              <a:gd name="T42" fmla="*/ 3248 w 4558"/>
              <a:gd name="T43" fmla="*/ 7129 h 8981"/>
              <a:gd name="T44" fmla="*/ 3203 w 4558"/>
              <a:gd name="T45" fmla="*/ 7513 h 8981"/>
              <a:gd name="T46" fmla="*/ 3188 w 4558"/>
              <a:gd name="T47" fmla="*/ 7907 h 8981"/>
              <a:gd name="T48" fmla="*/ 3203 w 4558"/>
              <a:gd name="T49" fmla="*/ 8272 h 8981"/>
              <a:gd name="T50" fmla="*/ 3243 w 4558"/>
              <a:gd name="T51" fmla="*/ 8631 h 8981"/>
              <a:gd name="T52" fmla="*/ 3307 w 4558"/>
              <a:gd name="T53" fmla="*/ 8981 h 8981"/>
              <a:gd name="T54" fmla="*/ 2977 w 4558"/>
              <a:gd name="T55" fmla="*/ 8862 h 8981"/>
              <a:gd name="T56" fmla="*/ 2656 w 4558"/>
              <a:gd name="T57" fmla="*/ 8725 h 8981"/>
              <a:gd name="T58" fmla="*/ 2346 w 4558"/>
              <a:gd name="T59" fmla="*/ 8557 h 8981"/>
              <a:gd name="T60" fmla="*/ 2055 w 4558"/>
              <a:gd name="T61" fmla="*/ 8375 h 8981"/>
              <a:gd name="T62" fmla="*/ 1774 w 4558"/>
              <a:gd name="T63" fmla="*/ 8168 h 8981"/>
              <a:gd name="T64" fmla="*/ 1513 w 4558"/>
              <a:gd name="T65" fmla="*/ 7942 h 8981"/>
              <a:gd name="T66" fmla="*/ 1267 w 4558"/>
              <a:gd name="T67" fmla="*/ 7701 h 8981"/>
              <a:gd name="T68" fmla="*/ 1045 w 4558"/>
              <a:gd name="T69" fmla="*/ 7440 h 8981"/>
              <a:gd name="T70" fmla="*/ 838 w 4558"/>
              <a:gd name="T71" fmla="*/ 7159 h 8981"/>
              <a:gd name="T72" fmla="*/ 651 w 4558"/>
              <a:gd name="T73" fmla="*/ 6868 h 8981"/>
              <a:gd name="T74" fmla="*/ 483 w 4558"/>
              <a:gd name="T75" fmla="*/ 6563 h 8981"/>
              <a:gd name="T76" fmla="*/ 340 w 4558"/>
              <a:gd name="T77" fmla="*/ 6243 h 8981"/>
              <a:gd name="T78" fmla="*/ 222 w 4558"/>
              <a:gd name="T79" fmla="*/ 5913 h 8981"/>
              <a:gd name="T80" fmla="*/ 128 w 4558"/>
              <a:gd name="T81" fmla="*/ 5569 h 8981"/>
              <a:gd name="T82" fmla="*/ 59 w 4558"/>
              <a:gd name="T83" fmla="*/ 5219 h 8981"/>
              <a:gd name="T84" fmla="*/ 15 w 4558"/>
              <a:gd name="T85" fmla="*/ 4860 h 8981"/>
              <a:gd name="T86" fmla="*/ 0 w 4558"/>
              <a:gd name="T87" fmla="*/ 4491 h 8981"/>
              <a:gd name="T88" fmla="*/ 15 w 4558"/>
              <a:gd name="T89" fmla="*/ 4121 h 8981"/>
              <a:gd name="T90" fmla="*/ 59 w 4558"/>
              <a:gd name="T91" fmla="*/ 3762 h 8981"/>
              <a:gd name="T92" fmla="*/ 128 w 4558"/>
              <a:gd name="T93" fmla="*/ 3412 h 8981"/>
              <a:gd name="T94" fmla="*/ 222 w 4558"/>
              <a:gd name="T95" fmla="*/ 3068 h 8981"/>
              <a:gd name="T96" fmla="*/ 340 w 4558"/>
              <a:gd name="T97" fmla="*/ 2738 h 8981"/>
              <a:gd name="T98" fmla="*/ 483 w 4558"/>
              <a:gd name="T99" fmla="*/ 2418 h 8981"/>
              <a:gd name="T100" fmla="*/ 651 w 4558"/>
              <a:gd name="T101" fmla="*/ 2113 h 8981"/>
              <a:gd name="T102" fmla="*/ 838 w 4558"/>
              <a:gd name="T103" fmla="*/ 1822 h 8981"/>
              <a:gd name="T104" fmla="*/ 1045 w 4558"/>
              <a:gd name="T105" fmla="*/ 1541 h 8981"/>
              <a:gd name="T106" fmla="*/ 1267 w 4558"/>
              <a:gd name="T107" fmla="*/ 1280 h 8981"/>
              <a:gd name="T108" fmla="*/ 1513 w 4558"/>
              <a:gd name="T109" fmla="*/ 1039 h 8981"/>
              <a:gd name="T110" fmla="*/ 1774 w 4558"/>
              <a:gd name="T111" fmla="*/ 813 h 8981"/>
              <a:gd name="T112" fmla="*/ 2055 w 4558"/>
              <a:gd name="T113" fmla="*/ 606 h 8981"/>
              <a:gd name="T114" fmla="*/ 2346 w 4558"/>
              <a:gd name="T115" fmla="*/ 424 h 8981"/>
              <a:gd name="T116" fmla="*/ 2656 w 4558"/>
              <a:gd name="T117" fmla="*/ 256 h 8981"/>
              <a:gd name="T118" fmla="*/ 2977 w 4558"/>
              <a:gd name="T119" fmla="*/ 119 h 8981"/>
              <a:gd name="T120" fmla="*/ 3307 w 4558"/>
              <a:gd name="T121" fmla="*/ 0 h 8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58" h="8981">
                <a:moveTo>
                  <a:pt x="3307" y="0"/>
                </a:moveTo>
                <a:lnTo>
                  <a:pt x="3243" y="350"/>
                </a:lnTo>
                <a:lnTo>
                  <a:pt x="3203" y="709"/>
                </a:lnTo>
                <a:lnTo>
                  <a:pt x="3188" y="1074"/>
                </a:lnTo>
                <a:lnTo>
                  <a:pt x="3203" y="1468"/>
                </a:lnTo>
                <a:lnTo>
                  <a:pt x="3248" y="1852"/>
                </a:lnTo>
                <a:lnTo>
                  <a:pt x="3326" y="2226"/>
                </a:lnTo>
                <a:lnTo>
                  <a:pt x="3425" y="2590"/>
                </a:lnTo>
                <a:lnTo>
                  <a:pt x="3553" y="2945"/>
                </a:lnTo>
                <a:lnTo>
                  <a:pt x="3711" y="3284"/>
                </a:lnTo>
                <a:lnTo>
                  <a:pt x="3888" y="3609"/>
                </a:lnTo>
                <a:lnTo>
                  <a:pt x="4090" y="3919"/>
                </a:lnTo>
                <a:lnTo>
                  <a:pt x="4312" y="4215"/>
                </a:lnTo>
                <a:lnTo>
                  <a:pt x="4558" y="4491"/>
                </a:lnTo>
                <a:lnTo>
                  <a:pt x="4312" y="4766"/>
                </a:lnTo>
                <a:lnTo>
                  <a:pt x="4090" y="5062"/>
                </a:lnTo>
                <a:lnTo>
                  <a:pt x="3888" y="5372"/>
                </a:lnTo>
                <a:lnTo>
                  <a:pt x="3711" y="5697"/>
                </a:lnTo>
                <a:lnTo>
                  <a:pt x="3553" y="6036"/>
                </a:lnTo>
                <a:lnTo>
                  <a:pt x="3425" y="6391"/>
                </a:lnTo>
                <a:lnTo>
                  <a:pt x="3326" y="6755"/>
                </a:lnTo>
                <a:lnTo>
                  <a:pt x="3248" y="7129"/>
                </a:lnTo>
                <a:lnTo>
                  <a:pt x="3203" y="7513"/>
                </a:lnTo>
                <a:lnTo>
                  <a:pt x="3188" y="7907"/>
                </a:lnTo>
                <a:lnTo>
                  <a:pt x="3203" y="8272"/>
                </a:lnTo>
                <a:lnTo>
                  <a:pt x="3243" y="8631"/>
                </a:lnTo>
                <a:lnTo>
                  <a:pt x="3307" y="8981"/>
                </a:lnTo>
                <a:lnTo>
                  <a:pt x="2977" y="8862"/>
                </a:lnTo>
                <a:lnTo>
                  <a:pt x="2656" y="8725"/>
                </a:lnTo>
                <a:lnTo>
                  <a:pt x="2346" y="8557"/>
                </a:lnTo>
                <a:lnTo>
                  <a:pt x="2055" y="8375"/>
                </a:lnTo>
                <a:lnTo>
                  <a:pt x="1774" y="8168"/>
                </a:lnTo>
                <a:lnTo>
                  <a:pt x="1513" y="7942"/>
                </a:lnTo>
                <a:lnTo>
                  <a:pt x="1267" y="7701"/>
                </a:lnTo>
                <a:lnTo>
                  <a:pt x="1045" y="7440"/>
                </a:lnTo>
                <a:lnTo>
                  <a:pt x="838" y="7159"/>
                </a:lnTo>
                <a:lnTo>
                  <a:pt x="651" y="6868"/>
                </a:lnTo>
                <a:lnTo>
                  <a:pt x="483" y="6563"/>
                </a:lnTo>
                <a:lnTo>
                  <a:pt x="340" y="6243"/>
                </a:lnTo>
                <a:lnTo>
                  <a:pt x="222" y="5913"/>
                </a:lnTo>
                <a:lnTo>
                  <a:pt x="128" y="5569"/>
                </a:lnTo>
                <a:lnTo>
                  <a:pt x="59" y="5219"/>
                </a:lnTo>
                <a:lnTo>
                  <a:pt x="15" y="4860"/>
                </a:lnTo>
                <a:lnTo>
                  <a:pt x="0" y="4491"/>
                </a:lnTo>
                <a:lnTo>
                  <a:pt x="15" y="4121"/>
                </a:lnTo>
                <a:lnTo>
                  <a:pt x="59" y="3762"/>
                </a:lnTo>
                <a:lnTo>
                  <a:pt x="128" y="3412"/>
                </a:lnTo>
                <a:lnTo>
                  <a:pt x="222" y="3068"/>
                </a:lnTo>
                <a:lnTo>
                  <a:pt x="340" y="2738"/>
                </a:lnTo>
                <a:lnTo>
                  <a:pt x="483" y="2418"/>
                </a:lnTo>
                <a:lnTo>
                  <a:pt x="651" y="2113"/>
                </a:lnTo>
                <a:lnTo>
                  <a:pt x="838" y="1822"/>
                </a:lnTo>
                <a:lnTo>
                  <a:pt x="1045" y="1541"/>
                </a:lnTo>
                <a:lnTo>
                  <a:pt x="1267" y="1280"/>
                </a:lnTo>
                <a:lnTo>
                  <a:pt x="1513" y="1039"/>
                </a:lnTo>
                <a:lnTo>
                  <a:pt x="1774" y="813"/>
                </a:lnTo>
                <a:lnTo>
                  <a:pt x="2055" y="606"/>
                </a:lnTo>
                <a:lnTo>
                  <a:pt x="2346" y="424"/>
                </a:lnTo>
                <a:lnTo>
                  <a:pt x="2656" y="256"/>
                </a:lnTo>
                <a:lnTo>
                  <a:pt x="2977" y="119"/>
                </a:lnTo>
                <a:lnTo>
                  <a:pt x="3307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00262" y="4855944"/>
            <a:ext cx="2823859" cy="1416019"/>
          </a:xfrm>
          <a:custGeom>
            <a:avLst/>
            <a:gdLst>
              <a:gd name="T0" fmla="*/ 4426 w 8974"/>
              <a:gd name="T1" fmla="*/ 0 h 4500"/>
              <a:gd name="T2" fmla="*/ 4707 w 8974"/>
              <a:gd name="T3" fmla="*/ 236 h 4500"/>
              <a:gd name="T4" fmla="*/ 4997 w 8974"/>
              <a:gd name="T5" fmla="*/ 458 h 4500"/>
              <a:gd name="T6" fmla="*/ 5308 w 8974"/>
              <a:gd name="T7" fmla="*/ 655 h 4500"/>
              <a:gd name="T8" fmla="*/ 5633 w 8974"/>
              <a:gd name="T9" fmla="*/ 832 h 4500"/>
              <a:gd name="T10" fmla="*/ 5968 w 8974"/>
              <a:gd name="T11" fmla="*/ 980 h 4500"/>
              <a:gd name="T12" fmla="*/ 6318 w 8974"/>
              <a:gd name="T13" fmla="*/ 1108 h 4500"/>
              <a:gd name="T14" fmla="*/ 6683 w 8974"/>
              <a:gd name="T15" fmla="*/ 1211 h 4500"/>
              <a:gd name="T16" fmla="*/ 7052 w 8974"/>
              <a:gd name="T17" fmla="*/ 1280 h 4500"/>
              <a:gd name="T18" fmla="*/ 7437 w 8974"/>
              <a:gd name="T19" fmla="*/ 1324 h 4500"/>
              <a:gd name="T20" fmla="*/ 7826 w 8974"/>
              <a:gd name="T21" fmla="*/ 1339 h 4500"/>
              <a:gd name="T22" fmla="*/ 8220 w 8974"/>
              <a:gd name="T23" fmla="*/ 1324 h 4500"/>
              <a:gd name="T24" fmla="*/ 8600 w 8974"/>
              <a:gd name="T25" fmla="*/ 1280 h 4500"/>
              <a:gd name="T26" fmla="*/ 8974 w 8974"/>
              <a:gd name="T27" fmla="*/ 1206 h 4500"/>
              <a:gd name="T28" fmla="*/ 8856 w 8974"/>
              <a:gd name="T29" fmla="*/ 1536 h 4500"/>
              <a:gd name="T30" fmla="*/ 8713 w 8974"/>
              <a:gd name="T31" fmla="*/ 1856 h 4500"/>
              <a:gd name="T32" fmla="*/ 8550 w 8974"/>
              <a:gd name="T33" fmla="*/ 2161 h 4500"/>
              <a:gd name="T34" fmla="*/ 8363 w 8974"/>
              <a:gd name="T35" fmla="*/ 2457 h 4500"/>
              <a:gd name="T36" fmla="*/ 8161 w 8974"/>
              <a:gd name="T37" fmla="*/ 2733 h 4500"/>
              <a:gd name="T38" fmla="*/ 7934 w 8974"/>
              <a:gd name="T39" fmla="*/ 2993 h 4500"/>
              <a:gd name="T40" fmla="*/ 7688 w 8974"/>
              <a:gd name="T41" fmla="*/ 3240 h 4500"/>
              <a:gd name="T42" fmla="*/ 7427 w 8974"/>
              <a:gd name="T43" fmla="*/ 3461 h 4500"/>
              <a:gd name="T44" fmla="*/ 7151 w 8974"/>
              <a:gd name="T45" fmla="*/ 3668 h 4500"/>
              <a:gd name="T46" fmla="*/ 6860 w 8974"/>
              <a:gd name="T47" fmla="*/ 3855 h 4500"/>
              <a:gd name="T48" fmla="*/ 6554 w 8974"/>
              <a:gd name="T49" fmla="*/ 4022 h 4500"/>
              <a:gd name="T50" fmla="*/ 6234 w 8974"/>
              <a:gd name="T51" fmla="*/ 4160 h 4500"/>
              <a:gd name="T52" fmla="*/ 5904 w 8974"/>
              <a:gd name="T53" fmla="*/ 4283 h 4500"/>
              <a:gd name="T54" fmla="*/ 5564 w 8974"/>
              <a:gd name="T55" fmla="*/ 4377 h 4500"/>
              <a:gd name="T56" fmla="*/ 5209 w 8974"/>
              <a:gd name="T57" fmla="*/ 4446 h 4500"/>
              <a:gd name="T58" fmla="*/ 4849 w 8974"/>
              <a:gd name="T59" fmla="*/ 4485 h 4500"/>
              <a:gd name="T60" fmla="*/ 4485 w 8974"/>
              <a:gd name="T61" fmla="*/ 4500 h 4500"/>
              <a:gd name="T62" fmla="*/ 4115 w 8974"/>
              <a:gd name="T63" fmla="*/ 4485 h 4500"/>
              <a:gd name="T64" fmla="*/ 3755 w 8974"/>
              <a:gd name="T65" fmla="*/ 4446 h 4500"/>
              <a:gd name="T66" fmla="*/ 3406 w 8974"/>
              <a:gd name="T67" fmla="*/ 4377 h 4500"/>
              <a:gd name="T68" fmla="*/ 3065 w 8974"/>
              <a:gd name="T69" fmla="*/ 4283 h 4500"/>
              <a:gd name="T70" fmla="*/ 2735 w 8974"/>
              <a:gd name="T71" fmla="*/ 4165 h 4500"/>
              <a:gd name="T72" fmla="*/ 2420 w 8974"/>
              <a:gd name="T73" fmla="*/ 4022 h 4500"/>
              <a:gd name="T74" fmla="*/ 2114 w 8974"/>
              <a:gd name="T75" fmla="*/ 3860 h 4500"/>
              <a:gd name="T76" fmla="*/ 1824 w 8974"/>
              <a:gd name="T77" fmla="*/ 3678 h 4500"/>
              <a:gd name="T78" fmla="*/ 1548 w 8974"/>
              <a:gd name="T79" fmla="*/ 3471 h 4500"/>
              <a:gd name="T80" fmla="*/ 1287 w 8974"/>
              <a:gd name="T81" fmla="*/ 3249 h 4500"/>
              <a:gd name="T82" fmla="*/ 1045 w 8974"/>
              <a:gd name="T83" fmla="*/ 3003 h 4500"/>
              <a:gd name="T84" fmla="*/ 818 w 8974"/>
              <a:gd name="T85" fmla="*/ 2747 h 4500"/>
              <a:gd name="T86" fmla="*/ 611 w 8974"/>
              <a:gd name="T87" fmla="*/ 2472 h 4500"/>
              <a:gd name="T88" fmla="*/ 424 w 8974"/>
              <a:gd name="T89" fmla="*/ 2181 h 4500"/>
              <a:gd name="T90" fmla="*/ 261 w 8974"/>
              <a:gd name="T91" fmla="*/ 1876 h 4500"/>
              <a:gd name="T92" fmla="*/ 119 w 8974"/>
              <a:gd name="T93" fmla="*/ 1561 h 4500"/>
              <a:gd name="T94" fmla="*/ 0 w 8974"/>
              <a:gd name="T95" fmla="*/ 1231 h 4500"/>
              <a:gd name="T96" fmla="*/ 335 w 8974"/>
              <a:gd name="T97" fmla="*/ 1295 h 4500"/>
              <a:gd name="T98" fmla="*/ 680 w 8974"/>
              <a:gd name="T99" fmla="*/ 1329 h 4500"/>
              <a:gd name="T100" fmla="*/ 1035 w 8974"/>
              <a:gd name="T101" fmla="*/ 1339 h 4500"/>
              <a:gd name="T102" fmla="*/ 1424 w 8974"/>
              <a:gd name="T103" fmla="*/ 1324 h 4500"/>
              <a:gd name="T104" fmla="*/ 1809 w 8974"/>
              <a:gd name="T105" fmla="*/ 1280 h 4500"/>
              <a:gd name="T106" fmla="*/ 2178 w 8974"/>
              <a:gd name="T107" fmla="*/ 1211 h 4500"/>
              <a:gd name="T108" fmla="*/ 2543 w 8974"/>
              <a:gd name="T109" fmla="*/ 1108 h 4500"/>
              <a:gd name="T110" fmla="*/ 2893 w 8974"/>
              <a:gd name="T111" fmla="*/ 980 h 4500"/>
              <a:gd name="T112" fmla="*/ 3228 w 8974"/>
              <a:gd name="T113" fmla="*/ 832 h 4500"/>
              <a:gd name="T114" fmla="*/ 3553 w 8974"/>
              <a:gd name="T115" fmla="*/ 655 h 4500"/>
              <a:gd name="T116" fmla="*/ 3864 w 8974"/>
              <a:gd name="T117" fmla="*/ 458 h 4500"/>
              <a:gd name="T118" fmla="*/ 4155 w 8974"/>
              <a:gd name="T119" fmla="*/ 236 h 4500"/>
              <a:gd name="T120" fmla="*/ 4426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26" y="0"/>
                </a:moveTo>
                <a:lnTo>
                  <a:pt x="4707" y="236"/>
                </a:lnTo>
                <a:lnTo>
                  <a:pt x="4997" y="458"/>
                </a:lnTo>
                <a:lnTo>
                  <a:pt x="5308" y="655"/>
                </a:lnTo>
                <a:lnTo>
                  <a:pt x="5633" y="832"/>
                </a:lnTo>
                <a:lnTo>
                  <a:pt x="5968" y="980"/>
                </a:lnTo>
                <a:lnTo>
                  <a:pt x="6318" y="1108"/>
                </a:lnTo>
                <a:lnTo>
                  <a:pt x="6683" y="1211"/>
                </a:lnTo>
                <a:lnTo>
                  <a:pt x="7052" y="1280"/>
                </a:lnTo>
                <a:lnTo>
                  <a:pt x="7437" y="1324"/>
                </a:lnTo>
                <a:lnTo>
                  <a:pt x="7826" y="1339"/>
                </a:lnTo>
                <a:lnTo>
                  <a:pt x="8220" y="1324"/>
                </a:lnTo>
                <a:lnTo>
                  <a:pt x="8600" y="1280"/>
                </a:lnTo>
                <a:lnTo>
                  <a:pt x="8974" y="1206"/>
                </a:lnTo>
                <a:lnTo>
                  <a:pt x="8856" y="1536"/>
                </a:lnTo>
                <a:lnTo>
                  <a:pt x="8713" y="1856"/>
                </a:lnTo>
                <a:lnTo>
                  <a:pt x="8550" y="2161"/>
                </a:lnTo>
                <a:lnTo>
                  <a:pt x="8363" y="2457"/>
                </a:lnTo>
                <a:lnTo>
                  <a:pt x="8161" y="2733"/>
                </a:lnTo>
                <a:lnTo>
                  <a:pt x="7934" y="2993"/>
                </a:lnTo>
                <a:lnTo>
                  <a:pt x="7688" y="3240"/>
                </a:lnTo>
                <a:lnTo>
                  <a:pt x="7427" y="3461"/>
                </a:lnTo>
                <a:lnTo>
                  <a:pt x="7151" y="3668"/>
                </a:lnTo>
                <a:lnTo>
                  <a:pt x="6860" y="3855"/>
                </a:lnTo>
                <a:lnTo>
                  <a:pt x="6554" y="4022"/>
                </a:lnTo>
                <a:lnTo>
                  <a:pt x="6234" y="4160"/>
                </a:lnTo>
                <a:lnTo>
                  <a:pt x="5904" y="4283"/>
                </a:lnTo>
                <a:lnTo>
                  <a:pt x="5564" y="4377"/>
                </a:lnTo>
                <a:lnTo>
                  <a:pt x="5209" y="4446"/>
                </a:lnTo>
                <a:lnTo>
                  <a:pt x="4849" y="4485"/>
                </a:lnTo>
                <a:lnTo>
                  <a:pt x="4485" y="4500"/>
                </a:lnTo>
                <a:lnTo>
                  <a:pt x="4115" y="4485"/>
                </a:lnTo>
                <a:lnTo>
                  <a:pt x="3755" y="4446"/>
                </a:lnTo>
                <a:lnTo>
                  <a:pt x="3406" y="4377"/>
                </a:lnTo>
                <a:lnTo>
                  <a:pt x="3065" y="4283"/>
                </a:lnTo>
                <a:lnTo>
                  <a:pt x="2735" y="4165"/>
                </a:lnTo>
                <a:lnTo>
                  <a:pt x="2420" y="4022"/>
                </a:lnTo>
                <a:lnTo>
                  <a:pt x="2114" y="3860"/>
                </a:lnTo>
                <a:lnTo>
                  <a:pt x="1824" y="3678"/>
                </a:lnTo>
                <a:lnTo>
                  <a:pt x="1548" y="3471"/>
                </a:lnTo>
                <a:lnTo>
                  <a:pt x="1287" y="3249"/>
                </a:lnTo>
                <a:lnTo>
                  <a:pt x="1045" y="3003"/>
                </a:lnTo>
                <a:lnTo>
                  <a:pt x="818" y="2747"/>
                </a:lnTo>
                <a:lnTo>
                  <a:pt x="611" y="2472"/>
                </a:lnTo>
                <a:lnTo>
                  <a:pt x="424" y="2181"/>
                </a:lnTo>
                <a:lnTo>
                  <a:pt x="261" y="1876"/>
                </a:lnTo>
                <a:lnTo>
                  <a:pt x="119" y="1561"/>
                </a:lnTo>
                <a:lnTo>
                  <a:pt x="0" y="1231"/>
                </a:lnTo>
                <a:lnTo>
                  <a:pt x="335" y="1295"/>
                </a:lnTo>
                <a:lnTo>
                  <a:pt x="680" y="1329"/>
                </a:lnTo>
                <a:lnTo>
                  <a:pt x="1035" y="1339"/>
                </a:lnTo>
                <a:lnTo>
                  <a:pt x="1424" y="1324"/>
                </a:lnTo>
                <a:lnTo>
                  <a:pt x="1809" y="1280"/>
                </a:lnTo>
                <a:lnTo>
                  <a:pt x="2178" y="1211"/>
                </a:lnTo>
                <a:lnTo>
                  <a:pt x="2543" y="1108"/>
                </a:lnTo>
                <a:lnTo>
                  <a:pt x="2893" y="980"/>
                </a:lnTo>
                <a:lnTo>
                  <a:pt x="3228" y="832"/>
                </a:lnTo>
                <a:lnTo>
                  <a:pt x="3553" y="655"/>
                </a:lnTo>
                <a:lnTo>
                  <a:pt x="3864" y="458"/>
                </a:lnTo>
                <a:lnTo>
                  <a:pt x="4155" y="236"/>
                </a:lnTo>
                <a:lnTo>
                  <a:pt x="4426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3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629146" y="3773161"/>
            <a:ext cx="1406265" cy="1423571"/>
          </a:xfrm>
          <a:custGeom>
            <a:avLst/>
            <a:gdLst>
              <a:gd name="T0" fmla="*/ 1291 w 4469"/>
              <a:gd name="T1" fmla="*/ 0 h 4524"/>
              <a:gd name="T2" fmla="*/ 1537 w 4469"/>
              <a:gd name="T3" fmla="*/ 216 h 4524"/>
              <a:gd name="T4" fmla="*/ 1793 w 4469"/>
              <a:gd name="T5" fmla="*/ 418 h 4524"/>
              <a:gd name="T6" fmla="*/ 2064 w 4469"/>
              <a:gd name="T7" fmla="*/ 600 h 4524"/>
              <a:gd name="T8" fmla="*/ 2350 w 4469"/>
              <a:gd name="T9" fmla="*/ 768 h 4524"/>
              <a:gd name="T10" fmla="*/ 2641 w 4469"/>
              <a:gd name="T11" fmla="*/ 915 h 4524"/>
              <a:gd name="T12" fmla="*/ 2947 w 4469"/>
              <a:gd name="T13" fmla="*/ 1043 h 4524"/>
              <a:gd name="T14" fmla="*/ 3267 w 4469"/>
              <a:gd name="T15" fmla="*/ 1152 h 4524"/>
              <a:gd name="T16" fmla="*/ 3370 w 4469"/>
              <a:gd name="T17" fmla="*/ 1487 h 4524"/>
              <a:gd name="T18" fmla="*/ 3503 w 4469"/>
              <a:gd name="T19" fmla="*/ 1816 h 4524"/>
              <a:gd name="T20" fmla="*/ 3656 w 4469"/>
              <a:gd name="T21" fmla="*/ 2131 h 4524"/>
              <a:gd name="T22" fmla="*/ 3829 w 4469"/>
              <a:gd name="T23" fmla="*/ 2437 h 4524"/>
              <a:gd name="T24" fmla="*/ 4026 w 4469"/>
              <a:gd name="T25" fmla="*/ 2722 h 4524"/>
              <a:gd name="T26" fmla="*/ 4238 w 4469"/>
              <a:gd name="T27" fmla="*/ 2998 h 4524"/>
              <a:gd name="T28" fmla="*/ 4469 w 4469"/>
              <a:gd name="T29" fmla="*/ 3259 h 4524"/>
              <a:gd name="T30" fmla="*/ 4208 w 4469"/>
              <a:gd name="T31" fmla="*/ 3480 h 4524"/>
              <a:gd name="T32" fmla="*/ 3932 w 4469"/>
              <a:gd name="T33" fmla="*/ 3692 h 4524"/>
              <a:gd name="T34" fmla="*/ 3641 w 4469"/>
              <a:gd name="T35" fmla="*/ 3874 h 4524"/>
              <a:gd name="T36" fmla="*/ 3336 w 4469"/>
              <a:gd name="T37" fmla="*/ 4042 h 4524"/>
              <a:gd name="T38" fmla="*/ 3016 w 4469"/>
              <a:gd name="T39" fmla="*/ 4184 h 4524"/>
              <a:gd name="T40" fmla="*/ 2685 w 4469"/>
              <a:gd name="T41" fmla="*/ 4303 h 4524"/>
              <a:gd name="T42" fmla="*/ 2340 w 4469"/>
              <a:gd name="T43" fmla="*/ 4396 h 4524"/>
              <a:gd name="T44" fmla="*/ 1991 w 4469"/>
              <a:gd name="T45" fmla="*/ 4465 h 4524"/>
              <a:gd name="T46" fmla="*/ 1631 w 4469"/>
              <a:gd name="T47" fmla="*/ 4509 h 4524"/>
              <a:gd name="T48" fmla="*/ 1261 w 4469"/>
              <a:gd name="T49" fmla="*/ 4524 h 4524"/>
              <a:gd name="T50" fmla="*/ 882 w 4469"/>
              <a:gd name="T51" fmla="*/ 4509 h 4524"/>
              <a:gd name="T52" fmla="*/ 507 w 4469"/>
              <a:gd name="T53" fmla="*/ 4460 h 4524"/>
              <a:gd name="T54" fmla="*/ 143 w 4469"/>
              <a:gd name="T55" fmla="*/ 4386 h 4524"/>
              <a:gd name="T56" fmla="*/ 78 w 4469"/>
              <a:gd name="T57" fmla="*/ 4111 h 4524"/>
              <a:gd name="T58" fmla="*/ 34 w 4469"/>
              <a:gd name="T59" fmla="*/ 3825 h 4524"/>
              <a:gd name="T60" fmla="*/ 9 w 4469"/>
              <a:gd name="T61" fmla="*/ 3530 h 4524"/>
              <a:gd name="T62" fmla="*/ 0 w 4469"/>
              <a:gd name="T63" fmla="*/ 3234 h 4524"/>
              <a:gd name="T64" fmla="*/ 14 w 4469"/>
              <a:gd name="T65" fmla="*/ 2865 h 4524"/>
              <a:gd name="T66" fmla="*/ 59 w 4469"/>
              <a:gd name="T67" fmla="*/ 2501 h 4524"/>
              <a:gd name="T68" fmla="*/ 128 w 4469"/>
              <a:gd name="T69" fmla="*/ 2146 h 4524"/>
              <a:gd name="T70" fmla="*/ 221 w 4469"/>
              <a:gd name="T71" fmla="*/ 1802 h 4524"/>
              <a:gd name="T72" fmla="*/ 345 w 4469"/>
              <a:gd name="T73" fmla="*/ 1467 h 4524"/>
              <a:gd name="T74" fmla="*/ 492 w 4469"/>
              <a:gd name="T75" fmla="*/ 1142 h 4524"/>
              <a:gd name="T76" fmla="*/ 660 w 4469"/>
              <a:gd name="T77" fmla="*/ 837 h 4524"/>
              <a:gd name="T78" fmla="*/ 852 w 4469"/>
              <a:gd name="T79" fmla="*/ 541 h 4524"/>
              <a:gd name="T80" fmla="*/ 1059 w 4469"/>
              <a:gd name="T81" fmla="*/ 261 h 4524"/>
              <a:gd name="T82" fmla="*/ 1291 w 4469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69" h="4524">
                <a:moveTo>
                  <a:pt x="1291" y="0"/>
                </a:moveTo>
                <a:lnTo>
                  <a:pt x="1537" y="216"/>
                </a:lnTo>
                <a:lnTo>
                  <a:pt x="1793" y="418"/>
                </a:lnTo>
                <a:lnTo>
                  <a:pt x="2064" y="600"/>
                </a:lnTo>
                <a:lnTo>
                  <a:pt x="2350" y="768"/>
                </a:lnTo>
                <a:lnTo>
                  <a:pt x="2641" y="915"/>
                </a:lnTo>
                <a:lnTo>
                  <a:pt x="2947" y="1043"/>
                </a:lnTo>
                <a:lnTo>
                  <a:pt x="3267" y="1152"/>
                </a:lnTo>
                <a:lnTo>
                  <a:pt x="3370" y="1487"/>
                </a:lnTo>
                <a:lnTo>
                  <a:pt x="3503" y="1816"/>
                </a:lnTo>
                <a:lnTo>
                  <a:pt x="3656" y="2131"/>
                </a:lnTo>
                <a:lnTo>
                  <a:pt x="3829" y="2437"/>
                </a:lnTo>
                <a:lnTo>
                  <a:pt x="4026" y="2722"/>
                </a:lnTo>
                <a:lnTo>
                  <a:pt x="4238" y="2998"/>
                </a:lnTo>
                <a:lnTo>
                  <a:pt x="4469" y="3259"/>
                </a:lnTo>
                <a:lnTo>
                  <a:pt x="4208" y="3480"/>
                </a:lnTo>
                <a:lnTo>
                  <a:pt x="3932" y="3692"/>
                </a:lnTo>
                <a:lnTo>
                  <a:pt x="3641" y="3874"/>
                </a:lnTo>
                <a:lnTo>
                  <a:pt x="3336" y="4042"/>
                </a:lnTo>
                <a:lnTo>
                  <a:pt x="3016" y="4184"/>
                </a:lnTo>
                <a:lnTo>
                  <a:pt x="2685" y="4303"/>
                </a:lnTo>
                <a:lnTo>
                  <a:pt x="2340" y="4396"/>
                </a:lnTo>
                <a:lnTo>
                  <a:pt x="1991" y="4465"/>
                </a:lnTo>
                <a:lnTo>
                  <a:pt x="1631" y="4509"/>
                </a:lnTo>
                <a:lnTo>
                  <a:pt x="1261" y="4524"/>
                </a:lnTo>
                <a:lnTo>
                  <a:pt x="882" y="4509"/>
                </a:lnTo>
                <a:lnTo>
                  <a:pt x="507" y="4460"/>
                </a:lnTo>
                <a:lnTo>
                  <a:pt x="143" y="4386"/>
                </a:lnTo>
                <a:lnTo>
                  <a:pt x="78" y="4111"/>
                </a:lnTo>
                <a:lnTo>
                  <a:pt x="34" y="3825"/>
                </a:lnTo>
                <a:lnTo>
                  <a:pt x="9" y="3530"/>
                </a:lnTo>
                <a:lnTo>
                  <a:pt x="0" y="3234"/>
                </a:lnTo>
                <a:lnTo>
                  <a:pt x="14" y="2865"/>
                </a:lnTo>
                <a:lnTo>
                  <a:pt x="59" y="2501"/>
                </a:lnTo>
                <a:lnTo>
                  <a:pt x="128" y="2146"/>
                </a:lnTo>
                <a:lnTo>
                  <a:pt x="221" y="1802"/>
                </a:lnTo>
                <a:lnTo>
                  <a:pt x="345" y="1467"/>
                </a:lnTo>
                <a:lnTo>
                  <a:pt x="492" y="1142"/>
                </a:lnTo>
                <a:lnTo>
                  <a:pt x="660" y="837"/>
                </a:lnTo>
                <a:lnTo>
                  <a:pt x="852" y="541"/>
                </a:lnTo>
                <a:lnTo>
                  <a:pt x="1059" y="261"/>
                </a:lnTo>
                <a:lnTo>
                  <a:pt x="129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700262" y="1159504"/>
            <a:ext cx="2823859" cy="1416019"/>
          </a:xfrm>
          <a:custGeom>
            <a:avLst/>
            <a:gdLst>
              <a:gd name="T0" fmla="*/ 4485 w 8974"/>
              <a:gd name="T1" fmla="*/ 0 h 4500"/>
              <a:gd name="T2" fmla="*/ 4849 w 8974"/>
              <a:gd name="T3" fmla="*/ 15 h 4500"/>
              <a:gd name="T4" fmla="*/ 5209 w 8974"/>
              <a:gd name="T5" fmla="*/ 54 h 4500"/>
              <a:gd name="T6" fmla="*/ 5564 w 8974"/>
              <a:gd name="T7" fmla="*/ 123 h 4500"/>
              <a:gd name="T8" fmla="*/ 5904 w 8974"/>
              <a:gd name="T9" fmla="*/ 217 h 4500"/>
              <a:gd name="T10" fmla="*/ 6234 w 8974"/>
              <a:gd name="T11" fmla="*/ 340 h 4500"/>
              <a:gd name="T12" fmla="*/ 6554 w 8974"/>
              <a:gd name="T13" fmla="*/ 478 h 4500"/>
              <a:gd name="T14" fmla="*/ 6860 w 8974"/>
              <a:gd name="T15" fmla="*/ 645 h 4500"/>
              <a:gd name="T16" fmla="*/ 7151 w 8974"/>
              <a:gd name="T17" fmla="*/ 832 h 4500"/>
              <a:gd name="T18" fmla="*/ 7427 w 8974"/>
              <a:gd name="T19" fmla="*/ 1039 h 4500"/>
              <a:gd name="T20" fmla="*/ 7688 w 8974"/>
              <a:gd name="T21" fmla="*/ 1260 h 4500"/>
              <a:gd name="T22" fmla="*/ 7934 w 8974"/>
              <a:gd name="T23" fmla="*/ 1507 h 4500"/>
              <a:gd name="T24" fmla="*/ 8161 w 8974"/>
              <a:gd name="T25" fmla="*/ 1767 h 4500"/>
              <a:gd name="T26" fmla="*/ 8363 w 8974"/>
              <a:gd name="T27" fmla="*/ 2043 h 4500"/>
              <a:gd name="T28" fmla="*/ 8550 w 8974"/>
              <a:gd name="T29" fmla="*/ 2339 h 4500"/>
              <a:gd name="T30" fmla="*/ 8713 w 8974"/>
              <a:gd name="T31" fmla="*/ 2644 h 4500"/>
              <a:gd name="T32" fmla="*/ 8856 w 8974"/>
              <a:gd name="T33" fmla="*/ 2964 h 4500"/>
              <a:gd name="T34" fmla="*/ 8974 w 8974"/>
              <a:gd name="T35" fmla="*/ 3294 h 4500"/>
              <a:gd name="T36" fmla="*/ 8600 w 8974"/>
              <a:gd name="T37" fmla="*/ 3220 h 4500"/>
              <a:gd name="T38" fmla="*/ 8220 w 8974"/>
              <a:gd name="T39" fmla="*/ 3176 h 4500"/>
              <a:gd name="T40" fmla="*/ 7826 w 8974"/>
              <a:gd name="T41" fmla="*/ 3161 h 4500"/>
              <a:gd name="T42" fmla="*/ 7437 w 8974"/>
              <a:gd name="T43" fmla="*/ 3176 h 4500"/>
              <a:gd name="T44" fmla="*/ 7052 w 8974"/>
              <a:gd name="T45" fmla="*/ 3220 h 4500"/>
              <a:gd name="T46" fmla="*/ 6683 w 8974"/>
              <a:gd name="T47" fmla="*/ 3289 h 4500"/>
              <a:gd name="T48" fmla="*/ 6318 w 8974"/>
              <a:gd name="T49" fmla="*/ 3392 h 4500"/>
              <a:gd name="T50" fmla="*/ 5968 w 8974"/>
              <a:gd name="T51" fmla="*/ 3520 h 4500"/>
              <a:gd name="T52" fmla="*/ 5633 w 8974"/>
              <a:gd name="T53" fmla="*/ 3668 h 4500"/>
              <a:gd name="T54" fmla="*/ 5308 w 8974"/>
              <a:gd name="T55" fmla="*/ 3845 h 4500"/>
              <a:gd name="T56" fmla="*/ 4997 w 8974"/>
              <a:gd name="T57" fmla="*/ 4042 h 4500"/>
              <a:gd name="T58" fmla="*/ 4707 w 8974"/>
              <a:gd name="T59" fmla="*/ 4264 h 4500"/>
              <a:gd name="T60" fmla="*/ 4426 w 8974"/>
              <a:gd name="T61" fmla="*/ 4500 h 4500"/>
              <a:gd name="T62" fmla="*/ 4155 w 8974"/>
              <a:gd name="T63" fmla="*/ 4264 h 4500"/>
              <a:gd name="T64" fmla="*/ 3864 w 8974"/>
              <a:gd name="T65" fmla="*/ 4042 h 4500"/>
              <a:gd name="T66" fmla="*/ 3553 w 8974"/>
              <a:gd name="T67" fmla="*/ 3845 h 4500"/>
              <a:gd name="T68" fmla="*/ 3228 w 8974"/>
              <a:gd name="T69" fmla="*/ 3668 h 4500"/>
              <a:gd name="T70" fmla="*/ 2893 w 8974"/>
              <a:gd name="T71" fmla="*/ 3520 h 4500"/>
              <a:gd name="T72" fmla="*/ 2543 w 8974"/>
              <a:gd name="T73" fmla="*/ 3392 h 4500"/>
              <a:gd name="T74" fmla="*/ 2178 w 8974"/>
              <a:gd name="T75" fmla="*/ 3289 h 4500"/>
              <a:gd name="T76" fmla="*/ 1809 w 8974"/>
              <a:gd name="T77" fmla="*/ 3220 h 4500"/>
              <a:gd name="T78" fmla="*/ 1424 w 8974"/>
              <a:gd name="T79" fmla="*/ 3176 h 4500"/>
              <a:gd name="T80" fmla="*/ 1035 w 8974"/>
              <a:gd name="T81" fmla="*/ 3161 h 4500"/>
              <a:gd name="T82" fmla="*/ 680 w 8974"/>
              <a:gd name="T83" fmla="*/ 3171 h 4500"/>
              <a:gd name="T84" fmla="*/ 335 w 8974"/>
              <a:gd name="T85" fmla="*/ 3205 h 4500"/>
              <a:gd name="T86" fmla="*/ 0 w 8974"/>
              <a:gd name="T87" fmla="*/ 3269 h 4500"/>
              <a:gd name="T88" fmla="*/ 119 w 8974"/>
              <a:gd name="T89" fmla="*/ 2939 h 4500"/>
              <a:gd name="T90" fmla="*/ 261 w 8974"/>
              <a:gd name="T91" fmla="*/ 2624 h 4500"/>
              <a:gd name="T92" fmla="*/ 424 w 8974"/>
              <a:gd name="T93" fmla="*/ 2319 h 4500"/>
              <a:gd name="T94" fmla="*/ 611 w 8974"/>
              <a:gd name="T95" fmla="*/ 2028 h 4500"/>
              <a:gd name="T96" fmla="*/ 818 w 8974"/>
              <a:gd name="T97" fmla="*/ 1753 h 4500"/>
              <a:gd name="T98" fmla="*/ 1045 w 8974"/>
              <a:gd name="T99" fmla="*/ 1497 h 4500"/>
              <a:gd name="T100" fmla="*/ 1287 w 8974"/>
              <a:gd name="T101" fmla="*/ 1251 h 4500"/>
              <a:gd name="T102" fmla="*/ 1548 w 8974"/>
              <a:gd name="T103" fmla="*/ 1029 h 4500"/>
              <a:gd name="T104" fmla="*/ 1824 w 8974"/>
              <a:gd name="T105" fmla="*/ 822 h 4500"/>
              <a:gd name="T106" fmla="*/ 2114 w 8974"/>
              <a:gd name="T107" fmla="*/ 640 h 4500"/>
              <a:gd name="T108" fmla="*/ 2420 w 8974"/>
              <a:gd name="T109" fmla="*/ 478 h 4500"/>
              <a:gd name="T110" fmla="*/ 2735 w 8974"/>
              <a:gd name="T111" fmla="*/ 335 h 4500"/>
              <a:gd name="T112" fmla="*/ 3065 w 8974"/>
              <a:gd name="T113" fmla="*/ 217 h 4500"/>
              <a:gd name="T114" fmla="*/ 3406 w 8974"/>
              <a:gd name="T115" fmla="*/ 123 h 4500"/>
              <a:gd name="T116" fmla="*/ 3755 w 8974"/>
              <a:gd name="T117" fmla="*/ 54 h 4500"/>
              <a:gd name="T118" fmla="*/ 4115 w 8974"/>
              <a:gd name="T119" fmla="*/ 15 h 4500"/>
              <a:gd name="T120" fmla="*/ 4485 w 8974"/>
              <a:gd name="T121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74" h="4500">
                <a:moveTo>
                  <a:pt x="4485" y="0"/>
                </a:moveTo>
                <a:lnTo>
                  <a:pt x="4849" y="15"/>
                </a:lnTo>
                <a:lnTo>
                  <a:pt x="5209" y="54"/>
                </a:lnTo>
                <a:lnTo>
                  <a:pt x="5564" y="123"/>
                </a:lnTo>
                <a:lnTo>
                  <a:pt x="5904" y="217"/>
                </a:lnTo>
                <a:lnTo>
                  <a:pt x="6234" y="340"/>
                </a:lnTo>
                <a:lnTo>
                  <a:pt x="6554" y="478"/>
                </a:lnTo>
                <a:lnTo>
                  <a:pt x="6860" y="645"/>
                </a:lnTo>
                <a:lnTo>
                  <a:pt x="7151" y="832"/>
                </a:lnTo>
                <a:lnTo>
                  <a:pt x="7427" y="1039"/>
                </a:lnTo>
                <a:lnTo>
                  <a:pt x="7688" y="1260"/>
                </a:lnTo>
                <a:lnTo>
                  <a:pt x="7934" y="1507"/>
                </a:lnTo>
                <a:lnTo>
                  <a:pt x="8161" y="1767"/>
                </a:lnTo>
                <a:lnTo>
                  <a:pt x="8363" y="2043"/>
                </a:lnTo>
                <a:lnTo>
                  <a:pt x="8550" y="2339"/>
                </a:lnTo>
                <a:lnTo>
                  <a:pt x="8713" y="2644"/>
                </a:lnTo>
                <a:lnTo>
                  <a:pt x="8856" y="2964"/>
                </a:lnTo>
                <a:lnTo>
                  <a:pt x="8974" y="3294"/>
                </a:lnTo>
                <a:lnTo>
                  <a:pt x="8600" y="3220"/>
                </a:lnTo>
                <a:lnTo>
                  <a:pt x="8220" y="3176"/>
                </a:lnTo>
                <a:lnTo>
                  <a:pt x="7826" y="3161"/>
                </a:lnTo>
                <a:lnTo>
                  <a:pt x="7437" y="3176"/>
                </a:lnTo>
                <a:lnTo>
                  <a:pt x="7052" y="3220"/>
                </a:lnTo>
                <a:lnTo>
                  <a:pt x="6683" y="3289"/>
                </a:lnTo>
                <a:lnTo>
                  <a:pt x="6318" y="3392"/>
                </a:lnTo>
                <a:lnTo>
                  <a:pt x="5968" y="3520"/>
                </a:lnTo>
                <a:lnTo>
                  <a:pt x="5633" y="3668"/>
                </a:lnTo>
                <a:lnTo>
                  <a:pt x="5308" y="3845"/>
                </a:lnTo>
                <a:lnTo>
                  <a:pt x="4997" y="4042"/>
                </a:lnTo>
                <a:lnTo>
                  <a:pt x="4707" y="4264"/>
                </a:lnTo>
                <a:lnTo>
                  <a:pt x="4426" y="4500"/>
                </a:lnTo>
                <a:lnTo>
                  <a:pt x="4155" y="4264"/>
                </a:lnTo>
                <a:lnTo>
                  <a:pt x="3864" y="4042"/>
                </a:lnTo>
                <a:lnTo>
                  <a:pt x="3553" y="3845"/>
                </a:lnTo>
                <a:lnTo>
                  <a:pt x="3228" y="3668"/>
                </a:lnTo>
                <a:lnTo>
                  <a:pt x="2893" y="3520"/>
                </a:lnTo>
                <a:lnTo>
                  <a:pt x="2543" y="3392"/>
                </a:lnTo>
                <a:lnTo>
                  <a:pt x="2178" y="3289"/>
                </a:lnTo>
                <a:lnTo>
                  <a:pt x="1809" y="3220"/>
                </a:lnTo>
                <a:lnTo>
                  <a:pt x="1424" y="3176"/>
                </a:lnTo>
                <a:lnTo>
                  <a:pt x="1035" y="3161"/>
                </a:lnTo>
                <a:lnTo>
                  <a:pt x="680" y="3171"/>
                </a:lnTo>
                <a:lnTo>
                  <a:pt x="335" y="3205"/>
                </a:lnTo>
                <a:lnTo>
                  <a:pt x="0" y="3269"/>
                </a:lnTo>
                <a:lnTo>
                  <a:pt x="119" y="2939"/>
                </a:lnTo>
                <a:lnTo>
                  <a:pt x="261" y="2624"/>
                </a:lnTo>
                <a:lnTo>
                  <a:pt x="424" y="2319"/>
                </a:lnTo>
                <a:lnTo>
                  <a:pt x="611" y="2028"/>
                </a:lnTo>
                <a:lnTo>
                  <a:pt x="818" y="1753"/>
                </a:lnTo>
                <a:lnTo>
                  <a:pt x="1045" y="1497"/>
                </a:lnTo>
                <a:lnTo>
                  <a:pt x="1287" y="1251"/>
                </a:lnTo>
                <a:lnTo>
                  <a:pt x="1548" y="1029"/>
                </a:lnTo>
                <a:lnTo>
                  <a:pt x="1824" y="822"/>
                </a:lnTo>
                <a:lnTo>
                  <a:pt x="2114" y="640"/>
                </a:lnTo>
                <a:lnTo>
                  <a:pt x="2420" y="478"/>
                </a:lnTo>
                <a:lnTo>
                  <a:pt x="2735" y="335"/>
                </a:lnTo>
                <a:lnTo>
                  <a:pt x="3065" y="217"/>
                </a:lnTo>
                <a:lnTo>
                  <a:pt x="3406" y="123"/>
                </a:lnTo>
                <a:lnTo>
                  <a:pt x="3755" y="54"/>
                </a:lnTo>
                <a:lnTo>
                  <a:pt x="4115" y="15"/>
                </a:lnTo>
                <a:lnTo>
                  <a:pt x="4485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53413" y="2234735"/>
            <a:ext cx="1438991" cy="1423571"/>
          </a:xfrm>
          <a:custGeom>
            <a:avLst/>
            <a:gdLst>
              <a:gd name="T0" fmla="*/ 3208 w 4573"/>
              <a:gd name="T1" fmla="*/ 0 h 4524"/>
              <a:gd name="T2" fmla="*/ 3523 w 4573"/>
              <a:gd name="T3" fmla="*/ 10 h 4524"/>
              <a:gd name="T4" fmla="*/ 3834 w 4573"/>
              <a:gd name="T5" fmla="*/ 44 h 4524"/>
              <a:gd name="T6" fmla="*/ 4139 w 4573"/>
              <a:gd name="T7" fmla="*/ 93 h 4524"/>
              <a:gd name="T8" fmla="*/ 4440 w 4573"/>
              <a:gd name="T9" fmla="*/ 162 h 4524"/>
              <a:gd name="T10" fmla="*/ 4514 w 4573"/>
              <a:gd name="T11" fmla="*/ 532 h 4524"/>
              <a:gd name="T12" fmla="*/ 4558 w 4573"/>
              <a:gd name="T13" fmla="*/ 906 h 4524"/>
              <a:gd name="T14" fmla="*/ 4573 w 4573"/>
              <a:gd name="T15" fmla="*/ 1290 h 4524"/>
              <a:gd name="T16" fmla="*/ 4558 w 4573"/>
              <a:gd name="T17" fmla="*/ 1659 h 4524"/>
              <a:gd name="T18" fmla="*/ 4519 w 4573"/>
              <a:gd name="T19" fmla="*/ 2023 h 4524"/>
              <a:gd name="T20" fmla="*/ 4445 w 4573"/>
              <a:gd name="T21" fmla="*/ 2378 h 4524"/>
              <a:gd name="T22" fmla="*/ 4351 w 4573"/>
              <a:gd name="T23" fmla="*/ 2722 h 4524"/>
              <a:gd name="T24" fmla="*/ 4228 w 4573"/>
              <a:gd name="T25" fmla="*/ 3057 h 4524"/>
              <a:gd name="T26" fmla="*/ 4080 w 4573"/>
              <a:gd name="T27" fmla="*/ 3382 h 4524"/>
              <a:gd name="T28" fmla="*/ 3913 w 4573"/>
              <a:gd name="T29" fmla="*/ 3687 h 4524"/>
              <a:gd name="T30" fmla="*/ 3725 w 4573"/>
              <a:gd name="T31" fmla="*/ 3983 h 4524"/>
              <a:gd name="T32" fmla="*/ 3513 w 4573"/>
              <a:gd name="T33" fmla="*/ 4263 h 4524"/>
              <a:gd name="T34" fmla="*/ 3282 w 4573"/>
              <a:gd name="T35" fmla="*/ 4524 h 4524"/>
              <a:gd name="T36" fmla="*/ 3026 w 4573"/>
              <a:gd name="T37" fmla="*/ 4298 h 4524"/>
              <a:gd name="T38" fmla="*/ 2755 w 4573"/>
              <a:gd name="T39" fmla="*/ 4086 h 4524"/>
              <a:gd name="T40" fmla="*/ 2464 w 4573"/>
              <a:gd name="T41" fmla="*/ 3894 h 4524"/>
              <a:gd name="T42" fmla="*/ 2168 w 4573"/>
              <a:gd name="T43" fmla="*/ 3727 h 4524"/>
              <a:gd name="T44" fmla="*/ 1853 w 4573"/>
              <a:gd name="T45" fmla="*/ 3574 h 4524"/>
              <a:gd name="T46" fmla="*/ 1532 w 4573"/>
              <a:gd name="T47" fmla="*/ 3446 h 4524"/>
              <a:gd name="T48" fmla="*/ 1197 w 4573"/>
              <a:gd name="T49" fmla="*/ 3343 h 4524"/>
              <a:gd name="T50" fmla="*/ 1089 w 4573"/>
              <a:gd name="T51" fmla="*/ 3008 h 4524"/>
              <a:gd name="T52" fmla="*/ 956 w 4573"/>
              <a:gd name="T53" fmla="*/ 2688 h 4524"/>
              <a:gd name="T54" fmla="*/ 803 w 4573"/>
              <a:gd name="T55" fmla="*/ 2373 h 4524"/>
              <a:gd name="T56" fmla="*/ 631 w 4573"/>
              <a:gd name="T57" fmla="*/ 2077 h 4524"/>
              <a:gd name="T58" fmla="*/ 438 w 4573"/>
              <a:gd name="T59" fmla="*/ 1792 h 4524"/>
              <a:gd name="T60" fmla="*/ 226 w 4573"/>
              <a:gd name="T61" fmla="*/ 1521 h 4524"/>
              <a:gd name="T62" fmla="*/ 0 w 4573"/>
              <a:gd name="T63" fmla="*/ 1265 h 4524"/>
              <a:gd name="T64" fmla="*/ 261 w 4573"/>
              <a:gd name="T65" fmla="*/ 1044 h 4524"/>
              <a:gd name="T66" fmla="*/ 537 w 4573"/>
              <a:gd name="T67" fmla="*/ 832 h 4524"/>
              <a:gd name="T68" fmla="*/ 828 w 4573"/>
              <a:gd name="T69" fmla="*/ 650 h 4524"/>
              <a:gd name="T70" fmla="*/ 1133 w 4573"/>
              <a:gd name="T71" fmla="*/ 482 h 4524"/>
              <a:gd name="T72" fmla="*/ 1454 w 4573"/>
              <a:gd name="T73" fmla="*/ 340 h 4524"/>
              <a:gd name="T74" fmla="*/ 1784 w 4573"/>
              <a:gd name="T75" fmla="*/ 221 h 4524"/>
              <a:gd name="T76" fmla="*/ 2129 w 4573"/>
              <a:gd name="T77" fmla="*/ 128 h 4524"/>
              <a:gd name="T78" fmla="*/ 2479 w 4573"/>
              <a:gd name="T79" fmla="*/ 59 h 4524"/>
              <a:gd name="T80" fmla="*/ 2838 w 4573"/>
              <a:gd name="T81" fmla="*/ 15 h 4524"/>
              <a:gd name="T82" fmla="*/ 3208 w 4573"/>
              <a:gd name="T8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3" h="4524">
                <a:moveTo>
                  <a:pt x="3208" y="0"/>
                </a:moveTo>
                <a:lnTo>
                  <a:pt x="3523" y="10"/>
                </a:lnTo>
                <a:lnTo>
                  <a:pt x="3834" y="44"/>
                </a:lnTo>
                <a:lnTo>
                  <a:pt x="4139" y="93"/>
                </a:lnTo>
                <a:lnTo>
                  <a:pt x="4440" y="162"/>
                </a:lnTo>
                <a:lnTo>
                  <a:pt x="4514" y="532"/>
                </a:lnTo>
                <a:lnTo>
                  <a:pt x="4558" y="906"/>
                </a:lnTo>
                <a:lnTo>
                  <a:pt x="4573" y="1290"/>
                </a:lnTo>
                <a:lnTo>
                  <a:pt x="4558" y="1659"/>
                </a:lnTo>
                <a:lnTo>
                  <a:pt x="4519" y="2023"/>
                </a:lnTo>
                <a:lnTo>
                  <a:pt x="4445" y="2378"/>
                </a:lnTo>
                <a:lnTo>
                  <a:pt x="4351" y="2722"/>
                </a:lnTo>
                <a:lnTo>
                  <a:pt x="4228" y="3057"/>
                </a:lnTo>
                <a:lnTo>
                  <a:pt x="4080" y="3382"/>
                </a:lnTo>
                <a:lnTo>
                  <a:pt x="3913" y="3687"/>
                </a:lnTo>
                <a:lnTo>
                  <a:pt x="3725" y="3983"/>
                </a:lnTo>
                <a:lnTo>
                  <a:pt x="3513" y="4263"/>
                </a:lnTo>
                <a:lnTo>
                  <a:pt x="3282" y="4524"/>
                </a:lnTo>
                <a:lnTo>
                  <a:pt x="3026" y="4298"/>
                </a:lnTo>
                <a:lnTo>
                  <a:pt x="2755" y="4086"/>
                </a:lnTo>
                <a:lnTo>
                  <a:pt x="2464" y="3894"/>
                </a:lnTo>
                <a:lnTo>
                  <a:pt x="2168" y="3727"/>
                </a:lnTo>
                <a:lnTo>
                  <a:pt x="1853" y="3574"/>
                </a:lnTo>
                <a:lnTo>
                  <a:pt x="1532" y="3446"/>
                </a:lnTo>
                <a:lnTo>
                  <a:pt x="1197" y="3343"/>
                </a:lnTo>
                <a:lnTo>
                  <a:pt x="1089" y="3008"/>
                </a:lnTo>
                <a:lnTo>
                  <a:pt x="956" y="2688"/>
                </a:lnTo>
                <a:lnTo>
                  <a:pt x="803" y="2373"/>
                </a:lnTo>
                <a:lnTo>
                  <a:pt x="631" y="2077"/>
                </a:lnTo>
                <a:lnTo>
                  <a:pt x="438" y="1792"/>
                </a:lnTo>
                <a:lnTo>
                  <a:pt x="226" y="1521"/>
                </a:lnTo>
                <a:lnTo>
                  <a:pt x="0" y="1265"/>
                </a:lnTo>
                <a:lnTo>
                  <a:pt x="261" y="1044"/>
                </a:lnTo>
                <a:lnTo>
                  <a:pt x="537" y="832"/>
                </a:lnTo>
                <a:lnTo>
                  <a:pt x="828" y="650"/>
                </a:lnTo>
                <a:lnTo>
                  <a:pt x="1133" y="482"/>
                </a:lnTo>
                <a:lnTo>
                  <a:pt x="1454" y="340"/>
                </a:lnTo>
                <a:lnTo>
                  <a:pt x="1784" y="221"/>
                </a:lnTo>
                <a:lnTo>
                  <a:pt x="2129" y="128"/>
                </a:lnTo>
                <a:lnTo>
                  <a:pt x="2479" y="59"/>
                </a:lnTo>
                <a:lnTo>
                  <a:pt x="2838" y="15"/>
                </a:lnTo>
                <a:lnTo>
                  <a:pt x="32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243434" y="2313717"/>
            <a:ext cx="1401860" cy="2804033"/>
          </a:xfrm>
          <a:custGeom>
            <a:avLst/>
            <a:gdLst>
              <a:gd name="T0" fmla="*/ 1262 w 4455"/>
              <a:gd name="T1" fmla="*/ 0 h 8911"/>
              <a:gd name="T2" fmla="*/ 1602 w 4455"/>
              <a:gd name="T3" fmla="*/ 133 h 8911"/>
              <a:gd name="T4" fmla="*/ 1932 w 4455"/>
              <a:gd name="T5" fmla="*/ 290 h 8911"/>
              <a:gd name="T6" fmla="*/ 2242 w 4455"/>
              <a:gd name="T7" fmla="*/ 468 h 8911"/>
              <a:gd name="T8" fmla="*/ 2543 w 4455"/>
              <a:gd name="T9" fmla="*/ 674 h 8911"/>
              <a:gd name="T10" fmla="*/ 2824 w 4455"/>
              <a:gd name="T11" fmla="*/ 896 h 8911"/>
              <a:gd name="T12" fmla="*/ 3085 w 4455"/>
              <a:gd name="T13" fmla="*/ 1142 h 8911"/>
              <a:gd name="T14" fmla="*/ 3331 w 4455"/>
              <a:gd name="T15" fmla="*/ 1408 h 8911"/>
              <a:gd name="T16" fmla="*/ 3553 w 4455"/>
              <a:gd name="T17" fmla="*/ 1694 h 8911"/>
              <a:gd name="T18" fmla="*/ 3755 w 4455"/>
              <a:gd name="T19" fmla="*/ 1989 h 8911"/>
              <a:gd name="T20" fmla="*/ 3933 w 4455"/>
              <a:gd name="T21" fmla="*/ 2304 h 8911"/>
              <a:gd name="T22" fmla="*/ 4085 w 4455"/>
              <a:gd name="T23" fmla="*/ 2634 h 8911"/>
              <a:gd name="T24" fmla="*/ 4214 w 4455"/>
              <a:gd name="T25" fmla="*/ 2979 h 8911"/>
              <a:gd name="T26" fmla="*/ 4317 w 4455"/>
              <a:gd name="T27" fmla="*/ 3333 h 8911"/>
              <a:gd name="T28" fmla="*/ 4391 w 4455"/>
              <a:gd name="T29" fmla="*/ 3697 h 8911"/>
              <a:gd name="T30" fmla="*/ 4440 w 4455"/>
              <a:gd name="T31" fmla="*/ 4071 h 8911"/>
              <a:gd name="T32" fmla="*/ 4455 w 4455"/>
              <a:gd name="T33" fmla="*/ 4456 h 8911"/>
              <a:gd name="T34" fmla="*/ 4440 w 4455"/>
              <a:gd name="T35" fmla="*/ 4840 h 8911"/>
              <a:gd name="T36" fmla="*/ 4391 w 4455"/>
              <a:gd name="T37" fmla="*/ 5214 h 8911"/>
              <a:gd name="T38" fmla="*/ 4317 w 4455"/>
              <a:gd name="T39" fmla="*/ 5578 h 8911"/>
              <a:gd name="T40" fmla="*/ 4214 w 4455"/>
              <a:gd name="T41" fmla="*/ 5933 h 8911"/>
              <a:gd name="T42" fmla="*/ 4085 w 4455"/>
              <a:gd name="T43" fmla="*/ 6277 h 8911"/>
              <a:gd name="T44" fmla="*/ 3933 w 4455"/>
              <a:gd name="T45" fmla="*/ 6607 h 8911"/>
              <a:gd name="T46" fmla="*/ 3755 w 4455"/>
              <a:gd name="T47" fmla="*/ 6922 h 8911"/>
              <a:gd name="T48" fmla="*/ 3553 w 4455"/>
              <a:gd name="T49" fmla="*/ 7217 h 8911"/>
              <a:gd name="T50" fmla="*/ 3331 w 4455"/>
              <a:gd name="T51" fmla="*/ 7503 h 8911"/>
              <a:gd name="T52" fmla="*/ 3085 w 4455"/>
              <a:gd name="T53" fmla="*/ 7769 h 8911"/>
              <a:gd name="T54" fmla="*/ 2824 w 4455"/>
              <a:gd name="T55" fmla="*/ 8015 h 8911"/>
              <a:gd name="T56" fmla="*/ 2543 w 4455"/>
              <a:gd name="T57" fmla="*/ 8237 h 8911"/>
              <a:gd name="T58" fmla="*/ 2242 w 4455"/>
              <a:gd name="T59" fmla="*/ 8443 h 8911"/>
              <a:gd name="T60" fmla="*/ 1932 w 4455"/>
              <a:gd name="T61" fmla="*/ 8621 h 8911"/>
              <a:gd name="T62" fmla="*/ 1602 w 4455"/>
              <a:gd name="T63" fmla="*/ 8778 h 8911"/>
              <a:gd name="T64" fmla="*/ 1262 w 4455"/>
              <a:gd name="T65" fmla="*/ 8911 h 8911"/>
              <a:gd name="T66" fmla="*/ 1321 w 4455"/>
              <a:gd name="T67" fmla="*/ 8571 h 8911"/>
              <a:gd name="T68" fmla="*/ 1360 w 4455"/>
              <a:gd name="T69" fmla="*/ 8227 h 8911"/>
              <a:gd name="T70" fmla="*/ 1370 w 4455"/>
              <a:gd name="T71" fmla="*/ 7872 h 8911"/>
              <a:gd name="T72" fmla="*/ 1355 w 4455"/>
              <a:gd name="T73" fmla="*/ 7478 h 8911"/>
              <a:gd name="T74" fmla="*/ 1311 w 4455"/>
              <a:gd name="T75" fmla="*/ 7094 h 8911"/>
              <a:gd name="T76" fmla="*/ 1237 w 4455"/>
              <a:gd name="T77" fmla="*/ 6720 h 8911"/>
              <a:gd name="T78" fmla="*/ 1134 w 4455"/>
              <a:gd name="T79" fmla="*/ 6356 h 8911"/>
              <a:gd name="T80" fmla="*/ 1005 w 4455"/>
              <a:gd name="T81" fmla="*/ 6001 h 8911"/>
              <a:gd name="T82" fmla="*/ 848 w 4455"/>
              <a:gd name="T83" fmla="*/ 5662 h 8911"/>
              <a:gd name="T84" fmla="*/ 670 w 4455"/>
              <a:gd name="T85" fmla="*/ 5337 h 8911"/>
              <a:gd name="T86" fmla="*/ 468 w 4455"/>
              <a:gd name="T87" fmla="*/ 5027 h 8911"/>
              <a:gd name="T88" fmla="*/ 247 w 4455"/>
              <a:gd name="T89" fmla="*/ 4731 h 8911"/>
              <a:gd name="T90" fmla="*/ 0 w 4455"/>
              <a:gd name="T91" fmla="*/ 4456 h 8911"/>
              <a:gd name="T92" fmla="*/ 247 w 4455"/>
              <a:gd name="T93" fmla="*/ 4180 h 8911"/>
              <a:gd name="T94" fmla="*/ 468 w 4455"/>
              <a:gd name="T95" fmla="*/ 3884 h 8911"/>
              <a:gd name="T96" fmla="*/ 670 w 4455"/>
              <a:gd name="T97" fmla="*/ 3574 h 8911"/>
              <a:gd name="T98" fmla="*/ 848 w 4455"/>
              <a:gd name="T99" fmla="*/ 3249 h 8911"/>
              <a:gd name="T100" fmla="*/ 1005 w 4455"/>
              <a:gd name="T101" fmla="*/ 2910 h 8911"/>
              <a:gd name="T102" fmla="*/ 1134 w 4455"/>
              <a:gd name="T103" fmla="*/ 2555 h 8911"/>
              <a:gd name="T104" fmla="*/ 1237 w 4455"/>
              <a:gd name="T105" fmla="*/ 2191 h 8911"/>
              <a:gd name="T106" fmla="*/ 1311 w 4455"/>
              <a:gd name="T107" fmla="*/ 1817 h 8911"/>
              <a:gd name="T108" fmla="*/ 1355 w 4455"/>
              <a:gd name="T109" fmla="*/ 1433 h 8911"/>
              <a:gd name="T110" fmla="*/ 1370 w 4455"/>
              <a:gd name="T111" fmla="*/ 1039 h 8911"/>
              <a:gd name="T112" fmla="*/ 1360 w 4455"/>
              <a:gd name="T113" fmla="*/ 684 h 8911"/>
              <a:gd name="T114" fmla="*/ 1321 w 4455"/>
              <a:gd name="T115" fmla="*/ 340 h 8911"/>
              <a:gd name="T116" fmla="*/ 1262 w 4455"/>
              <a:gd name="T117" fmla="*/ 0 h 8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55" h="8911">
                <a:moveTo>
                  <a:pt x="1262" y="0"/>
                </a:moveTo>
                <a:lnTo>
                  <a:pt x="1602" y="133"/>
                </a:lnTo>
                <a:lnTo>
                  <a:pt x="1932" y="290"/>
                </a:lnTo>
                <a:lnTo>
                  <a:pt x="2242" y="468"/>
                </a:lnTo>
                <a:lnTo>
                  <a:pt x="2543" y="674"/>
                </a:lnTo>
                <a:lnTo>
                  <a:pt x="2824" y="896"/>
                </a:lnTo>
                <a:lnTo>
                  <a:pt x="3085" y="1142"/>
                </a:lnTo>
                <a:lnTo>
                  <a:pt x="3331" y="1408"/>
                </a:lnTo>
                <a:lnTo>
                  <a:pt x="3553" y="1694"/>
                </a:lnTo>
                <a:lnTo>
                  <a:pt x="3755" y="1989"/>
                </a:lnTo>
                <a:lnTo>
                  <a:pt x="3933" y="2304"/>
                </a:lnTo>
                <a:lnTo>
                  <a:pt x="4085" y="2634"/>
                </a:lnTo>
                <a:lnTo>
                  <a:pt x="4214" y="2979"/>
                </a:lnTo>
                <a:lnTo>
                  <a:pt x="4317" y="3333"/>
                </a:lnTo>
                <a:lnTo>
                  <a:pt x="4391" y="3697"/>
                </a:lnTo>
                <a:lnTo>
                  <a:pt x="4440" y="4071"/>
                </a:lnTo>
                <a:lnTo>
                  <a:pt x="4455" y="4456"/>
                </a:lnTo>
                <a:lnTo>
                  <a:pt x="4440" y="4840"/>
                </a:lnTo>
                <a:lnTo>
                  <a:pt x="4391" y="5214"/>
                </a:lnTo>
                <a:lnTo>
                  <a:pt x="4317" y="5578"/>
                </a:lnTo>
                <a:lnTo>
                  <a:pt x="4214" y="5933"/>
                </a:lnTo>
                <a:lnTo>
                  <a:pt x="4085" y="6277"/>
                </a:lnTo>
                <a:lnTo>
                  <a:pt x="3933" y="6607"/>
                </a:lnTo>
                <a:lnTo>
                  <a:pt x="3755" y="6922"/>
                </a:lnTo>
                <a:lnTo>
                  <a:pt x="3553" y="7217"/>
                </a:lnTo>
                <a:lnTo>
                  <a:pt x="3331" y="7503"/>
                </a:lnTo>
                <a:lnTo>
                  <a:pt x="3085" y="7769"/>
                </a:lnTo>
                <a:lnTo>
                  <a:pt x="2824" y="8015"/>
                </a:lnTo>
                <a:lnTo>
                  <a:pt x="2543" y="8237"/>
                </a:lnTo>
                <a:lnTo>
                  <a:pt x="2242" y="8443"/>
                </a:lnTo>
                <a:lnTo>
                  <a:pt x="1932" y="8621"/>
                </a:lnTo>
                <a:lnTo>
                  <a:pt x="1602" y="8778"/>
                </a:lnTo>
                <a:lnTo>
                  <a:pt x="1262" y="8911"/>
                </a:lnTo>
                <a:lnTo>
                  <a:pt x="1321" y="8571"/>
                </a:lnTo>
                <a:lnTo>
                  <a:pt x="1360" y="8227"/>
                </a:lnTo>
                <a:lnTo>
                  <a:pt x="1370" y="7872"/>
                </a:lnTo>
                <a:lnTo>
                  <a:pt x="1355" y="7478"/>
                </a:lnTo>
                <a:lnTo>
                  <a:pt x="1311" y="7094"/>
                </a:lnTo>
                <a:lnTo>
                  <a:pt x="1237" y="6720"/>
                </a:lnTo>
                <a:lnTo>
                  <a:pt x="1134" y="6356"/>
                </a:lnTo>
                <a:lnTo>
                  <a:pt x="1005" y="6001"/>
                </a:lnTo>
                <a:lnTo>
                  <a:pt x="848" y="5662"/>
                </a:lnTo>
                <a:lnTo>
                  <a:pt x="670" y="5337"/>
                </a:lnTo>
                <a:lnTo>
                  <a:pt x="468" y="5027"/>
                </a:lnTo>
                <a:lnTo>
                  <a:pt x="247" y="4731"/>
                </a:lnTo>
                <a:lnTo>
                  <a:pt x="0" y="4456"/>
                </a:lnTo>
                <a:lnTo>
                  <a:pt x="247" y="4180"/>
                </a:lnTo>
                <a:lnTo>
                  <a:pt x="468" y="3884"/>
                </a:lnTo>
                <a:lnTo>
                  <a:pt x="670" y="3574"/>
                </a:lnTo>
                <a:lnTo>
                  <a:pt x="848" y="3249"/>
                </a:lnTo>
                <a:lnTo>
                  <a:pt x="1005" y="2910"/>
                </a:lnTo>
                <a:lnTo>
                  <a:pt x="1134" y="2555"/>
                </a:lnTo>
                <a:lnTo>
                  <a:pt x="1237" y="2191"/>
                </a:lnTo>
                <a:lnTo>
                  <a:pt x="1311" y="1817"/>
                </a:lnTo>
                <a:lnTo>
                  <a:pt x="1355" y="1433"/>
                </a:lnTo>
                <a:lnTo>
                  <a:pt x="1370" y="1039"/>
                </a:lnTo>
                <a:lnTo>
                  <a:pt x="1360" y="684"/>
                </a:lnTo>
                <a:lnTo>
                  <a:pt x="1321" y="340"/>
                </a:lnTo>
                <a:lnTo>
                  <a:pt x="126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555830" y="1499303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1492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0753" y="2583918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5569" y="3367668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75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1492" y="4498211"/>
            <a:ext cx="10559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791" y="3394090"/>
            <a:ext cx="1055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6415" y="5341812"/>
            <a:ext cx="105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</a:t>
            </a:r>
          </a:p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7907" y="3520255"/>
            <a:ext cx="69301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191" y="1557644"/>
            <a:ext cx="243959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41778" y="1557644"/>
            <a:ext cx="241368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447" y="5541801"/>
            <a:ext cx="25263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88053" y="5627055"/>
            <a:ext cx="247095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95493" y="1516873"/>
            <a:ext cx="5557803" cy="4427652"/>
            <a:chOff x="3295493" y="1516873"/>
            <a:chExt cx="5557803" cy="4427652"/>
          </a:xfrm>
        </p:grpSpPr>
        <p:grpSp>
          <p:nvGrpSpPr>
            <p:cNvPr id="51" name="Group 50"/>
            <p:cNvGrpSpPr/>
            <p:nvPr/>
          </p:nvGrpSpPr>
          <p:grpSpPr>
            <a:xfrm flipH="1" flipV="1">
              <a:off x="3295493" y="1521357"/>
              <a:ext cx="1927950" cy="2235470"/>
              <a:chOff x="6846560" y="3711417"/>
              <a:chExt cx="1959321" cy="2271845"/>
            </a:xfrm>
          </p:grpSpPr>
          <p:sp>
            <p:nvSpPr>
              <p:cNvPr id="52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6024008" y="1516873"/>
              <a:ext cx="2829288" cy="1618977"/>
              <a:chOff x="6073436" y="1516873"/>
              <a:chExt cx="2829288" cy="1618977"/>
            </a:xfrm>
          </p:grpSpPr>
          <p:sp>
            <p:nvSpPr>
              <p:cNvPr id="62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flipH="1" flipV="1">
              <a:off x="3311268" y="4317810"/>
              <a:ext cx="2829288" cy="1618977"/>
              <a:chOff x="6073436" y="1516873"/>
              <a:chExt cx="2829288" cy="1618977"/>
            </a:xfrm>
          </p:grpSpPr>
          <p:sp>
            <p:nvSpPr>
              <p:cNvPr id="67" name="Oval 32"/>
              <p:cNvSpPr/>
              <p:nvPr/>
            </p:nvSpPr>
            <p:spPr>
              <a:xfrm>
                <a:off x="6073436" y="1794040"/>
                <a:ext cx="2829288" cy="1341810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19566 h 1719566"/>
                  <a:gd name="connsiteX1" fmla="*/ 1705429 w 1705429"/>
                  <a:gd name="connsiteY1" fmla="*/ 14137 h 171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5429" h="1719566">
                    <a:moveTo>
                      <a:pt x="0" y="1719566"/>
                    </a:moveTo>
                    <a:cubicBezTo>
                      <a:pt x="283695" y="364098"/>
                      <a:pt x="998609" y="-89259"/>
                      <a:pt x="1705429" y="14137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8902724" y="1516873"/>
                <a:ext cx="0" cy="708551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915110" y="3709055"/>
              <a:ext cx="1927950" cy="2235470"/>
              <a:chOff x="6846560" y="3711417"/>
              <a:chExt cx="1959321" cy="2271845"/>
            </a:xfrm>
          </p:grpSpPr>
          <p:sp>
            <p:nvSpPr>
              <p:cNvPr id="70" name="Oval 32"/>
              <p:cNvSpPr/>
              <p:nvPr/>
            </p:nvSpPr>
            <p:spPr>
              <a:xfrm rot="5400000">
                <a:off x="6845293" y="3712684"/>
                <a:ext cx="1920839" cy="1918306"/>
              </a:xfrm>
              <a:custGeom>
                <a:avLst/>
                <a:gdLst>
                  <a:gd name="connsiteX0" fmla="*/ 0 w 3410857"/>
                  <a:gd name="connsiteY0" fmla="*/ 1705429 h 3410857"/>
                  <a:gd name="connsiteX1" fmla="*/ 1705429 w 3410857"/>
                  <a:gd name="connsiteY1" fmla="*/ 0 h 3410857"/>
                  <a:gd name="connsiteX2" fmla="*/ 3410858 w 3410857"/>
                  <a:gd name="connsiteY2" fmla="*/ 1705429 h 3410857"/>
                  <a:gd name="connsiteX3" fmla="*/ 1705429 w 3410857"/>
                  <a:gd name="connsiteY3" fmla="*/ 3410858 h 3410857"/>
                  <a:gd name="connsiteX4" fmla="*/ 0 w 3410857"/>
                  <a:gd name="connsiteY4" fmla="*/ 1705429 h 3410857"/>
                  <a:gd name="connsiteX0" fmla="*/ 0 w 3410858"/>
                  <a:gd name="connsiteY0" fmla="*/ 1705429 h 1705429"/>
                  <a:gd name="connsiteX1" fmla="*/ 1705429 w 3410858"/>
                  <a:gd name="connsiteY1" fmla="*/ 0 h 1705429"/>
                  <a:gd name="connsiteX2" fmla="*/ 3410858 w 3410858"/>
                  <a:gd name="connsiteY2" fmla="*/ 1705429 h 1705429"/>
                  <a:gd name="connsiteX3" fmla="*/ 0 w 3410858"/>
                  <a:gd name="connsiteY3" fmla="*/ 1705429 h 1705429"/>
                  <a:gd name="connsiteX0" fmla="*/ 3410858 w 3502298"/>
                  <a:gd name="connsiteY0" fmla="*/ 1705429 h 1796869"/>
                  <a:gd name="connsiteX1" fmla="*/ 0 w 3502298"/>
                  <a:gd name="connsiteY1" fmla="*/ 1705429 h 1796869"/>
                  <a:gd name="connsiteX2" fmla="*/ 1705429 w 3502298"/>
                  <a:gd name="connsiteY2" fmla="*/ 0 h 1796869"/>
                  <a:gd name="connsiteX3" fmla="*/ 3502298 w 3502298"/>
                  <a:gd name="connsiteY3" fmla="*/ 1796869 h 1796869"/>
                  <a:gd name="connsiteX0" fmla="*/ 3410858 w 3410858"/>
                  <a:gd name="connsiteY0" fmla="*/ 1705429 h 1705429"/>
                  <a:gd name="connsiteX1" fmla="*/ 0 w 3410858"/>
                  <a:gd name="connsiteY1" fmla="*/ 1705429 h 1705429"/>
                  <a:gd name="connsiteX2" fmla="*/ 1705429 w 3410858"/>
                  <a:gd name="connsiteY2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5429"/>
                  <a:gd name="connsiteY0" fmla="*/ 1705429 h 1705429"/>
                  <a:gd name="connsiteX1" fmla="*/ 1705429 w 1705429"/>
                  <a:gd name="connsiteY1" fmla="*/ 0 h 1705429"/>
                  <a:gd name="connsiteX0" fmla="*/ 0 w 1707552"/>
                  <a:gd name="connsiteY0" fmla="*/ 1705429 h 1705429"/>
                  <a:gd name="connsiteX1" fmla="*/ 1705429 w 1707552"/>
                  <a:gd name="connsiteY1" fmla="*/ 0 h 1705429"/>
                  <a:gd name="connsiteX0" fmla="*/ 151 w 1707681"/>
                  <a:gd name="connsiteY0" fmla="*/ 1705429 h 1705429"/>
                  <a:gd name="connsiteX1" fmla="*/ 1705580 w 1707681"/>
                  <a:gd name="connsiteY1" fmla="*/ 0 h 1705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7681" h="1705429">
                    <a:moveTo>
                      <a:pt x="151" y="1705429"/>
                    </a:moveTo>
                    <a:cubicBezTo>
                      <a:pt x="-18976" y="495759"/>
                      <a:pt x="1777466" y="411246"/>
                      <a:pt x="1705580" y="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  <a:prstDash val="dash"/>
                <a:head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rot="10800000">
                <a:off x="8805881" y="5263182"/>
                <a:ext cx="0" cy="72008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7838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17" y="5191"/>
            <a:ext cx="12128657" cy="6835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8899" y="4644725"/>
            <a:ext cx="2825068" cy="60643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5904" y="4031865"/>
            <a:ext cx="1835091" cy="73909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329" y="3362606"/>
            <a:ext cx="4134770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5038" y="722520"/>
            <a:ext cx="4302077" cy="35602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902" y="5333979"/>
            <a:ext cx="2535952" cy="3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3110" y="4844284"/>
            <a:ext cx="4697252" cy="90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94" marR="0" lvl="0" indent="-168894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8894" marR="0" lvl="0" indent="-168894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8894" marR="0" lvl="0" indent="-168894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122" y="4463881"/>
            <a:ext cx="5886070" cy="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" y="6110022"/>
            <a:ext cx="12128657" cy="6724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68" y="1849348"/>
            <a:ext cx="5562099" cy="136182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65" y="775181"/>
            <a:ext cx="2777340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577" y="2011223"/>
            <a:ext cx="3606300" cy="826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184" y="1381855"/>
            <a:ext cx="5003072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2498" y="887437"/>
            <a:ext cx="3937423" cy="2301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5434" y="2751464"/>
            <a:ext cx="525517" cy="459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31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4010" y="2311006"/>
            <a:ext cx="268660" cy="36863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12C322-52F5-4259-99E2-D629DFF07F97}"/>
              </a:ext>
            </a:extLst>
          </p:cNvPr>
          <p:cNvGrpSpPr/>
          <p:nvPr/>
        </p:nvGrpSpPr>
        <p:grpSpPr>
          <a:xfrm>
            <a:off x="1872841" y="1057443"/>
            <a:ext cx="2073009" cy="2027957"/>
            <a:chOff x="3535425" y="1155638"/>
            <a:chExt cx="5117974" cy="5128783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737E04E-7B7F-46F1-AADF-7584E335E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425" y="2302524"/>
              <a:ext cx="1439013" cy="2835011"/>
            </a:xfrm>
            <a:custGeom>
              <a:avLst/>
              <a:gdLst>
                <a:gd name="T0" fmla="*/ 4538 w 6256"/>
                <a:gd name="T1" fmla="*/ 0 h 12325"/>
                <a:gd name="T2" fmla="*/ 4450 w 6256"/>
                <a:gd name="T3" fmla="*/ 480 h 12325"/>
                <a:gd name="T4" fmla="*/ 4396 w 6256"/>
                <a:gd name="T5" fmla="*/ 973 h 12325"/>
                <a:gd name="T6" fmla="*/ 4376 w 6256"/>
                <a:gd name="T7" fmla="*/ 1473 h 12325"/>
                <a:gd name="T8" fmla="*/ 4396 w 6256"/>
                <a:gd name="T9" fmla="*/ 2014 h 12325"/>
                <a:gd name="T10" fmla="*/ 4457 w 6256"/>
                <a:gd name="T11" fmla="*/ 2541 h 12325"/>
                <a:gd name="T12" fmla="*/ 4565 w 6256"/>
                <a:gd name="T13" fmla="*/ 3054 h 12325"/>
                <a:gd name="T14" fmla="*/ 4700 w 6256"/>
                <a:gd name="T15" fmla="*/ 3554 h 12325"/>
                <a:gd name="T16" fmla="*/ 4876 w 6256"/>
                <a:gd name="T17" fmla="*/ 4041 h 12325"/>
                <a:gd name="T18" fmla="*/ 5093 w 6256"/>
                <a:gd name="T19" fmla="*/ 4507 h 12325"/>
                <a:gd name="T20" fmla="*/ 5336 w 6256"/>
                <a:gd name="T21" fmla="*/ 4953 h 12325"/>
                <a:gd name="T22" fmla="*/ 5613 w 6256"/>
                <a:gd name="T23" fmla="*/ 5379 h 12325"/>
                <a:gd name="T24" fmla="*/ 5918 w 6256"/>
                <a:gd name="T25" fmla="*/ 5784 h 12325"/>
                <a:gd name="T26" fmla="*/ 6256 w 6256"/>
                <a:gd name="T27" fmla="*/ 6163 h 12325"/>
                <a:gd name="T28" fmla="*/ 5918 w 6256"/>
                <a:gd name="T29" fmla="*/ 6541 h 12325"/>
                <a:gd name="T30" fmla="*/ 5613 w 6256"/>
                <a:gd name="T31" fmla="*/ 6946 h 12325"/>
                <a:gd name="T32" fmla="*/ 5336 w 6256"/>
                <a:gd name="T33" fmla="*/ 7372 h 12325"/>
                <a:gd name="T34" fmla="*/ 5093 w 6256"/>
                <a:gd name="T35" fmla="*/ 7818 h 12325"/>
                <a:gd name="T36" fmla="*/ 4876 w 6256"/>
                <a:gd name="T37" fmla="*/ 8284 h 12325"/>
                <a:gd name="T38" fmla="*/ 4700 w 6256"/>
                <a:gd name="T39" fmla="*/ 8771 h 12325"/>
                <a:gd name="T40" fmla="*/ 4565 w 6256"/>
                <a:gd name="T41" fmla="*/ 9271 h 12325"/>
                <a:gd name="T42" fmla="*/ 4457 w 6256"/>
                <a:gd name="T43" fmla="*/ 9784 h 12325"/>
                <a:gd name="T44" fmla="*/ 4396 w 6256"/>
                <a:gd name="T45" fmla="*/ 10311 h 12325"/>
                <a:gd name="T46" fmla="*/ 4376 w 6256"/>
                <a:gd name="T47" fmla="*/ 10852 h 12325"/>
                <a:gd name="T48" fmla="*/ 4396 w 6256"/>
                <a:gd name="T49" fmla="*/ 11352 h 12325"/>
                <a:gd name="T50" fmla="*/ 4450 w 6256"/>
                <a:gd name="T51" fmla="*/ 11845 h 12325"/>
                <a:gd name="T52" fmla="*/ 4538 w 6256"/>
                <a:gd name="T53" fmla="*/ 12325 h 12325"/>
                <a:gd name="T54" fmla="*/ 4085 w 6256"/>
                <a:gd name="T55" fmla="*/ 12162 h 12325"/>
                <a:gd name="T56" fmla="*/ 3645 w 6256"/>
                <a:gd name="T57" fmla="*/ 11973 h 12325"/>
                <a:gd name="T58" fmla="*/ 3219 w 6256"/>
                <a:gd name="T59" fmla="*/ 11744 h 12325"/>
                <a:gd name="T60" fmla="*/ 2820 w 6256"/>
                <a:gd name="T61" fmla="*/ 11494 h 12325"/>
                <a:gd name="T62" fmla="*/ 2435 w 6256"/>
                <a:gd name="T63" fmla="*/ 11210 h 12325"/>
                <a:gd name="T64" fmla="*/ 2076 w 6256"/>
                <a:gd name="T65" fmla="*/ 10899 h 12325"/>
                <a:gd name="T66" fmla="*/ 1738 w 6256"/>
                <a:gd name="T67" fmla="*/ 10568 h 12325"/>
                <a:gd name="T68" fmla="*/ 1434 w 6256"/>
                <a:gd name="T69" fmla="*/ 10210 h 12325"/>
                <a:gd name="T70" fmla="*/ 1150 w 6256"/>
                <a:gd name="T71" fmla="*/ 9825 h 12325"/>
                <a:gd name="T72" fmla="*/ 893 w 6256"/>
                <a:gd name="T73" fmla="*/ 9426 h 12325"/>
                <a:gd name="T74" fmla="*/ 663 w 6256"/>
                <a:gd name="T75" fmla="*/ 9007 h 12325"/>
                <a:gd name="T76" fmla="*/ 467 w 6256"/>
                <a:gd name="T77" fmla="*/ 8568 h 12325"/>
                <a:gd name="T78" fmla="*/ 305 w 6256"/>
                <a:gd name="T79" fmla="*/ 8115 h 12325"/>
                <a:gd name="T80" fmla="*/ 176 w 6256"/>
                <a:gd name="T81" fmla="*/ 7642 h 12325"/>
                <a:gd name="T82" fmla="*/ 81 w 6256"/>
                <a:gd name="T83" fmla="*/ 7162 h 12325"/>
                <a:gd name="T84" fmla="*/ 21 w 6256"/>
                <a:gd name="T85" fmla="*/ 6669 h 12325"/>
                <a:gd name="T86" fmla="*/ 0 w 6256"/>
                <a:gd name="T87" fmla="*/ 6163 h 12325"/>
                <a:gd name="T88" fmla="*/ 21 w 6256"/>
                <a:gd name="T89" fmla="*/ 5656 h 12325"/>
                <a:gd name="T90" fmla="*/ 81 w 6256"/>
                <a:gd name="T91" fmla="*/ 5163 h 12325"/>
                <a:gd name="T92" fmla="*/ 176 w 6256"/>
                <a:gd name="T93" fmla="*/ 4683 h 12325"/>
                <a:gd name="T94" fmla="*/ 305 w 6256"/>
                <a:gd name="T95" fmla="*/ 4210 h 12325"/>
                <a:gd name="T96" fmla="*/ 467 w 6256"/>
                <a:gd name="T97" fmla="*/ 3757 h 12325"/>
                <a:gd name="T98" fmla="*/ 663 w 6256"/>
                <a:gd name="T99" fmla="*/ 3318 h 12325"/>
                <a:gd name="T100" fmla="*/ 893 w 6256"/>
                <a:gd name="T101" fmla="*/ 2899 h 12325"/>
                <a:gd name="T102" fmla="*/ 1150 w 6256"/>
                <a:gd name="T103" fmla="*/ 2500 h 12325"/>
                <a:gd name="T104" fmla="*/ 1434 w 6256"/>
                <a:gd name="T105" fmla="*/ 2115 h 12325"/>
                <a:gd name="T106" fmla="*/ 1738 w 6256"/>
                <a:gd name="T107" fmla="*/ 1757 h 12325"/>
                <a:gd name="T108" fmla="*/ 2076 w 6256"/>
                <a:gd name="T109" fmla="*/ 1426 h 12325"/>
                <a:gd name="T110" fmla="*/ 2435 w 6256"/>
                <a:gd name="T111" fmla="*/ 1115 h 12325"/>
                <a:gd name="T112" fmla="*/ 2820 w 6256"/>
                <a:gd name="T113" fmla="*/ 831 h 12325"/>
                <a:gd name="T114" fmla="*/ 3219 w 6256"/>
                <a:gd name="T115" fmla="*/ 581 h 12325"/>
                <a:gd name="T116" fmla="*/ 3645 w 6256"/>
                <a:gd name="T117" fmla="*/ 352 h 12325"/>
                <a:gd name="T118" fmla="*/ 4085 w 6256"/>
                <a:gd name="T119" fmla="*/ 163 h 12325"/>
                <a:gd name="T120" fmla="*/ 4538 w 6256"/>
                <a:gd name="T121" fmla="*/ 0 h 1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6" h="12325">
                  <a:moveTo>
                    <a:pt x="4538" y="0"/>
                  </a:moveTo>
                  <a:lnTo>
                    <a:pt x="4450" y="480"/>
                  </a:lnTo>
                  <a:lnTo>
                    <a:pt x="4396" y="973"/>
                  </a:lnTo>
                  <a:lnTo>
                    <a:pt x="4376" y="1473"/>
                  </a:lnTo>
                  <a:lnTo>
                    <a:pt x="4396" y="2014"/>
                  </a:lnTo>
                  <a:lnTo>
                    <a:pt x="4457" y="2541"/>
                  </a:lnTo>
                  <a:lnTo>
                    <a:pt x="4565" y="3054"/>
                  </a:lnTo>
                  <a:lnTo>
                    <a:pt x="4700" y="3554"/>
                  </a:lnTo>
                  <a:lnTo>
                    <a:pt x="4876" y="4041"/>
                  </a:lnTo>
                  <a:lnTo>
                    <a:pt x="5093" y="4507"/>
                  </a:lnTo>
                  <a:lnTo>
                    <a:pt x="5336" y="4953"/>
                  </a:lnTo>
                  <a:lnTo>
                    <a:pt x="5613" y="5379"/>
                  </a:lnTo>
                  <a:lnTo>
                    <a:pt x="5918" y="5784"/>
                  </a:lnTo>
                  <a:lnTo>
                    <a:pt x="6256" y="6163"/>
                  </a:lnTo>
                  <a:lnTo>
                    <a:pt x="5918" y="6541"/>
                  </a:lnTo>
                  <a:lnTo>
                    <a:pt x="5613" y="6946"/>
                  </a:lnTo>
                  <a:lnTo>
                    <a:pt x="5336" y="7372"/>
                  </a:lnTo>
                  <a:lnTo>
                    <a:pt x="5093" y="7818"/>
                  </a:lnTo>
                  <a:lnTo>
                    <a:pt x="4876" y="8284"/>
                  </a:lnTo>
                  <a:lnTo>
                    <a:pt x="4700" y="8771"/>
                  </a:lnTo>
                  <a:lnTo>
                    <a:pt x="4565" y="9271"/>
                  </a:lnTo>
                  <a:lnTo>
                    <a:pt x="4457" y="9784"/>
                  </a:lnTo>
                  <a:lnTo>
                    <a:pt x="4396" y="10311"/>
                  </a:lnTo>
                  <a:lnTo>
                    <a:pt x="4376" y="10852"/>
                  </a:lnTo>
                  <a:lnTo>
                    <a:pt x="4396" y="11352"/>
                  </a:lnTo>
                  <a:lnTo>
                    <a:pt x="4450" y="11845"/>
                  </a:lnTo>
                  <a:lnTo>
                    <a:pt x="4538" y="12325"/>
                  </a:lnTo>
                  <a:lnTo>
                    <a:pt x="4085" y="12162"/>
                  </a:lnTo>
                  <a:lnTo>
                    <a:pt x="3645" y="11973"/>
                  </a:lnTo>
                  <a:lnTo>
                    <a:pt x="3219" y="11744"/>
                  </a:lnTo>
                  <a:lnTo>
                    <a:pt x="2820" y="11494"/>
                  </a:lnTo>
                  <a:lnTo>
                    <a:pt x="2435" y="11210"/>
                  </a:lnTo>
                  <a:lnTo>
                    <a:pt x="2076" y="10899"/>
                  </a:lnTo>
                  <a:lnTo>
                    <a:pt x="1738" y="10568"/>
                  </a:lnTo>
                  <a:lnTo>
                    <a:pt x="1434" y="10210"/>
                  </a:lnTo>
                  <a:lnTo>
                    <a:pt x="1150" y="9825"/>
                  </a:lnTo>
                  <a:lnTo>
                    <a:pt x="893" y="9426"/>
                  </a:lnTo>
                  <a:lnTo>
                    <a:pt x="663" y="9007"/>
                  </a:lnTo>
                  <a:lnTo>
                    <a:pt x="467" y="8568"/>
                  </a:lnTo>
                  <a:lnTo>
                    <a:pt x="305" y="8115"/>
                  </a:lnTo>
                  <a:lnTo>
                    <a:pt x="176" y="7642"/>
                  </a:lnTo>
                  <a:lnTo>
                    <a:pt x="81" y="7162"/>
                  </a:lnTo>
                  <a:lnTo>
                    <a:pt x="21" y="6669"/>
                  </a:lnTo>
                  <a:lnTo>
                    <a:pt x="0" y="6163"/>
                  </a:lnTo>
                  <a:lnTo>
                    <a:pt x="21" y="5656"/>
                  </a:lnTo>
                  <a:lnTo>
                    <a:pt x="81" y="5163"/>
                  </a:lnTo>
                  <a:lnTo>
                    <a:pt x="176" y="4683"/>
                  </a:lnTo>
                  <a:lnTo>
                    <a:pt x="305" y="4210"/>
                  </a:lnTo>
                  <a:lnTo>
                    <a:pt x="467" y="3757"/>
                  </a:lnTo>
                  <a:lnTo>
                    <a:pt x="663" y="3318"/>
                  </a:lnTo>
                  <a:lnTo>
                    <a:pt x="893" y="2899"/>
                  </a:lnTo>
                  <a:lnTo>
                    <a:pt x="1150" y="2500"/>
                  </a:lnTo>
                  <a:lnTo>
                    <a:pt x="1434" y="2115"/>
                  </a:lnTo>
                  <a:lnTo>
                    <a:pt x="1738" y="1757"/>
                  </a:lnTo>
                  <a:lnTo>
                    <a:pt x="2076" y="1426"/>
                  </a:lnTo>
                  <a:lnTo>
                    <a:pt x="2435" y="1115"/>
                  </a:lnTo>
                  <a:lnTo>
                    <a:pt x="2820" y="831"/>
                  </a:lnTo>
                  <a:lnTo>
                    <a:pt x="3219" y="581"/>
                  </a:lnTo>
                  <a:lnTo>
                    <a:pt x="3645" y="352"/>
                  </a:lnTo>
                  <a:lnTo>
                    <a:pt x="4085" y="163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ysClr val="window" lastClr="FFFFFF"/>
            </a:solidFill>
            <a:ln w="28575">
              <a:solidFill>
                <a:srgbClr val="59B5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13184B64-B330-4ABC-9D0B-B2FD6D1A9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883" y="4863810"/>
              <a:ext cx="2832712" cy="1420611"/>
            </a:xfrm>
            <a:custGeom>
              <a:avLst/>
              <a:gdLst>
                <a:gd name="T0" fmla="*/ 6073 w 12315"/>
                <a:gd name="T1" fmla="*/ 0 h 6176"/>
                <a:gd name="T2" fmla="*/ 6459 w 12315"/>
                <a:gd name="T3" fmla="*/ 325 h 6176"/>
                <a:gd name="T4" fmla="*/ 6858 w 12315"/>
                <a:gd name="T5" fmla="*/ 629 h 6176"/>
                <a:gd name="T6" fmla="*/ 7284 w 12315"/>
                <a:gd name="T7" fmla="*/ 899 h 6176"/>
                <a:gd name="T8" fmla="*/ 7730 w 12315"/>
                <a:gd name="T9" fmla="*/ 1142 h 6176"/>
                <a:gd name="T10" fmla="*/ 8190 w 12315"/>
                <a:gd name="T11" fmla="*/ 1345 h 6176"/>
                <a:gd name="T12" fmla="*/ 8670 w 12315"/>
                <a:gd name="T13" fmla="*/ 1521 h 6176"/>
                <a:gd name="T14" fmla="*/ 9171 w 12315"/>
                <a:gd name="T15" fmla="*/ 1663 h 6176"/>
                <a:gd name="T16" fmla="*/ 9678 w 12315"/>
                <a:gd name="T17" fmla="*/ 1757 h 6176"/>
                <a:gd name="T18" fmla="*/ 10205 w 12315"/>
                <a:gd name="T19" fmla="*/ 1818 h 6176"/>
                <a:gd name="T20" fmla="*/ 10740 w 12315"/>
                <a:gd name="T21" fmla="*/ 1838 h 6176"/>
                <a:gd name="T22" fmla="*/ 11281 w 12315"/>
                <a:gd name="T23" fmla="*/ 1818 h 6176"/>
                <a:gd name="T24" fmla="*/ 11801 w 12315"/>
                <a:gd name="T25" fmla="*/ 1757 h 6176"/>
                <a:gd name="T26" fmla="*/ 12315 w 12315"/>
                <a:gd name="T27" fmla="*/ 1656 h 6176"/>
                <a:gd name="T28" fmla="*/ 12153 w 12315"/>
                <a:gd name="T29" fmla="*/ 2108 h 6176"/>
                <a:gd name="T30" fmla="*/ 11957 w 12315"/>
                <a:gd name="T31" fmla="*/ 2548 h 6176"/>
                <a:gd name="T32" fmla="*/ 11734 w 12315"/>
                <a:gd name="T33" fmla="*/ 2967 h 6176"/>
                <a:gd name="T34" fmla="*/ 11477 w 12315"/>
                <a:gd name="T35" fmla="*/ 3372 h 6176"/>
                <a:gd name="T36" fmla="*/ 11200 w 12315"/>
                <a:gd name="T37" fmla="*/ 3750 h 6176"/>
                <a:gd name="T38" fmla="*/ 10889 w 12315"/>
                <a:gd name="T39" fmla="*/ 4108 h 6176"/>
                <a:gd name="T40" fmla="*/ 10550 w 12315"/>
                <a:gd name="T41" fmla="*/ 4446 h 6176"/>
                <a:gd name="T42" fmla="*/ 10192 w 12315"/>
                <a:gd name="T43" fmla="*/ 4750 h 6176"/>
                <a:gd name="T44" fmla="*/ 9813 w 12315"/>
                <a:gd name="T45" fmla="*/ 5034 h 6176"/>
                <a:gd name="T46" fmla="*/ 9414 w 12315"/>
                <a:gd name="T47" fmla="*/ 5291 h 6176"/>
                <a:gd name="T48" fmla="*/ 8995 w 12315"/>
                <a:gd name="T49" fmla="*/ 5521 h 6176"/>
                <a:gd name="T50" fmla="*/ 8555 w 12315"/>
                <a:gd name="T51" fmla="*/ 5710 h 6176"/>
                <a:gd name="T52" fmla="*/ 8102 w 12315"/>
                <a:gd name="T53" fmla="*/ 5879 h 6176"/>
                <a:gd name="T54" fmla="*/ 7636 w 12315"/>
                <a:gd name="T55" fmla="*/ 6007 h 6176"/>
                <a:gd name="T56" fmla="*/ 7149 w 12315"/>
                <a:gd name="T57" fmla="*/ 6102 h 6176"/>
                <a:gd name="T58" fmla="*/ 6655 w 12315"/>
                <a:gd name="T59" fmla="*/ 6156 h 6176"/>
                <a:gd name="T60" fmla="*/ 6155 w 12315"/>
                <a:gd name="T61" fmla="*/ 6176 h 6176"/>
                <a:gd name="T62" fmla="*/ 5647 w 12315"/>
                <a:gd name="T63" fmla="*/ 6156 h 6176"/>
                <a:gd name="T64" fmla="*/ 5154 w 12315"/>
                <a:gd name="T65" fmla="*/ 6102 h 6176"/>
                <a:gd name="T66" fmla="*/ 4673 w 12315"/>
                <a:gd name="T67" fmla="*/ 6007 h 6176"/>
                <a:gd name="T68" fmla="*/ 4207 w 12315"/>
                <a:gd name="T69" fmla="*/ 5879 h 6176"/>
                <a:gd name="T70" fmla="*/ 3754 w 12315"/>
                <a:gd name="T71" fmla="*/ 5717 h 6176"/>
                <a:gd name="T72" fmla="*/ 3321 w 12315"/>
                <a:gd name="T73" fmla="*/ 5521 h 6176"/>
                <a:gd name="T74" fmla="*/ 2902 w 12315"/>
                <a:gd name="T75" fmla="*/ 5298 h 6176"/>
                <a:gd name="T76" fmla="*/ 2503 w 12315"/>
                <a:gd name="T77" fmla="*/ 5048 h 6176"/>
                <a:gd name="T78" fmla="*/ 2124 w 12315"/>
                <a:gd name="T79" fmla="*/ 4764 h 6176"/>
                <a:gd name="T80" fmla="*/ 1765 w 12315"/>
                <a:gd name="T81" fmla="*/ 4460 h 6176"/>
                <a:gd name="T82" fmla="*/ 1434 w 12315"/>
                <a:gd name="T83" fmla="*/ 4122 h 6176"/>
                <a:gd name="T84" fmla="*/ 1123 w 12315"/>
                <a:gd name="T85" fmla="*/ 3771 h 6176"/>
                <a:gd name="T86" fmla="*/ 839 w 12315"/>
                <a:gd name="T87" fmla="*/ 3392 h 6176"/>
                <a:gd name="T88" fmla="*/ 582 w 12315"/>
                <a:gd name="T89" fmla="*/ 2994 h 6176"/>
                <a:gd name="T90" fmla="*/ 359 w 12315"/>
                <a:gd name="T91" fmla="*/ 2575 h 6176"/>
                <a:gd name="T92" fmla="*/ 163 w 12315"/>
                <a:gd name="T93" fmla="*/ 2142 h 6176"/>
                <a:gd name="T94" fmla="*/ 0 w 12315"/>
                <a:gd name="T95" fmla="*/ 1690 h 6176"/>
                <a:gd name="T96" fmla="*/ 460 w 12315"/>
                <a:gd name="T97" fmla="*/ 1777 h 6176"/>
                <a:gd name="T98" fmla="*/ 934 w 12315"/>
                <a:gd name="T99" fmla="*/ 1825 h 6176"/>
                <a:gd name="T100" fmla="*/ 1421 w 12315"/>
                <a:gd name="T101" fmla="*/ 1838 h 6176"/>
                <a:gd name="T102" fmla="*/ 1955 w 12315"/>
                <a:gd name="T103" fmla="*/ 1818 h 6176"/>
                <a:gd name="T104" fmla="*/ 2482 w 12315"/>
                <a:gd name="T105" fmla="*/ 1757 h 6176"/>
                <a:gd name="T106" fmla="*/ 2989 w 12315"/>
                <a:gd name="T107" fmla="*/ 1663 h 6176"/>
                <a:gd name="T108" fmla="*/ 3490 w 12315"/>
                <a:gd name="T109" fmla="*/ 1521 h 6176"/>
                <a:gd name="T110" fmla="*/ 3970 w 12315"/>
                <a:gd name="T111" fmla="*/ 1345 h 6176"/>
                <a:gd name="T112" fmla="*/ 4430 w 12315"/>
                <a:gd name="T113" fmla="*/ 1142 h 6176"/>
                <a:gd name="T114" fmla="*/ 4876 w 12315"/>
                <a:gd name="T115" fmla="*/ 899 h 6176"/>
                <a:gd name="T116" fmla="*/ 5302 w 12315"/>
                <a:gd name="T117" fmla="*/ 629 h 6176"/>
                <a:gd name="T118" fmla="*/ 5701 w 12315"/>
                <a:gd name="T119" fmla="*/ 325 h 6176"/>
                <a:gd name="T120" fmla="*/ 6073 w 12315"/>
                <a:gd name="T121" fmla="*/ 0 h 6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15" h="6176">
                  <a:moveTo>
                    <a:pt x="6073" y="0"/>
                  </a:moveTo>
                  <a:lnTo>
                    <a:pt x="6459" y="325"/>
                  </a:lnTo>
                  <a:lnTo>
                    <a:pt x="6858" y="629"/>
                  </a:lnTo>
                  <a:lnTo>
                    <a:pt x="7284" y="899"/>
                  </a:lnTo>
                  <a:lnTo>
                    <a:pt x="7730" y="1142"/>
                  </a:lnTo>
                  <a:lnTo>
                    <a:pt x="8190" y="1345"/>
                  </a:lnTo>
                  <a:lnTo>
                    <a:pt x="8670" y="1521"/>
                  </a:lnTo>
                  <a:lnTo>
                    <a:pt x="9171" y="1663"/>
                  </a:lnTo>
                  <a:lnTo>
                    <a:pt x="9678" y="1757"/>
                  </a:lnTo>
                  <a:lnTo>
                    <a:pt x="10205" y="1818"/>
                  </a:lnTo>
                  <a:lnTo>
                    <a:pt x="10740" y="1838"/>
                  </a:lnTo>
                  <a:lnTo>
                    <a:pt x="11281" y="1818"/>
                  </a:lnTo>
                  <a:lnTo>
                    <a:pt x="11801" y="1757"/>
                  </a:lnTo>
                  <a:lnTo>
                    <a:pt x="12315" y="1656"/>
                  </a:lnTo>
                  <a:lnTo>
                    <a:pt x="12153" y="2108"/>
                  </a:lnTo>
                  <a:lnTo>
                    <a:pt x="11957" y="2548"/>
                  </a:lnTo>
                  <a:lnTo>
                    <a:pt x="11734" y="2967"/>
                  </a:lnTo>
                  <a:lnTo>
                    <a:pt x="11477" y="3372"/>
                  </a:lnTo>
                  <a:lnTo>
                    <a:pt x="11200" y="3750"/>
                  </a:lnTo>
                  <a:lnTo>
                    <a:pt x="10889" y="4108"/>
                  </a:lnTo>
                  <a:lnTo>
                    <a:pt x="10550" y="4446"/>
                  </a:lnTo>
                  <a:lnTo>
                    <a:pt x="10192" y="4750"/>
                  </a:lnTo>
                  <a:lnTo>
                    <a:pt x="9813" y="5034"/>
                  </a:lnTo>
                  <a:lnTo>
                    <a:pt x="9414" y="5291"/>
                  </a:lnTo>
                  <a:lnTo>
                    <a:pt x="8995" y="5521"/>
                  </a:lnTo>
                  <a:lnTo>
                    <a:pt x="8555" y="5710"/>
                  </a:lnTo>
                  <a:lnTo>
                    <a:pt x="8102" y="5879"/>
                  </a:lnTo>
                  <a:lnTo>
                    <a:pt x="7636" y="6007"/>
                  </a:lnTo>
                  <a:lnTo>
                    <a:pt x="7149" y="6102"/>
                  </a:lnTo>
                  <a:lnTo>
                    <a:pt x="6655" y="6156"/>
                  </a:lnTo>
                  <a:lnTo>
                    <a:pt x="6155" y="6176"/>
                  </a:lnTo>
                  <a:lnTo>
                    <a:pt x="5647" y="6156"/>
                  </a:lnTo>
                  <a:lnTo>
                    <a:pt x="5154" y="6102"/>
                  </a:lnTo>
                  <a:lnTo>
                    <a:pt x="4673" y="6007"/>
                  </a:lnTo>
                  <a:lnTo>
                    <a:pt x="4207" y="5879"/>
                  </a:lnTo>
                  <a:lnTo>
                    <a:pt x="3754" y="5717"/>
                  </a:lnTo>
                  <a:lnTo>
                    <a:pt x="3321" y="5521"/>
                  </a:lnTo>
                  <a:lnTo>
                    <a:pt x="2902" y="5298"/>
                  </a:lnTo>
                  <a:lnTo>
                    <a:pt x="2503" y="5048"/>
                  </a:lnTo>
                  <a:lnTo>
                    <a:pt x="2124" y="4764"/>
                  </a:lnTo>
                  <a:lnTo>
                    <a:pt x="1765" y="4460"/>
                  </a:lnTo>
                  <a:lnTo>
                    <a:pt x="1434" y="4122"/>
                  </a:lnTo>
                  <a:lnTo>
                    <a:pt x="1123" y="3771"/>
                  </a:lnTo>
                  <a:lnTo>
                    <a:pt x="839" y="3392"/>
                  </a:lnTo>
                  <a:lnTo>
                    <a:pt x="582" y="2994"/>
                  </a:lnTo>
                  <a:lnTo>
                    <a:pt x="359" y="2575"/>
                  </a:lnTo>
                  <a:lnTo>
                    <a:pt x="163" y="2142"/>
                  </a:lnTo>
                  <a:lnTo>
                    <a:pt x="0" y="1690"/>
                  </a:lnTo>
                  <a:lnTo>
                    <a:pt x="460" y="1777"/>
                  </a:lnTo>
                  <a:lnTo>
                    <a:pt x="934" y="1825"/>
                  </a:lnTo>
                  <a:lnTo>
                    <a:pt x="1421" y="1838"/>
                  </a:lnTo>
                  <a:lnTo>
                    <a:pt x="1955" y="1818"/>
                  </a:lnTo>
                  <a:lnTo>
                    <a:pt x="2482" y="1757"/>
                  </a:lnTo>
                  <a:lnTo>
                    <a:pt x="2989" y="1663"/>
                  </a:lnTo>
                  <a:lnTo>
                    <a:pt x="3490" y="1521"/>
                  </a:lnTo>
                  <a:lnTo>
                    <a:pt x="3970" y="1345"/>
                  </a:lnTo>
                  <a:lnTo>
                    <a:pt x="4430" y="1142"/>
                  </a:lnTo>
                  <a:lnTo>
                    <a:pt x="4876" y="899"/>
                  </a:lnTo>
                  <a:lnTo>
                    <a:pt x="5302" y="629"/>
                  </a:lnTo>
                  <a:lnTo>
                    <a:pt x="5701" y="325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ysClr val="window" lastClr="FFFFFF"/>
            </a:solidFill>
            <a:ln w="28575">
              <a:solidFill>
                <a:srgbClr val="EA55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C6624C1D-F993-454F-A7C1-361CB3704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883" y="1155638"/>
              <a:ext cx="2832712" cy="1420611"/>
            </a:xfrm>
            <a:custGeom>
              <a:avLst/>
              <a:gdLst>
                <a:gd name="T0" fmla="*/ 6155 w 12315"/>
                <a:gd name="T1" fmla="*/ 0 h 6176"/>
                <a:gd name="T2" fmla="*/ 6655 w 12315"/>
                <a:gd name="T3" fmla="*/ 20 h 6176"/>
                <a:gd name="T4" fmla="*/ 7149 w 12315"/>
                <a:gd name="T5" fmla="*/ 74 h 6176"/>
                <a:gd name="T6" fmla="*/ 7636 w 12315"/>
                <a:gd name="T7" fmla="*/ 169 h 6176"/>
                <a:gd name="T8" fmla="*/ 8102 w 12315"/>
                <a:gd name="T9" fmla="*/ 297 h 6176"/>
                <a:gd name="T10" fmla="*/ 8555 w 12315"/>
                <a:gd name="T11" fmla="*/ 466 h 6176"/>
                <a:gd name="T12" fmla="*/ 8995 w 12315"/>
                <a:gd name="T13" fmla="*/ 655 h 6176"/>
                <a:gd name="T14" fmla="*/ 9414 w 12315"/>
                <a:gd name="T15" fmla="*/ 885 h 6176"/>
                <a:gd name="T16" fmla="*/ 9813 w 12315"/>
                <a:gd name="T17" fmla="*/ 1142 h 6176"/>
                <a:gd name="T18" fmla="*/ 10192 w 12315"/>
                <a:gd name="T19" fmla="*/ 1426 h 6176"/>
                <a:gd name="T20" fmla="*/ 10550 w 12315"/>
                <a:gd name="T21" fmla="*/ 1730 h 6176"/>
                <a:gd name="T22" fmla="*/ 10889 w 12315"/>
                <a:gd name="T23" fmla="*/ 2068 h 6176"/>
                <a:gd name="T24" fmla="*/ 11200 w 12315"/>
                <a:gd name="T25" fmla="*/ 2426 h 6176"/>
                <a:gd name="T26" fmla="*/ 11477 w 12315"/>
                <a:gd name="T27" fmla="*/ 2804 h 6176"/>
                <a:gd name="T28" fmla="*/ 11734 w 12315"/>
                <a:gd name="T29" fmla="*/ 3209 h 6176"/>
                <a:gd name="T30" fmla="*/ 11957 w 12315"/>
                <a:gd name="T31" fmla="*/ 3628 h 6176"/>
                <a:gd name="T32" fmla="*/ 12153 w 12315"/>
                <a:gd name="T33" fmla="*/ 4068 h 6176"/>
                <a:gd name="T34" fmla="*/ 12315 w 12315"/>
                <a:gd name="T35" fmla="*/ 4520 h 6176"/>
                <a:gd name="T36" fmla="*/ 11801 w 12315"/>
                <a:gd name="T37" fmla="*/ 4419 h 6176"/>
                <a:gd name="T38" fmla="*/ 11281 w 12315"/>
                <a:gd name="T39" fmla="*/ 4358 h 6176"/>
                <a:gd name="T40" fmla="*/ 10740 w 12315"/>
                <a:gd name="T41" fmla="*/ 4338 h 6176"/>
                <a:gd name="T42" fmla="*/ 10205 w 12315"/>
                <a:gd name="T43" fmla="*/ 4358 h 6176"/>
                <a:gd name="T44" fmla="*/ 9678 w 12315"/>
                <a:gd name="T45" fmla="*/ 4419 h 6176"/>
                <a:gd name="T46" fmla="*/ 9171 w 12315"/>
                <a:gd name="T47" fmla="*/ 4513 h 6176"/>
                <a:gd name="T48" fmla="*/ 8670 w 12315"/>
                <a:gd name="T49" fmla="*/ 4655 h 6176"/>
                <a:gd name="T50" fmla="*/ 8190 w 12315"/>
                <a:gd name="T51" fmla="*/ 4831 h 6176"/>
                <a:gd name="T52" fmla="*/ 7730 w 12315"/>
                <a:gd name="T53" fmla="*/ 5034 h 6176"/>
                <a:gd name="T54" fmla="*/ 7284 w 12315"/>
                <a:gd name="T55" fmla="*/ 5277 h 6176"/>
                <a:gd name="T56" fmla="*/ 6858 w 12315"/>
                <a:gd name="T57" fmla="*/ 5547 h 6176"/>
                <a:gd name="T58" fmla="*/ 6459 w 12315"/>
                <a:gd name="T59" fmla="*/ 5851 h 6176"/>
                <a:gd name="T60" fmla="*/ 6073 w 12315"/>
                <a:gd name="T61" fmla="*/ 6176 h 6176"/>
                <a:gd name="T62" fmla="*/ 5701 w 12315"/>
                <a:gd name="T63" fmla="*/ 5851 h 6176"/>
                <a:gd name="T64" fmla="*/ 5302 w 12315"/>
                <a:gd name="T65" fmla="*/ 5547 h 6176"/>
                <a:gd name="T66" fmla="*/ 4876 w 12315"/>
                <a:gd name="T67" fmla="*/ 5277 h 6176"/>
                <a:gd name="T68" fmla="*/ 4430 w 12315"/>
                <a:gd name="T69" fmla="*/ 5034 h 6176"/>
                <a:gd name="T70" fmla="*/ 3970 w 12315"/>
                <a:gd name="T71" fmla="*/ 4831 h 6176"/>
                <a:gd name="T72" fmla="*/ 3490 w 12315"/>
                <a:gd name="T73" fmla="*/ 4655 h 6176"/>
                <a:gd name="T74" fmla="*/ 2989 w 12315"/>
                <a:gd name="T75" fmla="*/ 4513 h 6176"/>
                <a:gd name="T76" fmla="*/ 2482 w 12315"/>
                <a:gd name="T77" fmla="*/ 4419 h 6176"/>
                <a:gd name="T78" fmla="*/ 1955 w 12315"/>
                <a:gd name="T79" fmla="*/ 4358 h 6176"/>
                <a:gd name="T80" fmla="*/ 1421 w 12315"/>
                <a:gd name="T81" fmla="*/ 4338 h 6176"/>
                <a:gd name="T82" fmla="*/ 934 w 12315"/>
                <a:gd name="T83" fmla="*/ 4351 h 6176"/>
                <a:gd name="T84" fmla="*/ 460 w 12315"/>
                <a:gd name="T85" fmla="*/ 4399 h 6176"/>
                <a:gd name="T86" fmla="*/ 0 w 12315"/>
                <a:gd name="T87" fmla="*/ 4486 h 6176"/>
                <a:gd name="T88" fmla="*/ 163 w 12315"/>
                <a:gd name="T89" fmla="*/ 4034 h 6176"/>
                <a:gd name="T90" fmla="*/ 359 w 12315"/>
                <a:gd name="T91" fmla="*/ 3601 h 6176"/>
                <a:gd name="T92" fmla="*/ 582 w 12315"/>
                <a:gd name="T93" fmla="*/ 3182 h 6176"/>
                <a:gd name="T94" fmla="*/ 839 w 12315"/>
                <a:gd name="T95" fmla="*/ 2784 h 6176"/>
                <a:gd name="T96" fmla="*/ 1123 w 12315"/>
                <a:gd name="T97" fmla="*/ 2405 h 6176"/>
                <a:gd name="T98" fmla="*/ 1434 w 12315"/>
                <a:gd name="T99" fmla="*/ 2054 h 6176"/>
                <a:gd name="T100" fmla="*/ 1765 w 12315"/>
                <a:gd name="T101" fmla="*/ 1716 h 6176"/>
                <a:gd name="T102" fmla="*/ 2124 w 12315"/>
                <a:gd name="T103" fmla="*/ 1412 h 6176"/>
                <a:gd name="T104" fmla="*/ 2503 w 12315"/>
                <a:gd name="T105" fmla="*/ 1128 h 6176"/>
                <a:gd name="T106" fmla="*/ 2902 w 12315"/>
                <a:gd name="T107" fmla="*/ 878 h 6176"/>
                <a:gd name="T108" fmla="*/ 3321 w 12315"/>
                <a:gd name="T109" fmla="*/ 655 h 6176"/>
                <a:gd name="T110" fmla="*/ 3754 w 12315"/>
                <a:gd name="T111" fmla="*/ 459 h 6176"/>
                <a:gd name="T112" fmla="*/ 4207 w 12315"/>
                <a:gd name="T113" fmla="*/ 297 h 6176"/>
                <a:gd name="T114" fmla="*/ 4673 w 12315"/>
                <a:gd name="T115" fmla="*/ 169 h 6176"/>
                <a:gd name="T116" fmla="*/ 5154 w 12315"/>
                <a:gd name="T117" fmla="*/ 74 h 6176"/>
                <a:gd name="T118" fmla="*/ 5647 w 12315"/>
                <a:gd name="T119" fmla="*/ 20 h 6176"/>
                <a:gd name="T120" fmla="*/ 6155 w 12315"/>
                <a:gd name="T121" fmla="*/ 0 h 6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15" h="6176">
                  <a:moveTo>
                    <a:pt x="6155" y="0"/>
                  </a:moveTo>
                  <a:lnTo>
                    <a:pt x="6655" y="20"/>
                  </a:lnTo>
                  <a:lnTo>
                    <a:pt x="7149" y="74"/>
                  </a:lnTo>
                  <a:lnTo>
                    <a:pt x="7636" y="169"/>
                  </a:lnTo>
                  <a:lnTo>
                    <a:pt x="8102" y="297"/>
                  </a:lnTo>
                  <a:lnTo>
                    <a:pt x="8555" y="466"/>
                  </a:lnTo>
                  <a:lnTo>
                    <a:pt x="8995" y="655"/>
                  </a:lnTo>
                  <a:lnTo>
                    <a:pt x="9414" y="885"/>
                  </a:lnTo>
                  <a:lnTo>
                    <a:pt x="9813" y="1142"/>
                  </a:lnTo>
                  <a:lnTo>
                    <a:pt x="10192" y="1426"/>
                  </a:lnTo>
                  <a:lnTo>
                    <a:pt x="10550" y="1730"/>
                  </a:lnTo>
                  <a:lnTo>
                    <a:pt x="10889" y="2068"/>
                  </a:lnTo>
                  <a:lnTo>
                    <a:pt x="11200" y="2426"/>
                  </a:lnTo>
                  <a:lnTo>
                    <a:pt x="11477" y="2804"/>
                  </a:lnTo>
                  <a:lnTo>
                    <a:pt x="11734" y="3209"/>
                  </a:lnTo>
                  <a:lnTo>
                    <a:pt x="11957" y="3628"/>
                  </a:lnTo>
                  <a:lnTo>
                    <a:pt x="12153" y="4068"/>
                  </a:lnTo>
                  <a:lnTo>
                    <a:pt x="12315" y="4520"/>
                  </a:lnTo>
                  <a:lnTo>
                    <a:pt x="11801" y="4419"/>
                  </a:lnTo>
                  <a:lnTo>
                    <a:pt x="11281" y="4358"/>
                  </a:lnTo>
                  <a:lnTo>
                    <a:pt x="10740" y="4338"/>
                  </a:lnTo>
                  <a:lnTo>
                    <a:pt x="10205" y="4358"/>
                  </a:lnTo>
                  <a:lnTo>
                    <a:pt x="9678" y="4419"/>
                  </a:lnTo>
                  <a:lnTo>
                    <a:pt x="9171" y="4513"/>
                  </a:lnTo>
                  <a:lnTo>
                    <a:pt x="8670" y="4655"/>
                  </a:lnTo>
                  <a:lnTo>
                    <a:pt x="8190" y="4831"/>
                  </a:lnTo>
                  <a:lnTo>
                    <a:pt x="7730" y="5034"/>
                  </a:lnTo>
                  <a:lnTo>
                    <a:pt x="7284" y="5277"/>
                  </a:lnTo>
                  <a:lnTo>
                    <a:pt x="6858" y="5547"/>
                  </a:lnTo>
                  <a:lnTo>
                    <a:pt x="6459" y="5851"/>
                  </a:lnTo>
                  <a:lnTo>
                    <a:pt x="6073" y="6176"/>
                  </a:lnTo>
                  <a:lnTo>
                    <a:pt x="5701" y="5851"/>
                  </a:lnTo>
                  <a:lnTo>
                    <a:pt x="5302" y="5547"/>
                  </a:lnTo>
                  <a:lnTo>
                    <a:pt x="4876" y="5277"/>
                  </a:lnTo>
                  <a:lnTo>
                    <a:pt x="4430" y="5034"/>
                  </a:lnTo>
                  <a:lnTo>
                    <a:pt x="3970" y="4831"/>
                  </a:lnTo>
                  <a:lnTo>
                    <a:pt x="3490" y="4655"/>
                  </a:lnTo>
                  <a:lnTo>
                    <a:pt x="2989" y="4513"/>
                  </a:lnTo>
                  <a:lnTo>
                    <a:pt x="2482" y="4419"/>
                  </a:lnTo>
                  <a:lnTo>
                    <a:pt x="1955" y="4358"/>
                  </a:lnTo>
                  <a:lnTo>
                    <a:pt x="1421" y="4338"/>
                  </a:lnTo>
                  <a:lnTo>
                    <a:pt x="934" y="4351"/>
                  </a:lnTo>
                  <a:lnTo>
                    <a:pt x="460" y="4399"/>
                  </a:lnTo>
                  <a:lnTo>
                    <a:pt x="0" y="4486"/>
                  </a:lnTo>
                  <a:lnTo>
                    <a:pt x="163" y="4034"/>
                  </a:lnTo>
                  <a:lnTo>
                    <a:pt x="359" y="3601"/>
                  </a:lnTo>
                  <a:lnTo>
                    <a:pt x="582" y="3182"/>
                  </a:lnTo>
                  <a:lnTo>
                    <a:pt x="839" y="2784"/>
                  </a:lnTo>
                  <a:lnTo>
                    <a:pt x="1123" y="2405"/>
                  </a:lnTo>
                  <a:lnTo>
                    <a:pt x="1434" y="2054"/>
                  </a:lnTo>
                  <a:lnTo>
                    <a:pt x="1765" y="1716"/>
                  </a:lnTo>
                  <a:lnTo>
                    <a:pt x="2124" y="1412"/>
                  </a:lnTo>
                  <a:lnTo>
                    <a:pt x="2503" y="1128"/>
                  </a:lnTo>
                  <a:lnTo>
                    <a:pt x="2902" y="878"/>
                  </a:lnTo>
                  <a:lnTo>
                    <a:pt x="3321" y="655"/>
                  </a:lnTo>
                  <a:lnTo>
                    <a:pt x="3754" y="459"/>
                  </a:lnTo>
                  <a:lnTo>
                    <a:pt x="4207" y="297"/>
                  </a:lnTo>
                  <a:lnTo>
                    <a:pt x="4673" y="169"/>
                  </a:lnTo>
                  <a:lnTo>
                    <a:pt x="5154" y="74"/>
                  </a:lnTo>
                  <a:lnTo>
                    <a:pt x="5647" y="20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ysClr val="window" lastClr="FFFFFF"/>
            </a:solidFill>
            <a:ln w="28575">
              <a:solidFill>
                <a:srgbClr val="1B608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DFB2DF7A-BB81-4C1E-82BB-6616A3F08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7049" y="2313565"/>
              <a:ext cx="1406350" cy="2812929"/>
            </a:xfrm>
            <a:custGeom>
              <a:avLst/>
              <a:gdLst>
                <a:gd name="T0" fmla="*/ 1732 w 6114"/>
                <a:gd name="T1" fmla="*/ 0 h 12229"/>
                <a:gd name="T2" fmla="*/ 2198 w 6114"/>
                <a:gd name="T3" fmla="*/ 182 h 12229"/>
                <a:gd name="T4" fmla="*/ 2651 w 6114"/>
                <a:gd name="T5" fmla="*/ 398 h 12229"/>
                <a:gd name="T6" fmla="*/ 3077 w 6114"/>
                <a:gd name="T7" fmla="*/ 642 h 12229"/>
                <a:gd name="T8" fmla="*/ 3490 w 6114"/>
                <a:gd name="T9" fmla="*/ 925 h 12229"/>
                <a:gd name="T10" fmla="*/ 3875 w 6114"/>
                <a:gd name="T11" fmla="*/ 1229 h 12229"/>
                <a:gd name="T12" fmla="*/ 4234 w 6114"/>
                <a:gd name="T13" fmla="*/ 1567 h 12229"/>
                <a:gd name="T14" fmla="*/ 4572 w 6114"/>
                <a:gd name="T15" fmla="*/ 1932 h 12229"/>
                <a:gd name="T16" fmla="*/ 4876 w 6114"/>
                <a:gd name="T17" fmla="*/ 2324 h 12229"/>
                <a:gd name="T18" fmla="*/ 5154 w 6114"/>
                <a:gd name="T19" fmla="*/ 2729 h 12229"/>
                <a:gd name="T20" fmla="*/ 5397 w 6114"/>
                <a:gd name="T21" fmla="*/ 3162 h 12229"/>
                <a:gd name="T22" fmla="*/ 5607 w 6114"/>
                <a:gd name="T23" fmla="*/ 3615 h 12229"/>
                <a:gd name="T24" fmla="*/ 5783 w 6114"/>
                <a:gd name="T25" fmla="*/ 4088 h 12229"/>
                <a:gd name="T26" fmla="*/ 5925 w 6114"/>
                <a:gd name="T27" fmla="*/ 4574 h 12229"/>
                <a:gd name="T28" fmla="*/ 6026 w 6114"/>
                <a:gd name="T29" fmla="*/ 5074 h 12229"/>
                <a:gd name="T30" fmla="*/ 6094 w 6114"/>
                <a:gd name="T31" fmla="*/ 5587 h 12229"/>
                <a:gd name="T32" fmla="*/ 6114 w 6114"/>
                <a:gd name="T33" fmla="*/ 6115 h 12229"/>
                <a:gd name="T34" fmla="*/ 6094 w 6114"/>
                <a:gd name="T35" fmla="*/ 6642 h 12229"/>
                <a:gd name="T36" fmla="*/ 6026 w 6114"/>
                <a:gd name="T37" fmla="*/ 7155 h 12229"/>
                <a:gd name="T38" fmla="*/ 5925 w 6114"/>
                <a:gd name="T39" fmla="*/ 7655 h 12229"/>
                <a:gd name="T40" fmla="*/ 5783 w 6114"/>
                <a:gd name="T41" fmla="*/ 8142 h 12229"/>
                <a:gd name="T42" fmla="*/ 5607 w 6114"/>
                <a:gd name="T43" fmla="*/ 8614 h 12229"/>
                <a:gd name="T44" fmla="*/ 5397 w 6114"/>
                <a:gd name="T45" fmla="*/ 9067 h 12229"/>
                <a:gd name="T46" fmla="*/ 5154 w 6114"/>
                <a:gd name="T47" fmla="*/ 9500 h 12229"/>
                <a:gd name="T48" fmla="*/ 4876 w 6114"/>
                <a:gd name="T49" fmla="*/ 9905 h 12229"/>
                <a:gd name="T50" fmla="*/ 4572 w 6114"/>
                <a:gd name="T51" fmla="*/ 10297 h 12229"/>
                <a:gd name="T52" fmla="*/ 4234 w 6114"/>
                <a:gd name="T53" fmla="*/ 10662 h 12229"/>
                <a:gd name="T54" fmla="*/ 3875 w 6114"/>
                <a:gd name="T55" fmla="*/ 11000 h 12229"/>
                <a:gd name="T56" fmla="*/ 3490 w 6114"/>
                <a:gd name="T57" fmla="*/ 11304 h 12229"/>
                <a:gd name="T58" fmla="*/ 3077 w 6114"/>
                <a:gd name="T59" fmla="*/ 11587 h 12229"/>
                <a:gd name="T60" fmla="*/ 2651 w 6114"/>
                <a:gd name="T61" fmla="*/ 11831 h 12229"/>
                <a:gd name="T62" fmla="*/ 2198 w 6114"/>
                <a:gd name="T63" fmla="*/ 12047 h 12229"/>
                <a:gd name="T64" fmla="*/ 1732 w 6114"/>
                <a:gd name="T65" fmla="*/ 12229 h 12229"/>
                <a:gd name="T66" fmla="*/ 1813 w 6114"/>
                <a:gd name="T67" fmla="*/ 11763 h 12229"/>
                <a:gd name="T68" fmla="*/ 1867 w 6114"/>
                <a:gd name="T69" fmla="*/ 11290 h 12229"/>
                <a:gd name="T70" fmla="*/ 1880 w 6114"/>
                <a:gd name="T71" fmla="*/ 10804 h 12229"/>
                <a:gd name="T72" fmla="*/ 1860 w 6114"/>
                <a:gd name="T73" fmla="*/ 10263 h 12229"/>
                <a:gd name="T74" fmla="*/ 1799 w 6114"/>
                <a:gd name="T75" fmla="*/ 9736 h 12229"/>
                <a:gd name="T76" fmla="*/ 1698 w 6114"/>
                <a:gd name="T77" fmla="*/ 9223 h 12229"/>
                <a:gd name="T78" fmla="*/ 1556 w 6114"/>
                <a:gd name="T79" fmla="*/ 8723 h 12229"/>
                <a:gd name="T80" fmla="*/ 1380 w 6114"/>
                <a:gd name="T81" fmla="*/ 8236 h 12229"/>
                <a:gd name="T82" fmla="*/ 1164 w 6114"/>
                <a:gd name="T83" fmla="*/ 7770 h 12229"/>
                <a:gd name="T84" fmla="*/ 920 w 6114"/>
                <a:gd name="T85" fmla="*/ 7324 h 12229"/>
                <a:gd name="T86" fmla="*/ 643 w 6114"/>
                <a:gd name="T87" fmla="*/ 6898 h 12229"/>
                <a:gd name="T88" fmla="*/ 339 w 6114"/>
                <a:gd name="T89" fmla="*/ 6493 h 12229"/>
                <a:gd name="T90" fmla="*/ 0 w 6114"/>
                <a:gd name="T91" fmla="*/ 6115 h 12229"/>
                <a:gd name="T92" fmla="*/ 339 w 6114"/>
                <a:gd name="T93" fmla="*/ 5736 h 12229"/>
                <a:gd name="T94" fmla="*/ 643 w 6114"/>
                <a:gd name="T95" fmla="*/ 5331 h 12229"/>
                <a:gd name="T96" fmla="*/ 920 w 6114"/>
                <a:gd name="T97" fmla="*/ 4905 h 12229"/>
                <a:gd name="T98" fmla="*/ 1164 w 6114"/>
                <a:gd name="T99" fmla="*/ 4459 h 12229"/>
                <a:gd name="T100" fmla="*/ 1380 w 6114"/>
                <a:gd name="T101" fmla="*/ 3993 h 12229"/>
                <a:gd name="T102" fmla="*/ 1556 w 6114"/>
                <a:gd name="T103" fmla="*/ 3506 h 12229"/>
                <a:gd name="T104" fmla="*/ 1698 w 6114"/>
                <a:gd name="T105" fmla="*/ 3006 h 12229"/>
                <a:gd name="T106" fmla="*/ 1799 w 6114"/>
                <a:gd name="T107" fmla="*/ 2493 h 12229"/>
                <a:gd name="T108" fmla="*/ 1860 w 6114"/>
                <a:gd name="T109" fmla="*/ 1966 h 12229"/>
                <a:gd name="T110" fmla="*/ 1880 w 6114"/>
                <a:gd name="T111" fmla="*/ 1425 h 12229"/>
                <a:gd name="T112" fmla="*/ 1867 w 6114"/>
                <a:gd name="T113" fmla="*/ 939 h 12229"/>
                <a:gd name="T114" fmla="*/ 1813 w 6114"/>
                <a:gd name="T115" fmla="*/ 466 h 12229"/>
                <a:gd name="T116" fmla="*/ 1732 w 6114"/>
                <a:gd name="T117" fmla="*/ 0 h 1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114" h="12229">
                  <a:moveTo>
                    <a:pt x="1732" y="0"/>
                  </a:moveTo>
                  <a:lnTo>
                    <a:pt x="2198" y="182"/>
                  </a:lnTo>
                  <a:lnTo>
                    <a:pt x="2651" y="398"/>
                  </a:lnTo>
                  <a:lnTo>
                    <a:pt x="3077" y="642"/>
                  </a:lnTo>
                  <a:lnTo>
                    <a:pt x="3490" y="925"/>
                  </a:lnTo>
                  <a:lnTo>
                    <a:pt x="3875" y="1229"/>
                  </a:lnTo>
                  <a:lnTo>
                    <a:pt x="4234" y="1567"/>
                  </a:lnTo>
                  <a:lnTo>
                    <a:pt x="4572" y="1932"/>
                  </a:lnTo>
                  <a:lnTo>
                    <a:pt x="4876" y="2324"/>
                  </a:lnTo>
                  <a:lnTo>
                    <a:pt x="5154" y="2729"/>
                  </a:lnTo>
                  <a:lnTo>
                    <a:pt x="5397" y="3162"/>
                  </a:lnTo>
                  <a:lnTo>
                    <a:pt x="5607" y="3615"/>
                  </a:lnTo>
                  <a:lnTo>
                    <a:pt x="5783" y="4088"/>
                  </a:lnTo>
                  <a:lnTo>
                    <a:pt x="5925" y="4574"/>
                  </a:lnTo>
                  <a:lnTo>
                    <a:pt x="6026" y="5074"/>
                  </a:lnTo>
                  <a:lnTo>
                    <a:pt x="6094" y="5587"/>
                  </a:lnTo>
                  <a:lnTo>
                    <a:pt x="6114" y="6115"/>
                  </a:lnTo>
                  <a:lnTo>
                    <a:pt x="6094" y="6642"/>
                  </a:lnTo>
                  <a:lnTo>
                    <a:pt x="6026" y="7155"/>
                  </a:lnTo>
                  <a:lnTo>
                    <a:pt x="5925" y="7655"/>
                  </a:lnTo>
                  <a:lnTo>
                    <a:pt x="5783" y="8142"/>
                  </a:lnTo>
                  <a:lnTo>
                    <a:pt x="5607" y="8614"/>
                  </a:lnTo>
                  <a:lnTo>
                    <a:pt x="5397" y="9067"/>
                  </a:lnTo>
                  <a:lnTo>
                    <a:pt x="5154" y="9500"/>
                  </a:lnTo>
                  <a:lnTo>
                    <a:pt x="4876" y="9905"/>
                  </a:lnTo>
                  <a:lnTo>
                    <a:pt x="4572" y="10297"/>
                  </a:lnTo>
                  <a:lnTo>
                    <a:pt x="4234" y="10662"/>
                  </a:lnTo>
                  <a:lnTo>
                    <a:pt x="3875" y="11000"/>
                  </a:lnTo>
                  <a:lnTo>
                    <a:pt x="3490" y="11304"/>
                  </a:lnTo>
                  <a:lnTo>
                    <a:pt x="3077" y="11587"/>
                  </a:lnTo>
                  <a:lnTo>
                    <a:pt x="2651" y="11831"/>
                  </a:lnTo>
                  <a:lnTo>
                    <a:pt x="2198" y="12047"/>
                  </a:lnTo>
                  <a:lnTo>
                    <a:pt x="1732" y="12229"/>
                  </a:lnTo>
                  <a:lnTo>
                    <a:pt x="1813" y="11763"/>
                  </a:lnTo>
                  <a:lnTo>
                    <a:pt x="1867" y="11290"/>
                  </a:lnTo>
                  <a:lnTo>
                    <a:pt x="1880" y="10804"/>
                  </a:lnTo>
                  <a:lnTo>
                    <a:pt x="1860" y="10263"/>
                  </a:lnTo>
                  <a:lnTo>
                    <a:pt x="1799" y="9736"/>
                  </a:lnTo>
                  <a:lnTo>
                    <a:pt x="1698" y="9223"/>
                  </a:lnTo>
                  <a:lnTo>
                    <a:pt x="1556" y="8723"/>
                  </a:lnTo>
                  <a:lnTo>
                    <a:pt x="1380" y="8236"/>
                  </a:lnTo>
                  <a:lnTo>
                    <a:pt x="1164" y="7770"/>
                  </a:lnTo>
                  <a:lnTo>
                    <a:pt x="920" y="7324"/>
                  </a:lnTo>
                  <a:lnTo>
                    <a:pt x="643" y="6898"/>
                  </a:lnTo>
                  <a:lnTo>
                    <a:pt x="339" y="6493"/>
                  </a:lnTo>
                  <a:lnTo>
                    <a:pt x="0" y="6115"/>
                  </a:lnTo>
                  <a:lnTo>
                    <a:pt x="339" y="5736"/>
                  </a:lnTo>
                  <a:lnTo>
                    <a:pt x="643" y="5331"/>
                  </a:lnTo>
                  <a:lnTo>
                    <a:pt x="920" y="4905"/>
                  </a:lnTo>
                  <a:lnTo>
                    <a:pt x="1164" y="4459"/>
                  </a:lnTo>
                  <a:lnTo>
                    <a:pt x="1380" y="3993"/>
                  </a:lnTo>
                  <a:lnTo>
                    <a:pt x="1556" y="3506"/>
                  </a:lnTo>
                  <a:lnTo>
                    <a:pt x="1698" y="3006"/>
                  </a:lnTo>
                  <a:lnTo>
                    <a:pt x="1799" y="2493"/>
                  </a:lnTo>
                  <a:lnTo>
                    <a:pt x="1860" y="1966"/>
                  </a:lnTo>
                  <a:lnTo>
                    <a:pt x="1880" y="1425"/>
                  </a:lnTo>
                  <a:lnTo>
                    <a:pt x="1867" y="939"/>
                  </a:lnTo>
                  <a:lnTo>
                    <a:pt x="1813" y="466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ysClr val="window" lastClr="FFFFFF"/>
            </a:solidFill>
            <a:ln w="28575">
              <a:solidFill>
                <a:srgbClr val="FAC7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0CDBF85A-2805-4DEE-B9E3-FBD3EEFA3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46" y="2234208"/>
              <a:ext cx="1407960" cy="1421991"/>
            </a:xfrm>
            <a:custGeom>
              <a:avLst/>
              <a:gdLst>
                <a:gd name="T0" fmla="*/ 1732 w 6121"/>
                <a:gd name="T1" fmla="*/ 0 h 6182"/>
                <a:gd name="T2" fmla="*/ 2232 w 6121"/>
                <a:gd name="T3" fmla="*/ 20 h 6182"/>
                <a:gd name="T4" fmla="*/ 2726 w 6121"/>
                <a:gd name="T5" fmla="*/ 81 h 6182"/>
                <a:gd name="T6" fmla="*/ 3206 w 6121"/>
                <a:gd name="T7" fmla="*/ 176 h 6182"/>
                <a:gd name="T8" fmla="*/ 3679 w 6121"/>
                <a:gd name="T9" fmla="*/ 304 h 6182"/>
                <a:gd name="T10" fmla="*/ 4126 w 6121"/>
                <a:gd name="T11" fmla="*/ 466 h 6182"/>
                <a:gd name="T12" fmla="*/ 4565 w 6121"/>
                <a:gd name="T13" fmla="*/ 656 h 6182"/>
                <a:gd name="T14" fmla="*/ 4984 w 6121"/>
                <a:gd name="T15" fmla="*/ 885 h 6182"/>
                <a:gd name="T16" fmla="*/ 5383 w 6121"/>
                <a:gd name="T17" fmla="*/ 1135 h 6182"/>
                <a:gd name="T18" fmla="*/ 5762 w 6121"/>
                <a:gd name="T19" fmla="*/ 1419 h 6182"/>
                <a:gd name="T20" fmla="*/ 6121 w 6121"/>
                <a:gd name="T21" fmla="*/ 1723 h 6182"/>
                <a:gd name="T22" fmla="*/ 5620 w 6121"/>
                <a:gd name="T23" fmla="*/ 1939 h 6182"/>
                <a:gd name="T24" fmla="*/ 5140 w 6121"/>
                <a:gd name="T25" fmla="*/ 2183 h 6182"/>
                <a:gd name="T26" fmla="*/ 4687 w 6121"/>
                <a:gd name="T27" fmla="*/ 2460 h 6182"/>
                <a:gd name="T28" fmla="*/ 4247 w 6121"/>
                <a:gd name="T29" fmla="*/ 2770 h 6182"/>
                <a:gd name="T30" fmla="*/ 3835 w 6121"/>
                <a:gd name="T31" fmla="*/ 3108 h 6182"/>
                <a:gd name="T32" fmla="*/ 3449 w 6121"/>
                <a:gd name="T33" fmla="*/ 3473 h 6182"/>
                <a:gd name="T34" fmla="*/ 3091 w 6121"/>
                <a:gd name="T35" fmla="*/ 3872 h 6182"/>
                <a:gd name="T36" fmla="*/ 2759 w 6121"/>
                <a:gd name="T37" fmla="*/ 4291 h 6182"/>
                <a:gd name="T38" fmla="*/ 2455 w 6121"/>
                <a:gd name="T39" fmla="*/ 4730 h 6182"/>
                <a:gd name="T40" fmla="*/ 2185 w 6121"/>
                <a:gd name="T41" fmla="*/ 5196 h 6182"/>
                <a:gd name="T42" fmla="*/ 1955 w 6121"/>
                <a:gd name="T43" fmla="*/ 5682 h 6182"/>
                <a:gd name="T44" fmla="*/ 1752 w 6121"/>
                <a:gd name="T45" fmla="*/ 6182 h 6182"/>
                <a:gd name="T46" fmla="*/ 1441 w 6121"/>
                <a:gd name="T47" fmla="*/ 5824 h 6182"/>
                <a:gd name="T48" fmla="*/ 1150 w 6121"/>
                <a:gd name="T49" fmla="*/ 5446 h 6182"/>
                <a:gd name="T50" fmla="*/ 893 w 6121"/>
                <a:gd name="T51" fmla="*/ 5041 h 6182"/>
                <a:gd name="T52" fmla="*/ 663 w 6121"/>
                <a:gd name="T53" fmla="*/ 4622 h 6182"/>
                <a:gd name="T54" fmla="*/ 467 w 6121"/>
                <a:gd name="T55" fmla="*/ 4183 h 6182"/>
                <a:gd name="T56" fmla="*/ 305 w 6121"/>
                <a:gd name="T57" fmla="*/ 3730 h 6182"/>
                <a:gd name="T58" fmla="*/ 169 w 6121"/>
                <a:gd name="T59" fmla="*/ 3257 h 6182"/>
                <a:gd name="T60" fmla="*/ 75 w 6121"/>
                <a:gd name="T61" fmla="*/ 2770 h 6182"/>
                <a:gd name="T62" fmla="*/ 21 w 6121"/>
                <a:gd name="T63" fmla="*/ 2277 h 6182"/>
                <a:gd name="T64" fmla="*/ 0 w 6121"/>
                <a:gd name="T65" fmla="*/ 1770 h 6182"/>
                <a:gd name="T66" fmla="*/ 14 w 6121"/>
                <a:gd name="T67" fmla="*/ 1365 h 6182"/>
                <a:gd name="T68" fmla="*/ 48 w 6121"/>
                <a:gd name="T69" fmla="*/ 960 h 6182"/>
                <a:gd name="T70" fmla="*/ 108 w 6121"/>
                <a:gd name="T71" fmla="*/ 568 h 6182"/>
                <a:gd name="T72" fmla="*/ 196 w 6121"/>
                <a:gd name="T73" fmla="*/ 189 h 6182"/>
                <a:gd name="T74" fmla="*/ 697 w 6121"/>
                <a:gd name="T75" fmla="*/ 88 h 6182"/>
                <a:gd name="T76" fmla="*/ 1211 w 6121"/>
                <a:gd name="T77" fmla="*/ 20 h 6182"/>
                <a:gd name="T78" fmla="*/ 1732 w 6121"/>
                <a:gd name="T79" fmla="*/ 0 h 6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1" h="6182">
                  <a:moveTo>
                    <a:pt x="1732" y="0"/>
                  </a:moveTo>
                  <a:lnTo>
                    <a:pt x="2232" y="20"/>
                  </a:lnTo>
                  <a:lnTo>
                    <a:pt x="2726" y="81"/>
                  </a:lnTo>
                  <a:lnTo>
                    <a:pt x="3206" y="176"/>
                  </a:lnTo>
                  <a:lnTo>
                    <a:pt x="3679" y="304"/>
                  </a:lnTo>
                  <a:lnTo>
                    <a:pt x="4126" y="466"/>
                  </a:lnTo>
                  <a:lnTo>
                    <a:pt x="4565" y="656"/>
                  </a:lnTo>
                  <a:lnTo>
                    <a:pt x="4984" y="885"/>
                  </a:lnTo>
                  <a:lnTo>
                    <a:pt x="5383" y="1135"/>
                  </a:lnTo>
                  <a:lnTo>
                    <a:pt x="5762" y="1419"/>
                  </a:lnTo>
                  <a:lnTo>
                    <a:pt x="6121" y="1723"/>
                  </a:lnTo>
                  <a:lnTo>
                    <a:pt x="5620" y="1939"/>
                  </a:lnTo>
                  <a:lnTo>
                    <a:pt x="5140" y="2183"/>
                  </a:lnTo>
                  <a:lnTo>
                    <a:pt x="4687" y="2460"/>
                  </a:lnTo>
                  <a:lnTo>
                    <a:pt x="4247" y="2770"/>
                  </a:lnTo>
                  <a:lnTo>
                    <a:pt x="3835" y="3108"/>
                  </a:lnTo>
                  <a:lnTo>
                    <a:pt x="3449" y="3473"/>
                  </a:lnTo>
                  <a:lnTo>
                    <a:pt x="3091" y="3872"/>
                  </a:lnTo>
                  <a:lnTo>
                    <a:pt x="2759" y="4291"/>
                  </a:lnTo>
                  <a:lnTo>
                    <a:pt x="2455" y="4730"/>
                  </a:lnTo>
                  <a:lnTo>
                    <a:pt x="2185" y="5196"/>
                  </a:lnTo>
                  <a:lnTo>
                    <a:pt x="1955" y="5682"/>
                  </a:lnTo>
                  <a:lnTo>
                    <a:pt x="1752" y="6182"/>
                  </a:lnTo>
                  <a:lnTo>
                    <a:pt x="1441" y="5824"/>
                  </a:lnTo>
                  <a:lnTo>
                    <a:pt x="1150" y="5446"/>
                  </a:lnTo>
                  <a:lnTo>
                    <a:pt x="893" y="5041"/>
                  </a:lnTo>
                  <a:lnTo>
                    <a:pt x="663" y="4622"/>
                  </a:lnTo>
                  <a:lnTo>
                    <a:pt x="467" y="4183"/>
                  </a:lnTo>
                  <a:lnTo>
                    <a:pt x="305" y="3730"/>
                  </a:lnTo>
                  <a:lnTo>
                    <a:pt x="169" y="3257"/>
                  </a:lnTo>
                  <a:lnTo>
                    <a:pt x="75" y="2770"/>
                  </a:lnTo>
                  <a:lnTo>
                    <a:pt x="21" y="2277"/>
                  </a:lnTo>
                  <a:lnTo>
                    <a:pt x="0" y="1770"/>
                  </a:lnTo>
                  <a:lnTo>
                    <a:pt x="14" y="1365"/>
                  </a:lnTo>
                  <a:lnTo>
                    <a:pt x="48" y="960"/>
                  </a:lnTo>
                  <a:lnTo>
                    <a:pt x="108" y="568"/>
                  </a:lnTo>
                  <a:lnTo>
                    <a:pt x="196" y="189"/>
                  </a:lnTo>
                  <a:lnTo>
                    <a:pt x="697" y="88"/>
                  </a:lnTo>
                  <a:lnTo>
                    <a:pt x="1211" y="2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1B60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01526B4E-0F05-43A6-BBCD-224445F8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8" y="2234208"/>
              <a:ext cx="1440393" cy="1426822"/>
            </a:xfrm>
            <a:custGeom>
              <a:avLst/>
              <a:gdLst>
                <a:gd name="T0" fmla="*/ 4389 w 6262"/>
                <a:gd name="T1" fmla="*/ 0 h 6203"/>
                <a:gd name="T2" fmla="*/ 4822 w 6262"/>
                <a:gd name="T3" fmla="*/ 14 h 6203"/>
                <a:gd name="T4" fmla="*/ 5248 w 6262"/>
                <a:gd name="T5" fmla="*/ 61 h 6203"/>
                <a:gd name="T6" fmla="*/ 5667 w 6262"/>
                <a:gd name="T7" fmla="*/ 129 h 6203"/>
                <a:gd name="T8" fmla="*/ 6079 w 6262"/>
                <a:gd name="T9" fmla="*/ 223 h 6203"/>
                <a:gd name="T10" fmla="*/ 6181 w 6262"/>
                <a:gd name="T11" fmla="*/ 730 h 6203"/>
                <a:gd name="T12" fmla="*/ 6242 w 6262"/>
                <a:gd name="T13" fmla="*/ 1243 h 6203"/>
                <a:gd name="T14" fmla="*/ 6262 w 6262"/>
                <a:gd name="T15" fmla="*/ 1770 h 6203"/>
                <a:gd name="T16" fmla="*/ 6242 w 6262"/>
                <a:gd name="T17" fmla="*/ 2277 h 6203"/>
                <a:gd name="T18" fmla="*/ 6188 w 6262"/>
                <a:gd name="T19" fmla="*/ 2777 h 6203"/>
                <a:gd name="T20" fmla="*/ 6086 w 6262"/>
                <a:gd name="T21" fmla="*/ 3264 h 6203"/>
                <a:gd name="T22" fmla="*/ 5958 w 6262"/>
                <a:gd name="T23" fmla="*/ 3737 h 6203"/>
                <a:gd name="T24" fmla="*/ 5789 w 6262"/>
                <a:gd name="T25" fmla="*/ 4196 h 6203"/>
                <a:gd name="T26" fmla="*/ 5593 w 6262"/>
                <a:gd name="T27" fmla="*/ 4635 h 6203"/>
                <a:gd name="T28" fmla="*/ 5363 w 6262"/>
                <a:gd name="T29" fmla="*/ 5054 h 6203"/>
                <a:gd name="T30" fmla="*/ 5099 w 6262"/>
                <a:gd name="T31" fmla="*/ 5460 h 6203"/>
                <a:gd name="T32" fmla="*/ 4815 w 6262"/>
                <a:gd name="T33" fmla="*/ 5845 h 6203"/>
                <a:gd name="T34" fmla="*/ 4497 w 6262"/>
                <a:gd name="T35" fmla="*/ 6203 h 6203"/>
                <a:gd name="T36" fmla="*/ 4308 w 6262"/>
                <a:gd name="T37" fmla="*/ 5730 h 6203"/>
                <a:gd name="T38" fmla="*/ 4091 w 6262"/>
                <a:gd name="T39" fmla="*/ 5270 h 6203"/>
                <a:gd name="T40" fmla="*/ 3841 w 6262"/>
                <a:gd name="T41" fmla="*/ 4831 h 6203"/>
                <a:gd name="T42" fmla="*/ 3564 w 6262"/>
                <a:gd name="T43" fmla="*/ 4412 h 6203"/>
                <a:gd name="T44" fmla="*/ 3259 w 6262"/>
                <a:gd name="T45" fmla="*/ 4014 h 6203"/>
                <a:gd name="T46" fmla="*/ 2928 w 6262"/>
                <a:gd name="T47" fmla="*/ 3635 h 6203"/>
                <a:gd name="T48" fmla="*/ 2570 w 6262"/>
                <a:gd name="T49" fmla="*/ 3284 h 6203"/>
                <a:gd name="T50" fmla="*/ 2191 w 6262"/>
                <a:gd name="T51" fmla="*/ 2953 h 6203"/>
                <a:gd name="T52" fmla="*/ 1792 w 6262"/>
                <a:gd name="T53" fmla="*/ 2649 h 6203"/>
                <a:gd name="T54" fmla="*/ 1372 w 6262"/>
                <a:gd name="T55" fmla="*/ 2378 h 6203"/>
                <a:gd name="T56" fmla="*/ 933 w 6262"/>
                <a:gd name="T57" fmla="*/ 2128 h 6203"/>
                <a:gd name="T58" fmla="*/ 473 w 6262"/>
                <a:gd name="T59" fmla="*/ 1912 h 6203"/>
                <a:gd name="T60" fmla="*/ 0 w 6262"/>
                <a:gd name="T61" fmla="*/ 1723 h 6203"/>
                <a:gd name="T62" fmla="*/ 358 w 6262"/>
                <a:gd name="T63" fmla="*/ 1419 h 6203"/>
                <a:gd name="T64" fmla="*/ 737 w 6262"/>
                <a:gd name="T65" fmla="*/ 1135 h 6203"/>
                <a:gd name="T66" fmla="*/ 1136 w 6262"/>
                <a:gd name="T67" fmla="*/ 885 h 6203"/>
                <a:gd name="T68" fmla="*/ 1555 w 6262"/>
                <a:gd name="T69" fmla="*/ 656 h 6203"/>
                <a:gd name="T70" fmla="*/ 1995 w 6262"/>
                <a:gd name="T71" fmla="*/ 466 h 6203"/>
                <a:gd name="T72" fmla="*/ 2441 w 6262"/>
                <a:gd name="T73" fmla="*/ 304 h 6203"/>
                <a:gd name="T74" fmla="*/ 2914 w 6262"/>
                <a:gd name="T75" fmla="*/ 176 h 6203"/>
                <a:gd name="T76" fmla="*/ 3395 w 6262"/>
                <a:gd name="T77" fmla="*/ 81 h 6203"/>
                <a:gd name="T78" fmla="*/ 3888 w 6262"/>
                <a:gd name="T79" fmla="*/ 20 h 6203"/>
                <a:gd name="T80" fmla="*/ 4389 w 6262"/>
                <a:gd name="T81" fmla="*/ 0 h 6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62" h="6203">
                  <a:moveTo>
                    <a:pt x="4389" y="0"/>
                  </a:moveTo>
                  <a:lnTo>
                    <a:pt x="4822" y="14"/>
                  </a:lnTo>
                  <a:lnTo>
                    <a:pt x="5248" y="61"/>
                  </a:lnTo>
                  <a:lnTo>
                    <a:pt x="5667" y="129"/>
                  </a:lnTo>
                  <a:lnTo>
                    <a:pt x="6079" y="223"/>
                  </a:lnTo>
                  <a:lnTo>
                    <a:pt x="6181" y="730"/>
                  </a:lnTo>
                  <a:lnTo>
                    <a:pt x="6242" y="1243"/>
                  </a:lnTo>
                  <a:lnTo>
                    <a:pt x="6262" y="1770"/>
                  </a:lnTo>
                  <a:lnTo>
                    <a:pt x="6242" y="2277"/>
                  </a:lnTo>
                  <a:lnTo>
                    <a:pt x="6188" y="2777"/>
                  </a:lnTo>
                  <a:lnTo>
                    <a:pt x="6086" y="3264"/>
                  </a:lnTo>
                  <a:lnTo>
                    <a:pt x="5958" y="3737"/>
                  </a:lnTo>
                  <a:lnTo>
                    <a:pt x="5789" y="4196"/>
                  </a:lnTo>
                  <a:lnTo>
                    <a:pt x="5593" y="4635"/>
                  </a:lnTo>
                  <a:lnTo>
                    <a:pt x="5363" y="5054"/>
                  </a:lnTo>
                  <a:lnTo>
                    <a:pt x="5099" y="5460"/>
                  </a:lnTo>
                  <a:lnTo>
                    <a:pt x="4815" y="5845"/>
                  </a:lnTo>
                  <a:lnTo>
                    <a:pt x="4497" y="6203"/>
                  </a:lnTo>
                  <a:lnTo>
                    <a:pt x="4308" y="5730"/>
                  </a:lnTo>
                  <a:lnTo>
                    <a:pt x="4091" y="5270"/>
                  </a:lnTo>
                  <a:lnTo>
                    <a:pt x="3841" y="4831"/>
                  </a:lnTo>
                  <a:lnTo>
                    <a:pt x="3564" y="4412"/>
                  </a:lnTo>
                  <a:lnTo>
                    <a:pt x="3259" y="4014"/>
                  </a:lnTo>
                  <a:lnTo>
                    <a:pt x="2928" y="3635"/>
                  </a:lnTo>
                  <a:lnTo>
                    <a:pt x="2570" y="3284"/>
                  </a:lnTo>
                  <a:lnTo>
                    <a:pt x="2191" y="2953"/>
                  </a:lnTo>
                  <a:lnTo>
                    <a:pt x="1792" y="2649"/>
                  </a:lnTo>
                  <a:lnTo>
                    <a:pt x="1372" y="2378"/>
                  </a:lnTo>
                  <a:lnTo>
                    <a:pt x="933" y="2128"/>
                  </a:lnTo>
                  <a:lnTo>
                    <a:pt x="473" y="1912"/>
                  </a:lnTo>
                  <a:lnTo>
                    <a:pt x="0" y="1723"/>
                  </a:lnTo>
                  <a:lnTo>
                    <a:pt x="358" y="1419"/>
                  </a:lnTo>
                  <a:lnTo>
                    <a:pt x="737" y="1135"/>
                  </a:lnTo>
                  <a:lnTo>
                    <a:pt x="1136" y="885"/>
                  </a:lnTo>
                  <a:lnTo>
                    <a:pt x="1555" y="656"/>
                  </a:lnTo>
                  <a:lnTo>
                    <a:pt x="1995" y="466"/>
                  </a:lnTo>
                  <a:lnTo>
                    <a:pt x="2441" y="304"/>
                  </a:lnTo>
                  <a:lnTo>
                    <a:pt x="2914" y="176"/>
                  </a:lnTo>
                  <a:lnTo>
                    <a:pt x="3395" y="81"/>
                  </a:lnTo>
                  <a:lnTo>
                    <a:pt x="3888" y="20"/>
                  </a:lnTo>
                  <a:lnTo>
                    <a:pt x="4389" y="0"/>
                  </a:lnTo>
                  <a:close/>
                </a:path>
              </a:pathLst>
            </a:custGeom>
            <a:solidFill>
              <a:srgbClr val="FAC7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B2974168-3C9D-4E09-8991-D72F0EA29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46" y="3780640"/>
              <a:ext cx="1407960" cy="1425211"/>
            </a:xfrm>
            <a:custGeom>
              <a:avLst/>
              <a:gdLst>
                <a:gd name="T0" fmla="*/ 1765 w 6121"/>
                <a:gd name="T1" fmla="*/ 0 h 6196"/>
                <a:gd name="T2" fmla="*/ 1961 w 6121"/>
                <a:gd name="T3" fmla="*/ 500 h 6196"/>
                <a:gd name="T4" fmla="*/ 2198 w 6121"/>
                <a:gd name="T5" fmla="*/ 986 h 6196"/>
                <a:gd name="T6" fmla="*/ 2469 w 6121"/>
                <a:gd name="T7" fmla="*/ 1453 h 6196"/>
                <a:gd name="T8" fmla="*/ 2766 w 6121"/>
                <a:gd name="T9" fmla="*/ 1899 h 6196"/>
                <a:gd name="T10" fmla="*/ 3098 w 6121"/>
                <a:gd name="T11" fmla="*/ 2318 h 6196"/>
                <a:gd name="T12" fmla="*/ 3449 w 6121"/>
                <a:gd name="T13" fmla="*/ 2716 h 6196"/>
                <a:gd name="T14" fmla="*/ 3835 w 6121"/>
                <a:gd name="T15" fmla="*/ 3081 h 6196"/>
                <a:gd name="T16" fmla="*/ 4247 w 6121"/>
                <a:gd name="T17" fmla="*/ 3426 h 6196"/>
                <a:gd name="T18" fmla="*/ 4687 w 6121"/>
                <a:gd name="T19" fmla="*/ 3736 h 6196"/>
                <a:gd name="T20" fmla="*/ 5140 w 6121"/>
                <a:gd name="T21" fmla="*/ 4013 h 6196"/>
                <a:gd name="T22" fmla="*/ 5620 w 6121"/>
                <a:gd name="T23" fmla="*/ 4257 h 6196"/>
                <a:gd name="T24" fmla="*/ 6121 w 6121"/>
                <a:gd name="T25" fmla="*/ 4473 h 6196"/>
                <a:gd name="T26" fmla="*/ 5762 w 6121"/>
                <a:gd name="T27" fmla="*/ 4777 h 6196"/>
                <a:gd name="T28" fmla="*/ 5383 w 6121"/>
                <a:gd name="T29" fmla="*/ 5061 h 6196"/>
                <a:gd name="T30" fmla="*/ 4984 w 6121"/>
                <a:gd name="T31" fmla="*/ 5318 h 6196"/>
                <a:gd name="T32" fmla="*/ 4565 w 6121"/>
                <a:gd name="T33" fmla="*/ 5540 h 6196"/>
                <a:gd name="T34" fmla="*/ 4126 w 6121"/>
                <a:gd name="T35" fmla="*/ 5736 h 6196"/>
                <a:gd name="T36" fmla="*/ 3672 w 6121"/>
                <a:gd name="T37" fmla="*/ 5899 h 6196"/>
                <a:gd name="T38" fmla="*/ 3206 w 6121"/>
                <a:gd name="T39" fmla="*/ 6027 h 6196"/>
                <a:gd name="T40" fmla="*/ 2726 w 6121"/>
                <a:gd name="T41" fmla="*/ 6115 h 6196"/>
                <a:gd name="T42" fmla="*/ 2232 w 6121"/>
                <a:gd name="T43" fmla="*/ 6176 h 6196"/>
                <a:gd name="T44" fmla="*/ 1732 w 6121"/>
                <a:gd name="T45" fmla="*/ 6196 h 6196"/>
                <a:gd name="T46" fmla="*/ 1211 w 6121"/>
                <a:gd name="T47" fmla="*/ 6176 h 6196"/>
                <a:gd name="T48" fmla="*/ 697 w 6121"/>
                <a:gd name="T49" fmla="*/ 6108 h 6196"/>
                <a:gd name="T50" fmla="*/ 196 w 6121"/>
                <a:gd name="T51" fmla="*/ 6007 h 6196"/>
                <a:gd name="T52" fmla="*/ 108 w 6121"/>
                <a:gd name="T53" fmla="*/ 5628 h 6196"/>
                <a:gd name="T54" fmla="*/ 48 w 6121"/>
                <a:gd name="T55" fmla="*/ 5236 h 6196"/>
                <a:gd name="T56" fmla="*/ 14 w 6121"/>
                <a:gd name="T57" fmla="*/ 4831 h 6196"/>
                <a:gd name="T58" fmla="*/ 0 w 6121"/>
                <a:gd name="T59" fmla="*/ 4426 h 6196"/>
                <a:gd name="T60" fmla="*/ 21 w 6121"/>
                <a:gd name="T61" fmla="*/ 3919 h 6196"/>
                <a:gd name="T62" fmla="*/ 81 w 6121"/>
                <a:gd name="T63" fmla="*/ 3419 h 6196"/>
                <a:gd name="T64" fmla="*/ 176 w 6121"/>
                <a:gd name="T65" fmla="*/ 2932 h 6196"/>
                <a:gd name="T66" fmla="*/ 305 w 6121"/>
                <a:gd name="T67" fmla="*/ 2459 h 6196"/>
                <a:gd name="T68" fmla="*/ 474 w 6121"/>
                <a:gd name="T69" fmla="*/ 2007 h 6196"/>
                <a:gd name="T70" fmla="*/ 670 w 6121"/>
                <a:gd name="T71" fmla="*/ 1561 h 6196"/>
                <a:gd name="T72" fmla="*/ 900 w 6121"/>
                <a:gd name="T73" fmla="*/ 1142 h 6196"/>
                <a:gd name="T74" fmla="*/ 1163 w 6121"/>
                <a:gd name="T75" fmla="*/ 736 h 6196"/>
                <a:gd name="T76" fmla="*/ 1447 w 6121"/>
                <a:gd name="T77" fmla="*/ 358 h 6196"/>
                <a:gd name="T78" fmla="*/ 1765 w 6121"/>
                <a:gd name="T79" fmla="*/ 0 h 6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1" h="6196">
                  <a:moveTo>
                    <a:pt x="1765" y="0"/>
                  </a:moveTo>
                  <a:lnTo>
                    <a:pt x="1961" y="500"/>
                  </a:lnTo>
                  <a:lnTo>
                    <a:pt x="2198" y="986"/>
                  </a:lnTo>
                  <a:lnTo>
                    <a:pt x="2469" y="1453"/>
                  </a:lnTo>
                  <a:lnTo>
                    <a:pt x="2766" y="1899"/>
                  </a:lnTo>
                  <a:lnTo>
                    <a:pt x="3098" y="2318"/>
                  </a:lnTo>
                  <a:lnTo>
                    <a:pt x="3449" y="2716"/>
                  </a:lnTo>
                  <a:lnTo>
                    <a:pt x="3835" y="3081"/>
                  </a:lnTo>
                  <a:lnTo>
                    <a:pt x="4247" y="3426"/>
                  </a:lnTo>
                  <a:lnTo>
                    <a:pt x="4687" y="3736"/>
                  </a:lnTo>
                  <a:lnTo>
                    <a:pt x="5140" y="4013"/>
                  </a:lnTo>
                  <a:lnTo>
                    <a:pt x="5620" y="4257"/>
                  </a:lnTo>
                  <a:lnTo>
                    <a:pt x="6121" y="4473"/>
                  </a:lnTo>
                  <a:lnTo>
                    <a:pt x="5762" y="4777"/>
                  </a:lnTo>
                  <a:lnTo>
                    <a:pt x="5383" y="5061"/>
                  </a:lnTo>
                  <a:lnTo>
                    <a:pt x="4984" y="5318"/>
                  </a:lnTo>
                  <a:lnTo>
                    <a:pt x="4565" y="5540"/>
                  </a:lnTo>
                  <a:lnTo>
                    <a:pt x="4126" y="5736"/>
                  </a:lnTo>
                  <a:lnTo>
                    <a:pt x="3672" y="5899"/>
                  </a:lnTo>
                  <a:lnTo>
                    <a:pt x="3206" y="6027"/>
                  </a:lnTo>
                  <a:lnTo>
                    <a:pt x="2726" y="6115"/>
                  </a:lnTo>
                  <a:lnTo>
                    <a:pt x="2232" y="6176"/>
                  </a:lnTo>
                  <a:lnTo>
                    <a:pt x="1732" y="6196"/>
                  </a:lnTo>
                  <a:lnTo>
                    <a:pt x="1211" y="6176"/>
                  </a:lnTo>
                  <a:lnTo>
                    <a:pt x="697" y="6108"/>
                  </a:lnTo>
                  <a:lnTo>
                    <a:pt x="196" y="6007"/>
                  </a:lnTo>
                  <a:lnTo>
                    <a:pt x="108" y="5628"/>
                  </a:lnTo>
                  <a:lnTo>
                    <a:pt x="48" y="5236"/>
                  </a:lnTo>
                  <a:lnTo>
                    <a:pt x="14" y="4831"/>
                  </a:lnTo>
                  <a:lnTo>
                    <a:pt x="0" y="4426"/>
                  </a:lnTo>
                  <a:lnTo>
                    <a:pt x="21" y="3919"/>
                  </a:lnTo>
                  <a:lnTo>
                    <a:pt x="81" y="3419"/>
                  </a:lnTo>
                  <a:lnTo>
                    <a:pt x="176" y="2932"/>
                  </a:lnTo>
                  <a:lnTo>
                    <a:pt x="305" y="2459"/>
                  </a:lnTo>
                  <a:lnTo>
                    <a:pt x="474" y="2007"/>
                  </a:lnTo>
                  <a:lnTo>
                    <a:pt x="670" y="1561"/>
                  </a:lnTo>
                  <a:lnTo>
                    <a:pt x="900" y="1142"/>
                  </a:lnTo>
                  <a:lnTo>
                    <a:pt x="1163" y="736"/>
                  </a:lnTo>
                  <a:lnTo>
                    <a:pt x="1447" y="358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59B59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3E2ADFEB-7734-4733-ADFF-9E5D4D601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28" y="3782250"/>
              <a:ext cx="1443614" cy="1423601"/>
            </a:xfrm>
            <a:custGeom>
              <a:avLst/>
              <a:gdLst>
                <a:gd name="T0" fmla="*/ 4518 w 6276"/>
                <a:gd name="T1" fmla="*/ 0 h 6189"/>
                <a:gd name="T2" fmla="*/ 4836 w 6276"/>
                <a:gd name="T3" fmla="*/ 358 h 6189"/>
                <a:gd name="T4" fmla="*/ 5120 w 6276"/>
                <a:gd name="T5" fmla="*/ 736 h 6189"/>
                <a:gd name="T6" fmla="*/ 5383 w 6276"/>
                <a:gd name="T7" fmla="*/ 1142 h 6189"/>
                <a:gd name="T8" fmla="*/ 5607 w 6276"/>
                <a:gd name="T9" fmla="*/ 1561 h 6189"/>
                <a:gd name="T10" fmla="*/ 5809 w 6276"/>
                <a:gd name="T11" fmla="*/ 2000 h 6189"/>
                <a:gd name="T12" fmla="*/ 5972 w 6276"/>
                <a:gd name="T13" fmla="*/ 2459 h 6189"/>
                <a:gd name="T14" fmla="*/ 6107 w 6276"/>
                <a:gd name="T15" fmla="*/ 2932 h 6189"/>
                <a:gd name="T16" fmla="*/ 6202 w 6276"/>
                <a:gd name="T17" fmla="*/ 3419 h 6189"/>
                <a:gd name="T18" fmla="*/ 6256 w 6276"/>
                <a:gd name="T19" fmla="*/ 3912 h 6189"/>
                <a:gd name="T20" fmla="*/ 6276 w 6276"/>
                <a:gd name="T21" fmla="*/ 4419 h 6189"/>
                <a:gd name="T22" fmla="*/ 6256 w 6276"/>
                <a:gd name="T23" fmla="*/ 4946 h 6189"/>
                <a:gd name="T24" fmla="*/ 6195 w 6276"/>
                <a:gd name="T25" fmla="*/ 5459 h 6189"/>
                <a:gd name="T26" fmla="*/ 6093 w 6276"/>
                <a:gd name="T27" fmla="*/ 5966 h 6189"/>
                <a:gd name="T28" fmla="*/ 5681 w 6276"/>
                <a:gd name="T29" fmla="*/ 6060 h 6189"/>
                <a:gd name="T30" fmla="*/ 5262 w 6276"/>
                <a:gd name="T31" fmla="*/ 6128 h 6189"/>
                <a:gd name="T32" fmla="*/ 4836 w 6276"/>
                <a:gd name="T33" fmla="*/ 6175 h 6189"/>
                <a:gd name="T34" fmla="*/ 4403 w 6276"/>
                <a:gd name="T35" fmla="*/ 6189 h 6189"/>
                <a:gd name="T36" fmla="*/ 3896 w 6276"/>
                <a:gd name="T37" fmla="*/ 6169 h 6189"/>
                <a:gd name="T38" fmla="*/ 3402 w 6276"/>
                <a:gd name="T39" fmla="*/ 6108 h 6189"/>
                <a:gd name="T40" fmla="*/ 2922 w 6276"/>
                <a:gd name="T41" fmla="*/ 6013 h 6189"/>
                <a:gd name="T42" fmla="*/ 2455 w 6276"/>
                <a:gd name="T43" fmla="*/ 5885 h 6189"/>
                <a:gd name="T44" fmla="*/ 2002 w 6276"/>
                <a:gd name="T45" fmla="*/ 5723 h 6189"/>
                <a:gd name="T46" fmla="*/ 1562 w 6276"/>
                <a:gd name="T47" fmla="*/ 5527 h 6189"/>
                <a:gd name="T48" fmla="*/ 1143 w 6276"/>
                <a:gd name="T49" fmla="*/ 5304 h 6189"/>
                <a:gd name="T50" fmla="*/ 744 w 6276"/>
                <a:gd name="T51" fmla="*/ 5047 h 6189"/>
                <a:gd name="T52" fmla="*/ 359 w 6276"/>
                <a:gd name="T53" fmla="*/ 4763 h 6189"/>
                <a:gd name="T54" fmla="*/ 0 w 6276"/>
                <a:gd name="T55" fmla="*/ 4452 h 6189"/>
                <a:gd name="T56" fmla="*/ 480 w 6276"/>
                <a:gd name="T57" fmla="*/ 4270 h 6189"/>
                <a:gd name="T58" fmla="*/ 933 w 6276"/>
                <a:gd name="T59" fmla="*/ 4054 h 6189"/>
                <a:gd name="T60" fmla="*/ 1380 w 6276"/>
                <a:gd name="T61" fmla="*/ 3804 h 6189"/>
                <a:gd name="T62" fmla="*/ 1799 w 6276"/>
                <a:gd name="T63" fmla="*/ 3534 h 6189"/>
                <a:gd name="T64" fmla="*/ 2198 w 6276"/>
                <a:gd name="T65" fmla="*/ 3229 h 6189"/>
                <a:gd name="T66" fmla="*/ 2577 w 6276"/>
                <a:gd name="T67" fmla="*/ 2905 h 6189"/>
                <a:gd name="T68" fmla="*/ 2935 w 6276"/>
                <a:gd name="T69" fmla="*/ 2554 h 6189"/>
                <a:gd name="T70" fmla="*/ 3267 w 6276"/>
                <a:gd name="T71" fmla="*/ 2175 h 6189"/>
                <a:gd name="T72" fmla="*/ 3578 w 6276"/>
                <a:gd name="T73" fmla="*/ 1777 h 6189"/>
                <a:gd name="T74" fmla="*/ 3855 w 6276"/>
                <a:gd name="T75" fmla="*/ 1365 h 6189"/>
                <a:gd name="T76" fmla="*/ 4105 w 6276"/>
                <a:gd name="T77" fmla="*/ 925 h 6189"/>
                <a:gd name="T78" fmla="*/ 4328 w 6276"/>
                <a:gd name="T79" fmla="*/ 473 h 6189"/>
                <a:gd name="T80" fmla="*/ 4518 w 6276"/>
                <a:gd name="T81" fmla="*/ 0 h 6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76" h="6189">
                  <a:moveTo>
                    <a:pt x="4518" y="0"/>
                  </a:moveTo>
                  <a:lnTo>
                    <a:pt x="4836" y="358"/>
                  </a:lnTo>
                  <a:lnTo>
                    <a:pt x="5120" y="736"/>
                  </a:lnTo>
                  <a:lnTo>
                    <a:pt x="5383" y="1142"/>
                  </a:lnTo>
                  <a:lnTo>
                    <a:pt x="5607" y="1561"/>
                  </a:lnTo>
                  <a:lnTo>
                    <a:pt x="5809" y="2000"/>
                  </a:lnTo>
                  <a:lnTo>
                    <a:pt x="5972" y="2459"/>
                  </a:lnTo>
                  <a:lnTo>
                    <a:pt x="6107" y="2932"/>
                  </a:lnTo>
                  <a:lnTo>
                    <a:pt x="6202" y="3419"/>
                  </a:lnTo>
                  <a:lnTo>
                    <a:pt x="6256" y="3912"/>
                  </a:lnTo>
                  <a:lnTo>
                    <a:pt x="6276" y="4419"/>
                  </a:lnTo>
                  <a:lnTo>
                    <a:pt x="6256" y="4946"/>
                  </a:lnTo>
                  <a:lnTo>
                    <a:pt x="6195" y="5459"/>
                  </a:lnTo>
                  <a:lnTo>
                    <a:pt x="6093" y="5966"/>
                  </a:lnTo>
                  <a:lnTo>
                    <a:pt x="5681" y="6060"/>
                  </a:lnTo>
                  <a:lnTo>
                    <a:pt x="5262" y="6128"/>
                  </a:lnTo>
                  <a:lnTo>
                    <a:pt x="4836" y="6175"/>
                  </a:lnTo>
                  <a:lnTo>
                    <a:pt x="4403" y="6189"/>
                  </a:lnTo>
                  <a:lnTo>
                    <a:pt x="3896" y="6169"/>
                  </a:lnTo>
                  <a:lnTo>
                    <a:pt x="3402" y="6108"/>
                  </a:lnTo>
                  <a:lnTo>
                    <a:pt x="2922" y="6013"/>
                  </a:lnTo>
                  <a:lnTo>
                    <a:pt x="2455" y="5885"/>
                  </a:lnTo>
                  <a:lnTo>
                    <a:pt x="2002" y="5723"/>
                  </a:lnTo>
                  <a:lnTo>
                    <a:pt x="1562" y="5527"/>
                  </a:lnTo>
                  <a:lnTo>
                    <a:pt x="1143" y="5304"/>
                  </a:lnTo>
                  <a:lnTo>
                    <a:pt x="744" y="5047"/>
                  </a:lnTo>
                  <a:lnTo>
                    <a:pt x="359" y="4763"/>
                  </a:lnTo>
                  <a:lnTo>
                    <a:pt x="0" y="4452"/>
                  </a:lnTo>
                  <a:lnTo>
                    <a:pt x="480" y="4270"/>
                  </a:lnTo>
                  <a:lnTo>
                    <a:pt x="933" y="4054"/>
                  </a:lnTo>
                  <a:lnTo>
                    <a:pt x="1380" y="3804"/>
                  </a:lnTo>
                  <a:lnTo>
                    <a:pt x="1799" y="3534"/>
                  </a:lnTo>
                  <a:lnTo>
                    <a:pt x="2198" y="3229"/>
                  </a:lnTo>
                  <a:lnTo>
                    <a:pt x="2577" y="2905"/>
                  </a:lnTo>
                  <a:lnTo>
                    <a:pt x="2935" y="2554"/>
                  </a:lnTo>
                  <a:lnTo>
                    <a:pt x="3267" y="2175"/>
                  </a:lnTo>
                  <a:lnTo>
                    <a:pt x="3578" y="1777"/>
                  </a:lnTo>
                  <a:lnTo>
                    <a:pt x="3855" y="1365"/>
                  </a:lnTo>
                  <a:lnTo>
                    <a:pt x="4105" y="925"/>
                  </a:lnTo>
                  <a:lnTo>
                    <a:pt x="4328" y="473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rgbClr val="EA5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0CF466C-48E3-4918-8A3C-2857AE105E10}"/>
                </a:ext>
              </a:extLst>
            </p:cNvPr>
            <p:cNvSpPr txBox="1"/>
            <p:nvPr/>
          </p:nvSpPr>
          <p:spPr>
            <a:xfrm>
              <a:off x="5078891" y="3214359"/>
              <a:ext cx="2031037" cy="10118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Insert Text </a:t>
              </a:r>
            </a:p>
            <a:p>
              <a:pPr algn="ctr"/>
              <a:r>
                <a:rPr lang="en-IN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B6083"/>
      </a:accent1>
      <a:accent2>
        <a:srgbClr val="FAC752"/>
      </a:accent2>
      <a:accent3>
        <a:srgbClr val="EA5541"/>
      </a:accent3>
      <a:accent4>
        <a:srgbClr val="59B59E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6587</TotalTime>
  <Words>402</Words>
  <Application>Microsoft Office PowerPoint</Application>
  <PresentationFormat>Custom</PresentationFormat>
  <Paragraphs>146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1_Office Theme</vt:lpstr>
      <vt:lpstr>Free Venn Diagram Multiple Intersections</vt:lpstr>
      <vt:lpstr>Free Venn Diagram Multiple Intersections</vt:lpstr>
      <vt:lpstr>Free Venn Diagram Multiple Intersections</vt:lpstr>
      <vt:lpstr>Free Venn Diagram Multiple Intersections</vt:lpstr>
      <vt:lpstr>Free Venn Diagram Multiple Intersections</vt:lpstr>
      <vt:lpstr>Free Venn Diagram Multiple Intersections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121</cp:revision>
  <dcterms:created xsi:type="dcterms:W3CDTF">2013-09-12T13:05:01Z</dcterms:created>
  <dcterms:modified xsi:type="dcterms:W3CDTF">2019-03-29T18:34:36Z</dcterms:modified>
</cp:coreProperties>
</file>